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7"/>
  </p:notesMasterIdLst>
  <p:handoutMasterIdLst>
    <p:handoutMasterId r:id="rId18"/>
  </p:handoutMasterIdLst>
  <p:sldIdLst>
    <p:sldId id="256" r:id="rId9"/>
    <p:sldId id="257" r:id="rId10"/>
    <p:sldId id="271" r:id="rId11"/>
    <p:sldId id="272" r:id="rId12"/>
    <p:sldId id="273" r:id="rId13"/>
    <p:sldId id="258" r:id="rId14"/>
    <p:sldId id="262" r:id="rId15"/>
    <p:sldId id="259" r:id="rId16"/>
  </p:sldIdLst>
  <p:sldSz cx="12192000" cy="6858000"/>
  <p:notesSz cx="6645275" cy="9775825"/>
  <p:custDataLst>
    <p:tags r:id="rId19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002:</a:t>
            </a:r>
            <a:br>
              <a:rPr lang="en-GB" dirty="0"/>
            </a:br>
            <a:r>
              <a:rPr lang="en-GB" dirty="0"/>
              <a:t>Jenkins Builds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Jenkins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72468"/>
            <a:ext cx="6770688" cy="535167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Jenkins can be </a:t>
            </a:r>
            <a:r>
              <a:rPr lang="en-GB" sz="2400" b="1" dirty="0"/>
              <a:t>modified</a:t>
            </a:r>
            <a:r>
              <a:rPr lang="en-GB" sz="2400" dirty="0"/>
              <a:t> and </a:t>
            </a:r>
            <a:r>
              <a:rPr lang="en-GB" sz="2400" b="1" dirty="0"/>
              <a:t>setup </a:t>
            </a:r>
            <a:r>
              <a:rPr lang="en-GB" sz="2400" dirty="0"/>
              <a:t>through the </a:t>
            </a:r>
            <a:r>
              <a:rPr lang="en-GB" sz="2400" b="1" dirty="0"/>
              <a:t>Jenkins GUI. </a:t>
            </a:r>
            <a:r>
              <a:rPr lang="en-GB" sz="2400" dirty="0"/>
              <a:t>The GUI is accessed via </a:t>
            </a:r>
            <a:r>
              <a:rPr lang="en-GB" sz="2400" b="1" dirty="0"/>
              <a:t>&lt;public ip&gt;:8080</a:t>
            </a:r>
            <a:r>
              <a:rPr lang="en-GB" sz="2400" dirty="0"/>
              <a:t> for the EC2 it is installed 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You should have a username and password saved from setting up the Server (generated when you access the GUI for the first time) which can be used to access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Jenkins Jobs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535174"/>
            <a:ext cx="6770687" cy="5440113"/>
          </a:xfrm>
        </p:spPr>
        <p:txBody>
          <a:bodyPr/>
          <a:lstStyle/>
          <a:p>
            <a:r>
              <a:rPr lang="en-GB" sz="2000" dirty="0"/>
              <a:t>Jenkins supports a number of builds and jobs such as: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Freestyle Project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Pipeline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Multi Configuration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Multibranch Pipeline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A number of different types based on addons or extensions installed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The simplest is a </a:t>
            </a:r>
            <a:r>
              <a:rPr lang="en-GB" sz="2000" b="1" dirty="0"/>
              <a:t>Freestyle </a:t>
            </a:r>
            <a:r>
              <a:rPr lang="en-GB" sz="2000" dirty="0"/>
              <a:t>project which has little configuration and allows simple bash commands</a:t>
            </a:r>
          </a:p>
          <a:p>
            <a:endParaRPr lang="en-GB" sz="2000" dirty="0"/>
          </a:p>
          <a:p>
            <a:r>
              <a:rPr lang="en-GB" sz="2000" dirty="0"/>
              <a:t>Generally </a:t>
            </a:r>
            <a:r>
              <a:rPr lang="en-GB" sz="2000" b="1" dirty="0"/>
              <a:t>Pipeline</a:t>
            </a:r>
            <a:r>
              <a:rPr lang="en-GB" sz="2000" dirty="0"/>
              <a:t> are a better use, which allow more complex tasks to be followed based on a </a:t>
            </a:r>
            <a:r>
              <a:rPr lang="en-GB" sz="2000" b="1" dirty="0" err="1"/>
              <a:t>Jenkinsfile</a:t>
            </a:r>
            <a:r>
              <a:rPr lang="en-GB" sz="2000" dirty="0"/>
              <a:t> as a single </a:t>
            </a:r>
            <a:r>
              <a:rPr lang="en-GB" sz="2000" b="1" dirty="0"/>
              <a:t>Source of Truth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5A4D05-9C63-1442-B97D-DDE8D41E2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6E91-0FE1-7D4E-740E-4383669F9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Jenkins freestyle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15A2E-BBC9-8610-BFD4-5FBE8DF93A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872828"/>
            <a:ext cx="6770687" cy="5112343"/>
          </a:xfrm>
        </p:spPr>
        <p:txBody>
          <a:bodyPr/>
          <a:lstStyle/>
          <a:p>
            <a:r>
              <a:rPr lang="en-GB" dirty="0"/>
              <a:t>When creating a project a number of </a:t>
            </a:r>
            <a:r>
              <a:rPr lang="en-GB" b="1" dirty="0"/>
              <a:t>settings</a:t>
            </a:r>
            <a:r>
              <a:rPr lang="en-GB" dirty="0"/>
              <a:t> and options are there for </a:t>
            </a:r>
            <a:r>
              <a:rPr lang="en-GB" b="1" dirty="0"/>
              <a:t>customisation</a:t>
            </a:r>
            <a:r>
              <a:rPr lang="en-GB" dirty="0"/>
              <a:t> of the project: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Source Code Management:</a:t>
            </a:r>
            <a:r>
              <a:rPr lang="en-GB" dirty="0"/>
              <a:t> The repo you wish the CI CD server to download into the jobs workspace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Build Triggers:</a:t>
            </a:r>
            <a:r>
              <a:rPr lang="en-GB" dirty="0"/>
              <a:t> When do you want the project to build, simplest is manually triggering a build but other options have ‘help’ to explain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Build Environment: </a:t>
            </a:r>
            <a:r>
              <a:rPr lang="en-GB" dirty="0"/>
              <a:t>What settings and options do you want for when it is built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Build: </a:t>
            </a:r>
            <a:r>
              <a:rPr lang="en-GB" dirty="0"/>
              <a:t>What do you want the job to do when it is build 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Post build action: </a:t>
            </a:r>
            <a:r>
              <a:rPr lang="en-GB" dirty="0"/>
              <a:t>What to happen after the job has completed, could be a fail or a success to change the action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10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A2D25D-D070-2666-9924-B65906E02B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Jenkins Workspace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4DC90-CBB2-A983-48DB-D0BDA4FEA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B53AD-D058-24A3-36BF-DB37F004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15" y="1649981"/>
            <a:ext cx="10136524" cy="44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Basic Jenkins Build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002</a:t>
            </a:r>
            <a:br>
              <a:rPr lang="en-GB" dirty="0"/>
            </a:br>
            <a:r>
              <a:rPr lang="en-GB" dirty="0"/>
              <a:t>Jenkins build 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273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002: Jenkins Builds</vt:lpstr>
      <vt:lpstr>PowerPoint Presentation</vt:lpstr>
      <vt:lpstr>PowerPoint Presentation</vt:lpstr>
      <vt:lpstr>PowerPoint Presentation</vt:lpstr>
      <vt:lpstr>PowerPoint Presentation</vt:lpstr>
      <vt:lpstr>Demo – Basic Jenkins Build</vt:lpstr>
      <vt:lpstr>002 Jenkins build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33</cp:revision>
  <dcterms:created xsi:type="dcterms:W3CDTF">2020-09-24T08:38:39Z</dcterms:created>
  <dcterms:modified xsi:type="dcterms:W3CDTF">2022-09-06T14:05:51Z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