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5"/>
  </p:notesMasterIdLst>
  <p:handoutMasterIdLst>
    <p:handoutMasterId r:id="rId16"/>
  </p:handoutMasterIdLst>
  <p:sldIdLst>
    <p:sldId id="256" r:id="rId9"/>
    <p:sldId id="257" r:id="rId10"/>
    <p:sldId id="271" r:id="rId11"/>
    <p:sldId id="258" r:id="rId12"/>
    <p:sldId id="262" r:id="rId13"/>
    <p:sldId id="259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0" autoAdjust="0"/>
  </p:normalViewPr>
  <p:slideViewPr>
    <p:cSldViewPr snapToGrid="0" snapToObjects="1">
      <p:cViewPr varScale="1">
        <p:scale>
          <a:sx n="122" d="100"/>
          <a:sy n="122" d="100"/>
        </p:scale>
        <p:origin x="96" y="21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002:</a:t>
            </a:r>
            <a:br>
              <a:rPr lang="en-GB" dirty="0"/>
            </a:br>
            <a:r>
              <a:rPr lang="en-GB" dirty="0"/>
              <a:t>Elastic Kubernetes </a:t>
            </a:r>
            <a:r>
              <a:rPr lang="en-GB" dirty="0" err="1"/>
              <a:t>Servce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EKS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56839"/>
            <a:ext cx="6770688" cy="378851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b="1" dirty="0" err="1"/>
              <a:t>EKS</a:t>
            </a:r>
            <a:r>
              <a:rPr lang="en-GB" sz="2400" b="1" dirty="0"/>
              <a:t> </a:t>
            </a:r>
            <a:r>
              <a:rPr lang="en-GB" sz="2400" dirty="0"/>
              <a:t>is a managed </a:t>
            </a:r>
            <a:r>
              <a:rPr lang="en-GB" sz="2400" dirty="0" err="1"/>
              <a:t>K8s</a:t>
            </a:r>
            <a:r>
              <a:rPr lang="en-GB" sz="2400" dirty="0"/>
              <a:t> service you can get through </a:t>
            </a:r>
            <a:r>
              <a:rPr lang="en-GB" sz="2400" b="1" dirty="0"/>
              <a:t>AWS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b="1" dirty="0" err="1"/>
              <a:t>EKS</a:t>
            </a:r>
            <a:r>
              <a:rPr lang="en-GB" sz="2400" b="1" dirty="0"/>
              <a:t> </a:t>
            </a:r>
            <a:r>
              <a:rPr lang="en-GB" sz="2400" dirty="0"/>
              <a:t>allows you to easily create a </a:t>
            </a:r>
            <a:r>
              <a:rPr lang="en-GB" sz="2400" b="1" dirty="0"/>
              <a:t>cluster </a:t>
            </a:r>
            <a:r>
              <a:rPr lang="en-GB" sz="2400" dirty="0"/>
              <a:t>with a specified amount of </a:t>
            </a:r>
            <a:r>
              <a:rPr lang="en-GB" sz="2400" b="1" dirty="0"/>
              <a:t>nodes </a:t>
            </a:r>
            <a:r>
              <a:rPr lang="en-GB" sz="2400" dirty="0"/>
              <a:t>as well as all </a:t>
            </a:r>
            <a:r>
              <a:rPr lang="en-GB" sz="2400" b="1" dirty="0"/>
              <a:t>control plane components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When using </a:t>
            </a:r>
            <a:r>
              <a:rPr lang="en-GB" sz="2400" dirty="0" err="1"/>
              <a:t>EKS</a:t>
            </a:r>
            <a:r>
              <a:rPr lang="en-GB" sz="2400" dirty="0"/>
              <a:t> you need an external EC2 (or physical machine) to interact with the </a:t>
            </a:r>
            <a:r>
              <a:rPr lang="en-GB" sz="2400" b="1" dirty="0" err="1"/>
              <a:t>EKS</a:t>
            </a:r>
            <a:r>
              <a:rPr lang="en-GB" sz="2400" b="1" dirty="0"/>
              <a:t> Cluster </a:t>
            </a:r>
            <a:r>
              <a:rPr lang="en-GB" sz="2400" dirty="0"/>
              <a:t>once it has been generated</a:t>
            </a:r>
            <a:endParaRPr lang="en-GB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68E4D-40DE-D9D0-80E1-38CB7FCC2393}"/>
              </a:ext>
            </a:extLst>
          </p:cNvPr>
          <p:cNvSpPr/>
          <p:nvPr/>
        </p:nvSpPr>
        <p:spPr>
          <a:xfrm>
            <a:off x="8644654" y="4470124"/>
            <a:ext cx="2436725" cy="19011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 err="1">
                <a:solidFill>
                  <a:schemeClr val="tx1"/>
                </a:solidFill>
              </a:rPr>
              <a:t>EKS</a:t>
            </a:r>
            <a:r>
              <a:rPr lang="en-GB" b="1" dirty="0">
                <a:solidFill>
                  <a:schemeClr val="tx1"/>
                </a:solidFill>
              </a:rPr>
              <a:t>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DD003-3D33-2485-3250-BCF4C5D97C6D}"/>
              </a:ext>
            </a:extLst>
          </p:cNvPr>
          <p:cNvSpPr/>
          <p:nvPr/>
        </p:nvSpPr>
        <p:spPr>
          <a:xfrm>
            <a:off x="8797054" y="4991743"/>
            <a:ext cx="2097593" cy="5181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tx1"/>
                </a:solidFill>
              </a:rPr>
              <a:t>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4C415-F532-98F0-1B7F-3718B76C9357}"/>
              </a:ext>
            </a:extLst>
          </p:cNvPr>
          <p:cNvSpPr/>
          <p:nvPr/>
        </p:nvSpPr>
        <p:spPr>
          <a:xfrm>
            <a:off x="8797055" y="5662246"/>
            <a:ext cx="894024" cy="5181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tx1"/>
                </a:solidFill>
              </a:rPr>
              <a:t>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AF018-C75A-D045-D400-24EEAB39C6DB}"/>
              </a:ext>
            </a:extLst>
          </p:cNvPr>
          <p:cNvSpPr/>
          <p:nvPr/>
        </p:nvSpPr>
        <p:spPr>
          <a:xfrm>
            <a:off x="9978295" y="5662245"/>
            <a:ext cx="894024" cy="5181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tx1"/>
                </a:solidFill>
              </a:rPr>
              <a:t>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A98E6-F8CF-8997-0450-34760B514432}"/>
              </a:ext>
            </a:extLst>
          </p:cNvPr>
          <p:cNvSpPr/>
          <p:nvPr/>
        </p:nvSpPr>
        <p:spPr>
          <a:xfrm>
            <a:off x="5206722" y="4728032"/>
            <a:ext cx="2332054" cy="7818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tx1"/>
                </a:solidFill>
              </a:rPr>
              <a:t>External EC2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&lt;ubuntu&gt;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F448473-1BD2-5016-34EE-19F4982F5855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7538776" y="5118939"/>
            <a:ext cx="1105878" cy="30176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EKS</a:t>
            </a:r>
            <a:r>
              <a:rPr lang="en-GB" dirty="0"/>
              <a:t> setup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691482"/>
            <a:ext cx="6770687" cy="5115349"/>
          </a:xfrm>
        </p:spPr>
        <p:txBody>
          <a:bodyPr/>
          <a:lstStyle/>
          <a:p>
            <a:r>
              <a:rPr lang="en-GB" sz="2000" b="1" dirty="0" err="1"/>
              <a:t>EKS</a:t>
            </a:r>
            <a:r>
              <a:rPr lang="en-GB" sz="2000" b="1" dirty="0"/>
              <a:t> </a:t>
            </a:r>
            <a:r>
              <a:rPr lang="en-GB" sz="2000" dirty="0"/>
              <a:t>requires a number of IAM configurations to be setup to give </a:t>
            </a:r>
            <a:r>
              <a:rPr lang="en-GB" sz="2000" b="1" dirty="0"/>
              <a:t>AWS </a:t>
            </a:r>
            <a:r>
              <a:rPr lang="en-GB" sz="2000" dirty="0"/>
              <a:t>access to create the resources and allow the </a:t>
            </a:r>
            <a:r>
              <a:rPr lang="en-GB" sz="2000" b="1" dirty="0"/>
              <a:t>generated nodes</a:t>
            </a:r>
            <a:r>
              <a:rPr lang="en-GB" sz="2000" dirty="0"/>
              <a:t> to talk to </a:t>
            </a:r>
            <a:r>
              <a:rPr lang="en-GB" sz="2000" dirty="0" err="1"/>
              <a:t>eachother</a:t>
            </a:r>
            <a:endParaRPr lang="en-GB" sz="2000" dirty="0"/>
          </a:p>
          <a:p>
            <a:endParaRPr lang="en-GB" sz="2000" b="1" dirty="0"/>
          </a:p>
          <a:p>
            <a:r>
              <a:rPr lang="en-GB" sz="2000" dirty="0"/>
              <a:t>You cannot create an </a:t>
            </a:r>
            <a:r>
              <a:rPr lang="en-GB" sz="2000" b="1" dirty="0" err="1"/>
              <a:t>EKS</a:t>
            </a:r>
            <a:r>
              <a:rPr lang="en-GB" sz="2000" dirty="0"/>
              <a:t> with an AWS Root account, you must be using an IAM account with access and secret access key</a:t>
            </a:r>
          </a:p>
          <a:p>
            <a:endParaRPr lang="en-GB" sz="2000" dirty="0"/>
          </a:p>
          <a:p>
            <a:r>
              <a:rPr lang="en-GB" sz="2000" dirty="0"/>
              <a:t>While logged in as this IAM account you need to </a:t>
            </a:r>
            <a:r>
              <a:rPr lang="en-GB" sz="2000" b="1" dirty="0"/>
              <a:t>create the roles </a:t>
            </a:r>
            <a:r>
              <a:rPr lang="en-GB" sz="2000" dirty="0"/>
              <a:t>with </a:t>
            </a:r>
            <a:r>
              <a:rPr lang="en-GB" sz="2000" b="1" dirty="0"/>
              <a:t>specific permissions </a:t>
            </a:r>
            <a:r>
              <a:rPr lang="en-GB" sz="2000" dirty="0"/>
              <a:t>(which will be covered during the demo) </a:t>
            </a:r>
            <a:r>
              <a:rPr lang="en-GB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6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Setting up </a:t>
            </a:r>
            <a:r>
              <a:rPr lang="en-GB" dirty="0" err="1"/>
              <a:t>EKS</a:t>
            </a:r>
            <a:r>
              <a:rPr lang="en-GB" dirty="0"/>
              <a:t>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Exercise – Create an </a:t>
            </a:r>
            <a:r>
              <a:rPr lang="en-GB" dirty="0" err="1"/>
              <a:t>EKS</a:t>
            </a:r>
            <a:r>
              <a:rPr lang="en-GB" dirty="0"/>
              <a:t> </a:t>
            </a:r>
            <a:r>
              <a:rPr lang="en-GB" dirty="0" err="1"/>
              <a:t>CLuster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169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002: Elastic Kubernetes Servce</vt:lpstr>
      <vt:lpstr>PowerPoint Presentation</vt:lpstr>
      <vt:lpstr>PowerPoint Presentation</vt:lpstr>
      <vt:lpstr>Demo – Setting up EKS Cluster</vt:lpstr>
      <vt:lpstr>Exercise – Create an EKS CLuster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31</cp:revision>
  <dcterms:created xsi:type="dcterms:W3CDTF">2020-09-24T08:38:39Z</dcterms:created>
  <dcterms:modified xsi:type="dcterms:W3CDTF">2022-09-06T16:19:27Z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