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58" r:id="rId11"/>
    <p:sldId id="262" r:id="rId12"/>
    <p:sldId id="272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003:</a:t>
            </a:r>
            <a:br>
              <a:rPr lang="en-GB" dirty="0"/>
            </a:br>
            <a:r>
              <a:rPr lang="en-GB" dirty="0" err="1"/>
              <a:t>Kubectl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9231" y="306745"/>
            <a:ext cx="6959931" cy="535167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 err="1"/>
              <a:t>Kubectl</a:t>
            </a:r>
            <a:r>
              <a:rPr lang="en-GB" sz="2400" b="1" dirty="0"/>
              <a:t> </a:t>
            </a:r>
            <a:r>
              <a:rPr lang="en-GB" sz="2400" dirty="0"/>
              <a:t>is the tool installed on the </a:t>
            </a:r>
            <a:r>
              <a:rPr lang="en-GB" sz="2400" b="1" dirty="0"/>
              <a:t>external machine</a:t>
            </a:r>
            <a:r>
              <a:rPr lang="en-GB" sz="2400" dirty="0"/>
              <a:t> (physical or virtual) which interacts with the specified Cluster API Server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When working with the </a:t>
            </a:r>
            <a:r>
              <a:rPr lang="en-GB" sz="2400" dirty="0" err="1"/>
              <a:t>EKS</a:t>
            </a:r>
            <a:r>
              <a:rPr lang="en-GB" sz="2400" dirty="0"/>
              <a:t> cluster you must use a </a:t>
            </a:r>
            <a:r>
              <a:rPr lang="en-GB" sz="2400" b="1" dirty="0"/>
              <a:t>CLI tool </a:t>
            </a:r>
            <a:r>
              <a:rPr lang="en-GB" sz="2400" dirty="0"/>
              <a:t>such as </a:t>
            </a:r>
            <a:r>
              <a:rPr lang="en-GB" sz="2400" b="1" dirty="0" err="1"/>
              <a:t>kubectl</a:t>
            </a:r>
            <a:r>
              <a:rPr lang="en-GB" sz="2400" b="1" dirty="0"/>
              <a:t> </a:t>
            </a:r>
            <a:r>
              <a:rPr lang="en-GB" sz="2400" dirty="0"/>
              <a:t>to use the commands that modify and use the cluster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 err="1"/>
              <a:t>Kubectl</a:t>
            </a:r>
            <a:r>
              <a:rPr lang="en-GB" sz="2400" dirty="0"/>
              <a:t> is installed via bash and is more easily configured if </a:t>
            </a:r>
            <a:r>
              <a:rPr lang="en-GB" sz="2400" b="1" dirty="0" err="1"/>
              <a:t>awscli</a:t>
            </a:r>
            <a:r>
              <a:rPr lang="en-GB" sz="2400" b="1" dirty="0"/>
              <a:t> </a:t>
            </a:r>
            <a:r>
              <a:rPr lang="en-GB" sz="2400" dirty="0"/>
              <a:t>is installed and </a:t>
            </a:r>
            <a:r>
              <a:rPr lang="en-GB" sz="2400" b="1" dirty="0"/>
              <a:t>logged in </a:t>
            </a:r>
            <a:r>
              <a:rPr lang="en-GB" sz="2400" dirty="0"/>
              <a:t> with your access and secret key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GB" sz="2400" b="1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GB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</a:t>
            </a:r>
            <a:r>
              <a:rPr lang="en-GB" dirty="0" err="1"/>
              <a:t>kubectl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012</a:t>
            </a:r>
            <a:br>
              <a:rPr lang="en-GB" dirty="0"/>
            </a:br>
            <a:r>
              <a:rPr lang="en-GB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025A7-8F61-5C15-2282-1331EDA34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21514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89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003: Kubectl</vt:lpstr>
      <vt:lpstr>PowerPoint Presentation</vt:lpstr>
      <vt:lpstr>Demo – Setting up kubectl</vt:lpstr>
      <vt:lpstr>012 Docker compose</vt:lpstr>
      <vt:lpstr>Kubectl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31</cp:revision>
  <dcterms:created xsi:type="dcterms:W3CDTF">2020-09-24T08:38:39Z</dcterms:created>
  <dcterms:modified xsi:type="dcterms:W3CDTF">2022-09-06T16:27:00Z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