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5"/>
  </p:notesMasterIdLst>
  <p:handoutMasterIdLst>
    <p:handoutMasterId r:id="rId16"/>
  </p:handoutMasterIdLst>
  <p:sldIdLst>
    <p:sldId id="256" r:id="rId9"/>
    <p:sldId id="257" r:id="rId10"/>
    <p:sldId id="271" r:id="rId11"/>
    <p:sldId id="258" r:id="rId12"/>
    <p:sldId id="262" r:id="rId13"/>
    <p:sldId id="259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420" autoAdjust="0"/>
  </p:normalViewPr>
  <p:slideViewPr>
    <p:cSldViewPr snapToGrid="0" snapToObjects="1">
      <p:cViewPr varScale="1">
        <p:scale>
          <a:sx n="122" d="100"/>
          <a:sy n="122" d="100"/>
        </p:scale>
        <p:origin x="96" y="21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004:</a:t>
            </a:r>
            <a:br>
              <a:rPr lang="en-GB" dirty="0"/>
            </a:br>
            <a:r>
              <a:rPr lang="en-GB" dirty="0"/>
              <a:t>Pods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EE1B18-5185-3B0F-46E9-5CC7ED834C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607524"/>
            <a:ext cx="6770687" cy="3217344"/>
          </a:xfrm>
        </p:spPr>
        <p:txBody>
          <a:bodyPr/>
          <a:lstStyle/>
          <a:p>
            <a:r>
              <a:rPr lang="en-GB" b="1" dirty="0"/>
              <a:t>Pods </a:t>
            </a:r>
            <a:r>
              <a:rPr lang="en-GB" dirty="0"/>
              <a:t>are the </a:t>
            </a:r>
            <a:r>
              <a:rPr lang="en-GB" b="1" dirty="0"/>
              <a:t>smallest </a:t>
            </a:r>
            <a:r>
              <a:rPr lang="en-GB" dirty="0"/>
              <a:t>object within Kubernetes, a single pod contains </a:t>
            </a:r>
            <a:r>
              <a:rPr lang="en-GB" b="1" dirty="0"/>
              <a:t>one or more </a:t>
            </a:r>
            <a:r>
              <a:rPr lang="en-GB" dirty="0"/>
              <a:t>containers. When working with </a:t>
            </a:r>
            <a:r>
              <a:rPr lang="en-GB" b="1" dirty="0"/>
              <a:t>Pods </a:t>
            </a:r>
            <a:r>
              <a:rPr lang="en-GB" dirty="0"/>
              <a:t>a </a:t>
            </a:r>
            <a:r>
              <a:rPr lang="en-GB" i="1" dirty="0"/>
              <a:t>single Pod should do one function well</a:t>
            </a:r>
          </a:p>
          <a:p>
            <a:endParaRPr lang="en-GB" i="1" dirty="0"/>
          </a:p>
          <a:p>
            <a:r>
              <a:rPr lang="en-GB" dirty="0"/>
              <a:t>The Pod only contains the singular </a:t>
            </a:r>
            <a:r>
              <a:rPr lang="en-GB" b="1" dirty="0"/>
              <a:t>container </a:t>
            </a:r>
            <a:r>
              <a:rPr lang="en-GB" dirty="0"/>
              <a:t>(or a container and sidecar container) with no other Kubernetes objects included. </a:t>
            </a:r>
          </a:p>
          <a:p>
            <a:endParaRPr lang="en-GB" b="1" dirty="0"/>
          </a:p>
          <a:p>
            <a:r>
              <a:rPr lang="en-GB" dirty="0"/>
              <a:t>A node can contain as many Pods as you want, the size of the Node restricts the number of pods available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268373-EEA7-A472-233F-1E85269C9BAB}"/>
              </a:ext>
            </a:extLst>
          </p:cNvPr>
          <p:cNvSpPr/>
          <p:nvPr/>
        </p:nvSpPr>
        <p:spPr>
          <a:xfrm>
            <a:off x="4972992" y="3969872"/>
            <a:ext cx="6676169" cy="23447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BB147-59B5-590C-6A26-C1B9CBE1C6B8}"/>
              </a:ext>
            </a:extLst>
          </p:cNvPr>
          <p:cNvSpPr/>
          <p:nvPr/>
        </p:nvSpPr>
        <p:spPr>
          <a:xfrm>
            <a:off x="5219178" y="4407364"/>
            <a:ext cx="1994422" cy="14047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8B11FA-2906-5298-DFD5-163FBD42CBFA}"/>
              </a:ext>
            </a:extLst>
          </p:cNvPr>
          <p:cNvSpPr/>
          <p:nvPr/>
        </p:nvSpPr>
        <p:spPr>
          <a:xfrm>
            <a:off x="5427297" y="4847956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DE2E7-CF66-8642-E1C4-497321C53B7E}"/>
              </a:ext>
            </a:extLst>
          </p:cNvPr>
          <p:cNvSpPr/>
          <p:nvPr/>
        </p:nvSpPr>
        <p:spPr>
          <a:xfrm>
            <a:off x="7360864" y="4407364"/>
            <a:ext cx="1994422" cy="18431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58E47-8946-A093-FCC4-3AC59C492CC2}"/>
              </a:ext>
            </a:extLst>
          </p:cNvPr>
          <p:cNvSpPr/>
          <p:nvPr/>
        </p:nvSpPr>
        <p:spPr>
          <a:xfrm>
            <a:off x="7568983" y="4781911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Backend 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431D79-6E52-F5AA-7491-3FBF9D2316E3}"/>
              </a:ext>
            </a:extLst>
          </p:cNvPr>
          <p:cNvSpPr/>
          <p:nvPr/>
        </p:nvSpPr>
        <p:spPr>
          <a:xfrm>
            <a:off x="9597640" y="4461468"/>
            <a:ext cx="1227538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kubelet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C2E99-F05F-0F54-B442-8E85604C41BC}"/>
              </a:ext>
            </a:extLst>
          </p:cNvPr>
          <p:cNvSpPr/>
          <p:nvPr/>
        </p:nvSpPr>
        <p:spPr>
          <a:xfrm>
            <a:off x="9597640" y="5019595"/>
            <a:ext cx="1227538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67171-8A09-929E-1594-C1BA8720B0AE}"/>
              </a:ext>
            </a:extLst>
          </p:cNvPr>
          <p:cNvSpPr/>
          <p:nvPr/>
        </p:nvSpPr>
        <p:spPr>
          <a:xfrm>
            <a:off x="7568983" y="5574615"/>
            <a:ext cx="1578184" cy="6758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Sidecar container</a:t>
            </a:r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Creating a Pod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6831" y="679181"/>
            <a:ext cx="7071178" cy="2020457"/>
          </a:xfrm>
        </p:spPr>
        <p:txBody>
          <a:bodyPr/>
          <a:lstStyle/>
          <a:p>
            <a:r>
              <a:rPr lang="en-GB" sz="2000" dirty="0"/>
              <a:t>When creating resources with </a:t>
            </a:r>
            <a:r>
              <a:rPr lang="en-GB" sz="2000" b="1" dirty="0" err="1"/>
              <a:t>K8s</a:t>
            </a:r>
            <a:r>
              <a:rPr lang="en-GB" sz="2000" dirty="0"/>
              <a:t> you write your configuration files with </a:t>
            </a:r>
            <a:r>
              <a:rPr lang="en-GB" sz="2000" b="1" dirty="0" err="1"/>
              <a:t>yaml</a:t>
            </a:r>
            <a:r>
              <a:rPr lang="en-GB" sz="2000" dirty="0"/>
              <a:t> and apply these using </a:t>
            </a:r>
            <a:r>
              <a:rPr lang="en-GB" sz="2000" b="1" dirty="0" err="1"/>
              <a:t>kubectl</a:t>
            </a:r>
            <a:r>
              <a:rPr lang="en-GB" sz="2000" b="1" dirty="0"/>
              <a:t> </a:t>
            </a:r>
            <a:r>
              <a:rPr lang="en-GB" sz="2000" dirty="0"/>
              <a:t>commands</a:t>
            </a:r>
          </a:p>
          <a:p>
            <a:endParaRPr lang="en-GB" sz="2000" dirty="0"/>
          </a:p>
          <a:p>
            <a:r>
              <a:rPr lang="en-GB" sz="2000" dirty="0"/>
              <a:t>Using </a:t>
            </a:r>
            <a:r>
              <a:rPr lang="en-GB" sz="2000" b="1" dirty="0" err="1"/>
              <a:t>Kubectl</a:t>
            </a:r>
            <a:r>
              <a:rPr lang="en-GB" sz="2000" b="1" dirty="0"/>
              <a:t> </a:t>
            </a:r>
            <a:r>
              <a:rPr lang="en-GB" sz="2000" dirty="0"/>
              <a:t>and the command `</a:t>
            </a:r>
            <a:r>
              <a:rPr lang="en-GB" sz="2000" dirty="0" err="1">
                <a:latin typeface="Consolas" panose="020B0609020204030204" pitchFamily="49" charset="0"/>
              </a:rPr>
              <a:t>kubectl</a:t>
            </a:r>
            <a:r>
              <a:rPr lang="en-GB" sz="2000" dirty="0">
                <a:latin typeface="Consolas" panose="020B0609020204030204" pitchFamily="49" charset="0"/>
              </a:rPr>
              <a:t> create –f </a:t>
            </a:r>
            <a:r>
              <a:rPr lang="en-GB" sz="2000" dirty="0" err="1">
                <a:latin typeface="Consolas" panose="020B0609020204030204" pitchFamily="49" charset="0"/>
              </a:rPr>
              <a:t>file.yaml</a:t>
            </a:r>
            <a:r>
              <a:rPr lang="en-GB" sz="2000" dirty="0"/>
              <a:t>` will assign this </a:t>
            </a:r>
            <a:r>
              <a:rPr lang="en-GB" sz="2000" b="1" dirty="0"/>
              <a:t>Pod </a:t>
            </a:r>
            <a:r>
              <a:rPr lang="en-GB" sz="2000" dirty="0"/>
              <a:t>to an available </a:t>
            </a:r>
            <a:r>
              <a:rPr lang="en-GB" sz="2000" b="1" dirty="0"/>
              <a:t>Node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C07BE-CF40-1AB7-275E-71B7089BE3CF}"/>
              </a:ext>
            </a:extLst>
          </p:cNvPr>
          <p:cNvSpPr txBox="1"/>
          <p:nvPr/>
        </p:nvSpPr>
        <p:spPr>
          <a:xfrm>
            <a:off x="4640507" y="2990393"/>
            <a:ext cx="722923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v1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Pod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nginx:alpine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Setting up pod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003: </a:t>
            </a:r>
            <a:br>
              <a:rPr lang="en-GB" dirty="0"/>
            </a:br>
            <a:r>
              <a:rPr lang="en-GB" dirty="0"/>
              <a:t>Kubernetes Pods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181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Consolas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004: Pods</vt:lpstr>
      <vt:lpstr>PowerPoint Presentation</vt:lpstr>
      <vt:lpstr>PowerPoint Presentation</vt:lpstr>
      <vt:lpstr>Demo – Setting up pod</vt:lpstr>
      <vt:lpstr>003:  Kubernetes Pods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31</cp:revision>
  <dcterms:created xsi:type="dcterms:W3CDTF">2020-09-24T08:38:39Z</dcterms:created>
  <dcterms:modified xsi:type="dcterms:W3CDTF">2022-09-06T16:35:29Z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