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5"/>
  </p:notesMasterIdLst>
  <p:handoutMasterIdLst>
    <p:handoutMasterId r:id="rId16"/>
  </p:handoutMasterIdLst>
  <p:sldIdLst>
    <p:sldId id="256" r:id="rId9"/>
    <p:sldId id="257" r:id="rId10"/>
    <p:sldId id="271" r:id="rId11"/>
    <p:sldId id="258" r:id="rId12"/>
    <p:sldId id="262" r:id="rId13"/>
    <p:sldId id="259" r:id="rId14"/>
  </p:sldIdLst>
  <p:sldSz cx="12192000" cy="6858000"/>
  <p:notesSz cx="6645275" cy="9775825"/>
  <p:custDataLst>
    <p:tags r:id="rId17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EAB3"/>
    <a:srgbClr val="00CEF9"/>
    <a:srgbClr val="004050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20" autoAdjust="0"/>
  </p:normalViewPr>
  <p:slideViewPr>
    <p:cSldViewPr snapToGrid="0" snapToObjects="1">
      <p:cViewPr varScale="1">
        <p:scale>
          <a:sx n="122" d="100"/>
          <a:sy n="122" d="100"/>
        </p:scale>
        <p:origin x="96" y="210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06/09/2022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11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7369686" cy="2431485"/>
          </a:xfrm>
        </p:spPr>
        <p:txBody>
          <a:bodyPr/>
          <a:lstStyle/>
          <a:p>
            <a:r>
              <a:rPr lang="en-GB" dirty="0"/>
              <a:t>006:</a:t>
            </a:r>
            <a:br>
              <a:rPr lang="en-GB" dirty="0"/>
            </a:br>
            <a:r>
              <a:rPr lang="en-GB" dirty="0"/>
              <a:t>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3EB9BD-358A-DF42-658F-2B6A3D141A69}"/>
              </a:ext>
            </a:extLst>
          </p:cNvPr>
          <p:cNvSpPr txBox="1">
            <a:spLocks/>
          </p:cNvSpPr>
          <p:nvPr/>
        </p:nvSpPr>
        <p:spPr>
          <a:xfrm>
            <a:off x="4808137" y="517211"/>
            <a:ext cx="6770687" cy="32173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15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Controllers </a:t>
            </a:r>
            <a:r>
              <a:rPr lang="en-GB" dirty="0"/>
              <a:t>are objects within Kubernetes that allow </a:t>
            </a:r>
            <a:r>
              <a:rPr lang="en-GB" b="1" dirty="0"/>
              <a:t>groups </a:t>
            </a:r>
            <a:r>
              <a:rPr lang="en-GB" dirty="0"/>
              <a:t>of other resources (Pods, services)</a:t>
            </a:r>
          </a:p>
          <a:p>
            <a:endParaRPr lang="en-GB" dirty="0"/>
          </a:p>
          <a:p>
            <a:r>
              <a:rPr lang="en-GB" dirty="0"/>
              <a:t>When creating a controller you specify what </a:t>
            </a:r>
            <a:r>
              <a:rPr lang="en-GB" b="1" dirty="0"/>
              <a:t>Pods </a:t>
            </a:r>
            <a:r>
              <a:rPr lang="en-GB" dirty="0"/>
              <a:t>and </a:t>
            </a:r>
            <a:r>
              <a:rPr lang="en-GB" b="1" dirty="0"/>
              <a:t>Services (if any), </a:t>
            </a:r>
            <a:r>
              <a:rPr lang="en-GB" dirty="0"/>
              <a:t>how many copies of each and how you want to handle updating the pods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FECBD-A7E5-6B6A-133E-34EFA1E684FA}"/>
              </a:ext>
            </a:extLst>
          </p:cNvPr>
          <p:cNvSpPr/>
          <p:nvPr/>
        </p:nvSpPr>
        <p:spPr>
          <a:xfrm>
            <a:off x="5098790" y="3202390"/>
            <a:ext cx="1994422" cy="140479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C9FCB-1114-D2BA-62D6-3B9DC8809B8E}"/>
              </a:ext>
            </a:extLst>
          </p:cNvPr>
          <p:cNvSpPr/>
          <p:nvPr/>
        </p:nvSpPr>
        <p:spPr>
          <a:xfrm>
            <a:off x="5306909" y="3642982"/>
            <a:ext cx="1578184" cy="7207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Frontend Container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2DCB9-8F79-0D36-ADE7-F2875FA9C376}"/>
              </a:ext>
            </a:extLst>
          </p:cNvPr>
          <p:cNvSpPr/>
          <p:nvPr/>
        </p:nvSpPr>
        <p:spPr>
          <a:xfrm>
            <a:off x="5099627" y="5289071"/>
            <a:ext cx="1994422" cy="11934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24F96C-5510-0E99-8EB1-3C0BF38E9CB5}"/>
              </a:ext>
            </a:extLst>
          </p:cNvPr>
          <p:cNvSpPr/>
          <p:nvPr/>
        </p:nvSpPr>
        <p:spPr>
          <a:xfrm>
            <a:off x="5307746" y="5620081"/>
            <a:ext cx="1578184" cy="7207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Backend Container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2FF115-2350-21B7-A322-62DB44C8E1FD}"/>
              </a:ext>
            </a:extLst>
          </p:cNvPr>
          <p:cNvSpPr/>
          <p:nvPr/>
        </p:nvSpPr>
        <p:spPr>
          <a:xfrm>
            <a:off x="4878475" y="2825213"/>
            <a:ext cx="2436725" cy="190115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E78BA2-57CB-B844-371B-DB2FD1DB31FD}"/>
              </a:ext>
            </a:extLst>
          </p:cNvPr>
          <p:cNvSpPr/>
          <p:nvPr/>
        </p:nvSpPr>
        <p:spPr>
          <a:xfrm>
            <a:off x="4878475" y="4913932"/>
            <a:ext cx="2436725" cy="174009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2602-D63F-C5C3-9252-65CDB01083B9}"/>
              </a:ext>
            </a:extLst>
          </p:cNvPr>
          <p:cNvSpPr/>
          <p:nvPr/>
        </p:nvSpPr>
        <p:spPr>
          <a:xfrm>
            <a:off x="7687915" y="3202390"/>
            <a:ext cx="1994422" cy="140479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FB0625-9950-E17D-D2F5-B88A01D1280B}"/>
              </a:ext>
            </a:extLst>
          </p:cNvPr>
          <p:cNvSpPr/>
          <p:nvPr/>
        </p:nvSpPr>
        <p:spPr>
          <a:xfrm>
            <a:off x="7896034" y="3642982"/>
            <a:ext cx="1578184" cy="7207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Frontend 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D3E798-A04F-054F-620C-3565729E8AB4}"/>
              </a:ext>
            </a:extLst>
          </p:cNvPr>
          <p:cNvSpPr/>
          <p:nvPr/>
        </p:nvSpPr>
        <p:spPr>
          <a:xfrm>
            <a:off x="7688752" y="5289071"/>
            <a:ext cx="1994422" cy="11934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9EAFFA-4D45-C8F6-7249-E7CDD76D96E4}"/>
              </a:ext>
            </a:extLst>
          </p:cNvPr>
          <p:cNvSpPr/>
          <p:nvPr/>
        </p:nvSpPr>
        <p:spPr>
          <a:xfrm>
            <a:off x="7896871" y="5620081"/>
            <a:ext cx="1578184" cy="7207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Backend Container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15987-11CB-E741-2D88-2DA59F21EDBB}"/>
              </a:ext>
            </a:extLst>
          </p:cNvPr>
          <p:cNvSpPr/>
          <p:nvPr/>
        </p:nvSpPr>
        <p:spPr>
          <a:xfrm>
            <a:off x="7467600" y="2825213"/>
            <a:ext cx="2436725" cy="190115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7B551F-1C55-865F-A36C-E1D042F454AD}"/>
              </a:ext>
            </a:extLst>
          </p:cNvPr>
          <p:cNvSpPr/>
          <p:nvPr/>
        </p:nvSpPr>
        <p:spPr>
          <a:xfrm>
            <a:off x="7467600" y="4913932"/>
            <a:ext cx="2436725" cy="174009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Service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88D9E0-8C4C-239A-9A33-845C12DF5628}"/>
              </a:ext>
            </a:extLst>
          </p:cNvPr>
          <p:cNvSpPr/>
          <p:nvPr/>
        </p:nvSpPr>
        <p:spPr>
          <a:xfrm>
            <a:off x="4724401" y="2461846"/>
            <a:ext cx="5693507" cy="422982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accent3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A67B7-5AC0-03F9-16F1-6B27F7048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986E7-80A2-62AD-FA7A-D0C56C464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Controller Setup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414E73-69A3-1A5B-52C6-D3F4D40C5A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17061" y="535174"/>
            <a:ext cx="7190154" cy="1793811"/>
          </a:xfrm>
        </p:spPr>
        <p:txBody>
          <a:bodyPr/>
          <a:lstStyle/>
          <a:p>
            <a:r>
              <a:rPr lang="en-GB" sz="2000" b="1" dirty="0"/>
              <a:t>Controllers</a:t>
            </a:r>
            <a:r>
              <a:rPr lang="en-GB" sz="2000" dirty="0"/>
              <a:t> (primarily) come in two types:</a:t>
            </a:r>
          </a:p>
          <a:p>
            <a:pPr marL="342900" indent="-342900">
              <a:buFontTx/>
              <a:buChar char="-"/>
            </a:pPr>
            <a:r>
              <a:rPr lang="en-GB" sz="2000" b="1" dirty="0" err="1"/>
              <a:t>ReplicaSet</a:t>
            </a:r>
            <a:r>
              <a:rPr lang="en-GB" sz="2000" b="1" dirty="0"/>
              <a:t>:</a:t>
            </a:r>
            <a:r>
              <a:rPr lang="en-GB" sz="2000" dirty="0"/>
              <a:t> Take in an image and creates a number of pods and services, maintaining if needed</a:t>
            </a:r>
          </a:p>
          <a:p>
            <a:pPr marL="342900" indent="-342900">
              <a:buFontTx/>
              <a:buChar char="-"/>
            </a:pPr>
            <a:r>
              <a:rPr lang="en-GB" sz="2000" b="1" dirty="0"/>
              <a:t>Deployment:</a:t>
            </a:r>
            <a:r>
              <a:rPr lang="en-GB" sz="2000" dirty="0"/>
              <a:t> An extension of </a:t>
            </a:r>
            <a:r>
              <a:rPr lang="en-GB" sz="2000" dirty="0" err="1"/>
              <a:t>ReplicaSet</a:t>
            </a:r>
            <a:r>
              <a:rPr lang="en-GB" sz="2000" dirty="0"/>
              <a:t> which does exactly the same as well as allowing </a:t>
            </a:r>
            <a:r>
              <a:rPr lang="en-GB" sz="2000" b="1" dirty="0" err="1"/>
              <a:t>RollingUpdates</a:t>
            </a:r>
            <a:r>
              <a:rPr lang="en-GB" sz="2000" dirty="0"/>
              <a:t> </a:t>
            </a:r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75C55-D2D3-B5B3-B809-1C63885E41E4}"/>
              </a:ext>
            </a:extLst>
          </p:cNvPr>
          <p:cNvSpPr txBox="1"/>
          <p:nvPr/>
        </p:nvSpPr>
        <p:spPr>
          <a:xfrm>
            <a:off x="4853353" y="2328985"/>
            <a:ext cx="4384431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apps/</a:t>
            </a:r>
            <a:r>
              <a:rPr lang="en-GB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v1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4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       </a:t>
            </a: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</a:rPr>
              <a:t>      - name: </a:t>
            </a:r>
            <a:r>
              <a:rPr lang="en-GB" dirty="0">
                <a:solidFill>
                  <a:srgbClr val="03EAB3"/>
                </a:solidFill>
                <a:latin typeface="Consolas" panose="020B0609020204030204" pitchFamily="49" charset="0"/>
              </a:rPr>
              <a:t>python</a:t>
            </a:r>
          </a:p>
          <a:p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        image: </a:t>
            </a:r>
            <a:r>
              <a:rPr lang="en-GB" b="0" dirty="0" err="1">
                <a:solidFill>
                  <a:srgbClr val="03EAB3"/>
                </a:solidFill>
                <a:effectLst/>
                <a:latin typeface="Consolas" panose="020B0609020204030204" pitchFamily="49" charset="0"/>
              </a:rPr>
              <a:t>python:latest</a:t>
            </a:r>
            <a:endParaRPr lang="en-GB" b="0" dirty="0">
              <a:solidFill>
                <a:srgbClr val="03EA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0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Setting up 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0998C-C40C-3211-B7C7-8AF2B94C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26" y="2989338"/>
            <a:ext cx="6130304" cy="1996915"/>
          </a:xfrm>
        </p:spPr>
        <p:txBody>
          <a:bodyPr/>
          <a:lstStyle/>
          <a:p>
            <a:r>
              <a:rPr lang="en-GB" dirty="0"/>
              <a:t>006</a:t>
            </a:r>
            <a:br>
              <a:rPr lang="en-GB" dirty="0"/>
            </a:br>
            <a:r>
              <a:rPr lang="en-GB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298072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177</Words>
  <Application>Microsoft Office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Consolas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006: Controller</vt:lpstr>
      <vt:lpstr>PowerPoint Presentation</vt:lpstr>
      <vt:lpstr>PowerPoint Presentation</vt:lpstr>
      <vt:lpstr>Demo – Setting up Controller</vt:lpstr>
      <vt:lpstr>006 Controller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31</cp:revision>
  <dcterms:created xsi:type="dcterms:W3CDTF">2020-09-24T08:38:39Z</dcterms:created>
  <dcterms:modified xsi:type="dcterms:W3CDTF">2022-09-07T09:11:39Z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