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16"/>
  </p:notesMasterIdLst>
  <p:handoutMasterIdLst>
    <p:handoutMasterId r:id="rId17"/>
  </p:handoutMasterIdLst>
  <p:sldIdLst>
    <p:sldId id="256" r:id="rId9"/>
    <p:sldId id="257" r:id="rId10"/>
    <p:sldId id="271" r:id="rId11"/>
    <p:sldId id="274" r:id="rId12"/>
    <p:sldId id="258" r:id="rId13"/>
    <p:sldId id="262" r:id="rId14"/>
    <p:sldId id="259" r:id="rId15"/>
  </p:sldIdLst>
  <p:sldSz cx="12192000" cy="6858000"/>
  <p:notesSz cx="6645275" cy="9775825"/>
  <p:custDataLst>
    <p:tags r:id="rId18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EAB3"/>
    <a:srgbClr val="00CEF9"/>
    <a:srgbClr val="004050"/>
    <a:srgbClr val="00D2FE"/>
    <a:srgbClr val="28CEF6"/>
    <a:srgbClr val="FFD217"/>
    <a:srgbClr val="FF6124"/>
    <a:srgbClr val="EECF40"/>
    <a:srgbClr val="A5FFFF"/>
    <a:srgbClr val="00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420" autoAdjust="0"/>
  </p:normalViewPr>
  <p:slideViewPr>
    <p:cSldViewPr snapToGrid="0" snapToObjects="1">
      <p:cViewPr varScale="1">
        <p:scale>
          <a:sx n="122" d="100"/>
          <a:sy n="122" d="100"/>
        </p:scale>
        <p:origin x="96" y="210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3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07/09/2022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11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640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509EB7-6C12-4E21-BEEC-0CCC27628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322C5-1CF3-42B4-96D7-04AE4FF89F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29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7EE1D-A14D-478F-853C-B98EB3E70E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18B64-9105-4E90-815B-8AC734F02D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9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97715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E28BE-DA40-4803-B8FE-167E8D45A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746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5821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72216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033245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3196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9184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44802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F189F0-0DDE-404F-9FD7-21EBA1DC0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3DF19-D33D-4658-9164-10D3FE6859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287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602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7336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C862-6C7D-4099-B29A-B18CFC640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C86B2-491D-4175-B781-C85C7A9602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383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5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175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9ABD-8C57-4882-866C-BC056D757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3935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8241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91069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0865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514" y="377546"/>
            <a:ext cx="5336420" cy="6147015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4910-58FA-4EFA-A539-4B89BFCDC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FB43B3-B490-477F-9165-5EA7092C4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973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86016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95ECC-57F0-414E-B59C-F055BAC9D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B12B-0209-4F2C-B3BB-EE7164671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63942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9795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85337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4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3806" r:id="rId2"/>
    <p:sldLayoutId id="2147484338" r:id="rId3"/>
    <p:sldLayoutId id="2147483779" r:id="rId4"/>
    <p:sldLayoutId id="2147483789" r:id="rId5"/>
    <p:sldLayoutId id="2147483788" r:id="rId6"/>
    <p:sldLayoutId id="2147483778" r:id="rId7"/>
    <p:sldLayoutId id="2147484218" r:id="rId8"/>
    <p:sldLayoutId id="2147484219" r:id="rId9"/>
    <p:sldLayoutId id="2147483696" r:id="rId10"/>
    <p:sldLayoutId id="2147483790" r:id="rId11"/>
    <p:sldLayoutId id="2147484314" r:id="rId12"/>
    <p:sldLayoutId id="2147483791" r:id="rId13"/>
    <p:sldLayoutId id="2147483802" r:id="rId14"/>
    <p:sldLayoutId id="2147484315" r:id="rId15"/>
    <p:sldLayoutId id="2147484316" r:id="rId16"/>
    <p:sldLayoutId id="2147484322" r:id="rId17"/>
    <p:sldLayoutId id="2147484323" r:id="rId18"/>
    <p:sldLayoutId id="2147484324" r:id="rId19"/>
    <p:sldLayoutId id="2147484317" r:id="rId20"/>
    <p:sldLayoutId id="2147484325" r:id="rId21"/>
    <p:sldLayoutId id="2147484328" r:id="rId22"/>
    <p:sldLayoutId id="2147484318" r:id="rId23"/>
    <p:sldLayoutId id="2147484327" r:id="rId24"/>
    <p:sldLayoutId id="2147484334" r:id="rId25"/>
    <p:sldLayoutId id="2147484335" r:id="rId26"/>
    <p:sldLayoutId id="2147484326" r:id="rId27"/>
    <p:sldLayoutId id="2147484319" r:id="rId28"/>
    <p:sldLayoutId id="2147484336" r:id="rId29"/>
    <p:sldLayoutId id="2147484337" r:id="rId30"/>
    <p:sldLayoutId id="2147483804" r:id="rId31"/>
    <p:sldLayoutId id="214748444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4" r:id="rId2"/>
    <p:sldLayoutId id="2147484342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  <p:sldLayoutId id="2147484359" r:id="rId19"/>
    <p:sldLayoutId id="2147484360" r:id="rId20"/>
    <p:sldLayoutId id="2147484361" r:id="rId21"/>
    <p:sldLayoutId id="2147484362" r:id="rId22"/>
    <p:sldLayoutId id="2147484363" r:id="rId23"/>
    <p:sldLayoutId id="2147484364" r:id="rId24"/>
    <p:sldLayoutId id="2147484365" r:id="rId25"/>
    <p:sldLayoutId id="2147484366" r:id="rId26"/>
    <p:sldLayoutId id="2147484367" r:id="rId27"/>
    <p:sldLayoutId id="2147484368" r:id="rId28"/>
    <p:sldLayoutId id="2147484369" r:id="rId29"/>
    <p:sldLayoutId id="2147484370" r:id="rId30"/>
    <p:sldLayoutId id="2147484371" r:id="rId31"/>
    <p:sldLayoutId id="2147484378" r:id="rId32"/>
    <p:sldLayoutId id="2147484449" r:id="rId33"/>
    <p:sldLayoutId id="2147484445" r:id="rId34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07" r:id="rId3"/>
    <p:sldLayoutId id="2147484408" r:id="rId4"/>
    <p:sldLayoutId id="2147483975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  <p:sldLayoutId id="2147484390" r:id="rId17"/>
    <p:sldLayoutId id="2147484391" r:id="rId18"/>
    <p:sldLayoutId id="2147484392" r:id="rId19"/>
    <p:sldLayoutId id="2147484393" r:id="rId20"/>
    <p:sldLayoutId id="2147484394" r:id="rId21"/>
    <p:sldLayoutId id="2147484395" r:id="rId22"/>
    <p:sldLayoutId id="2147484396" r:id="rId23"/>
    <p:sldLayoutId id="2147484397" r:id="rId24"/>
    <p:sldLayoutId id="2147484398" r:id="rId25"/>
    <p:sldLayoutId id="2147484399" r:id="rId26"/>
    <p:sldLayoutId id="2147484400" r:id="rId27"/>
    <p:sldLayoutId id="2147484401" r:id="rId28"/>
    <p:sldLayoutId id="2147484402" r:id="rId29"/>
    <p:sldLayoutId id="2147484403" r:id="rId30"/>
    <p:sldLayoutId id="2147484404" r:id="rId31"/>
    <p:sldLayoutId id="2147484405" r:id="rId32"/>
    <p:sldLayoutId id="2147484406" r:id="rId33"/>
    <p:sldLayoutId id="2147484013" r:id="rId34"/>
    <p:sldLayoutId id="2147484409" r:id="rId35"/>
    <p:sldLayoutId id="2147484450" r:id="rId36"/>
    <p:sldLayoutId id="2147484451" r:id="rId37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11" r:id="rId2"/>
    <p:sldLayoutId id="2147484063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420" r:id="rId12"/>
    <p:sldLayoutId id="2147484421" r:id="rId13"/>
    <p:sldLayoutId id="2147484422" r:id="rId14"/>
    <p:sldLayoutId id="2147484423" r:id="rId15"/>
    <p:sldLayoutId id="2147484424" r:id="rId16"/>
    <p:sldLayoutId id="2147484425" r:id="rId17"/>
    <p:sldLayoutId id="2147484426" r:id="rId18"/>
    <p:sldLayoutId id="2147484427" r:id="rId19"/>
    <p:sldLayoutId id="2147484428" r:id="rId20"/>
    <p:sldLayoutId id="2147484429" r:id="rId21"/>
    <p:sldLayoutId id="2147484430" r:id="rId22"/>
    <p:sldLayoutId id="2147484431" r:id="rId23"/>
    <p:sldLayoutId id="2147484432" r:id="rId24"/>
    <p:sldLayoutId id="2147484433" r:id="rId25"/>
    <p:sldLayoutId id="2147484434" r:id="rId26"/>
    <p:sldLayoutId id="2147484435" r:id="rId27"/>
    <p:sldLayoutId id="2147484436" r:id="rId28"/>
    <p:sldLayoutId id="2147484437" r:id="rId29"/>
    <p:sldLayoutId id="2147484438" r:id="rId30"/>
    <p:sldLayoutId id="2147484087" r:id="rId31"/>
    <p:sldLayoutId id="214748445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8BAB-31D7-48C5-AF25-05D529D92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7369686" cy="2431485"/>
          </a:xfrm>
        </p:spPr>
        <p:txBody>
          <a:bodyPr/>
          <a:lstStyle/>
          <a:p>
            <a:r>
              <a:rPr lang="en-GB" dirty="0"/>
              <a:t>007:</a:t>
            </a:r>
            <a:br>
              <a:rPr lang="en-GB" dirty="0"/>
            </a:br>
            <a:r>
              <a:rPr lang="en-GB" dirty="0"/>
              <a:t>Namespaces - Labels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5556-B505-4450-848D-61D3403D5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Labels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D989-3180-4E1E-A3A8-457A7A0FF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347767"/>
            <a:ext cx="6770688" cy="2569317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000" b="1" dirty="0"/>
              <a:t>Labels </a:t>
            </a:r>
            <a:r>
              <a:rPr lang="en-GB" sz="2000" dirty="0"/>
              <a:t>are the key/value pairs that can be added to </a:t>
            </a:r>
            <a:r>
              <a:rPr lang="en-GB" sz="2000" dirty="0" err="1"/>
              <a:t>K8s</a:t>
            </a:r>
            <a:r>
              <a:rPr lang="en-GB" sz="2000" dirty="0"/>
              <a:t> </a:t>
            </a:r>
            <a:r>
              <a:rPr lang="en-GB" sz="2000" b="1" dirty="0"/>
              <a:t>objects</a:t>
            </a:r>
            <a:r>
              <a:rPr lang="en-GB" sz="2000" dirty="0"/>
              <a:t> to give extra information about the object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000" dirty="0"/>
              <a:t>A </a:t>
            </a:r>
            <a:r>
              <a:rPr lang="en-GB" sz="2000" dirty="0" err="1"/>
              <a:t>usecase</a:t>
            </a:r>
            <a:r>
              <a:rPr lang="en-GB" sz="2000" dirty="0"/>
              <a:t> of </a:t>
            </a:r>
            <a:r>
              <a:rPr lang="en-GB" sz="2000" b="1" dirty="0"/>
              <a:t>labels</a:t>
            </a:r>
            <a:r>
              <a:rPr lang="en-GB" sz="2000" dirty="0"/>
              <a:t> is for use with </a:t>
            </a:r>
            <a:r>
              <a:rPr lang="en-GB" sz="2000" b="1" dirty="0"/>
              <a:t>selectors</a:t>
            </a:r>
            <a:r>
              <a:rPr lang="en-GB" sz="2000" dirty="0"/>
              <a:t> within </a:t>
            </a:r>
            <a:r>
              <a:rPr lang="en-GB" sz="2000" b="1" dirty="0"/>
              <a:t>Services and Controllers</a:t>
            </a:r>
            <a:r>
              <a:rPr lang="en-GB" sz="2000" dirty="0"/>
              <a:t>, an object cannot have two labels of the same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51D2EB-CA53-F389-FD73-9B5F092FF5A7}"/>
              </a:ext>
            </a:extLst>
          </p:cNvPr>
          <p:cNvSpPr txBox="1"/>
          <p:nvPr/>
        </p:nvSpPr>
        <p:spPr>
          <a:xfrm>
            <a:off x="4815951" y="4373873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000" b="1" dirty="0"/>
              <a:t>Labels</a:t>
            </a:r>
            <a:r>
              <a:rPr lang="en-GB" sz="1800" dirty="0"/>
              <a:t> can also be used to group resources, you can select all resources with a </a:t>
            </a:r>
            <a:r>
              <a:rPr lang="en-GB" sz="1800" b="1" dirty="0"/>
              <a:t>label </a:t>
            </a:r>
            <a:r>
              <a:rPr lang="en-GB" sz="1800" dirty="0"/>
              <a:t>with a </a:t>
            </a:r>
            <a:r>
              <a:rPr lang="en-GB" sz="1800" b="1" dirty="0" err="1"/>
              <a:t>kubectl</a:t>
            </a:r>
            <a:r>
              <a:rPr lang="en-GB" sz="1800" dirty="0"/>
              <a:t> command</a:t>
            </a:r>
            <a:endParaRPr lang="en-GB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5FD8D-F07E-D00D-5984-BC106999842D}"/>
              </a:ext>
            </a:extLst>
          </p:cNvPr>
          <p:cNvSpPr txBox="1"/>
          <p:nvPr/>
        </p:nvSpPr>
        <p:spPr>
          <a:xfrm>
            <a:off x="4809810" y="2624656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b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deployment</a:t>
            </a:r>
            <a:endParaRPr lang="en-GB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b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GB" b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b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CCA886-4124-F923-E4D1-4266D8D0D938}"/>
              </a:ext>
            </a:extLst>
          </p:cNvPr>
          <p:cNvSpPr txBox="1"/>
          <p:nvPr/>
        </p:nvSpPr>
        <p:spPr>
          <a:xfrm>
            <a:off x="4809810" y="5599869"/>
            <a:ext cx="60960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kubectl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get pods -l environment=production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3A6FF-20FC-F44E-C335-528A6C22DE24}"/>
              </a:ext>
            </a:extLst>
          </p:cNvPr>
          <p:cNvSpPr txBox="1"/>
          <p:nvPr/>
        </p:nvSpPr>
        <p:spPr>
          <a:xfrm>
            <a:off x="4809810" y="6056424"/>
            <a:ext cx="60960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kubectl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get services -l app=</a:t>
            </a:r>
            <a:r>
              <a:rPr lang="en-GB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nginx,team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=dev</a:t>
            </a:r>
          </a:p>
        </p:txBody>
      </p:sp>
    </p:spTree>
    <p:extLst>
      <p:ext uri="{BB962C8B-B14F-4D97-AF65-F5344CB8AC3E}">
        <p14:creationId xmlns:p14="http://schemas.microsoft.com/office/powerpoint/2010/main" val="39943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A67B7-5AC0-03F9-16F1-6B27F7048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986E7-80A2-62AD-FA7A-D0C56C464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Namespaces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414E73-69A3-1A5B-52C6-D3F4D40C5A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5" y="535174"/>
            <a:ext cx="6770687" cy="4029011"/>
          </a:xfrm>
        </p:spPr>
        <p:txBody>
          <a:bodyPr/>
          <a:lstStyle/>
          <a:p>
            <a:r>
              <a:rPr lang="en-GB" sz="2000" b="1" dirty="0"/>
              <a:t>Namespaces</a:t>
            </a:r>
            <a:r>
              <a:rPr lang="en-GB" sz="2000" dirty="0"/>
              <a:t> are effectively </a:t>
            </a:r>
            <a:r>
              <a:rPr lang="en-GB" sz="2000" b="1" dirty="0"/>
              <a:t>virtual</a:t>
            </a:r>
            <a:r>
              <a:rPr lang="en-GB" sz="2000" dirty="0"/>
              <a:t> clusters within a regular cluster, they allow you to break up a </a:t>
            </a:r>
            <a:r>
              <a:rPr lang="en-GB" sz="2000" dirty="0" err="1"/>
              <a:t>K8s</a:t>
            </a:r>
            <a:r>
              <a:rPr lang="en-GB" sz="2000" dirty="0"/>
              <a:t> into smaller </a:t>
            </a:r>
            <a:r>
              <a:rPr lang="en-GB" sz="2000" b="1" dirty="0"/>
              <a:t>sub-clusters</a:t>
            </a:r>
          </a:p>
          <a:p>
            <a:r>
              <a:rPr lang="en-GB" sz="2000" dirty="0"/>
              <a:t>Resources could be put into </a:t>
            </a:r>
            <a:r>
              <a:rPr lang="en-GB" sz="2000" b="1" dirty="0"/>
              <a:t>namespaces</a:t>
            </a:r>
            <a:r>
              <a:rPr lang="en-GB" sz="2000" dirty="0"/>
              <a:t> to organise them and easily group resources together</a:t>
            </a:r>
          </a:p>
          <a:p>
            <a:r>
              <a:rPr lang="en-GB" sz="2000" b="1" dirty="0"/>
              <a:t>Namespaces</a:t>
            </a:r>
            <a:r>
              <a:rPr lang="en-GB" sz="2000" dirty="0"/>
              <a:t> are generally only needed for clusters with vast numbers of users (dev members) where its important you only have oversight over the </a:t>
            </a:r>
            <a:r>
              <a:rPr lang="en-GB" sz="2000" b="1" dirty="0"/>
              <a:t>resources</a:t>
            </a:r>
            <a:r>
              <a:rPr lang="en-GB" sz="2000" dirty="0"/>
              <a:t> assigned to your group</a:t>
            </a:r>
          </a:p>
          <a:p>
            <a:r>
              <a:rPr lang="en-GB" sz="2000" b="1" dirty="0"/>
              <a:t>Namespaces</a:t>
            </a:r>
            <a:r>
              <a:rPr lang="en-GB" sz="2000" dirty="0"/>
              <a:t> are an object within </a:t>
            </a:r>
            <a:r>
              <a:rPr lang="en-GB" sz="2000" dirty="0" err="1"/>
              <a:t>K8s</a:t>
            </a:r>
            <a:r>
              <a:rPr lang="en-GB" sz="2000" dirty="0"/>
              <a:t> rather than a label, and can be created with a </a:t>
            </a:r>
            <a:r>
              <a:rPr lang="en-GB" sz="2000" b="1" dirty="0" err="1"/>
              <a:t>yaml</a:t>
            </a:r>
            <a:r>
              <a:rPr lang="en-GB" sz="2000" b="1" dirty="0"/>
              <a:t> file </a:t>
            </a:r>
            <a:r>
              <a:rPr lang="en-GB" sz="2000" dirty="0"/>
              <a:t>or with a </a:t>
            </a:r>
            <a:r>
              <a:rPr lang="en-GB" sz="2000" b="1" dirty="0" err="1"/>
              <a:t>kubectl</a:t>
            </a:r>
            <a:r>
              <a:rPr lang="en-GB" sz="2000" b="1" dirty="0"/>
              <a:t> </a:t>
            </a:r>
            <a:r>
              <a:rPr lang="en-GB" sz="2000" dirty="0"/>
              <a:t>command</a:t>
            </a:r>
            <a:endParaRPr lang="en-GB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FEEAF-EB73-F226-C5E0-59063D1B4E9F}"/>
              </a:ext>
            </a:extLst>
          </p:cNvPr>
          <p:cNvSpPr txBox="1"/>
          <p:nvPr/>
        </p:nvSpPr>
        <p:spPr>
          <a:xfrm>
            <a:off x="4815952" y="4660765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Namespace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development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development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6328F-21C6-4DAD-4F4E-F0C2619D0F65}"/>
              </a:ext>
            </a:extLst>
          </p:cNvPr>
          <p:cNvSpPr txBox="1"/>
          <p:nvPr/>
        </p:nvSpPr>
        <p:spPr>
          <a:xfrm>
            <a:off x="4815952" y="6268837"/>
            <a:ext cx="60960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A599E9"/>
                </a:solidFill>
                <a:effectLst/>
                <a:latin typeface="Consolas" panose="020B0609020204030204" pitchFamily="49" charset="0"/>
              </a:rPr>
              <a:t>kubectl</a:t>
            </a:r>
            <a:r>
              <a:rPr lang="en-GB" b="0" dirty="0">
                <a:solidFill>
                  <a:srgbClr val="A599E9"/>
                </a:solidFill>
                <a:effectLst/>
                <a:latin typeface="Consolas" panose="020B0609020204030204" pitchFamily="49" charset="0"/>
              </a:rPr>
              <a:t> create ns new-namespace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60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706868-94C3-5B78-665E-87436DA22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0EB55-2719-AFE3-FA04-F46C6FE70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Namespace config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E1EEE4A-A4E4-5249-D26D-E1EC549E1B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5" y="535174"/>
            <a:ext cx="6770687" cy="5388888"/>
          </a:xfrm>
        </p:spPr>
        <p:txBody>
          <a:bodyPr/>
          <a:lstStyle/>
          <a:p>
            <a:r>
              <a:rPr lang="en-GB" sz="2000" dirty="0"/>
              <a:t>Resources assigned to a </a:t>
            </a:r>
            <a:r>
              <a:rPr lang="en-GB" sz="2000" b="1" dirty="0"/>
              <a:t>namespace</a:t>
            </a:r>
            <a:r>
              <a:rPr lang="en-GB" sz="2000" dirty="0"/>
              <a:t> can generally only communicate with resources from the same namespace</a:t>
            </a:r>
          </a:p>
          <a:p>
            <a:r>
              <a:rPr lang="en-GB" sz="2000" dirty="0"/>
              <a:t>Most resources are </a:t>
            </a:r>
            <a:r>
              <a:rPr lang="en-GB" sz="2000" b="1" dirty="0"/>
              <a:t>assigned</a:t>
            </a:r>
            <a:r>
              <a:rPr lang="en-GB" sz="2000" dirty="0"/>
              <a:t> to a namespace, if you do not specify it is the </a:t>
            </a:r>
            <a:r>
              <a:rPr lang="en-GB" sz="2000" b="1" dirty="0"/>
              <a:t>default namespace</a:t>
            </a:r>
            <a:r>
              <a:rPr lang="en-GB" sz="2000" dirty="0"/>
              <a:t>, when accessing any resources you are specifying the </a:t>
            </a:r>
            <a:r>
              <a:rPr lang="en-GB" sz="2000" b="1" dirty="0"/>
              <a:t>default</a:t>
            </a:r>
            <a:r>
              <a:rPr lang="en-GB" sz="2000" dirty="0"/>
              <a:t> namespace</a:t>
            </a:r>
          </a:p>
          <a:p>
            <a:endParaRPr lang="en-GB" sz="2000" dirty="0"/>
          </a:p>
          <a:p>
            <a:r>
              <a:rPr lang="en-GB" sz="2000" b="1" dirty="0"/>
              <a:t>WHEN DELETING A NAMESPACE ALL RESOURCES ASSOCIATED WITH THIS NAMESPACE ARE DELETED. VERY USEFUL BUT VERY DANGEROUS</a:t>
            </a:r>
          </a:p>
          <a:p>
            <a:endParaRPr lang="en-GB" sz="2000" b="1" dirty="0"/>
          </a:p>
          <a:p>
            <a:r>
              <a:rPr lang="en-GB" sz="2000" b="1" dirty="0"/>
              <a:t>Chaos Engineering</a:t>
            </a:r>
            <a:r>
              <a:rPr lang="en-GB" sz="2000" dirty="0"/>
              <a:t> is a tool and belief to create resilient services, using </a:t>
            </a:r>
            <a:r>
              <a:rPr lang="en-GB" sz="2000" b="1" dirty="0"/>
              <a:t>‘exploits’ </a:t>
            </a:r>
            <a:r>
              <a:rPr lang="en-GB" sz="2000" dirty="0"/>
              <a:t>like deleting namespaces, tools can </a:t>
            </a:r>
            <a:r>
              <a:rPr lang="en-GB" sz="2000" b="1" dirty="0"/>
              <a:t>delete</a:t>
            </a:r>
            <a:r>
              <a:rPr lang="en-GB" sz="2000" dirty="0"/>
              <a:t> resources without proper </a:t>
            </a:r>
            <a:r>
              <a:rPr lang="en-GB" sz="2000" b="1" dirty="0"/>
              <a:t>labels or namespaces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9836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6588F-5028-7F02-595A-7F5574547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– Namespaces and labels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B0998C-C40C-3211-B7C7-8AF2B94C2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26" y="2989338"/>
            <a:ext cx="6130304" cy="1996915"/>
          </a:xfrm>
        </p:spPr>
        <p:txBody>
          <a:bodyPr/>
          <a:lstStyle/>
          <a:p>
            <a:r>
              <a:rPr lang="en-GB" dirty="0"/>
              <a:t>007</a:t>
            </a:r>
            <a:br>
              <a:rPr lang="en-GB" dirty="0"/>
            </a:br>
            <a:r>
              <a:rPr lang="en-GB" dirty="0"/>
              <a:t>Namespaces labels</a:t>
            </a:r>
          </a:p>
        </p:txBody>
      </p:sp>
    </p:spTree>
    <p:extLst>
      <p:ext uri="{BB962C8B-B14F-4D97-AF65-F5344CB8AC3E}">
        <p14:creationId xmlns:p14="http://schemas.microsoft.com/office/powerpoint/2010/main" val="298072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7086-6DA9-4E7C-BE94-94C764D3F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4B59-72E6-47AB-B355-2D7F7EDBB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709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D7D92F50A594C9CACB9D626AD016A" ma:contentTypeVersion="5" ma:contentTypeDescription="Create a new document." ma:contentTypeScope="" ma:versionID="6e2566809ac41255a8491a702b819442">
  <xsd:schema xmlns:xsd="http://www.w3.org/2001/XMLSchema" xmlns:xs="http://www.w3.org/2001/XMLSchema" xmlns:p="http://schemas.microsoft.com/office/2006/metadata/properties" xmlns:ns2="72b16bf8-02ae-49bf-9931-4bfa4dcabfbf" targetNamespace="http://schemas.microsoft.com/office/2006/metadata/properties" ma:root="true" ma:fieldsID="1757d9bf7b01d251f68ff70d473e5634" ns2:_="">
    <xsd:import namespace="72b16bf8-02ae-49bf-9931-4bfa4dcab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16bf8-02ae-49bf-9931-4bfa4dcab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FD4C0-AF61-4457-ADCF-4CFE3F92DA4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48C177D-8930-4CE7-B892-EC306B91C36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ADBB79-671F-40F6-8528-2817E8494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16bf8-02ae-49bf-9931-4bfa4dcabf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3826</TotalTime>
  <Words>326</Words>
  <Application>Microsoft Office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Consolas</vt:lpstr>
      <vt:lpstr>Montserrat</vt:lpstr>
      <vt:lpstr>Montserrat Black</vt:lpstr>
      <vt:lpstr>Master_Primary_Colors</vt:lpstr>
      <vt:lpstr>Master_Red_and_Purple</vt:lpstr>
      <vt:lpstr>Master_Yellow_and_Orange</vt:lpstr>
      <vt:lpstr>Master_Blue</vt:lpstr>
      <vt:lpstr>Master_Neutral</vt:lpstr>
      <vt:lpstr>007: Namespaces - Labels</vt:lpstr>
      <vt:lpstr>PowerPoint Presentation</vt:lpstr>
      <vt:lpstr>PowerPoint Presentation</vt:lpstr>
      <vt:lpstr>PowerPoint Presentation</vt:lpstr>
      <vt:lpstr>Demo – Namespaces and labels</vt:lpstr>
      <vt:lpstr>007 Namespaces labels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Elder, Reece</cp:lastModifiedBy>
  <cp:revision>32</cp:revision>
  <dcterms:created xsi:type="dcterms:W3CDTF">2020-09-24T08:38:39Z</dcterms:created>
  <dcterms:modified xsi:type="dcterms:W3CDTF">2022-09-07T09:35:36Z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0x010100099D7D92F50A594C9CACB9D626AD016A</vt:lpwstr>
  </property>
  <property fmtid="{D5CDD505-2E9C-101B-9397-08002B2CF9AE}" pid="3" name="BookType">
    <vt:lpwstr>4</vt:lpwstr>
  </property>
</Properties>
</file>