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3.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4.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877" r:id="rId5"/>
    <p:sldMasterId id="2147483964" r:id="rId6"/>
    <p:sldMasterId id="2147484051" r:id="rId7"/>
    <p:sldMasterId id="2147484138" r:id="rId8"/>
  </p:sldMasterIdLst>
  <p:notesMasterIdLst>
    <p:notesMasterId r:id="rId15"/>
  </p:notesMasterIdLst>
  <p:handoutMasterIdLst>
    <p:handoutMasterId r:id="rId16"/>
  </p:handoutMasterIdLst>
  <p:sldIdLst>
    <p:sldId id="256" r:id="rId9"/>
    <p:sldId id="257" r:id="rId10"/>
    <p:sldId id="264" r:id="rId11"/>
    <p:sldId id="258" r:id="rId12"/>
    <p:sldId id="262" r:id="rId13"/>
    <p:sldId id="259" r:id="rId14"/>
  </p:sldIdLst>
  <p:sldSz cx="12192000" cy="6858000"/>
  <p:notesSz cx="6645275" cy="9775825"/>
  <p:custDataLst>
    <p:tags r:id="rId17"/>
  </p:custDataLst>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11"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Grant" initials="G" lastIdx="1" clrIdx="2">
    <p:extLst>
      <p:ext uri="{19B8F6BF-5375-455C-9EA6-DF929625EA0E}">
        <p15:presenceInfo xmlns:p15="http://schemas.microsoft.com/office/powerpoint/2012/main" userId="Grant" providerId="None"/>
      </p:ext>
    </p:extLst>
  </p:cmAuthor>
  <p:cmAuthor id="4" name="Foppa, Pedro" initials="FP" lastIdx="1" clrIdx="3">
    <p:extLst>
      <p:ext uri="{19B8F6BF-5375-455C-9EA6-DF929625EA0E}">
        <p15:presenceInfo xmlns:p15="http://schemas.microsoft.com/office/powerpoint/2012/main" userId="S::pfoppa@qa.com::78b15ebb-14ab-45f0-97b3-f50a9b67ce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0CEF9"/>
    <a:srgbClr val="03EAB3"/>
    <a:srgbClr val="00D2FE"/>
    <a:srgbClr val="28CEF6"/>
    <a:srgbClr val="FFD217"/>
    <a:srgbClr val="FF6124"/>
    <a:srgbClr val="EECF40"/>
    <a:srgbClr val="A5FFFF"/>
    <a:srgbClr val="00ED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2D1342-23E5-D149-9C82-1D37CF7D9634}" v="58" dt="2020-09-24T09:04:24.233"/>
    <p1510:client id="{D2CB3A09-BE9F-7548-B4FB-8CB5C5C74A98}" v="31" dt="2020-09-23T13:17:38.6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29" autoAdjust="0"/>
    <p:restoredTop sz="93242" autoAdjust="0"/>
  </p:normalViewPr>
  <p:slideViewPr>
    <p:cSldViewPr snapToGrid="0" snapToObjects="1">
      <p:cViewPr>
        <p:scale>
          <a:sx n="150" d="100"/>
          <a:sy n="150" d="100"/>
        </p:scale>
        <p:origin x="-480" y="-564"/>
      </p:cViewPr>
      <p:guideLst>
        <p:guide pos="3840"/>
        <p:guide orient="horz" pos="3771"/>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79" d="100"/>
          <a:sy n="79" d="100"/>
        </p:scale>
        <p:origin x="335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er, Michelle" userId="269c6baa-3bea-43e2-b302-c27845c1a42b" providerId="ADAL" clId="{1A6D8D64-7487-7E4D-A555-41A61A2F7AEC}"/>
    <pc:docChg chg="undo custSel modSld">
      <pc:chgData name="Waller, Michelle" userId="269c6baa-3bea-43e2-b302-c27845c1a42b" providerId="ADAL" clId="{1A6D8D64-7487-7E4D-A555-41A61A2F7AEC}" dt="2020-09-24T10:48:57.793" v="84" actId="1035"/>
      <pc:docMkLst>
        <pc:docMk/>
      </pc:docMkLst>
      <pc:sldChg chg="modSp mod modClrScheme chgLayout">
        <pc:chgData name="Waller, Michelle" userId="269c6baa-3bea-43e2-b302-c27845c1a42b" providerId="ADAL" clId="{1A6D8D64-7487-7E4D-A555-41A61A2F7AEC}" dt="2020-09-24T10:04:16.157" v="21" actId="700"/>
        <pc:sldMkLst>
          <pc:docMk/>
          <pc:sldMk cId="1112600258" sldId="462"/>
        </pc:sldMkLst>
        <pc:spChg chg="mod ord">
          <ac:chgData name="Waller, Michelle" userId="269c6baa-3bea-43e2-b302-c27845c1a42b" providerId="ADAL" clId="{1A6D8D64-7487-7E4D-A555-41A61A2F7AEC}" dt="2020-09-24T10:04:16.157" v="21" actId="700"/>
          <ac:spMkLst>
            <pc:docMk/>
            <pc:sldMk cId="1112600258" sldId="462"/>
            <ac:spMk id="2" creationId="{00000000-0000-0000-0000-000000000000}"/>
          </ac:spMkLst>
        </pc:spChg>
        <pc:spChg chg="mod ord">
          <ac:chgData name="Waller, Michelle" userId="269c6baa-3bea-43e2-b302-c27845c1a42b" providerId="ADAL" clId="{1A6D8D64-7487-7E4D-A555-41A61A2F7AEC}" dt="2020-09-24T10:04:16.157" v="21" actId="700"/>
          <ac:spMkLst>
            <pc:docMk/>
            <pc:sldMk cId="1112600258" sldId="462"/>
            <ac:spMk id="3" creationId="{00000000-0000-0000-0000-000000000000}"/>
          </ac:spMkLst>
        </pc:spChg>
      </pc:sldChg>
      <pc:sldChg chg="modSp mod">
        <pc:chgData name="Waller, Michelle" userId="269c6baa-3bea-43e2-b302-c27845c1a42b" providerId="ADAL" clId="{1A6D8D64-7487-7E4D-A555-41A61A2F7AEC}" dt="2020-09-24T09:10:45.780" v="3" actId="948"/>
        <pc:sldMkLst>
          <pc:docMk/>
          <pc:sldMk cId="3329272137" sldId="614"/>
        </pc:sldMkLst>
        <pc:spChg chg="mod">
          <ac:chgData name="Waller, Michelle" userId="269c6baa-3bea-43e2-b302-c27845c1a42b" providerId="ADAL" clId="{1A6D8D64-7487-7E4D-A555-41A61A2F7AEC}" dt="2020-09-24T09:10:45.780" v="3" actId="948"/>
          <ac:spMkLst>
            <pc:docMk/>
            <pc:sldMk cId="3329272137" sldId="614"/>
            <ac:spMk id="2" creationId="{00000000-0000-0000-0000-000000000000}"/>
          </ac:spMkLst>
        </pc:spChg>
      </pc:sldChg>
      <pc:sldChg chg="modSp mod">
        <pc:chgData name="Waller, Michelle" userId="269c6baa-3bea-43e2-b302-c27845c1a42b" providerId="ADAL" clId="{1A6D8D64-7487-7E4D-A555-41A61A2F7AEC}" dt="2020-09-24T09:12:10.515" v="5" actId="12"/>
        <pc:sldMkLst>
          <pc:docMk/>
          <pc:sldMk cId="856531162" sldId="752"/>
        </pc:sldMkLst>
        <pc:spChg chg="mod">
          <ac:chgData name="Waller, Michelle" userId="269c6baa-3bea-43e2-b302-c27845c1a42b" providerId="ADAL" clId="{1A6D8D64-7487-7E4D-A555-41A61A2F7AEC}" dt="2020-09-24T09:12:10.515" v="5" actId="12"/>
          <ac:spMkLst>
            <pc:docMk/>
            <pc:sldMk cId="856531162" sldId="752"/>
            <ac:spMk id="2" creationId="{00000000-0000-0000-0000-000000000000}"/>
          </ac:spMkLst>
        </pc:spChg>
      </pc:sldChg>
      <pc:sldChg chg="modSp mod">
        <pc:chgData name="Waller, Michelle" userId="269c6baa-3bea-43e2-b302-c27845c1a42b" providerId="ADAL" clId="{1A6D8D64-7487-7E4D-A555-41A61A2F7AEC}" dt="2020-09-24T09:45:23.196" v="11" actId="20577"/>
        <pc:sldMkLst>
          <pc:docMk/>
          <pc:sldMk cId="2660385598" sldId="753"/>
        </pc:sldMkLst>
        <pc:spChg chg="mod">
          <ac:chgData name="Waller, Michelle" userId="269c6baa-3bea-43e2-b302-c27845c1a42b" providerId="ADAL" clId="{1A6D8D64-7487-7E4D-A555-41A61A2F7AEC}" dt="2020-09-24T09:45:23.196" v="11" actId="20577"/>
          <ac:spMkLst>
            <pc:docMk/>
            <pc:sldMk cId="2660385598" sldId="753"/>
            <ac:spMk id="9" creationId="{28BFD558-7C1A-3A4A-8CE5-9F2C19E807EE}"/>
          </ac:spMkLst>
        </pc:spChg>
      </pc:sldChg>
      <pc:sldChg chg="modSp mod">
        <pc:chgData name="Waller, Michelle" userId="269c6baa-3bea-43e2-b302-c27845c1a42b" providerId="ADAL" clId="{1A6D8D64-7487-7E4D-A555-41A61A2F7AEC}" dt="2020-09-24T09:46:31.779" v="20" actId="20577"/>
        <pc:sldMkLst>
          <pc:docMk/>
          <pc:sldMk cId="3029155676" sldId="754"/>
        </pc:sldMkLst>
        <pc:spChg chg="mod">
          <ac:chgData name="Waller, Michelle" userId="269c6baa-3bea-43e2-b302-c27845c1a42b" providerId="ADAL" clId="{1A6D8D64-7487-7E4D-A555-41A61A2F7AEC}" dt="2020-09-24T09:46:31.779" v="20" actId="20577"/>
          <ac:spMkLst>
            <pc:docMk/>
            <pc:sldMk cId="3029155676" sldId="754"/>
            <ac:spMk id="2" creationId="{00000000-0000-0000-0000-000000000000}"/>
          </ac:spMkLst>
        </pc:spChg>
      </pc:sldChg>
      <pc:sldChg chg="addSp delSp modSp mod">
        <pc:chgData name="Waller, Michelle" userId="269c6baa-3bea-43e2-b302-c27845c1a42b" providerId="ADAL" clId="{1A6D8D64-7487-7E4D-A555-41A61A2F7AEC}" dt="2020-09-24T10:48:57.793" v="84" actId="1035"/>
        <pc:sldMkLst>
          <pc:docMk/>
          <pc:sldMk cId="1116385079" sldId="758"/>
        </pc:sldMkLst>
        <pc:spChg chg="add del mod">
          <ac:chgData name="Waller, Michelle" userId="269c6baa-3bea-43e2-b302-c27845c1a42b" providerId="ADAL" clId="{1A6D8D64-7487-7E4D-A555-41A61A2F7AEC}" dt="2020-09-24T10:48:53.577" v="75" actId="478"/>
          <ac:spMkLst>
            <pc:docMk/>
            <pc:sldMk cId="1116385079" sldId="758"/>
            <ac:spMk id="2" creationId="{B9C8FA18-4EC0-AB42-BCF1-7D5BB36CE723}"/>
          </ac:spMkLst>
        </pc:spChg>
        <pc:picChg chg="mod">
          <ac:chgData name="Waller, Michelle" userId="269c6baa-3bea-43e2-b302-c27845c1a42b" providerId="ADAL" clId="{1A6D8D64-7487-7E4D-A555-41A61A2F7AEC}" dt="2020-09-24T10:48:57.793" v="84" actId="1035"/>
          <ac:picMkLst>
            <pc:docMk/>
            <pc:sldMk cId="1116385079" sldId="758"/>
            <ac:picMk id="5" creationId="{653B27CB-9836-6541-B6C6-C2568ABD6782}"/>
          </ac:picMkLst>
        </pc:picChg>
      </pc:sldChg>
      <pc:sldChg chg="addSp delSp modSp mod">
        <pc:chgData name="Waller, Michelle" userId="269c6baa-3bea-43e2-b302-c27845c1a42b" providerId="ADAL" clId="{1A6D8D64-7487-7E4D-A555-41A61A2F7AEC}" dt="2020-09-24T10:47:21.774" v="57" actId="478"/>
        <pc:sldMkLst>
          <pc:docMk/>
          <pc:sldMk cId="3973869705" sldId="760"/>
        </pc:sldMkLst>
        <pc:spChg chg="mod">
          <ac:chgData name="Waller, Michelle" userId="269c6baa-3bea-43e2-b302-c27845c1a42b" providerId="ADAL" clId="{1A6D8D64-7487-7E4D-A555-41A61A2F7AEC}" dt="2020-09-24T10:47:10.072" v="52" actId="1038"/>
          <ac:spMkLst>
            <pc:docMk/>
            <pc:sldMk cId="3973869705" sldId="760"/>
            <ac:spMk id="2" creationId="{00000000-0000-0000-0000-000000000000}"/>
          </ac:spMkLst>
        </pc:spChg>
        <pc:spChg chg="add del mod">
          <ac:chgData name="Waller, Michelle" userId="269c6baa-3bea-43e2-b302-c27845c1a42b" providerId="ADAL" clId="{1A6D8D64-7487-7E4D-A555-41A61A2F7AEC}" dt="2020-09-24T10:47:21.774" v="57" actId="478"/>
          <ac:spMkLst>
            <pc:docMk/>
            <pc:sldMk cId="3973869705" sldId="760"/>
            <ac:spMk id="3" creationId="{4DBDCF52-A9C7-EA4D-8663-02F606439194}"/>
          </ac:spMkLst>
        </pc:spChg>
        <pc:picChg chg="mod">
          <ac:chgData name="Waller, Michelle" userId="269c6baa-3bea-43e2-b302-c27845c1a42b" providerId="ADAL" clId="{1A6D8D64-7487-7E4D-A555-41A61A2F7AEC}" dt="2020-09-24T10:47:19.756" v="56" actId="1038"/>
          <ac:picMkLst>
            <pc:docMk/>
            <pc:sldMk cId="3973869705" sldId="760"/>
            <ac:picMk id="6" creationId="{8CC1714B-AE0A-D941-87C0-93D5293D008B}"/>
          </ac:picMkLst>
        </pc:picChg>
      </pc:sldChg>
      <pc:sldChg chg="modSp mod">
        <pc:chgData name="Waller, Michelle" userId="269c6baa-3bea-43e2-b302-c27845c1a42b" providerId="ADAL" clId="{1A6D8D64-7487-7E4D-A555-41A61A2F7AEC}" dt="2020-09-24T09:45:50.440" v="17" actId="20577"/>
        <pc:sldMkLst>
          <pc:docMk/>
          <pc:sldMk cId="2035007324" sldId="766"/>
        </pc:sldMkLst>
        <pc:spChg chg="mod">
          <ac:chgData name="Waller, Michelle" userId="269c6baa-3bea-43e2-b302-c27845c1a42b" providerId="ADAL" clId="{1A6D8D64-7487-7E4D-A555-41A61A2F7AEC}" dt="2020-09-24T09:45:50.440" v="17" actId="20577"/>
          <ac:spMkLst>
            <pc:docMk/>
            <pc:sldMk cId="2035007324" sldId="766"/>
            <ac:spMk id="4" creationId="{A6F7E5EE-9957-9B44-9A6A-84A299974E12}"/>
          </ac:spMkLst>
        </pc:spChg>
      </pc:sldChg>
    </pc:docChg>
  </pc:docChgLst>
  <pc:docChgLst>
    <pc:chgData name="Foppa, Pedro" userId="78b15ebb-14ab-45f0-97b3-f50a9b67ce6d" providerId="ADAL" clId="{272B8FC1-575B-2D42-988B-7A0BE7D5428E}"/>
    <pc:docChg chg="undo redo custSel addSld delSld modSld addMainMaster delMainMaster modMainMaster">
      <pc:chgData name="Foppa, Pedro" userId="78b15ebb-14ab-45f0-97b3-f50a9b67ce6d" providerId="ADAL" clId="{272B8FC1-575B-2D42-988B-7A0BE7D5428E}" dt="2020-09-22T14:08:04.648" v="214" actId="700"/>
      <pc:docMkLst>
        <pc:docMk/>
      </pc:docMkLst>
      <pc:sldChg chg="addSp delSp modSp mod modClrScheme chgLayout">
        <pc:chgData name="Foppa, Pedro" userId="78b15ebb-14ab-45f0-97b3-f50a9b67ce6d" providerId="ADAL" clId="{272B8FC1-575B-2D42-988B-7A0BE7D5428E}" dt="2020-07-20T12:30:18.397" v="207" actId="20577"/>
        <pc:sldMkLst>
          <pc:docMk/>
          <pc:sldMk cId="1112600258" sldId="462"/>
        </pc:sldMkLst>
        <pc:spChg chg="mod ord">
          <ac:chgData name="Foppa, Pedro" userId="78b15ebb-14ab-45f0-97b3-f50a9b67ce6d" providerId="ADAL" clId="{272B8FC1-575B-2D42-988B-7A0BE7D5428E}" dt="2020-06-12T11:54:22.509" v="28" actId="700"/>
          <ac:spMkLst>
            <pc:docMk/>
            <pc:sldMk cId="1112600258" sldId="462"/>
            <ac:spMk id="2" creationId="{00000000-0000-0000-0000-000000000000}"/>
          </ac:spMkLst>
        </pc:spChg>
        <pc:spChg chg="mod ord">
          <ac:chgData name="Foppa, Pedro" userId="78b15ebb-14ab-45f0-97b3-f50a9b67ce6d" providerId="ADAL" clId="{272B8FC1-575B-2D42-988B-7A0BE7D5428E}" dt="2020-07-20T12:30:18.397" v="207" actId="20577"/>
          <ac:spMkLst>
            <pc:docMk/>
            <pc:sldMk cId="1112600258" sldId="462"/>
            <ac:spMk id="3" creationId="{00000000-0000-0000-0000-000000000000}"/>
          </ac:spMkLst>
        </pc:spChg>
        <pc:spChg chg="add del mod">
          <ac:chgData name="Foppa, Pedro" userId="78b15ebb-14ab-45f0-97b3-f50a9b67ce6d" providerId="ADAL" clId="{272B8FC1-575B-2D42-988B-7A0BE7D5428E}" dt="2020-06-12T11:53:07.054" v="10"/>
          <ac:spMkLst>
            <pc:docMk/>
            <pc:sldMk cId="1112600258" sldId="462"/>
            <ac:spMk id="6" creationId="{3C61F04B-853B-3F47-82CA-C399D0E5485E}"/>
          </ac:spMkLst>
        </pc:spChg>
        <pc:spChg chg="add del mod">
          <ac:chgData name="Foppa, Pedro" userId="78b15ebb-14ab-45f0-97b3-f50a9b67ce6d" providerId="ADAL" clId="{272B8FC1-575B-2D42-988B-7A0BE7D5428E}" dt="2020-06-12T11:53:07.054" v="10"/>
          <ac:spMkLst>
            <pc:docMk/>
            <pc:sldMk cId="1112600258" sldId="462"/>
            <ac:spMk id="7" creationId="{345AFC2E-B91C-6F48-A107-C1E3E423B5AA}"/>
          </ac:spMkLst>
        </pc:spChg>
        <pc:spChg chg="add del mod">
          <ac:chgData name="Foppa, Pedro" userId="78b15ebb-14ab-45f0-97b3-f50a9b67ce6d" providerId="ADAL" clId="{272B8FC1-575B-2D42-988B-7A0BE7D5428E}" dt="2020-06-12T11:53:07.592" v="11"/>
          <ac:spMkLst>
            <pc:docMk/>
            <pc:sldMk cId="1112600258" sldId="462"/>
            <ac:spMk id="8" creationId="{F7578583-6075-9246-B6CB-55C272D15E33}"/>
          </ac:spMkLst>
        </pc:spChg>
        <pc:spChg chg="add del mod">
          <ac:chgData name="Foppa, Pedro" userId="78b15ebb-14ab-45f0-97b3-f50a9b67ce6d" providerId="ADAL" clId="{272B8FC1-575B-2D42-988B-7A0BE7D5428E}" dt="2020-06-12T11:53:07.592" v="11"/>
          <ac:spMkLst>
            <pc:docMk/>
            <pc:sldMk cId="1112600258" sldId="462"/>
            <ac:spMk id="9" creationId="{7EE82609-21DE-1D4E-9399-C0081406A756}"/>
          </ac:spMkLst>
        </pc:spChg>
        <pc:picChg chg="del">
          <ac:chgData name="Foppa, Pedro" userId="78b15ebb-14ab-45f0-97b3-f50a9b67ce6d" providerId="ADAL" clId="{272B8FC1-575B-2D42-988B-7A0BE7D5428E}" dt="2020-06-12T11:52:58.280" v="8" actId="478"/>
          <ac:picMkLst>
            <pc:docMk/>
            <pc:sldMk cId="1112600258" sldId="462"/>
            <ac:picMk id="4" creationId="{00000000-0000-0000-0000-000000000000}"/>
          </ac:picMkLst>
        </pc:picChg>
      </pc:sldChg>
      <pc:sldChg chg="addSp delSp modSp del">
        <pc:chgData name="Foppa, Pedro" userId="78b15ebb-14ab-45f0-97b3-f50a9b67ce6d" providerId="ADAL" clId="{272B8FC1-575B-2D42-988B-7A0BE7D5428E}" dt="2020-06-30T14:25:22.031" v="184"/>
        <pc:sldMkLst>
          <pc:docMk/>
          <pc:sldMk cId="1592991364" sldId="612"/>
        </pc:sldMkLst>
        <pc:spChg chg="add del mod">
          <ac:chgData name="Foppa, Pedro" userId="78b15ebb-14ab-45f0-97b3-f50a9b67ce6d" providerId="ADAL" clId="{272B8FC1-575B-2D42-988B-7A0BE7D5428E}" dt="2020-06-30T14:25:15.909" v="183" actId="767"/>
          <ac:spMkLst>
            <pc:docMk/>
            <pc:sldMk cId="1592991364" sldId="612"/>
            <ac:spMk id="2" creationId="{0A439E71-45DA-1F42-871C-DDC89AA861CD}"/>
          </ac:spMkLst>
        </pc:spChg>
        <pc:spChg chg="add del mod">
          <ac:chgData name="Foppa, Pedro" userId="78b15ebb-14ab-45f0-97b3-f50a9b67ce6d" providerId="ADAL" clId="{272B8FC1-575B-2D42-988B-7A0BE7D5428E}" dt="2020-06-30T14:25:22.031" v="184"/>
          <ac:spMkLst>
            <pc:docMk/>
            <pc:sldMk cId="1592991364" sldId="612"/>
            <ac:spMk id="3" creationId="{4C133386-7D7F-044C-A91C-8CF87AF871BC}"/>
          </ac:spMkLst>
        </pc:spChg>
        <pc:spChg chg="add mod">
          <ac:chgData name="Foppa, Pedro" userId="78b15ebb-14ab-45f0-97b3-f50a9b67ce6d" providerId="ADAL" clId="{272B8FC1-575B-2D42-988B-7A0BE7D5428E}" dt="2020-06-30T14:25:22.031" v="184"/>
          <ac:spMkLst>
            <pc:docMk/>
            <pc:sldMk cId="1592991364" sldId="612"/>
            <ac:spMk id="4" creationId="{3E3D40BF-0AC5-FD49-B2FA-DBD7D6A07866}"/>
          </ac:spMkLst>
        </pc:spChg>
        <pc:spChg chg="mod">
          <ac:chgData name="Foppa, Pedro" userId="78b15ebb-14ab-45f0-97b3-f50a9b67ce6d" providerId="ADAL" clId="{272B8FC1-575B-2D42-988B-7A0BE7D5428E}" dt="2020-06-30T14:25:22.031" v="184"/>
          <ac:spMkLst>
            <pc:docMk/>
            <pc:sldMk cId="1592991364" sldId="612"/>
            <ac:spMk id="5" creationId="{00000000-0000-0000-0000-000000000000}"/>
          </ac:spMkLst>
        </pc:spChg>
      </pc:sldChg>
      <pc:sldChg chg="del">
        <pc:chgData name="Foppa, Pedro" userId="78b15ebb-14ab-45f0-97b3-f50a9b67ce6d" providerId="ADAL" clId="{272B8FC1-575B-2D42-988B-7A0BE7D5428E}" dt="2020-06-12T11:52:45.085" v="0" actId="2696"/>
        <pc:sldMkLst>
          <pc:docMk/>
          <pc:sldMk cId="173039075" sldId="613"/>
        </pc:sldMkLst>
      </pc:sldChg>
      <pc:sldChg chg="modSp del mod modClrScheme chgLayout">
        <pc:chgData name="Foppa, Pedro" userId="78b15ebb-14ab-45f0-97b3-f50a9b67ce6d" providerId="ADAL" clId="{272B8FC1-575B-2D42-988B-7A0BE7D5428E}" dt="2020-09-22T14:07:10.060" v="211" actId="700"/>
        <pc:sldMkLst>
          <pc:docMk/>
          <pc:sldMk cId="3329272137" sldId="614"/>
        </pc:sldMkLst>
        <pc:spChg chg="mod ord">
          <ac:chgData name="Foppa, Pedro" userId="78b15ebb-14ab-45f0-97b3-f50a9b67ce6d" providerId="ADAL" clId="{272B8FC1-575B-2D42-988B-7A0BE7D5428E}" dt="2020-09-22T14:07:10.060" v="211" actId="700"/>
          <ac:spMkLst>
            <pc:docMk/>
            <pc:sldMk cId="3329272137" sldId="614"/>
            <ac:spMk id="2" creationId="{00000000-0000-0000-0000-000000000000}"/>
          </ac:spMkLst>
        </pc:spChg>
        <pc:spChg chg="mod ord">
          <ac:chgData name="Foppa, Pedro" userId="78b15ebb-14ab-45f0-97b3-f50a9b67ce6d" providerId="ADAL" clId="{272B8FC1-575B-2D42-988B-7A0BE7D5428E}" dt="2020-09-22T14:07:10.060" v="211" actId="700"/>
          <ac:spMkLst>
            <pc:docMk/>
            <pc:sldMk cId="3329272137" sldId="614"/>
            <ac:spMk id="5" creationId="{00000000-0000-0000-0000-000000000000}"/>
          </ac:spMkLst>
        </pc:spChg>
      </pc:sldChg>
      <pc:sldChg chg="del">
        <pc:chgData name="Foppa, Pedro" userId="78b15ebb-14ab-45f0-97b3-f50a9b67ce6d" providerId="ADAL" clId="{272B8FC1-575B-2D42-988B-7A0BE7D5428E}" dt="2020-06-12T11:52:45.120" v="2" actId="2696"/>
        <pc:sldMkLst>
          <pc:docMk/>
          <pc:sldMk cId="1258270248" sldId="616"/>
        </pc:sldMkLst>
      </pc:sldChg>
      <pc:sldChg chg="del">
        <pc:chgData name="Foppa, Pedro" userId="78b15ebb-14ab-45f0-97b3-f50a9b67ce6d" providerId="ADAL" clId="{272B8FC1-575B-2D42-988B-7A0BE7D5428E}" dt="2020-06-12T11:52:45.130" v="3" actId="2696"/>
        <pc:sldMkLst>
          <pc:docMk/>
          <pc:sldMk cId="3031212613" sldId="617"/>
        </pc:sldMkLst>
      </pc:sldChg>
      <pc:sldChg chg="del">
        <pc:chgData name="Foppa, Pedro" userId="78b15ebb-14ab-45f0-97b3-f50a9b67ce6d" providerId="ADAL" clId="{272B8FC1-575B-2D42-988B-7A0BE7D5428E}" dt="2020-06-12T11:52:45.140" v="4" actId="2696"/>
        <pc:sldMkLst>
          <pc:docMk/>
          <pc:sldMk cId="3727644893" sldId="618"/>
        </pc:sldMkLst>
      </pc:sldChg>
      <pc:sldChg chg="addSp delSp modSp del">
        <pc:chgData name="Foppa, Pedro" userId="78b15ebb-14ab-45f0-97b3-f50a9b67ce6d" providerId="ADAL" clId="{272B8FC1-575B-2D42-988B-7A0BE7D5428E}" dt="2020-06-16T10:16:57.586" v="151" actId="2696"/>
        <pc:sldMkLst>
          <pc:docMk/>
          <pc:sldMk cId="2277730531" sldId="750"/>
        </pc:sldMkLst>
        <pc:spChg chg="mod">
          <ac:chgData name="Foppa, Pedro" userId="78b15ebb-14ab-45f0-97b3-f50a9b67ce6d" providerId="ADAL" clId="{272B8FC1-575B-2D42-988B-7A0BE7D5428E}" dt="2020-06-16T10:13:58.669" v="92" actId="1076"/>
          <ac:spMkLst>
            <pc:docMk/>
            <pc:sldMk cId="2277730531" sldId="750"/>
            <ac:spMk id="2" creationId="{00000000-0000-0000-0000-000000000000}"/>
          </ac:spMkLst>
        </pc:spChg>
        <pc:spChg chg="add del mod">
          <ac:chgData name="Foppa, Pedro" userId="78b15ebb-14ab-45f0-97b3-f50a9b67ce6d" providerId="ADAL" clId="{272B8FC1-575B-2D42-988B-7A0BE7D5428E}" dt="2020-06-16T10:14:07.354" v="98" actId="767"/>
          <ac:spMkLst>
            <pc:docMk/>
            <pc:sldMk cId="2277730531" sldId="750"/>
            <ac:spMk id="3" creationId="{1AC04E93-6195-4A40-A91F-895398F7D85E}"/>
          </ac:spMkLst>
        </pc:spChg>
        <pc:spChg chg="mod">
          <ac:chgData name="Foppa, Pedro" userId="78b15ebb-14ab-45f0-97b3-f50a9b67ce6d" providerId="ADAL" clId="{272B8FC1-575B-2D42-988B-7A0BE7D5428E}" dt="2020-06-16T10:14:06.609" v="96" actId="20577"/>
          <ac:spMkLst>
            <pc:docMk/>
            <pc:sldMk cId="2277730531" sldId="750"/>
            <ac:spMk id="5" creationId="{00000000-0000-0000-0000-000000000000}"/>
          </ac:spMkLst>
        </pc:spChg>
      </pc:sldChg>
      <pc:sldChg chg="new del">
        <pc:chgData name="Foppa, Pedro" userId="78b15ebb-14ab-45f0-97b3-f50a9b67ce6d" providerId="ADAL" clId="{272B8FC1-575B-2D42-988B-7A0BE7D5428E}" dt="2020-06-16T10:14:44.225" v="105" actId="2696"/>
        <pc:sldMkLst>
          <pc:docMk/>
          <pc:sldMk cId="910931568" sldId="751"/>
        </pc:sldMkLst>
      </pc:sldChg>
      <pc:sldChg chg="addSp delSp modSp new mod modClrScheme chgLayout">
        <pc:chgData name="Foppa, Pedro" userId="78b15ebb-14ab-45f0-97b3-f50a9b67ce6d" providerId="ADAL" clId="{272B8FC1-575B-2D42-988B-7A0BE7D5428E}" dt="2020-09-22T14:08:04.648" v="214" actId="700"/>
        <pc:sldMkLst>
          <pc:docMk/>
          <pc:sldMk cId="2191652147" sldId="751"/>
        </pc:sldMkLst>
        <pc:spChg chg="add del mod">
          <ac:chgData name="Foppa, Pedro" userId="78b15ebb-14ab-45f0-97b3-f50a9b67ce6d" providerId="ADAL" clId="{272B8FC1-575B-2D42-988B-7A0BE7D5428E}" dt="2020-09-22T14:08:04.648" v="214" actId="700"/>
          <ac:spMkLst>
            <pc:docMk/>
            <pc:sldMk cId="2191652147" sldId="751"/>
            <ac:spMk id="2" creationId="{5BA585AA-B262-824C-96EB-6C08247F3901}"/>
          </ac:spMkLst>
        </pc:spChg>
        <pc:spChg chg="add del mod">
          <ac:chgData name="Foppa, Pedro" userId="78b15ebb-14ab-45f0-97b3-f50a9b67ce6d" providerId="ADAL" clId="{272B8FC1-575B-2D42-988B-7A0BE7D5428E}" dt="2020-09-22T14:08:04.648" v="214" actId="700"/>
          <ac:spMkLst>
            <pc:docMk/>
            <pc:sldMk cId="2191652147" sldId="751"/>
            <ac:spMk id="3" creationId="{164194CE-01AC-3E45-8282-C8DABF755C41}"/>
          </ac:spMkLst>
        </pc:spChg>
        <pc:spChg chg="add del mod">
          <ac:chgData name="Foppa, Pedro" userId="78b15ebb-14ab-45f0-97b3-f50a9b67ce6d" providerId="ADAL" clId="{272B8FC1-575B-2D42-988B-7A0BE7D5428E}" dt="2020-09-22T14:08:04.648" v="214" actId="700"/>
          <ac:spMkLst>
            <pc:docMk/>
            <pc:sldMk cId="2191652147" sldId="751"/>
            <ac:spMk id="4" creationId="{1A19BAC8-538F-4F4E-9803-1A454C6A4339}"/>
          </ac:spMkLst>
        </pc:spChg>
      </pc:sldChg>
      <pc:sldChg chg="new del">
        <pc:chgData name="Foppa, Pedro" userId="78b15ebb-14ab-45f0-97b3-f50a9b67ce6d" providerId="ADAL" clId="{272B8FC1-575B-2D42-988B-7A0BE7D5428E}" dt="2020-06-16T10:18:12.036" v="174" actId="2696"/>
        <pc:sldMkLst>
          <pc:docMk/>
          <pc:sldMk cId="45266042" sldId="752"/>
        </pc:sldMkLst>
      </pc:sldChg>
      <pc:sldChg chg="new del mod modClrScheme chgLayout">
        <pc:chgData name="Foppa, Pedro" userId="78b15ebb-14ab-45f0-97b3-f50a9b67ce6d" providerId="ADAL" clId="{272B8FC1-575B-2D42-988B-7A0BE7D5428E}" dt="2020-06-16T10:18:31.042" v="179" actId="2696"/>
        <pc:sldMkLst>
          <pc:docMk/>
          <pc:sldMk cId="1012584205" sldId="752"/>
        </pc:sldMkLst>
      </pc:sldChg>
      <pc:sldMasterChg chg="add del addSldLayout delSldLayout modSldLayout">
        <pc:chgData name="Foppa, Pedro" userId="78b15ebb-14ab-45f0-97b3-f50a9b67ce6d" providerId="ADAL" clId="{272B8FC1-575B-2D42-988B-7A0BE7D5428E}" dt="2020-06-16T10:17:13.839" v="154"/>
        <pc:sldMasterMkLst>
          <pc:docMk/>
          <pc:sldMasterMk cId="300464794" sldId="2147483648"/>
        </pc:sldMasterMkLst>
        <pc:sldLayoutChg chg="add del">
          <pc:chgData name="Foppa, Pedro" userId="78b15ebb-14ab-45f0-97b3-f50a9b67ce6d" providerId="ADAL" clId="{272B8FC1-575B-2D42-988B-7A0BE7D5428E}" dt="2020-06-12T11:54:05.089" v="26" actId="700"/>
          <pc:sldLayoutMkLst>
            <pc:docMk/>
            <pc:sldMasterMk cId="300464794" sldId="2147483648"/>
            <pc:sldLayoutMk cId="3203859263" sldId="2147483696"/>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4045959733" sldId="214748370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744572162" sldId="214748377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474306137" sldId="214748377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640942256" sldId="214748378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632988920" sldId="214748378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514873442" sldId="2147483790"/>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317007425" sldId="2147483791"/>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773101082" sldId="2147483801"/>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589945353" sldId="2147483802"/>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891098647" sldId="2147483803"/>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786887003" sldId="2147483804"/>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4276879334" sldId="2147483806"/>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966592149" sldId="2147483807"/>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595952565" sldId="214748380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591325315" sldId="214748421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749363418" sldId="214748421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63823045" sldId="2147484221"/>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830558822" sldId="2147484314"/>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116668104" sldId="2147484315"/>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736062778" sldId="2147484316"/>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589326424" sldId="2147484317"/>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168013846" sldId="214748431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373587223" sldId="214748431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95497918" sldId="2147484322"/>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888925092" sldId="2147484323"/>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322699549" sldId="2147484324"/>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386269025" sldId="2147484325"/>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668724322" sldId="2147484326"/>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913617527" sldId="2147484327"/>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995273153" sldId="2147484328"/>
          </pc:sldLayoutMkLst>
        </pc:sldLayoutChg>
        <pc:sldLayoutChg chg="addSp delSp modSp add del">
          <pc:chgData name="Foppa, Pedro" userId="78b15ebb-14ab-45f0-97b3-f50a9b67ce6d" providerId="ADAL" clId="{272B8FC1-575B-2D42-988B-7A0BE7D5428E}" dt="2020-06-16T10:17:13.839" v="154"/>
          <pc:sldLayoutMkLst>
            <pc:docMk/>
            <pc:sldMasterMk cId="300464794" sldId="2147483648"/>
            <pc:sldLayoutMk cId="368905433" sldId="2147484333"/>
          </pc:sldLayoutMkLst>
          <pc:spChg chg="del">
            <ac:chgData name="Foppa, Pedro" userId="78b15ebb-14ab-45f0-97b3-f50a9b67ce6d" providerId="ADAL" clId="{272B8FC1-575B-2D42-988B-7A0BE7D5428E}" dt="2020-06-16T10:17:11.214" v="152" actId="478"/>
            <ac:spMkLst>
              <pc:docMk/>
              <pc:sldMasterMk cId="300464794" sldId="2147483648"/>
              <pc:sldLayoutMk cId="368905433" sldId="2147484333"/>
              <ac:spMk id="2" creationId="{EBBB6D40-B4C9-8B4A-B2A6-126F64906376}"/>
            </ac:spMkLst>
          </pc:spChg>
          <pc:spChg chg="del">
            <ac:chgData name="Foppa, Pedro" userId="78b15ebb-14ab-45f0-97b3-f50a9b67ce6d" providerId="ADAL" clId="{272B8FC1-575B-2D42-988B-7A0BE7D5428E}" dt="2020-06-16T10:17:13.504" v="153" actId="478"/>
            <ac:spMkLst>
              <pc:docMk/>
              <pc:sldMasterMk cId="300464794" sldId="2147483648"/>
              <pc:sldLayoutMk cId="368905433" sldId="2147484333"/>
              <ac:spMk id="8" creationId="{00000000-0000-0000-0000-000000000000}"/>
            </ac:spMkLst>
          </pc:spChg>
          <pc:spChg chg="add mod">
            <ac:chgData name="Foppa, Pedro" userId="78b15ebb-14ab-45f0-97b3-f50a9b67ce6d" providerId="ADAL" clId="{272B8FC1-575B-2D42-988B-7A0BE7D5428E}" dt="2020-06-16T10:17:13.839" v="154"/>
            <ac:spMkLst>
              <pc:docMk/>
              <pc:sldMasterMk cId="300464794" sldId="2147483648"/>
              <pc:sldLayoutMk cId="368905433" sldId="2147484333"/>
              <ac:spMk id="10" creationId="{17F25977-2A6E-5145-88F9-CD120C50E0D7}"/>
            </ac:spMkLst>
          </pc:spChg>
          <pc:spChg chg="add mod">
            <ac:chgData name="Foppa, Pedro" userId="78b15ebb-14ab-45f0-97b3-f50a9b67ce6d" providerId="ADAL" clId="{272B8FC1-575B-2D42-988B-7A0BE7D5428E}" dt="2020-06-16T10:17:13.839" v="154"/>
            <ac:spMkLst>
              <pc:docMk/>
              <pc:sldMasterMk cId="300464794" sldId="2147483648"/>
              <pc:sldLayoutMk cId="368905433" sldId="2147484333"/>
              <ac:spMk id="11" creationId="{C213F3E8-EBA2-2742-9898-726D280D25C7}"/>
            </ac:spMkLst>
          </pc:spChg>
        </pc:sldLayoutChg>
        <pc:sldLayoutChg chg="add del">
          <pc:chgData name="Foppa, Pedro" userId="78b15ebb-14ab-45f0-97b3-f50a9b67ce6d" providerId="ADAL" clId="{272B8FC1-575B-2D42-988B-7A0BE7D5428E}" dt="2020-06-12T11:54:05.089" v="26" actId="700"/>
          <pc:sldLayoutMkLst>
            <pc:docMk/>
            <pc:sldMasterMk cId="300464794" sldId="2147483648"/>
            <pc:sldLayoutMk cId="372539000" sldId="2147484334"/>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879185749" sldId="2147484335"/>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3607775210" sldId="2147484336"/>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229022019" sldId="2147484337"/>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693349831" sldId="2147484338"/>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2718492022" sldId="2147484339"/>
          </pc:sldLayoutMkLst>
        </pc:sldLayoutChg>
        <pc:sldLayoutChg chg="add del">
          <pc:chgData name="Foppa, Pedro" userId="78b15ebb-14ab-45f0-97b3-f50a9b67ce6d" providerId="ADAL" clId="{272B8FC1-575B-2D42-988B-7A0BE7D5428E}" dt="2020-06-12T11:54:05.089" v="26" actId="700"/>
          <pc:sldLayoutMkLst>
            <pc:docMk/>
            <pc:sldMasterMk cId="300464794" sldId="2147483648"/>
            <pc:sldLayoutMk cId="1682079407" sldId="2147484340"/>
          </pc:sldLayoutMkLst>
        </pc:sldLayoutChg>
        <pc:sldLayoutChg chg="addSp delSp modSp add del">
          <pc:chgData name="Foppa, Pedro" userId="78b15ebb-14ab-45f0-97b3-f50a9b67ce6d" providerId="ADAL" clId="{272B8FC1-575B-2D42-988B-7A0BE7D5428E}" dt="2020-06-16T10:16:43.924" v="149"/>
          <pc:sldLayoutMkLst>
            <pc:docMk/>
            <pc:sldMasterMk cId="300464794" sldId="2147483648"/>
            <pc:sldLayoutMk cId="196910092" sldId="2147484341"/>
          </pc:sldLayoutMkLst>
          <pc:spChg chg="add del">
            <ac:chgData name="Foppa, Pedro" userId="78b15ebb-14ab-45f0-97b3-f50a9b67ce6d" providerId="ADAL" clId="{272B8FC1-575B-2D42-988B-7A0BE7D5428E}" dt="2020-06-16T10:14:21.406" v="100" actId="478"/>
            <ac:spMkLst>
              <pc:docMk/>
              <pc:sldMasterMk cId="300464794" sldId="2147483648"/>
              <pc:sldLayoutMk cId="196910092" sldId="2147484341"/>
              <ac:spMk id="2" creationId="{EBBB6D40-B4C9-8B4A-B2A6-126F64906376}"/>
            </ac:spMkLst>
          </pc:spChg>
          <pc:spChg chg="add del mod">
            <ac:chgData name="Foppa, Pedro" userId="78b15ebb-14ab-45f0-97b3-f50a9b67ce6d" providerId="ADAL" clId="{272B8FC1-575B-2D42-988B-7A0BE7D5428E}" dt="2020-06-16T10:16:06.952" v="139"/>
            <ac:spMkLst>
              <pc:docMk/>
              <pc:sldMasterMk cId="300464794" sldId="2147483648"/>
              <pc:sldLayoutMk cId="196910092" sldId="2147484341"/>
              <ac:spMk id="3" creationId="{E9FCC132-F9A9-5540-A69F-A3A20B802DDF}"/>
            </ac:spMkLst>
          </pc:spChg>
          <pc:spChg chg="add del mod">
            <ac:chgData name="Foppa, Pedro" userId="78b15ebb-14ab-45f0-97b3-f50a9b67ce6d" providerId="ADAL" clId="{272B8FC1-575B-2D42-988B-7A0BE7D5428E}" dt="2020-06-16T10:16:40.235" v="147"/>
            <ac:spMkLst>
              <pc:docMk/>
              <pc:sldMasterMk cId="300464794" sldId="2147483648"/>
              <pc:sldLayoutMk cId="196910092" sldId="2147484341"/>
              <ac:spMk id="5" creationId="{941C76C7-AB57-CD44-B650-DF02B7DD43E9}"/>
            </ac:spMkLst>
          </pc:spChg>
          <pc:spChg chg="add del">
            <ac:chgData name="Foppa, Pedro" userId="78b15ebb-14ab-45f0-97b3-f50a9b67ce6d" providerId="ADAL" clId="{272B8FC1-575B-2D42-988B-7A0BE7D5428E}" dt="2020-06-16T10:14:22.665" v="101" actId="478"/>
            <ac:spMkLst>
              <pc:docMk/>
              <pc:sldMasterMk cId="300464794" sldId="2147483648"/>
              <pc:sldLayoutMk cId="196910092" sldId="2147484341"/>
              <ac:spMk id="8" creationId="{00000000-0000-0000-0000-000000000000}"/>
            </ac:spMkLst>
          </pc:spChg>
          <pc:spChg chg="add del mod">
            <ac:chgData name="Foppa, Pedro" userId="78b15ebb-14ab-45f0-97b3-f50a9b67ce6d" providerId="ADAL" clId="{272B8FC1-575B-2D42-988B-7A0BE7D5428E}" dt="2020-06-16T10:13:43.007" v="87"/>
            <ac:spMkLst>
              <pc:docMk/>
              <pc:sldMasterMk cId="300464794" sldId="2147483648"/>
              <pc:sldLayoutMk cId="196910092" sldId="2147484341"/>
              <ac:spMk id="10" creationId="{A097ECBB-D0AA-C04D-B9DB-B7B9BBDD9314}"/>
            </ac:spMkLst>
          </pc:spChg>
          <pc:spChg chg="add del mod">
            <ac:chgData name="Foppa, Pedro" userId="78b15ebb-14ab-45f0-97b3-f50a9b67ce6d" providerId="ADAL" clId="{272B8FC1-575B-2D42-988B-7A0BE7D5428E}" dt="2020-06-16T10:13:43.007" v="87"/>
            <ac:spMkLst>
              <pc:docMk/>
              <pc:sldMasterMk cId="300464794" sldId="2147483648"/>
              <pc:sldLayoutMk cId="196910092" sldId="2147484341"/>
              <ac:spMk id="11" creationId="{FAA787A3-24ED-3F43-8C0A-897E718AF77B}"/>
            </ac:spMkLst>
          </pc:spChg>
          <pc:spChg chg="add del mod">
            <ac:chgData name="Foppa, Pedro" userId="78b15ebb-14ab-45f0-97b3-f50a9b67ce6d" providerId="ADAL" clId="{272B8FC1-575B-2D42-988B-7A0BE7D5428E}" dt="2020-06-16T10:14:10.372" v="99"/>
            <ac:spMkLst>
              <pc:docMk/>
              <pc:sldMasterMk cId="300464794" sldId="2147483648"/>
              <pc:sldLayoutMk cId="196910092" sldId="2147484341"/>
              <ac:spMk id="12" creationId="{85A5F909-AC00-ED4E-8DB9-C49FAC1FF2A5}"/>
            </ac:spMkLst>
          </pc:spChg>
          <pc:spChg chg="add del mod">
            <ac:chgData name="Foppa, Pedro" userId="78b15ebb-14ab-45f0-97b3-f50a9b67ce6d" providerId="ADAL" clId="{272B8FC1-575B-2D42-988B-7A0BE7D5428E}" dt="2020-06-16T10:14:10.372" v="99"/>
            <ac:spMkLst>
              <pc:docMk/>
              <pc:sldMasterMk cId="300464794" sldId="2147483648"/>
              <pc:sldLayoutMk cId="196910092" sldId="2147484341"/>
              <ac:spMk id="13" creationId="{8CCF440B-D69A-A841-9ED2-66732BBD5397}"/>
            </ac:spMkLst>
          </pc:spChg>
          <pc:spChg chg="add del mod">
            <ac:chgData name="Foppa, Pedro" userId="78b15ebb-14ab-45f0-97b3-f50a9b67ce6d" providerId="ADAL" clId="{272B8FC1-575B-2D42-988B-7A0BE7D5428E}" dt="2020-06-16T10:16:08.457" v="140" actId="478"/>
            <ac:spMkLst>
              <pc:docMk/>
              <pc:sldMasterMk cId="300464794" sldId="2147483648"/>
              <pc:sldLayoutMk cId="196910092" sldId="2147484341"/>
              <ac:spMk id="14" creationId="{F1AC7BC7-83BB-E64A-9972-0DD957F1443C}"/>
            </ac:spMkLst>
          </pc:spChg>
          <pc:spChg chg="add del mod">
            <ac:chgData name="Foppa, Pedro" userId="78b15ebb-14ab-45f0-97b3-f50a9b67ce6d" providerId="ADAL" clId="{272B8FC1-575B-2D42-988B-7A0BE7D5428E}" dt="2020-06-16T10:16:43.132" v="148" actId="478"/>
            <ac:spMkLst>
              <pc:docMk/>
              <pc:sldMasterMk cId="300464794" sldId="2147483648"/>
              <pc:sldLayoutMk cId="196910092" sldId="2147484341"/>
              <ac:spMk id="15" creationId="{324C64E1-1BBF-2446-8CC8-78E0814D3ECE}"/>
            </ac:spMkLst>
          </pc:spChg>
          <pc:spChg chg="add mod">
            <ac:chgData name="Foppa, Pedro" userId="78b15ebb-14ab-45f0-97b3-f50a9b67ce6d" providerId="ADAL" clId="{272B8FC1-575B-2D42-988B-7A0BE7D5428E}" dt="2020-06-16T10:16:10.175" v="141"/>
            <ac:spMkLst>
              <pc:docMk/>
              <pc:sldMasterMk cId="300464794" sldId="2147483648"/>
              <pc:sldLayoutMk cId="196910092" sldId="2147484341"/>
              <ac:spMk id="17" creationId="{F40F117A-8029-1046-B154-5F6DC38A0EC1}"/>
            </ac:spMkLst>
          </pc:spChg>
          <pc:spChg chg="add mod">
            <ac:chgData name="Foppa, Pedro" userId="78b15ebb-14ab-45f0-97b3-f50a9b67ce6d" providerId="ADAL" clId="{272B8FC1-575B-2D42-988B-7A0BE7D5428E}" dt="2020-06-16T10:16:43.924" v="149"/>
            <ac:spMkLst>
              <pc:docMk/>
              <pc:sldMasterMk cId="300464794" sldId="2147483648"/>
              <pc:sldLayoutMk cId="196910092" sldId="2147484341"/>
              <ac:spMk id="19" creationId="{7730DEBB-F3C8-2B49-98FA-67CD17896A82}"/>
            </ac:spMkLst>
          </pc:spChg>
          <pc:picChg chg="mod">
            <ac:chgData name="Foppa, Pedro" userId="78b15ebb-14ab-45f0-97b3-f50a9b67ce6d" providerId="ADAL" clId="{272B8FC1-575B-2D42-988B-7A0BE7D5428E}" dt="2020-06-16T10:15:46.038" v="129" actId="1076"/>
            <ac:picMkLst>
              <pc:docMk/>
              <pc:sldMasterMk cId="300464794" sldId="2147483648"/>
              <pc:sldLayoutMk cId="196910092" sldId="2147484341"/>
              <ac:picMk id="7" creationId="{1CCEA50D-6782-1444-BB85-3E86FC05CB18}"/>
            </ac:picMkLst>
          </pc:picChg>
        </pc:sldLayoutChg>
        <pc:sldLayoutChg chg="add del">
          <pc:chgData name="Foppa, Pedro" userId="78b15ebb-14ab-45f0-97b3-f50a9b67ce6d" providerId="ADAL" clId="{272B8FC1-575B-2D42-988B-7A0BE7D5428E}" dt="2020-06-12T11:54:05.089" v="26" actId="700"/>
          <pc:sldLayoutMkLst>
            <pc:docMk/>
            <pc:sldMasterMk cId="300464794" sldId="2147483648"/>
            <pc:sldLayoutMk cId="1058105461" sldId="2147484376"/>
          </pc:sldLayoutMkLst>
        </pc:sldLayoutChg>
      </pc:sldMasterChg>
      <pc:sldMasterChg chg="modSldLayout">
        <pc:chgData name="Foppa, Pedro" userId="78b15ebb-14ab-45f0-97b3-f50a9b67ce6d" providerId="ADAL" clId="{272B8FC1-575B-2D42-988B-7A0BE7D5428E}" dt="2020-06-30T14:25:39.539" v="186"/>
        <pc:sldMasterMkLst>
          <pc:docMk/>
          <pc:sldMasterMk cId="3315793142" sldId="2147483877"/>
        </pc:sldMasterMkLst>
        <pc:sldLayoutChg chg="addSp delSp modSp">
          <pc:chgData name="Foppa, Pedro" userId="78b15ebb-14ab-45f0-97b3-f50a9b67ce6d" providerId="ADAL" clId="{272B8FC1-575B-2D42-988B-7A0BE7D5428E}" dt="2020-06-30T14:25:39.539" v="186"/>
          <pc:sldLayoutMkLst>
            <pc:docMk/>
            <pc:sldMasterMk cId="3315793142" sldId="2147483877"/>
            <pc:sldLayoutMk cId="3069407022" sldId="2147484342"/>
          </pc:sldLayoutMkLst>
          <pc:spChg chg="del">
            <ac:chgData name="Foppa, Pedro" userId="78b15ebb-14ab-45f0-97b3-f50a9b67ce6d" providerId="ADAL" clId="{272B8FC1-575B-2D42-988B-7A0BE7D5428E}" dt="2020-06-30T14:25:39.273" v="185" actId="478"/>
            <ac:spMkLst>
              <pc:docMk/>
              <pc:sldMasterMk cId="3315793142" sldId="2147483877"/>
              <pc:sldLayoutMk cId="3069407022" sldId="2147484342"/>
              <ac:spMk id="5" creationId="{00000000-0000-0000-0000-000000000000}"/>
            </ac:spMkLst>
          </pc:spChg>
          <pc:spChg chg="add mod">
            <ac:chgData name="Foppa, Pedro" userId="78b15ebb-14ab-45f0-97b3-f50a9b67ce6d" providerId="ADAL" clId="{272B8FC1-575B-2D42-988B-7A0BE7D5428E}" dt="2020-06-30T14:25:39.539" v="186"/>
            <ac:spMkLst>
              <pc:docMk/>
              <pc:sldMasterMk cId="3315793142" sldId="2147483877"/>
              <pc:sldLayoutMk cId="3069407022" sldId="2147484342"/>
              <ac:spMk id="6" creationId="{0948F714-4D77-CD42-BD58-84592393B6D2}"/>
            </ac:spMkLst>
          </pc:spChg>
        </pc:sldLayoutChg>
        <pc:sldLayoutChg chg="addSp delSp modSp">
          <pc:chgData name="Foppa, Pedro" userId="78b15ebb-14ab-45f0-97b3-f50a9b67ce6d" providerId="ADAL" clId="{272B8FC1-575B-2D42-988B-7A0BE7D5428E}" dt="2020-06-16T10:17:23.529" v="157"/>
          <pc:sldLayoutMkLst>
            <pc:docMk/>
            <pc:sldMasterMk cId="3315793142" sldId="2147483877"/>
            <pc:sldLayoutMk cId="4277879548" sldId="2147484374"/>
          </pc:sldLayoutMkLst>
          <pc:spChg chg="del">
            <ac:chgData name="Foppa, Pedro" userId="78b15ebb-14ab-45f0-97b3-f50a9b67ce6d" providerId="ADAL" clId="{272B8FC1-575B-2D42-988B-7A0BE7D5428E}" dt="2020-06-16T10:17:21.644" v="155" actId="478"/>
            <ac:spMkLst>
              <pc:docMk/>
              <pc:sldMasterMk cId="3315793142" sldId="2147483877"/>
              <pc:sldLayoutMk cId="4277879548" sldId="2147484374"/>
              <ac:spMk id="2" creationId="{EBBB6D40-B4C9-8B4A-B2A6-126F64906376}"/>
            </ac:spMkLst>
          </pc:spChg>
          <pc:spChg chg="del">
            <ac:chgData name="Foppa, Pedro" userId="78b15ebb-14ab-45f0-97b3-f50a9b67ce6d" providerId="ADAL" clId="{272B8FC1-575B-2D42-988B-7A0BE7D5428E}" dt="2020-06-16T10:17:22.658" v="156" actId="478"/>
            <ac:spMkLst>
              <pc:docMk/>
              <pc:sldMasterMk cId="3315793142" sldId="2147483877"/>
              <pc:sldLayoutMk cId="4277879548" sldId="2147484374"/>
              <ac:spMk id="8" creationId="{00000000-0000-0000-0000-000000000000}"/>
            </ac:spMkLst>
          </pc:spChg>
          <pc:spChg chg="add mod">
            <ac:chgData name="Foppa, Pedro" userId="78b15ebb-14ab-45f0-97b3-f50a9b67ce6d" providerId="ADAL" clId="{272B8FC1-575B-2D42-988B-7A0BE7D5428E}" dt="2020-06-16T10:17:23.529" v="157"/>
            <ac:spMkLst>
              <pc:docMk/>
              <pc:sldMasterMk cId="3315793142" sldId="2147483877"/>
              <pc:sldLayoutMk cId="4277879548" sldId="2147484374"/>
              <ac:spMk id="11" creationId="{08ED2E95-BD09-4045-B25A-7BA7626B9306}"/>
            </ac:spMkLst>
          </pc:spChg>
          <pc:spChg chg="add mod">
            <ac:chgData name="Foppa, Pedro" userId="78b15ebb-14ab-45f0-97b3-f50a9b67ce6d" providerId="ADAL" clId="{272B8FC1-575B-2D42-988B-7A0BE7D5428E}" dt="2020-06-16T10:17:23.529" v="157"/>
            <ac:spMkLst>
              <pc:docMk/>
              <pc:sldMasterMk cId="3315793142" sldId="2147483877"/>
              <pc:sldLayoutMk cId="4277879548" sldId="2147484374"/>
              <ac:spMk id="12" creationId="{77D03749-17B2-B34C-9139-D4494B934961}"/>
            </ac:spMkLst>
          </pc:spChg>
        </pc:sldLayoutChg>
        <pc:sldLayoutChg chg="addSp delSp modSp">
          <pc:chgData name="Foppa, Pedro" userId="78b15ebb-14ab-45f0-97b3-f50a9b67ce6d" providerId="ADAL" clId="{272B8FC1-575B-2D42-988B-7A0BE7D5428E}" dt="2020-06-16T10:17:29.686" v="160"/>
          <pc:sldLayoutMkLst>
            <pc:docMk/>
            <pc:sldMasterMk cId="3315793142" sldId="2147483877"/>
            <pc:sldLayoutMk cId="2448593730" sldId="2147484375"/>
          </pc:sldLayoutMkLst>
          <pc:spChg chg="del">
            <ac:chgData name="Foppa, Pedro" userId="78b15ebb-14ab-45f0-97b3-f50a9b67ce6d" providerId="ADAL" clId="{272B8FC1-575B-2D42-988B-7A0BE7D5428E}" dt="2020-06-16T10:17:28.693" v="159" actId="478"/>
            <ac:spMkLst>
              <pc:docMk/>
              <pc:sldMasterMk cId="3315793142" sldId="2147483877"/>
              <pc:sldLayoutMk cId="2448593730" sldId="2147484375"/>
              <ac:spMk id="2" creationId="{EBBB6D40-B4C9-8B4A-B2A6-126F64906376}"/>
            </ac:spMkLst>
          </pc:spChg>
          <pc:spChg chg="del">
            <ac:chgData name="Foppa, Pedro" userId="78b15ebb-14ab-45f0-97b3-f50a9b67ce6d" providerId="ADAL" clId="{272B8FC1-575B-2D42-988B-7A0BE7D5428E}" dt="2020-06-16T10:17:26.422" v="158" actId="478"/>
            <ac:spMkLst>
              <pc:docMk/>
              <pc:sldMasterMk cId="3315793142" sldId="2147483877"/>
              <pc:sldLayoutMk cId="2448593730" sldId="2147484375"/>
              <ac:spMk id="8" creationId="{00000000-0000-0000-0000-000000000000}"/>
            </ac:spMkLst>
          </pc:spChg>
          <pc:spChg chg="add mod">
            <ac:chgData name="Foppa, Pedro" userId="78b15ebb-14ab-45f0-97b3-f50a9b67ce6d" providerId="ADAL" clId="{272B8FC1-575B-2D42-988B-7A0BE7D5428E}" dt="2020-06-16T10:17:29.686" v="160"/>
            <ac:spMkLst>
              <pc:docMk/>
              <pc:sldMasterMk cId="3315793142" sldId="2147483877"/>
              <pc:sldLayoutMk cId="2448593730" sldId="2147484375"/>
              <ac:spMk id="10" creationId="{016F167C-D72A-004A-B824-A56F199A7173}"/>
            </ac:spMkLst>
          </pc:spChg>
          <pc:spChg chg="add mod">
            <ac:chgData name="Foppa, Pedro" userId="78b15ebb-14ab-45f0-97b3-f50a9b67ce6d" providerId="ADAL" clId="{272B8FC1-575B-2D42-988B-7A0BE7D5428E}" dt="2020-06-16T10:17:29.686" v="160"/>
            <ac:spMkLst>
              <pc:docMk/>
              <pc:sldMasterMk cId="3315793142" sldId="2147483877"/>
              <pc:sldLayoutMk cId="2448593730" sldId="2147484375"/>
              <ac:spMk id="11" creationId="{36E36BB6-0DB4-9E4F-8E92-014E36368D6B}"/>
            </ac:spMkLst>
          </pc:spChg>
        </pc:sldLayoutChg>
      </pc:sldMasterChg>
      <pc:sldMasterChg chg="modSldLayout">
        <pc:chgData name="Foppa, Pedro" userId="78b15ebb-14ab-45f0-97b3-f50a9b67ce6d" providerId="ADAL" clId="{272B8FC1-575B-2D42-988B-7A0BE7D5428E}" dt="2020-06-30T14:25:50.109" v="190"/>
        <pc:sldMasterMkLst>
          <pc:docMk/>
          <pc:sldMasterMk cId="1105970405" sldId="2147483964"/>
        </pc:sldMasterMkLst>
        <pc:sldLayoutChg chg="addSp delSp modSp">
          <pc:chgData name="Foppa, Pedro" userId="78b15ebb-14ab-45f0-97b3-f50a9b67ce6d" providerId="ADAL" clId="{272B8FC1-575B-2D42-988B-7A0BE7D5428E}" dt="2020-06-12T11:58:13.233" v="67"/>
          <pc:sldLayoutMkLst>
            <pc:docMk/>
            <pc:sldMasterMk cId="1105970405" sldId="2147483964"/>
            <pc:sldLayoutMk cId="1964158998" sldId="2147483967"/>
          </pc:sldLayoutMkLst>
          <pc:spChg chg="del">
            <ac:chgData name="Foppa, Pedro" userId="78b15ebb-14ab-45f0-97b3-f50a9b67ce6d" providerId="ADAL" clId="{272B8FC1-575B-2D42-988B-7A0BE7D5428E}" dt="2020-06-12T11:58:12.332" v="66" actId="478"/>
            <ac:spMkLst>
              <pc:docMk/>
              <pc:sldMasterMk cId="1105970405" sldId="2147483964"/>
              <pc:sldLayoutMk cId="1964158998" sldId="2147483967"/>
              <ac:spMk id="9" creationId="{C124B933-57F2-9947-A616-2C48A71959A7}"/>
            </ac:spMkLst>
          </pc:spChg>
          <pc:spChg chg="del">
            <ac:chgData name="Foppa, Pedro" userId="78b15ebb-14ab-45f0-97b3-f50a9b67ce6d" providerId="ADAL" clId="{272B8FC1-575B-2D42-988B-7A0BE7D5428E}" dt="2020-06-12T11:58:10.943" v="64" actId="478"/>
            <ac:spMkLst>
              <pc:docMk/>
              <pc:sldMasterMk cId="1105970405" sldId="2147483964"/>
              <pc:sldLayoutMk cId="1964158998" sldId="2147483967"/>
              <ac:spMk id="10" creationId="{6B8D93FA-9EA1-AB49-9803-E129E1144FC7}"/>
            </ac:spMkLst>
          </pc:spChg>
          <pc:spChg chg="add mod">
            <ac:chgData name="Foppa, Pedro" userId="78b15ebb-14ab-45f0-97b3-f50a9b67ce6d" providerId="ADAL" clId="{272B8FC1-575B-2D42-988B-7A0BE7D5428E}" dt="2020-06-12T11:58:13.233" v="67"/>
            <ac:spMkLst>
              <pc:docMk/>
              <pc:sldMasterMk cId="1105970405" sldId="2147483964"/>
              <pc:sldLayoutMk cId="1964158998" sldId="2147483967"/>
              <ac:spMk id="15" creationId="{1A795E37-8730-554E-933B-DB83671976DC}"/>
            </ac:spMkLst>
          </pc:spChg>
          <pc:spChg chg="add mod">
            <ac:chgData name="Foppa, Pedro" userId="78b15ebb-14ab-45f0-97b3-f50a9b67ce6d" providerId="ADAL" clId="{272B8FC1-575B-2D42-988B-7A0BE7D5428E}" dt="2020-06-12T11:55:01.063" v="40"/>
            <ac:spMkLst>
              <pc:docMk/>
              <pc:sldMasterMk cId="1105970405" sldId="2147483964"/>
              <pc:sldLayoutMk cId="1964158998" sldId="2147483967"/>
              <ac:spMk id="15" creationId="{38B19D6F-95A1-A547-A646-794DF958337F}"/>
            </ac:spMkLst>
          </pc:spChg>
          <pc:spChg chg="add mod">
            <ac:chgData name="Foppa, Pedro" userId="78b15ebb-14ab-45f0-97b3-f50a9b67ce6d" providerId="ADAL" clId="{272B8FC1-575B-2D42-988B-7A0BE7D5428E}" dt="2020-06-12T11:58:13.233" v="67"/>
            <ac:spMkLst>
              <pc:docMk/>
              <pc:sldMasterMk cId="1105970405" sldId="2147483964"/>
              <pc:sldLayoutMk cId="1964158998" sldId="2147483967"/>
              <ac:spMk id="16" creationId="{1B8C6829-5776-E74B-ADE7-378B8F669AFB}"/>
            </ac:spMkLst>
          </pc:spChg>
          <pc:spChg chg="mod">
            <ac:chgData name="Foppa, Pedro" userId="78b15ebb-14ab-45f0-97b3-f50a9b67ce6d" providerId="ADAL" clId="{272B8FC1-575B-2D42-988B-7A0BE7D5428E}" dt="2020-06-12T11:55:01.063" v="40"/>
            <ac:spMkLst>
              <pc:docMk/>
              <pc:sldMasterMk cId="1105970405" sldId="2147483964"/>
              <pc:sldLayoutMk cId="1964158998" sldId="2147483967"/>
              <ac:spMk id="17" creationId="{56C78DAF-4299-E24C-B91D-540988ED31EF}"/>
            </ac:spMkLst>
          </pc:spChg>
          <pc:spChg chg="mod">
            <ac:chgData name="Foppa, Pedro" userId="78b15ebb-14ab-45f0-97b3-f50a9b67ce6d" providerId="ADAL" clId="{272B8FC1-575B-2D42-988B-7A0BE7D5428E}" dt="2020-06-12T11:58:13.233" v="67"/>
            <ac:spMkLst>
              <pc:docMk/>
              <pc:sldMasterMk cId="1105970405" sldId="2147483964"/>
              <pc:sldLayoutMk cId="1964158998" sldId="2147483967"/>
              <ac:spMk id="18" creationId="{48BE5716-4C67-7F49-9AB4-96E2726363AE}"/>
            </ac:spMkLst>
          </pc:spChg>
          <pc:spChg chg="mod">
            <ac:chgData name="Foppa, Pedro" userId="78b15ebb-14ab-45f0-97b3-f50a9b67ce6d" providerId="ADAL" clId="{272B8FC1-575B-2D42-988B-7A0BE7D5428E}" dt="2020-06-12T11:55:01.063" v="40"/>
            <ac:spMkLst>
              <pc:docMk/>
              <pc:sldMasterMk cId="1105970405" sldId="2147483964"/>
              <pc:sldLayoutMk cId="1964158998" sldId="2147483967"/>
              <ac:spMk id="18" creationId="{71D070E0-1475-E64B-9F0A-F1EF52CCB310}"/>
            </ac:spMkLst>
          </pc:spChg>
          <pc:spChg chg="mod">
            <ac:chgData name="Foppa, Pedro" userId="78b15ebb-14ab-45f0-97b3-f50a9b67ce6d" providerId="ADAL" clId="{272B8FC1-575B-2D42-988B-7A0BE7D5428E}" dt="2020-06-12T11:58:13.233" v="67"/>
            <ac:spMkLst>
              <pc:docMk/>
              <pc:sldMasterMk cId="1105970405" sldId="2147483964"/>
              <pc:sldLayoutMk cId="1964158998" sldId="2147483967"/>
              <ac:spMk id="19" creationId="{6C88AC0D-F7D7-8841-9EEC-3CF787C22458}"/>
            </ac:spMkLst>
          </pc:spChg>
          <pc:spChg chg="mod">
            <ac:chgData name="Foppa, Pedro" userId="78b15ebb-14ab-45f0-97b3-f50a9b67ce6d" providerId="ADAL" clId="{272B8FC1-575B-2D42-988B-7A0BE7D5428E}" dt="2020-06-12T11:55:01.063" v="40"/>
            <ac:spMkLst>
              <pc:docMk/>
              <pc:sldMasterMk cId="1105970405" sldId="2147483964"/>
              <pc:sldLayoutMk cId="1964158998" sldId="2147483967"/>
              <ac:spMk id="19" creationId="{E478F62D-72CC-B449-8D18-27B51C975A89}"/>
            </ac:spMkLst>
          </pc:spChg>
          <pc:spChg chg="add mod">
            <ac:chgData name="Foppa, Pedro" userId="78b15ebb-14ab-45f0-97b3-f50a9b67ce6d" providerId="ADAL" clId="{272B8FC1-575B-2D42-988B-7A0BE7D5428E}" dt="2020-06-12T11:55:01.063" v="40"/>
            <ac:spMkLst>
              <pc:docMk/>
              <pc:sldMasterMk cId="1105970405" sldId="2147483964"/>
              <pc:sldLayoutMk cId="1964158998" sldId="2147483967"/>
              <ac:spMk id="20" creationId="{55FEAB11-A5F6-DC40-AE7E-409BBF461A8B}"/>
            </ac:spMkLst>
          </pc:spChg>
          <pc:spChg chg="mod">
            <ac:chgData name="Foppa, Pedro" userId="78b15ebb-14ab-45f0-97b3-f50a9b67ce6d" providerId="ADAL" clId="{272B8FC1-575B-2D42-988B-7A0BE7D5428E}" dt="2020-06-12T11:58:13.233" v="67"/>
            <ac:spMkLst>
              <pc:docMk/>
              <pc:sldMasterMk cId="1105970405" sldId="2147483964"/>
              <pc:sldLayoutMk cId="1964158998" sldId="2147483967"/>
              <ac:spMk id="20" creationId="{D8F806E4-B1B9-ED4F-B299-F02A4A4AB15C}"/>
            </ac:spMkLst>
          </pc:spChg>
          <pc:spChg chg="add mod">
            <ac:chgData name="Foppa, Pedro" userId="78b15ebb-14ab-45f0-97b3-f50a9b67ce6d" providerId="ADAL" clId="{272B8FC1-575B-2D42-988B-7A0BE7D5428E}" dt="2020-06-12T11:55:01.063" v="40"/>
            <ac:spMkLst>
              <pc:docMk/>
              <pc:sldMasterMk cId="1105970405" sldId="2147483964"/>
              <pc:sldLayoutMk cId="1964158998" sldId="2147483967"/>
              <ac:spMk id="21" creationId="{1360B4CC-96B2-EC41-A3DB-66FECB714C35}"/>
            </ac:spMkLst>
          </pc:spChg>
          <pc:spChg chg="add mod">
            <ac:chgData name="Foppa, Pedro" userId="78b15ebb-14ab-45f0-97b3-f50a9b67ce6d" providerId="ADAL" clId="{272B8FC1-575B-2D42-988B-7A0BE7D5428E}" dt="2020-06-12T11:58:13.233" v="67"/>
            <ac:spMkLst>
              <pc:docMk/>
              <pc:sldMasterMk cId="1105970405" sldId="2147483964"/>
              <pc:sldLayoutMk cId="1964158998" sldId="2147483967"/>
              <ac:spMk id="21" creationId="{5F9772C6-2882-F44C-BB68-B9C55932026B}"/>
            </ac:spMkLst>
          </pc:spChg>
          <pc:spChg chg="add mod">
            <ac:chgData name="Foppa, Pedro" userId="78b15ebb-14ab-45f0-97b3-f50a9b67ce6d" providerId="ADAL" clId="{272B8FC1-575B-2D42-988B-7A0BE7D5428E}" dt="2020-06-12T11:58:13.233" v="67"/>
            <ac:spMkLst>
              <pc:docMk/>
              <pc:sldMasterMk cId="1105970405" sldId="2147483964"/>
              <pc:sldLayoutMk cId="1964158998" sldId="2147483967"/>
              <ac:spMk id="22" creationId="{3D844E97-E982-B54D-9ED8-47C261639D4D}"/>
            </ac:spMkLst>
          </pc:spChg>
          <pc:grpChg chg="del">
            <ac:chgData name="Foppa, Pedro" userId="78b15ebb-14ab-45f0-97b3-f50a9b67ce6d" providerId="ADAL" clId="{272B8FC1-575B-2D42-988B-7A0BE7D5428E}" dt="2020-06-12T11:58:11.539" v="65" actId="478"/>
            <ac:grpSpMkLst>
              <pc:docMk/>
              <pc:sldMasterMk cId="1105970405" sldId="2147483964"/>
              <pc:sldLayoutMk cId="1964158998" sldId="2147483967"/>
              <ac:grpSpMk id="11" creationId="{07D821C1-0B42-3046-A131-92122FB880EF}"/>
            </ac:grpSpMkLst>
          </pc:grpChg>
          <pc:grpChg chg="add mod">
            <ac:chgData name="Foppa, Pedro" userId="78b15ebb-14ab-45f0-97b3-f50a9b67ce6d" providerId="ADAL" clId="{272B8FC1-575B-2D42-988B-7A0BE7D5428E}" dt="2020-06-12T11:55:01.063" v="40"/>
            <ac:grpSpMkLst>
              <pc:docMk/>
              <pc:sldMasterMk cId="1105970405" sldId="2147483964"/>
              <pc:sldLayoutMk cId="1964158998" sldId="2147483967"/>
              <ac:grpSpMk id="16" creationId="{B1F0017D-128A-F641-906B-FBF56EA24429}"/>
            </ac:grpSpMkLst>
          </pc:grpChg>
          <pc:grpChg chg="add mod">
            <ac:chgData name="Foppa, Pedro" userId="78b15ebb-14ab-45f0-97b3-f50a9b67ce6d" providerId="ADAL" clId="{272B8FC1-575B-2D42-988B-7A0BE7D5428E}" dt="2020-06-12T11:58:13.233" v="67"/>
            <ac:grpSpMkLst>
              <pc:docMk/>
              <pc:sldMasterMk cId="1105970405" sldId="2147483964"/>
              <pc:sldLayoutMk cId="1964158998" sldId="2147483967"/>
              <ac:grpSpMk id="17" creationId="{E5A44845-D04A-D64E-80F5-1E6EC6EF984B}"/>
            </ac:grpSpMkLst>
          </pc:grpChg>
        </pc:sldLayoutChg>
        <pc:sldLayoutChg chg="addSp delSp modSp">
          <pc:chgData name="Foppa, Pedro" userId="78b15ebb-14ab-45f0-97b3-f50a9b67ce6d" providerId="ADAL" clId="{272B8FC1-575B-2D42-988B-7A0BE7D5428E}" dt="2020-06-16T10:17:39.715" v="163"/>
          <pc:sldLayoutMkLst>
            <pc:docMk/>
            <pc:sldMasterMk cId="1105970405" sldId="2147483964"/>
            <pc:sldLayoutMk cId="2458859042" sldId="2147483968"/>
          </pc:sldLayoutMkLst>
          <pc:spChg chg="add mod">
            <ac:chgData name="Foppa, Pedro" userId="78b15ebb-14ab-45f0-97b3-f50a9b67ce6d" providerId="ADAL" clId="{272B8FC1-575B-2D42-988B-7A0BE7D5428E}" dt="2020-06-16T10:17:39.715" v="163"/>
            <ac:spMkLst>
              <pc:docMk/>
              <pc:sldMasterMk cId="1105970405" sldId="2147483964"/>
              <pc:sldLayoutMk cId="2458859042" sldId="2147483968"/>
              <ac:spMk id="14" creationId="{AACCF0C3-B5A6-BC4F-8204-C6FA53B965BF}"/>
            </ac:spMkLst>
          </pc:spChg>
          <pc:spChg chg="add mod">
            <ac:chgData name="Foppa, Pedro" userId="78b15ebb-14ab-45f0-97b3-f50a9b67ce6d" providerId="ADAL" clId="{272B8FC1-575B-2D42-988B-7A0BE7D5428E}" dt="2020-06-16T10:17:39.715" v="163"/>
            <ac:spMkLst>
              <pc:docMk/>
              <pc:sldMasterMk cId="1105970405" sldId="2147483964"/>
              <pc:sldLayoutMk cId="2458859042" sldId="2147483968"/>
              <ac:spMk id="15" creationId="{313C9E79-B6AA-D844-BA92-F0E152E4EC6C}"/>
            </ac:spMkLst>
          </pc:spChg>
          <pc:spChg chg="del">
            <ac:chgData name="Foppa, Pedro" userId="78b15ebb-14ab-45f0-97b3-f50a9b67ce6d" providerId="ADAL" clId="{272B8FC1-575B-2D42-988B-7A0BE7D5428E}" dt="2020-06-16T10:17:37.257" v="161" actId="478"/>
            <ac:spMkLst>
              <pc:docMk/>
              <pc:sldMasterMk cId="1105970405" sldId="2147483964"/>
              <pc:sldLayoutMk cId="2458859042" sldId="2147483968"/>
              <ac:spMk id="16" creationId="{3A322634-0463-2641-A4E8-526FCEB684C1}"/>
            </ac:spMkLst>
          </pc:spChg>
          <pc:spChg chg="del">
            <ac:chgData name="Foppa, Pedro" userId="78b15ebb-14ab-45f0-97b3-f50a9b67ce6d" providerId="ADAL" clId="{272B8FC1-575B-2D42-988B-7A0BE7D5428E}" dt="2020-06-16T10:17:38.635" v="162" actId="478"/>
            <ac:spMkLst>
              <pc:docMk/>
              <pc:sldMasterMk cId="1105970405" sldId="2147483964"/>
              <pc:sldLayoutMk cId="2458859042" sldId="2147483968"/>
              <ac:spMk id="17" creationId="{3183E0E2-4BB1-5448-BBEC-3449926599DA}"/>
            </ac:spMkLst>
          </pc:spChg>
        </pc:sldLayoutChg>
        <pc:sldLayoutChg chg="addSp delSp modSp">
          <pc:chgData name="Foppa, Pedro" userId="78b15ebb-14ab-45f0-97b3-f50a9b67ce6d" providerId="ADAL" clId="{272B8FC1-575B-2D42-988B-7A0BE7D5428E}" dt="2020-06-16T10:17:45.272" v="166"/>
          <pc:sldLayoutMkLst>
            <pc:docMk/>
            <pc:sldMasterMk cId="1105970405" sldId="2147483964"/>
            <pc:sldLayoutMk cId="3528479176" sldId="2147483969"/>
          </pc:sldLayoutMkLst>
          <pc:spChg chg="del">
            <ac:chgData name="Foppa, Pedro" userId="78b15ebb-14ab-45f0-97b3-f50a9b67ce6d" providerId="ADAL" clId="{272B8FC1-575B-2D42-988B-7A0BE7D5428E}" dt="2020-06-16T10:17:44.443" v="165" actId="478"/>
            <ac:spMkLst>
              <pc:docMk/>
              <pc:sldMasterMk cId="1105970405" sldId="2147483964"/>
              <pc:sldLayoutMk cId="3528479176" sldId="2147483969"/>
              <ac:spMk id="14" creationId="{B31EEBD0-8475-004A-A7AC-E2491D6ECD86}"/>
            </ac:spMkLst>
          </pc:spChg>
          <pc:spChg chg="del">
            <ac:chgData name="Foppa, Pedro" userId="78b15ebb-14ab-45f0-97b3-f50a9b67ce6d" providerId="ADAL" clId="{272B8FC1-575B-2D42-988B-7A0BE7D5428E}" dt="2020-06-16T10:17:41.696" v="164" actId="478"/>
            <ac:spMkLst>
              <pc:docMk/>
              <pc:sldMasterMk cId="1105970405" sldId="2147483964"/>
              <pc:sldLayoutMk cId="3528479176" sldId="2147483969"/>
              <ac:spMk id="15" creationId="{C7FB5C1F-0D19-3448-B4CE-1A31E3451DDD}"/>
            </ac:spMkLst>
          </pc:spChg>
          <pc:spChg chg="add mod">
            <ac:chgData name="Foppa, Pedro" userId="78b15ebb-14ab-45f0-97b3-f50a9b67ce6d" providerId="ADAL" clId="{272B8FC1-575B-2D42-988B-7A0BE7D5428E}" dt="2020-06-16T10:17:45.272" v="166"/>
            <ac:spMkLst>
              <pc:docMk/>
              <pc:sldMasterMk cId="1105970405" sldId="2147483964"/>
              <pc:sldLayoutMk cId="3528479176" sldId="2147483969"/>
              <ac:spMk id="16" creationId="{5685BE0E-AC9A-7D4F-B249-F8CEE505E555}"/>
            </ac:spMkLst>
          </pc:spChg>
          <pc:spChg chg="add mod">
            <ac:chgData name="Foppa, Pedro" userId="78b15ebb-14ab-45f0-97b3-f50a9b67ce6d" providerId="ADAL" clId="{272B8FC1-575B-2D42-988B-7A0BE7D5428E}" dt="2020-06-16T10:17:45.272" v="166"/>
            <ac:spMkLst>
              <pc:docMk/>
              <pc:sldMasterMk cId="1105970405" sldId="2147483964"/>
              <pc:sldLayoutMk cId="3528479176" sldId="2147483969"/>
              <ac:spMk id="17" creationId="{7F766375-58BA-FB43-9D9D-3C9B1B5222C0}"/>
            </ac:spMkLst>
          </pc:spChg>
        </pc:sldLayoutChg>
        <pc:sldLayoutChg chg="addSp delSp modSp">
          <pc:chgData name="Foppa, Pedro" userId="78b15ebb-14ab-45f0-97b3-f50a9b67ce6d" providerId="ADAL" clId="{272B8FC1-575B-2D42-988B-7A0BE7D5428E}" dt="2020-06-12T11:58:01.812" v="59"/>
          <pc:sldLayoutMkLst>
            <pc:docMk/>
            <pc:sldMasterMk cId="1105970405" sldId="2147483964"/>
            <pc:sldLayoutMk cId="1345721581" sldId="2147483970"/>
          </pc:sldLayoutMkLst>
          <pc:spChg chg="del">
            <ac:chgData name="Foppa, Pedro" userId="78b15ebb-14ab-45f0-97b3-f50a9b67ce6d" providerId="ADAL" clId="{272B8FC1-575B-2D42-988B-7A0BE7D5428E}" dt="2020-06-12T11:58:01.117" v="58" actId="478"/>
            <ac:spMkLst>
              <pc:docMk/>
              <pc:sldMasterMk cId="1105970405" sldId="2147483964"/>
              <pc:sldLayoutMk cId="1345721581" sldId="2147483970"/>
              <ac:spMk id="7" creationId="{C958BD13-A6A6-954A-9895-6DFFDE5056D4}"/>
            </ac:spMkLst>
          </pc:spChg>
          <pc:spChg chg="del">
            <ac:chgData name="Foppa, Pedro" userId="78b15ebb-14ab-45f0-97b3-f50a9b67ce6d" providerId="ADAL" clId="{272B8FC1-575B-2D42-988B-7A0BE7D5428E}" dt="2020-06-12T11:57:57.437" v="54" actId="478"/>
            <ac:spMkLst>
              <pc:docMk/>
              <pc:sldMasterMk cId="1105970405" sldId="2147483964"/>
              <pc:sldLayoutMk cId="1345721581" sldId="2147483970"/>
              <ac:spMk id="9" creationId="{6B47703F-AD87-0747-8275-970FB09D5D0B}"/>
            </ac:spMkLst>
          </pc:spChg>
          <pc:spChg chg="add mod">
            <ac:chgData name="Foppa, Pedro" userId="78b15ebb-14ab-45f0-97b3-f50a9b67ce6d" providerId="ADAL" clId="{272B8FC1-575B-2D42-988B-7A0BE7D5428E}" dt="2020-06-12T11:54:51.088" v="34"/>
            <ac:spMkLst>
              <pc:docMk/>
              <pc:sldMasterMk cId="1105970405" sldId="2147483964"/>
              <pc:sldLayoutMk cId="1345721581" sldId="2147483970"/>
              <ac:spMk id="15" creationId="{60A278CA-EDED-5747-933A-5BC30B9877EB}"/>
            </ac:spMkLst>
          </pc:spChg>
          <pc:spChg chg="add mod">
            <ac:chgData name="Foppa, Pedro" userId="78b15ebb-14ab-45f0-97b3-f50a9b67ce6d" providerId="ADAL" clId="{272B8FC1-575B-2D42-988B-7A0BE7D5428E}" dt="2020-06-12T11:58:01.812" v="59"/>
            <ac:spMkLst>
              <pc:docMk/>
              <pc:sldMasterMk cId="1105970405" sldId="2147483964"/>
              <pc:sldLayoutMk cId="1345721581" sldId="2147483970"/>
              <ac:spMk id="15" creationId="{8C7375B5-DB19-7E43-8115-1725078406ED}"/>
            </ac:spMkLst>
          </pc:spChg>
          <pc:spChg chg="add mod">
            <ac:chgData name="Foppa, Pedro" userId="78b15ebb-14ab-45f0-97b3-f50a9b67ce6d" providerId="ADAL" clId="{272B8FC1-575B-2D42-988B-7A0BE7D5428E}" dt="2020-06-12T11:58:01.812" v="59"/>
            <ac:spMkLst>
              <pc:docMk/>
              <pc:sldMasterMk cId="1105970405" sldId="2147483964"/>
              <pc:sldLayoutMk cId="1345721581" sldId="2147483970"/>
              <ac:spMk id="16" creationId="{FF1D3E24-4EE8-BC40-9F4B-D354051DC227}"/>
            </ac:spMkLst>
          </pc:spChg>
          <pc:spChg chg="mod">
            <ac:chgData name="Foppa, Pedro" userId="78b15ebb-14ab-45f0-97b3-f50a9b67ce6d" providerId="ADAL" clId="{272B8FC1-575B-2D42-988B-7A0BE7D5428E}" dt="2020-06-12T11:54:51.088" v="34"/>
            <ac:spMkLst>
              <pc:docMk/>
              <pc:sldMasterMk cId="1105970405" sldId="2147483964"/>
              <pc:sldLayoutMk cId="1345721581" sldId="2147483970"/>
              <ac:spMk id="17" creationId="{E592B87A-92E0-BE4E-8BD9-FE0BE3160A21}"/>
            </ac:spMkLst>
          </pc:spChg>
          <pc:spChg chg="mod">
            <ac:chgData name="Foppa, Pedro" userId="78b15ebb-14ab-45f0-97b3-f50a9b67ce6d" providerId="ADAL" clId="{272B8FC1-575B-2D42-988B-7A0BE7D5428E}" dt="2020-06-12T11:54:51.088" v="34"/>
            <ac:spMkLst>
              <pc:docMk/>
              <pc:sldMasterMk cId="1105970405" sldId="2147483964"/>
              <pc:sldLayoutMk cId="1345721581" sldId="2147483970"/>
              <ac:spMk id="18" creationId="{828C9F33-C19A-FE41-AF97-D542FD44BF25}"/>
            </ac:spMkLst>
          </pc:spChg>
          <pc:spChg chg="mod">
            <ac:chgData name="Foppa, Pedro" userId="78b15ebb-14ab-45f0-97b3-f50a9b67ce6d" providerId="ADAL" clId="{272B8FC1-575B-2D42-988B-7A0BE7D5428E}" dt="2020-06-12T11:58:01.812" v="59"/>
            <ac:spMkLst>
              <pc:docMk/>
              <pc:sldMasterMk cId="1105970405" sldId="2147483964"/>
              <pc:sldLayoutMk cId="1345721581" sldId="2147483970"/>
              <ac:spMk id="18" creationId="{F0730F80-3047-D241-8C1A-DB7075E27BC3}"/>
            </ac:spMkLst>
          </pc:spChg>
          <pc:spChg chg="mod">
            <ac:chgData name="Foppa, Pedro" userId="78b15ebb-14ab-45f0-97b3-f50a9b67ce6d" providerId="ADAL" clId="{272B8FC1-575B-2D42-988B-7A0BE7D5428E}" dt="2020-06-12T11:58:01.812" v="59"/>
            <ac:spMkLst>
              <pc:docMk/>
              <pc:sldMasterMk cId="1105970405" sldId="2147483964"/>
              <pc:sldLayoutMk cId="1345721581" sldId="2147483970"/>
              <ac:spMk id="19" creationId="{D27BA220-C38F-7748-9BE1-1854E3B50314}"/>
            </ac:spMkLst>
          </pc:spChg>
          <pc:spChg chg="mod">
            <ac:chgData name="Foppa, Pedro" userId="78b15ebb-14ab-45f0-97b3-f50a9b67ce6d" providerId="ADAL" clId="{272B8FC1-575B-2D42-988B-7A0BE7D5428E}" dt="2020-06-12T11:54:51.088" v="34"/>
            <ac:spMkLst>
              <pc:docMk/>
              <pc:sldMasterMk cId="1105970405" sldId="2147483964"/>
              <pc:sldLayoutMk cId="1345721581" sldId="2147483970"/>
              <ac:spMk id="19" creationId="{FF72B117-8874-2448-B2D5-C39FB5E49C01}"/>
            </ac:spMkLst>
          </pc:spChg>
          <pc:spChg chg="mod">
            <ac:chgData name="Foppa, Pedro" userId="78b15ebb-14ab-45f0-97b3-f50a9b67ce6d" providerId="ADAL" clId="{272B8FC1-575B-2D42-988B-7A0BE7D5428E}" dt="2020-06-12T11:58:01.812" v="59"/>
            <ac:spMkLst>
              <pc:docMk/>
              <pc:sldMasterMk cId="1105970405" sldId="2147483964"/>
              <pc:sldLayoutMk cId="1345721581" sldId="2147483970"/>
              <ac:spMk id="20" creationId="{6A0ADAF7-8302-FE4A-A3CF-2907884E62E6}"/>
            </ac:spMkLst>
          </pc:spChg>
          <pc:spChg chg="add mod">
            <ac:chgData name="Foppa, Pedro" userId="78b15ebb-14ab-45f0-97b3-f50a9b67ce6d" providerId="ADAL" clId="{272B8FC1-575B-2D42-988B-7A0BE7D5428E}" dt="2020-06-12T11:54:51.088" v="34"/>
            <ac:spMkLst>
              <pc:docMk/>
              <pc:sldMasterMk cId="1105970405" sldId="2147483964"/>
              <pc:sldLayoutMk cId="1345721581" sldId="2147483970"/>
              <ac:spMk id="20" creationId="{FA12C2C5-6B91-8342-A314-D4CDFE487E9D}"/>
            </ac:spMkLst>
          </pc:spChg>
          <pc:spChg chg="add mod">
            <ac:chgData name="Foppa, Pedro" userId="78b15ebb-14ab-45f0-97b3-f50a9b67ce6d" providerId="ADAL" clId="{272B8FC1-575B-2D42-988B-7A0BE7D5428E}" dt="2020-06-12T11:58:01.812" v="59"/>
            <ac:spMkLst>
              <pc:docMk/>
              <pc:sldMasterMk cId="1105970405" sldId="2147483964"/>
              <pc:sldLayoutMk cId="1345721581" sldId="2147483970"/>
              <ac:spMk id="21" creationId="{28FB3C8D-906C-4F43-B969-78EC53F7F655}"/>
            </ac:spMkLst>
          </pc:spChg>
          <pc:spChg chg="add mod">
            <ac:chgData name="Foppa, Pedro" userId="78b15ebb-14ab-45f0-97b3-f50a9b67ce6d" providerId="ADAL" clId="{272B8FC1-575B-2D42-988B-7A0BE7D5428E}" dt="2020-06-12T11:54:51.088" v="34"/>
            <ac:spMkLst>
              <pc:docMk/>
              <pc:sldMasterMk cId="1105970405" sldId="2147483964"/>
              <pc:sldLayoutMk cId="1345721581" sldId="2147483970"/>
              <ac:spMk id="21" creationId="{6D8E656A-ADA4-2E41-B276-7D2137ECAC0C}"/>
            </ac:spMkLst>
          </pc:spChg>
          <pc:spChg chg="add mod">
            <ac:chgData name="Foppa, Pedro" userId="78b15ebb-14ab-45f0-97b3-f50a9b67ce6d" providerId="ADAL" clId="{272B8FC1-575B-2D42-988B-7A0BE7D5428E}" dt="2020-06-12T11:58:01.812" v="59"/>
            <ac:spMkLst>
              <pc:docMk/>
              <pc:sldMasterMk cId="1105970405" sldId="2147483964"/>
              <pc:sldLayoutMk cId="1345721581" sldId="2147483970"/>
              <ac:spMk id="22" creationId="{79A7BB9F-2F55-344B-9B53-C5409E298C22}"/>
            </ac:spMkLst>
          </pc:spChg>
          <pc:grpChg chg="del">
            <ac:chgData name="Foppa, Pedro" userId="78b15ebb-14ab-45f0-97b3-f50a9b67ce6d" providerId="ADAL" clId="{272B8FC1-575B-2D42-988B-7A0BE7D5428E}" dt="2020-06-12T11:57:57.914" v="55" actId="478"/>
            <ac:grpSpMkLst>
              <pc:docMk/>
              <pc:sldMasterMk cId="1105970405" sldId="2147483964"/>
              <pc:sldLayoutMk cId="1345721581" sldId="2147483970"/>
              <ac:grpSpMk id="11" creationId="{2AD41DB8-CD4F-A94D-B320-85192F1540DC}"/>
            </ac:grpSpMkLst>
          </pc:grpChg>
          <pc:grpChg chg="add mod">
            <ac:chgData name="Foppa, Pedro" userId="78b15ebb-14ab-45f0-97b3-f50a9b67ce6d" providerId="ADAL" clId="{272B8FC1-575B-2D42-988B-7A0BE7D5428E}" dt="2020-06-12T11:54:51.088" v="34"/>
            <ac:grpSpMkLst>
              <pc:docMk/>
              <pc:sldMasterMk cId="1105970405" sldId="2147483964"/>
              <pc:sldLayoutMk cId="1345721581" sldId="2147483970"/>
              <ac:grpSpMk id="16" creationId="{CE32AED9-C8DB-7641-995E-C235626C1B8B}"/>
            </ac:grpSpMkLst>
          </pc:grpChg>
          <pc:grpChg chg="add mod">
            <ac:chgData name="Foppa, Pedro" userId="78b15ebb-14ab-45f0-97b3-f50a9b67ce6d" providerId="ADAL" clId="{272B8FC1-575B-2D42-988B-7A0BE7D5428E}" dt="2020-06-12T11:58:01.812" v="59"/>
            <ac:grpSpMkLst>
              <pc:docMk/>
              <pc:sldMasterMk cId="1105970405" sldId="2147483964"/>
              <pc:sldLayoutMk cId="1345721581" sldId="2147483970"/>
              <ac:grpSpMk id="17" creationId="{62E1515A-EF99-9248-A89B-48AB30AFCF2D}"/>
            </ac:grpSpMkLst>
          </pc:grpChg>
          <pc:picChg chg="add del">
            <ac:chgData name="Foppa, Pedro" userId="78b15ebb-14ab-45f0-97b3-f50a9b67ce6d" providerId="ADAL" clId="{272B8FC1-575B-2D42-988B-7A0BE7D5428E}" dt="2020-06-12T11:57:59.801" v="57" actId="478"/>
            <ac:picMkLst>
              <pc:docMk/>
              <pc:sldMasterMk cId="1105970405" sldId="2147483964"/>
              <pc:sldLayoutMk cId="1345721581" sldId="2147483970"/>
              <ac:picMk id="10" creationId="{00000000-0000-0000-0000-000000000000}"/>
            </ac:picMkLst>
          </pc:picChg>
        </pc:sldLayoutChg>
        <pc:sldLayoutChg chg="addSp delSp modSp">
          <pc:chgData name="Foppa, Pedro" userId="78b15ebb-14ab-45f0-97b3-f50a9b67ce6d" providerId="ADAL" clId="{272B8FC1-575B-2D42-988B-7A0BE7D5428E}" dt="2020-06-12T11:57:54.086" v="53"/>
          <pc:sldLayoutMkLst>
            <pc:docMk/>
            <pc:sldMasterMk cId="1105970405" sldId="2147483964"/>
            <pc:sldLayoutMk cId="2220410556" sldId="2147484303"/>
          </pc:sldLayoutMkLst>
          <pc:spChg chg="del">
            <ac:chgData name="Foppa, Pedro" userId="78b15ebb-14ab-45f0-97b3-f50a9b67ce6d" providerId="ADAL" clId="{272B8FC1-575B-2D42-988B-7A0BE7D5428E}" dt="2020-06-12T11:57:53.198" v="52" actId="478"/>
            <ac:spMkLst>
              <pc:docMk/>
              <pc:sldMasterMk cId="1105970405" sldId="2147483964"/>
              <pc:sldLayoutMk cId="2220410556" sldId="2147484303"/>
              <ac:spMk id="7" creationId="{00000000-0000-0000-0000-000000000000}"/>
            </ac:spMkLst>
          </pc:spChg>
          <pc:spChg chg="add mod">
            <ac:chgData name="Foppa, Pedro" userId="78b15ebb-14ab-45f0-97b3-f50a9b67ce6d" providerId="ADAL" clId="{272B8FC1-575B-2D42-988B-7A0BE7D5428E}" dt="2020-06-12T11:57:54.086" v="53"/>
            <ac:spMkLst>
              <pc:docMk/>
              <pc:sldMasterMk cId="1105970405" sldId="2147483964"/>
              <pc:sldLayoutMk cId="2220410556" sldId="2147484303"/>
              <ac:spMk id="10" creationId="{D5656793-1F8D-2D49-9D37-1150F407FFF1}"/>
            </ac:spMkLst>
          </pc:spChg>
          <pc:spChg chg="add mod">
            <ac:chgData name="Foppa, Pedro" userId="78b15ebb-14ab-45f0-97b3-f50a9b67ce6d" providerId="ADAL" clId="{272B8FC1-575B-2D42-988B-7A0BE7D5428E}" dt="2020-06-12T11:54:45.529" v="31"/>
            <ac:spMkLst>
              <pc:docMk/>
              <pc:sldMasterMk cId="1105970405" sldId="2147483964"/>
              <pc:sldLayoutMk cId="2220410556" sldId="2147484303"/>
              <ac:spMk id="10" creationId="{DBE4C04B-CA68-B14E-B968-3E1BC639ABF8}"/>
            </ac:spMkLst>
          </pc:spChg>
          <pc:spChg chg="add mod">
            <ac:chgData name="Foppa, Pedro" userId="78b15ebb-14ab-45f0-97b3-f50a9b67ce6d" providerId="ADAL" clId="{272B8FC1-575B-2D42-988B-7A0BE7D5428E}" dt="2020-06-12T11:57:54.086" v="53"/>
            <ac:spMkLst>
              <pc:docMk/>
              <pc:sldMasterMk cId="1105970405" sldId="2147483964"/>
              <pc:sldLayoutMk cId="2220410556" sldId="2147484303"/>
              <ac:spMk id="11" creationId="{BB7498BD-698B-734C-9FF2-A46078988EAC}"/>
            </ac:spMkLst>
          </pc:spChg>
          <pc:spChg chg="mod">
            <ac:chgData name="Foppa, Pedro" userId="78b15ebb-14ab-45f0-97b3-f50a9b67ce6d" providerId="ADAL" clId="{272B8FC1-575B-2D42-988B-7A0BE7D5428E}" dt="2020-06-12T11:54:45.529" v="31"/>
            <ac:spMkLst>
              <pc:docMk/>
              <pc:sldMasterMk cId="1105970405" sldId="2147483964"/>
              <pc:sldLayoutMk cId="2220410556" sldId="2147484303"/>
              <ac:spMk id="12" creationId="{ACB67506-D393-4D46-8E86-1367F3EDB518}"/>
            </ac:spMkLst>
          </pc:spChg>
          <pc:spChg chg="mod">
            <ac:chgData name="Foppa, Pedro" userId="78b15ebb-14ab-45f0-97b3-f50a9b67ce6d" providerId="ADAL" clId="{272B8FC1-575B-2D42-988B-7A0BE7D5428E}" dt="2020-06-12T11:54:45.529" v="31"/>
            <ac:spMkLst>
              <pc:docMk/>
              <pc:sldMasterMk cId="1105970405" sldId="2147483964"/>
              <pc:sldLayoutMk cId="2220410556" sldId="2147484303"/>
              <ac:spMk id="13" creationId="{94F65024-E667-AD49-A7E2-2D5DE3B6D06D}"/>
            </ac:spMkLst>
          </pc:spChg>
          <pc:spChg chg="mod">
            <ac:chgData name="Foppa, Pedro" userId="78b15ebb-14ab-45f0-97b3-f50a9b67ce6d" providerId="ADAL" clId="{272B8FC1-575B-2D42-988B-7A0BE7D5428E}" dt="2020-06-12T11:57:54.086" v="53"/>
            <ac:spMkLst>
              <pc:docMk/>
              <pc:sldMasterMk cId="1105970405" sldId="2147483964"/>
              <pc:sldLayoutMk cId="2220410556" sldId="2147484303"/>
              <ac:spMk id="13" creationId="{9BD3509D-1777-7546-80A9-2B25FE503A6C}"/>
            </ac:spMkLst>
          </pc:spChg>
          <pc:spChg chg="mod">
            <ac:chgData name="Foppa, Pedro" userId="78b15ebb-14ab-45f0-97b3-f50a9b67ce6d" providerId="ADAL" clId="{272B8FC1-575B-2D42-988B-7A0BE7D5428E}" dt="2020-06-12T11:57:54.086" v="53"/>
            <ac:spMkLst>
              <pc:docMk/>
              <pc:sldMasterMk cId="1105970405" sldId="2147483964"/>
              <pc:sldLayoutMk cId="2220410556" sldId="2147484303"/>
              <ac:spMk id="14" creationId="{122CD144-2B12-CC4B-9F40-687F0B2893E5}"/>
            </ac:spMkLst>
          </pc:spChg>
          <pc:spChg chg="mod">
            <ac:chgData name="Foppa, Pedro" userId="78b15ebb-14ab-45f0-97b3-f50a9b67ce6d" providerId="ADAL" clId="{272B8FC1-575B-2D42-988B-7A0BE7D5428E}" dt="2020-06-12T11:54:45.529" v="31"/>
            <ac:spMkLst>
              <pc:docMk/>
              <pc:sldMasterMk cId="1105970405" sldId="2147483964"/>
              <pc:sldLayoutMk cId="2220410556" sldId="2147484303"/>
              <ac:spMk id="14" creationId="{BE320AD3-B866-C94E-BE21-D9405D8955BE}"/>
            </ac:spMkLst>
          </pc:spChg>
          <pc:spChg chg="add mod">
            <ac:chgData name="Foppa, Pedro" userId="78b15ebb-14ab-45f0-97b3-f50a9b67ce6d" providerId="ADAL" clId="{272B8FC1-575B-2D42-988B-7A0BE7D5428E}" dt="2020-06-12T11:54:45.529" v="31"/>
            <ac:spMkLst>
              <pc:docMk/>
              <pc:sldMasterMk cId="1105970405" sldId="2147483964"/>
              <pc:sldLayoutMk cId="2220410556" sldId="2147484303"/>
              <ac:spMk id="15" creationId="{3F58462B-6FAE-B447-B685-85565E0D27D8}"/>
            </ac:spMkLst>
          </pc:spChg>
          <pc:spChg chg="mod">
            <ac:chgData name="Foppa, Pedro" userId="78b15ebb-14ab-45f0-97b3-f50a9b67ce6d" providerId="ADAL" clId="{272B8FC1-575B-2D42-988B-7A0BE7D5428E}" dt="2020-06-12T11:57:54.086" v="53"/>
            <ac:spMkLst>
              <pc:docMk/>
              <pc:sldMasterMk cId="1105970405" sldId="2147483964"/>
              <pc:sldLayoutMk cId="2220410556" sldId="2147484303"/>
              <ac:spMk id="15" creationId="{D6227449-5479-C945-BFC7-DA08812AA355}"/>
            </ac:spMkLst>
          </pc:spChg>
          <pc:spChg chg="del">
            <ac:chgData name="Foppa, Pedro" userId="78b15ebb-14ab-45f0-97b3-f50a9b67ce6d" providerId="ADAL" clId="{272B8FC1-575B-2D42-988B-7A0BE7D5428E}" dt="2020-06-12T11:57:52.394" v="51" actId="478"/>
            <ac:spMkLst>
              <pc:docMk/>
              <pc:sldMasterMk cId="1105970405" sldId="2147483964"/>
              <pc:sldLayoutMk cId="2220410556" sldId="2147484303"/>
              <ac:spMk id="16" creationId="{EBBB6D40-B4C9-8B4A-B2A6-126F64906376}"/>
            </ac:spMkLst>
          </pc:spChg>
          <pc:spChg chg="add mod">
            <ac:chgData name="Foppa, Pedro" userId="78b15ebb-14ab-45f0-97b3-f50a9b67ce6d" providerId="ADAL" clId="{272B8FC1-575B-2D42-988B-7A0BE7D5428E}" dt="2020-06-12T11:57:54.086" v="53"/>
            <ac:spMkLst>
              <pc:docMk/>
              <pc:sldMasterMk cId="1105970405" sldId="2147483964"/>
              <pc:sldLayoutMk cId="2220410556" sldId="2147484303"/>
              <ac:spMk id="17" creationId="{12D766A8-ED28-CF40-A660-497E38874D7A}"/>
            </ac:spMkLst>
          </pc:spChg>
          <pc:spChg chg="add mod">
            <ac:chgData name="Foppa, Pedro" userId="78b15ebb-14ab-45f0-97b3-f50a9b67ce6d" providerId="ADAL" clId="{272B8FC1-575B-2D42-988B-7A0BE7D5428E}" dt="2020-06-12T11:54:45.529" v="31"/>
            <ac:spMkLst>
              <pc:docMk/>
              <pc:sldMasterMk cId="1105970405" sldId="2147483964"/>
              <pc:sldLayoutMk cId="2220410556" sldId="2147484303"/>
              <ac:spMk id="17" creationId="{8AA8446F-D208-D947-8080-6736ACDDE288}"/>
            </ac:spMkLst>
          </pc:spChg>
          <pc:spChg chg="add mod">
            <ac:chgData name="Foppa, Pedro" userId="78b15ebb-14ab-45f0-97b3-f50a9b67ce6d" providerId="ADAL" clId="{272B8FC1-575B-2D42-988B-7A0BE7D5428E}" dt="2020-06-12T11:57:54.086" v="53"/>
            <ac:spMkLst>
              <pc:docMk/>
              <pc:sldMasterMk cId="1105970405" sldId="2147483964"/>
              <pc:sldLayoutMk cId="2220410556" sldId="2147484303"/>
              <ac:spMk id="18" creationId="{69BABE69-525A-7243-B2BE-5609D2C99151}"/>
            </ac:spMkLst>
          </pc:spChg>
          <pc:grpChg chg="add mod">
            <ac:chgData name="Foppa, Pedro" userId="78b15ebb-14ab-45f0-97b3-f50a9b67ce6d" providerId="ADAL" clId="{272B8FC1-575B-2D42-988B-7A0BE7D5428E}" dt="2020-06-12T11:54:45.529" v="31"/>
            <ac:grpSpMkLst>
              <pc:docMk/>
              <pc:sldMasterMk cId="1105970405" sldId="2147483964"/>
              <pc:sldLayoutMk cId="2220410556" sldId="2147484303"/>
              <ac:grpSpMk id="11" creationId="{8DBB6679-9AC4-4E42-8A82-F08D954D2AAF}"/>
            </ac:grpSpMkLst>
          </pc:grpChg>
          <pc:grpChg chg="add mod">
            <ac:chgData name="Foppa, Pedro" userId="78b15ebb-14ab-45f0-97b3-f50a9b67ce6d" providerId="ADAL" clId="{272B8FC1-575B-2D42-988B-7A0BE7D5428E}" dt="2020-06-12T11:57:54.086" v="53"/>
            <ac:grpSpMkLst>
              <pc:docMk/>
              <pc:sldMasterMk cId="1105970405" sldId="2147483964"/>
              <pc:sldLayoutMk cId="2220410556" sldId="2147484303"/>
              <ac:grpSpMk id="12" creationId="{16FD29C0-E4A0-D946-B553-AE6744143A3F}"/>
            </ac:grpSpMkLst>
          </pc:grpChg>
          <pc:grpChg chg="del">
            <ac:chgData name="Foppa, Pedro" userId="78b15ebb-14ab-45f0-97b3-f50a9b67ce6d" providerId="ADAL" clId="{272B8FC1-575B-2D42-988B-7A0BE7D5428E}" dt="2020-06-12T11:57:51.676" v="50" actId="478"/>
            <ac:grpSpMkLst>
              <pc:docMk/>
              <pc:sldMasterMk cId="1105970405" sldId="2147483964"/>
              <pc:sldLayoutMk cId="2220410556" sldId="2147484303"/>
              <ac:grpSpMk id="24" creationId="{00000000-0000-0000-0000-000000000000}"/>
            </ac:grpSpMkLst>
          </pc:grpChg>
        </pc:sldLayoutChg>
        <pc:sldLayoutChg chg="addSp delSp modSp">
          <pc:chgData name="Foppa, Pedro" userId="78b15ebb-14ab-45f0-97b3-f50a9b67ce6d" providerId="ADAL" clId="{272B8FC1-575B-2D42-988B-7A0BE7D5428E}" dt="2020-06-12T11:58:08.134" v="63"/>
          <pc:sldLayoutMkLst>
            <pc:docMk/>
            <pc:sldMasterMk cId="1105970405" sldId="2147483964"/>
            <pc:sldLayoutMk cId="3344055520" sldId="2147484305"/>
          </pc:sldLayoutMkLst>
          <pc:spChg chg="del">
            <ac:chgData name="Foppa, Pedro" userId="78b15ebb-14ab-45f0-97b3-f50a9b67ce6d" providerId="ADAL" clId="{272B8FC1-575B-2D42-988B-7A0BE7D5428E}" dt="2020-06-12T11:58:07.287" v="62" actId="478"/>
            <ac:spMkLst>
              <pc:docMk/>
              <pc:sldMasterMk cId="1105970405" sldId="2147483964"/>
              <pc:sldLayoutMk cId="3344055520" sldId="2147484305"/>
              <ac:spMk id="7" creationId="{00000000-0000-0000-0000-000000000000}"/>
            </ac:spMkLst>
          </pc:spChg>
          <pc:spChg chg="add mod">
            <ac:chgData name="Foppa, Pedro" userId="78b15ebb-14ab-45f0-97b3-f50a9b67ce6d" providerId="ADAL" clId="{272B8FC1-575B-2D42-988B-7A0BE7D5428E}" dt="2020-06-12T11:54:55.881" v="37"/>
            <ac:spMkLst>
              <pc:docMk/>
              <pc:sldMasterMk cId="1105970405" sldId="2147483964"/>
              <pc:sldLayoutMk cId="3344055520" sldId="2147484305"/>
              <ac:spMk id="10" creationId="{B415410E-A3E4-C246-9CE3-DCB58D9FDD97}"/>
            </ac:spMkLst>
          </pc:spChg>
          <pc:spChg chg="add mod">
            <ac:chgData name="Foppa, Pedro" userId="78b15ebb-14ab-45f0-97b3-f50a9b67ce6d" providerId="ADAL" clId="{272B8FC1-575B-2D42-988B-7A0BE7D5428E}" dt="2020-06-12T11:58:08.134" v="63"/>
            <ac:spMkLst>
              <pc:docMk/>
              <pc:sldMasterMk cId="1105970405" sldId="2147483964"/>
              <pc:sldLayoutMk cId="3344055520" sldId="2147484305"/>
              <ac:spMk id="10" creationId="{FB702EAC-C014-FE40-BB17-A54FD46D7874}"/>
            </ac:spMkLst>
          </pc:spChg>
          <pc:spChg chg="add mod">
            <ac:chgData name="Foppa, Pedro" userId="78b15ebb-14ab-45f0-97b3-f50a9b67ce6d" providerId="ADAL" clId="{272B8FC1-575B-2D42-988B-7A0BE7D5428E}" dt="2020-06-12T11:58:08.134" v="63"/>
            <ac:spMkLst>
              <pc:docMk/>
              <pc:sldMasterMk cId="1105970405" sldId="2147483964"/>
              <pc:sldLayoutMk cId="3344055520" sldId="2147484305"/>
              <ac:spMk id="11" creationId="{609E494B-3BEE-7346-9FCE-9B81B23F9C56}"/>
            </ac:spMkLst>
          </pc:spChg>
          <pc:spChg chg="mod">
            <ac:chgData name="Foppa, Pedro" userId="78b15ebb-14ab-45f0-97b3-f50a9b67ce6d" providerId="ADAL" clId="{272B8FC1-575B-2D42-988B-7A0BE7D5428E}" dt="2020-06-12T11:54:55.881" v="37"/>
            <ac:spMkLst>
              <pc:docMk/>
              <pc:sldMasterMk cId="1105970405" sldId="2147483964"/>
              <pc:sldLayoutMk cId="3344055520" sldId="2147484305"/>
              <ac:spMk id="12" creationId="{68E196E7-E560-3042-A50F-B5C972C7E92C}"/>
            </ac:spMkLst>
          </pc:spChg>
          <pc:spChg chg="mod">
            <ac:chgData name="Foppa, Pedro" userId="78b15ebb-14ab-45f0-97b3-f50a9b67ce6d" providerId="ADAL" clId="{272B8FC1-575B-2D42-988B-7A0BE7D5428E}" dt="2020-06-12T11:54:55.881" v="37"/>
            <ac:spMkLst>
              <pc:docMk/>
              <pc:sldMasterMk cId="1105970405" sldId="2147483964"/>
              <pc:sldLayoutMk cId="3344055520" sldId="2147484305"/>
              <ac:spMk id="13" creationId="{21F77EAF-65CB-8B49-92D6-CE3A016BEE58}"/>
            </ac:spMkLst>
          </pc:spChg>
          <pc:spChg chg="mod">
            <ac:chgData name="Foppa, Pedro" userId="78b15ebb-14ab-45f0-97b3-f50a9b67ce6d" providerId="ADAL" clId="{272B8FC1-575B-2D42-988B-7A0BE7D5428E}" dt="2020-06-12T11:58:08.134" v="63"/>
            <ac:spMkLst>
              <pc:docMk/>
              <pc:sldMasterMk cId="1105970405" sldId="2147483964"/>
              <pc:sldLayoutMk cId="3344055520" sldId="2147484305"/>
              <ac:spMk id="13" creationId="{22B66E27-252F-DB4E-8E1F-9111378B722F}"/>
            </ac:spMkLst>
          </pc:spChg>
          <pc:spChg chg="mod">
            <ac:chgData name="Foppa, Pedro" userId="78b15ebb-14ab-45f0-97b3-f50a9b67ce6d" providerId="ADAL" clId="{272B8FC1-575B-2D42-988B-7A0BE7D5428E}" dt="2020-06-12T11:58:08.134" v="63"/>
            <ac:spMkLst>
              <pc:docMk/>
              <pc:sldMasterMk cId="1105970405" sldId="2147483964"/>
              <pc:sldLayoutMk cId="3344055520" sldId="2147484305"/>
              <ac:spMk id="14" creationId="{C06CEFB0-7366-804A-80ED-DF440203B33F}"/>
            </ac:spMkLst>
          </pc:spChg>
          <pc:spChg chg="mod">
            <ac:chgData name="Foppa, Pedro" userId="78b15ebb-14ab-45f0-97b3-f50a9b67ce6d" providerId="ADAL" clId="{272B8FC1-575B-2D42-988B-7A0BE7D5428E}" dt="2020-06-12T11:54:55.881" v="37"/>
            <ac:spMkLst>
              <pc:docMk/>
              <pc:sldMasterMk cId="1105970405" sldId="2147483964"/>
              <pc:sldLayoutMk cId="3344055520" sldId="2147484305"/>
              <ac:spMk id="14" creationId="{FB403747-30A4-8747-B4E9-D577B58A6EA9}"/>
            </ac:spMkLst>
          </pc:spChg>
          <pc:spChg chg="add mod">
            <ac:chgData name="Foppa, Pedro" userId="78b15ebb-14ab-45f0-97b3-f50a9b67ce6d" providerId="ADAL" clId="{272B8FC1-575B-2D42-988B-7A0BE7D5428E}" dt="2020-06-12T11:54:55.881" v="37"/>
            <ac:spMkLst>
              <pc:docMk/>
              <pc:sldMasterMk cId="1105970405" sldId="2147483964"/>
              <pc:sldLayoutMk cId="3344055520" sldId="2147484305"/>
              <ac:spMk id="15" creationId="{8D80A2B8-5A73-8F4E-A034-9C4C201B4716}"/>
            </ac:spMkLst>
          </pc:spChg>
          <pc:spChg chg="mod">
            <ac:chgData name="Foppa, Pedro" userId="78b15ebb-14ab-45f0-97b3-f50a9b67ce6d" providerId="ADAL" clId="{272B8FC1-575B-2D42-988B-7A0BE7D5428E}" dt="2020-06-12T11:58:08.134" v="63"/>
            <ac:spMkLst>
              <pc:docMk/>
              <pc:sldMasterMk cId="1105970405" sldId="2147483964"/>
              <pc:sldLayoutMk cId="3344055520" sldId="2147484305"/>
              <ac:spMk id="15" creationId="{F564B811-426C-4244-B3F6-C53E75E26C71}"/>
            </ac:spMkLst>
          </pc:spChg>
          <pc:spChg chg="del">
            <ac:chgData name="Foppa, Pedro" userId="78b15ebb-14ab-45f0-97b3-f50a9b67ce6d" providerId="ADAL" clId="{272B8FC1-575B-2D42-988B-7A0BE7D5428E}" dt="2020-06-12T11:58:05.809" v="60" actId="478"/>
            <ac:spMkLst>
              <pc:docMk/>
              <pc:sldMasterMk cId="1105970405" sldId="2147483964"/>
              <pc:sldLayoutMk cId="3344055520" sldId="2147484305"/>
              <ac:spMk id="16" creationId="{EBBB6D40-B4C9-8B4A-B2A6-126F64906376}"/>
            </ac:spMkLst>
          </pc:spChg>
          <pc:spChg chg="add mod">
            <ac:chgData name="Foppa, Pedro" userId="78b15ebb-14ab-45f0-97b3-f50a9b67ce6d" providerId="ADAL" clId="{272B8FC1-575B-2D42-988B-7A0BE7D5428E}" dt="2020-06-12T11:58:08.134" v="63"/>
            <ac:spMkLst>
              <pc:docMk/>
              <pc:sldMasterMk cId="1105970405" sldId="2147483964"/>
              <pc:sldLayoutMk cId="3344055520" sldId="2147484305"/>
              <ac:spMk id="17" creationId="{A970FEEF-407D-E44D-BAD5-49CA4E5A91E2}"/>
            </ac:spMkLst>
          </pc:spChg>
          <pc:spChg chg="add mod">
            <ac:chgData name="Foppa, Pedro" userId="78b15ebb-14ab-45f0-97b3-f50a9b67ce6d" providerId="ADAL" clId="{272B8FC1-575B-2D42-988B-7A0BE7D5428E}" dt="2020-06-12T11:54:55.881" v="37"/>
            <ac:spMkLst>
              <pc:docMk/>
              <pc:sldMasterMk cId="1105970405" sldId="2147483964"/>
              <pc:sldLayoutMk cId="3344055520" sldId="2147484305"/>
              <ac:spMk id="17" creationId="{C52E3462-716E-4D44-A2CD-A2EE273187C0}"/>
            </ac:spMkLst>
          </pc:spChg>
          <pc:spChg chg="add mod">
            <ac:chgData name="Foppa, Pedro" userId="78b15ebb-14ab-45f0-97b3-f50a9b67ce6d" providerId="ADAL" clId="{272B8FC1-575B-2D42-988B-7A0BE7D5428E}" dt="2020-06-12T11:58:08.134" v="63"/>
            <ac:spMkLst>
              <pc:docMk/>
              <pc:sldMasterMk cId="1105970405" sldId="2147483964"/>
              <pc:sldLayoutMk cId="3344055520" sldId="2147484305"/>
              <ac:spMk id="18" creationId="{0FE805ED-3108-DC41-A759-AEC37117992A}"/>
            </ac:spMkLst>
          </pc:spChg>
          <pc:grpChg chg="del">
            <ac:chgData name="Foppa, Pedro" userId="78b15ebb-14ab-45f0-97b3-f50a9b67ce6d" providerId="ADAL" clId="{272B8FC1-575B-2D42-988B-7A0BE7D5428E}" dt="2020-06-12T11:58:06.477" v="61" actId="478"/>
            <ac:grpSpMkLst>
              <pc:docMk/>
              <pc:sldMasterMk cId="1105970405" sldId="2147483964"/>
              <pc:sldLayoutMk cId="3344055520" sldId="2147484305"/>
              <ac:grpSpMk id="2" creationId="{00000000-0000-0000-0000-000000000000}"/>
            </ac:grpSpMkLst>
          </pc:grpChg>
          <pc:grpChg chg="add mod">
            <ac:chgData name="Foppa, Pedro" userId="78b15ebb-14ab-45f0-97b3-f50a9b67ce6d" providerId="ADAL" clId="{272B8FC1-575B-2D42-988B-7A0BE7D5428E}" dt="2020-06-12T11:54:55.881" v="37"/>
            <ac:grpSpMkLst>
              <pc:docMk/>
              <pc:sldMasterMk cId="1105970405" sldId="2147483964"/>
              <pc:sldLayoutMk cId="3344055520" sldId="2147484305"/>
              <ac:grpSpMk id="11" creationId="{C0FF6D41-83E8-6E49-9AC2-D25FD61ECF58}"/>
            </ac:grpSpMkLst>
          </pc:grpChg>
          <pc:grpChg chg="add mod">
            <ac:chgData name="Foppa, Pedro" userId="78b15ebb-14ab-45f0-97b3-f50a9b67ce6d" providerId="ADAL" clId="{272B8FC1-575B-2D42-988B-7A0BE7D5428E}" dt="2020-06-12T11:58:08.134" v="63"/>
            <ac:grpSpMkLst>
              <pc:docMk/>
              <pc:sldMasterMk cId="1105970405" sldId="2147483964"/>
              <pc:sldLayoutMk cId="3344055520" sldId="2147484305"/>
              <ac:grpSpMk id="12" creationId="{B721FCB5-5E4D-F144-A1C3-4F170E80144A}"/>
            </ac:grpSpMkLst>
          </pc:grpChg>
        </pc:sldLayoutChg>
        <pc:sldLayoutChg chg="addSp delSp modSp">
          <pc:chgData name="Foppa, Pedro" userId="78b15ebb-14ab-45f0-97b3-f50a9b67ce6d" providerId="ADAL" clId="{272B8FC1-575B-2D42-988B-7A0BE7D5428E}" dt="2020-06-30T14:25:46.951" v="188"/>
          <pc:sldLayoutMkLst>
            <pc:docMk/>
            <pc:sldMasterMk cId="1105970405" sldId="2147483964"/>
            <pc:sldLayoutMk cId="3879414274" sldId="2147484407"/>
          </pc:sldLayoutMkLst>
          <pc:spChg chg="del">
            <ac:chgData name="Foppa, Pedro" userId="78b15ebb-14ab-45f0-97b3-f50a9b67ce6d" providerId="ADAL" clId="{272B8FC1-575B-2D42-988B-7A0BE7D5428E}" dt="2020-06-30T14:25:46.720" v="187" actId="478"/>
            <ac:spMkLst>
              <pc:docMk/>
              <pc:sldMasterMk cId="1105970405" sldId="2147483964"/>
              <pc:sldLayoutMk cId="3879414274" sldId="2147484407"/>
              <ac:spMk id="5" creationId="{00000000-0000-0000-0000-000000000000}"/>
            </ac:spMkLst>
          </pc:spChg>
          <pc:spChg chg="add mod">
            <ac:chgData name="Foppa, Pedro" userId="78b15ebb-14ab-45f0-97b3-f50a9b67ce6d" providerId="ADAL" clId="{272B8FC1-575B-2D42-988B-7A0BE7D5428E}" dt="2020-06-30T14:25:46.951" v="188"/>
            <ac:spMkLst>
              <pc:docMk/>
              <pc:sldMasterMk cId="1105970405" sldId="2147483964"/>
              <pc:sldLayoutMk cId="3879414274" sldId="2147484407"/>
              <ac:spMk id="6" creationId="{BC7927F0-0060-E641-9DF6-FBEA1036D28B}"/>
            </ac:spMkLst>
          </pc:spChg>
        </pc:sldLayoutChg>
        <pc:sldLayoutChg chg="addSp delSp modSp">
          <pc:chgData name="Foppa, Pedro" userId="78b15ebb-14ab-45f0-97b3-f50a9b67ce6d" providerId="ADAL" clId="{272B8FC1-575B-2D42-988B-7A0BE7D5428E}" dt="2020-06-30T14:25:50.109" v="190"/>
          <pc:sldLayoutMkLst>
            <pc:docMk/>
            <pc:sldMasterMk cId="1105970405" sldId="2147483964"/>
            <pc:sldLayoutMk cId="2656835938" sldId="2147484408"/>
          </pc:sldLayoutMkLst>
          <pc:spChg chg="del">
            <ac:chgData name="Foppa, Pedro" userId="78b15ebb-14ab-45f0-97b3-f50a9b67ce6d" providerId="ADAL" clId="{272B8FC1-575B-2D42-988B-7A0BE7D5428E}" dt="2020-06-30T14:25:49.858" v="189" actId="478"/>
            <ac:spMkLst>
              <pc:docMk/>
              <pc:sldMasterMk cId="1105970405" sldId="2147483964"/>
              <pc:sldLayoutMk cId="2656835938" sldId="2147484408"/>
              <ac:spMk id="5" creationId="{00000000-0000-0000-0000-000000000000}"/>
            </ac:spMkLst>
          </pc:spChg>
          <pc:spChg chg="add mod">
            <ac:chgData name="Foppa, Pedro" userId="78b15ebb-14ab-45f0-97b3-f50a9b67ce6d" providerId="ADAL" clId="{272B8FC1-575B-2D42-988B-7A0BE7D5428E}" dt="2020-06-30T14:25:50.109" v="190"/>
            <ac:spMkLst>
              <pc:docMk/>
              <pc:sldMasterMk cId="1105970405" sldId="2147483964"/>
              <pc:sldLayoutMk cId="2656835938" sldId="2147484408"/>
              <ac:spMk id="6" creationId="{963AF44A-1995-DE4D-9A46-5A2394C80A9F}"/>
            </ac:spMkLst>
          </pc:spChg>
        </pc:sldLayoutChg>
      </pc:sldMasterChg>
      <pc:sldMasterChg chg="modSldLayout">
        <pc:chgData name="Foppa, Pedro" userId="78b15ebb-14ab-45f0-97b3-f50a9b67ce6d" providerId="ADAL" clId="{272B8FC1-575B-2D42-988B-7A0BE7D5428E}" dt="2020-06-30T14:26:04.186" v="193" actId="207"/>
        <pc:sldMasterMkLst>
          <pc:docMk/>
          <pc:sldMasterMk cId="1206996952" sldId="2147484051"/>
        </pc:sldMasterMkLst>
        <pc:sldLayoutChg chg="addSp delSp modSp">
          <pc:chgData name="Foppa, Pedro" userId="78b15ebb-14ab-45f0-97b3-f50a9b67ce6d" providerId="ADAL" clId="{272B8FC1-575B-2D42-988B-7A0BE7D5428E}" dt="2020-06-12T11:58:28.717" v="75"/>
          <pc:sldLayoutMkLst>
            <pc:docMk/>
            <pc:sldMasterMk cId="1206996952" sldId="2147484051"/>
            <pc:sldLayoutMk cId="2545982760" sldId="2147484058"/>
          </pc:sldLayoutMkLst>
          <pc:spChg chg="del">
            <ac:chgData name="Foppa, Pedro" userId="78b15ebb-14ab-45f0-97b3-f50a9b67ce6d" providerId="ADAL" clId="{272B8FC1-575B-2D42-988B-7A0BE7D5428E}" dt="2020-06-12T11:58:27.737" v="74" actId="478"/>
            <ac:spMkLst>
              <pc:docMk/>
              <pc:sldMasterMk cId="1206996952" sldId="2147484051"/>
              <pc:sldLayoutMk cId="2545982760" sldId="2147484058"/>
              <ac:spMk id="7" creationId="{2B134DFE-F50D-8640-BF49-099D9AD55437}"/>
            </ac:spMkLst>
          </pc:spChg>
          <pc:spChg chg="del">
            <ac:chgData name="Foppa, Pedro" userId="78b15ebb-14ab-45f0-97b3-f50a9b67ce6d" providerId="ADAL" clId="{272B8FC1-575B-2D42-988B-7A0BE7D5428E}" dt="2020-06-12T11:58:25.831" v="72" actId="478"/>
            <ac:spMkLst>
              <pc:docMk/>
              <pc:sldMasterMk cId="1206996952" sldId="2147484051"/>
              <pc:sldLayoutMk cId="2545982760" sldId="2147484058"/>
              <ac:spMk id="9" creationId="{953DB2CB-74A6-F441-B197-A0FBC81F16A7}"/>
            </ac:spMkLst>
          </pc:spChg>
          <pc:spChg chg="add mod">
            <ac:chgData name="Foppa, Pedro" userId="78b15ebb-14ab-45f0-97b3-f50a9b67ce6d" providerId="ADAL" clId="{272B8FC1-575B-2D42-988B-7A0BE7D5428E}" dt="2020-06-12T11:58:28.717" v="75"/>
            <ac:spMkLst>
              <pc:docMk/>
              <pc:sldMasterMk cId="1206996952" sldId="2147484051"/>
              <pc:sldLayoutMk cId="2545982760" sldId="2147484058"/>
              <ac:spMk id="14" creationId="{1A80707B-EF25-DA4C-9A4E-25ABE2DD6EB2}"/>
            </ac:spMkLst>
          </pc:spChg>
          <pc:spChg chg="add mod">
            <ac:chgData name="Foppa, Pedro" userId="78b15ebb-14ab-45f0-97b3-f50a9b67ce6d" providerId="ADAL" clId="{272B8FC1-575B-2D42-988B-7A0BE7D5428E}" dt="2020-06-12T11:55:19" v="46"/>
            <ac:spMkLst>
              <pc:docMk/>
              <pc:sldMasterMk cId="1206996952" sldId="2147484051"/>
              <pc:sldLayoutMk cId="2545982760" sldId="2147484058"/>
              <ac:spMk id="14" creationId="{9CE6755C-C94D-3B43-9BF3-EA3C6DD7F5FC}"/>
            </ac:spMkLst>
          </pc:spChg>
          <pc:spChg chg="add mod">
            <ac:chgData name="Foppa, Pedro" userId="78b15ebb-14ab-45f0-97b3-f50a9b67ce6d" providerId="ADAL" clId="{272B8FC1-575B-2D42-988B-7A0BE7D5428E}" dt="2020-06-12T11:58:28.717" v="75"/>
            <ac:spMkLst>
              <pc:docMk/>
              <pc:sldMasterMk cId="1206996952" sldId="2147484051"/>
              <pc:sldLayoutMk cId="2545982760" sldId="2147484058"/>
              <ac:spMk id="15" creationId="{D4974619-55D6-4B46-8058-443F48A5B9F3}"/>
            </ac:spMkLst>
          </pc:spChg>
          <pc:spChg chg="mod">
            <ac:chgData name="Foppa, Pedro" userId="78b15ebb-14ab-45f0-97b3-f50a9b67ce6d" providerId="ADAL" clId="{272B8FC1-575B-2D42-988B-7A0BE7D5428E}" dt="2020-06-12T11:55:19" v="46"/>
            <ac:spMkLst>
              <pc:docMk/>
              <pc:sldMasterMk cId="1206996952" sldId="2147484051"/>
              <pc:sldLayoutMk cId="2545982760" sldId="2147484058"/>
              <ac:spMk id="16" creationId="{A20C867E-230E-404D-ABBA-9455AF005FE8}"/>
            </ac:spMkLst>
          </pc:spChg>
          <pc:spChg chg="mod">
            <ac:chgData name="Foppa, Pedro" userId="78b15ebb-14ab-45f0-97b3-f50a9b67ce6d" providerId="ADAL" clId="{272B8FC1-575B-2D42-988B-7A0BE7D5428E}" dt="2020-06-12T11:55:19" v="46"/>
            <ac:spMkLst>
              <pc:docMk/>
              <pc:sldMasterMk cId="1206996952" sldId="2147484051"/>
              <pc:sldLayoutMk cId="2545982760" sldId="2147484058"/>
              <ac:spMk id="17" creationId="{8A495690-B527-6D4F-A44B-A13E7E9D28FE}"/>
            </ac:spMkLst>
          </pc:spChg>
          <pc:spChg chg="mod">
            <ac:chgData name="Foppa, Pedro" userId="78b15ebb-14ab-45f0-97b3-f50a9b67ce6d" providerId="ADAL" clId="{272B8FC1-575B-2D42-988B-7A0BE7D5428E}" dt="2020-06-12T11:58:28.717" v="75"/>
            <ac:spMkLst>
              <pc:docMk/>
              <pc:sldMasterMk cId="1206996952" sldId="2147484051"/>
              <pc:sldLayoutMk cId="2545982760" sldId="2147484058"/>
              <ac:spMk id="17" creationId="{B818F7F9-7D4A-584C-BCC2-5E46653308A1}"/>
            </ac:spMkLst>
          </pc:spChg>
          <pc:spChg chg="mod">
            <ac:chgData name="Foppa, Pedro" userId="78b15ebb-14ab-45f0-97b3-f50a9b67ce6d" providerId="ADAL" clId="{272B8FC1-575B-2D42-988B-7A0BE7D5428E}" dt="2020-06-12T11:58:28.717" v="75"/>
            <ac:spMkLst>
              <pc:docMk/>
              <pc:sldMasterMk cId="1206996952" sldId="2147484051"/>
              <pc:sldLayoutMk cId="2545982760" sldId="2147484058"/>
              <ac:spMk id="18" creationId="{1B2B72B1-925A-9D45-A7E3-A8D331C22D8F}"/>
            </ac:spMkLst>
          </pc:spChg>
          <pc:spChg chg="mod">
            <ac:chgData name="Foppa, Pedro" userId="78b15ebb-14ab-45f0-97b3-f50a9b67ce6d" providerId="ADAL" clId="{272B8FC1-575B-2D42-988B-7A0BE7D5428E}" dt="2020-06-12T11:55:19" v="46"/>
            <ac:spMkLst>
              <pc:docMk/>
              <pc:sldMasterMk cId="1206996952" sldId="2147484051"/>
              <pc:sldLayoutMk cId="2545982760" sldId="2147484058"/>
              <ac:spMk id="18" creationId="{9AB80B27-4681-3443-94E4-484828096A18}"/>
            </ac:spMkLst>
          </pc:spChg>
          <pc:spChg chg="add mod">
            <ac:chgData name="Foppa, Pedro" userId="78b15ebb-14ab-45f0-97b3-f50a9b67ce6d" providerId="ADAL" clId="{272B8FC1-575B-2D42-988B-7A0BE7D5428E}" dt="2020-06-12T11:55:19" v="46"/>
            <ac:spMkLst>
              <pc:docMk/>
              <pc:sldMasterMk cId="1206996952" sldId="2147484051"/>
              <pc:sldLayoutMk cId="2545982760" sldId="2147484058"/>
              <ac:spMk id="19" creationId="{2FB5E7BE-5701-8D43-8D9D-2F7170FAE041}"/>
            </ac:spMkLst>
          </pc:spChg>
          <pc:spChg chg="mod">
            <ac:chgData name="Foppa, Pedro" userId="78b15ebb-14ab-45f0-97b3-f50a9b67ce6d" providerId="ADAL" clId="{272B8FC1-575B-2D42-988B-7A0BE7D5428E}" dt="2020-06-12T11:58:28.717" v="75"/>
            <ac:spMkLst>
              <pc:docMk/>
              <pc:sldMasterMk cId="1206996952" sldId="2147484051"/>
              <pc:sldLayoutMk cId="2545982760" sldId="2147484058"/>
              <ac:spMk id="19" creationId="{728EA6FF-B806-9D4D-BC77-813904D1A189}"/>
            </ac:spMkLst>
          </pc:spChg>
          <pc:spChg chg="add mod">
            <ac:chgData name="Foppa, Pedro" userId="78b15ebb-14ab-45f0-97b3-f50a9b67ce6d" providerId="ADAL" clId="{272B8FC1-575B-2D42-988B-7A0BE7D5428E}" dt="2020-06-12T11:55:19" v="46"/>
            <ac:spMkLst>
              <pc:docMk/>
              <pc:sldMasterMk cId="1206996952" sldId="2147484051"/>
              <pc:sldLayoutMk cId="2545982760" sldId="2147484058"/>
              <ac:spMk id="20" creationId="{65AF9F01-AEDC-934E-882F-CEF26F0926E4}"/>
            </ac:spMkLst>
          </pc:spChg>
          <pc:spChg chg="add mod">
            <ac:chgData name="Foppa, Pedro" userId="78b15ebb-14ab-45f0-97b3-f50a9b67ce6d" providerId="ADAL" clId="{272B8FC1-575B-2D42-988B-7A0BE7D5428E}" dt="2020-06-12T11:58:28.717" v="75"/>
            <ac:spMkLst>
              <pc:docMk/>
              <pc:sldMasterMk cId="1206996952" sldId="2147484051"/>
              <pc:sldLayoutMk cId="2545982760" sldId="2147484058"/>
              <ac:spMk id="20" creationId="{D98729A0-C6F5-EB4E-B84B-AFD37A77AB1A}"/>
            </ac:spMkLst>
          </pc:spChg>
          <pc:spChg chg="add mod">
            <ac:chgData name="Foppa, Pedro" userId="78b15ebb-14ab-45f0-97b3-f50a9b67ce6d" providerId="ADAL" clId="{272B8FC1-575B-2D42-988B-7A0BE7D5428E}" dt="2020-06-12T11:58:28.717" v="75"/>
            <ac:spMkLst>
              <pc:docMk/>
              <pc:sldMasterMk cId="1206996952" sldId="2147484051"/>
              <pc:sldLayoutMk cId="2545982760" sldId="2147484058"/>
              <ac:spMk id="21" creationId="{57FF9AFC-32F2-B044-A680-631056558128}"/>
            </ac:spMkLst>
          </pc:spChg>
          <pc:grpChg chg="del">
            <ac:chgData name="Foppa, Pedro" userId="78b15ebb-14ab-45f0-97b3-f50a9b67ce6d" providerId="ADAL" clId="{272B8FC1-575B-2D42-988B-7A0BE7D5428E}" dt="2020-06-12T11:58:26.449" v="73" actId="478"/>
            <ac:grpSpMkLst>
              <pc:docMk/>
              <pc:sldMasterMk cId="1206996952" sldId="2147484051"/>
              <pc:sldLayoutMk cId="2545982760" sldId="2147484058"/>
              <ac:grpSpMk id="10" creationId="{B553BA4C-5B96-BC4B-AF8B-33C3222C7121}"/>
            </ac:grpSpMkLst>
          </pc:grpChg>
          <pc:grpChg chg="add mod">
            <ac:chgData name="Foppa, Pedro" userId="78b15ebb-14ab-45f0-97b3-f50a9b67ce6d" providerId="ADAL" clId="{272B8FC1-575B-2D42-988B-7A0BE7D5428E}" dt="2020-06-12T11:55:19" v="46"/>
            <ac:grpSpMkLst>
              <pc:docMk/>
              <pc:sldMasterMk cId="1206996952" sldId="2147484051"/>
              <pc:sldLayoutMk cId="2545982760" sldId="2147484058"/>
              <ac:grpSpMk id="15" creationId="{13A1FE6E-3FBC-0545-B616-D50ED16FA462}"/>
            </ac:grpSpMkLst>
          </pc:grpChg>
          <pc:grpChg chg="add mod">
            <ac:chgData name="Foppa, Pedro" userId="78b15ebb-14ab-45f0-97b3-f50a9b67ce6d" providerId="ADAL" clId="{272B8FC1-575B-2D42-988B-7A0BE7D5428E}" dt="2020-06-12T11:58:28.717" v="75"/>
            <ac:grpSpMkLst>
              <pc:docMk/>
              <pc:sldMasterMk cId="1206996952" sldId="2147484051"/>
              <pc:sldLayoutMk cId="2545982760" sldId="2147484058"/>
              <ac:grpSpMk id="16" creationId="{E5EFA001-2A07-7243-BC28-927EDC012C51}"/>
            </ac:grpSpMkLst>
          </pc:grpChg>
        </pc:sldLayoutChg>
        <pc:sldLayoutChg chg="addSp delSp modSp">
          <pc:chgData name="Foppa, Pedro" userId="78b15ebb-14ab-45f0-97b3-f50a9b67ce6d" providerId="ADAL" clId="{272B8FC1-575B-2D42-988B-7A0BE7D5428E}" dt="2020-06-12T11:58:35.378" v="79"/>
          <pc:sldLayoutMkLst>
            <pc:docMk/>
            <pc:sldMasterMk cId="1206996952" sldId="2147484051"/>
            <pc:sldLayoutMk cId="2351299355" sldId="2147484059"/>
          </pc:sldLayoutMkLst>
          <pc:spChg chg="del">
            <ac:chgData name="Foppa, Pedro" userId="78b15ebb-14ab-45f0-97b3-f50a9b67ce6d" providerId="ADAL" clId="{272B8FC1-575B-2D42-988B-7A0BE7D5428E}" dt="2020-06-12T11:58:34.546" v="78" actId="478"/>
            <ac:spMkLst>
              <pc:docMk/>
              <pc:sldMasterMk cId="1206996952" sldId="2147484051"/>
              <pc:sldLayoutMk cId="2351299355" sldId="2147484059"/>
              <ac:spMk id="7" creationId="{CC7714CD-C9C9-CB4C-B790-B7E748118AF8}"/>
            </ac:spMkLst>
          </pc:spChg>
          <pc:spChg chg="del">
            <ac:chgData name="Foppa, Pedro" userId="78b15ebb-14ab-45f0-97b3-f50a9b67ce6d" providerId="ADAL" clId="{272B8FC1-575B-2D42-988B-7A0BE7D5428E}" dt="2020-06-12T11:58:32.924" v="76" actId="478"/>
            <ac:spMkLst>
              <pc:docMk/>
              <pc:sldMasterMk cId="1206996952" sldId="2147484051"/>
              <pc:sldLayoutMk cId="2351299355" sldId="2147484059"/>
              <ac:spMk id="9" creationId="{5F8B76A1-3AF5-674D-99FD-98684B3ADE81}"/>
            </ac:spMkLst>
          </pc:spChg>
          <pc:spChg chg="add mod">
            <ac:chgData name="Foppa, Pedro" userId="78b15ebb-14ab-45f0-97b3-f50a9b67ce6d" providerId="ADAL" clId="{272B8FC1-575B-2D42-988B-7A0BE7D5428E}" dt="2020-06-12T11:55:23.430" v="49"/>
            <ac:spMkLst>
              <pc:docMk/>
              <pc:sldMasterMk cId="1206996952" sldId="2147484051"/>
              <pc:sldLayoutMk cId="2351299355" sldId="2147484059"/>
              <ac:spMk id="14" creationId="{0BD8E43D-3E77-6E4C-BCC2-BFBE17E5A5B5}"/>
            </ac:spMkLst>
          </pc:spChg>
          <pc:spChg chg="add mod">
            <ac:chgData name="Foppa, Pedro" userId="78b15ebb-14ab-45f0-97b3-f50a9b67ce6d" providerId="ADAL" clId="{272B8FC1-575B-2D42-988B-7A0BE7D5428E}" dt="2020-06-12T11:58:35.378" v="79"/>
            <ac:spMkLst>
              <pc:docMk/>
              <pc:sldMasterMk cId="1206996952" sldId="2147484051"/>
              <pc:sldLayoutMk cId="2351299355" sldId="2147484059"/>
              <ac:spMk id="14" creationId="{66A49413-34FB-294F-9385-85A11FA317CA}"/>
            </ac:spMkLst>
          </pc:spChg>
          <pc:spChg chg="add mod">
            <ac:chgData name="Foppa, Pedro" userId="78b15ebb-14ab-45f0-97b3-f50a9b67ce6d" providerId="ADAL" clId="{272B8FC1-575B-2D42-988B-7A0BE7D5428E}" dt="2020-06-12T11:58:35.378" v="79"/>
            <ac:spMkLst>
              <pc:docMk/>
              <pc:sldMasterMk cId="1206996952" sldId="2147484051"/>
              <pc:sldLayoutMk cId="2351299355" sldId="2147484059"/>
              <ac:spMk id="15" creationId="{F4F1BC14-DBE6-B346-AC8F-414C9E832986}"/>
            </ac:spMkLst>
          </pc:spChg>
          <pc:spChg chg="mod">
            <ac:chgData name="Foppa, Pedro" userId="78b15ebb-14ab-45f0-97b3-f50a9b67ce6d" providerId="ADAL" clId="{272B8FC1-575B-2D42-988B-7A0BE7D5428E}" dt="2020-06-12T11:55:23.430" v="49"/>
            <ac:spMkLst>
              <pc:docMk/>
              <pc:sldMasterMk cId="1206996952" sldId="2147484051"/>
              <pc:sldLayoutMk cId="2351299355" sldId="2147484059"/>
              <ac:spMk id="16" creationId="{841B32A4-82C4-314A-92D1-9563809FF6AE}"/>
            </ac:spMkLst>
          </pc:spChg>
          <pc:spChg chg="mod">
            <ac:chgData name="Foppa, Pedro" userId="78b15ebb-14ab-45f0-97b3-f50a9b67ce6d" providerId="ADAL" clId="{272B8FC1-575B-2D42-988B-7A0BE7D5428E}" dt="2020-06-12T11:55:23.430" v="49"/>
            <ac:spMkLst>
              <pc:docMk/>
              <pc:sldMasterMk cId="1206996952" sldId="2147484051"/>
              <pc:sldLayoutMk cId="2351299355" sldId="2147484059"/>
              <ac:spMk id="17" creationId="{B569E941-EEB3-8B4F-A16B-03AC581E4167}"/>
            </ac:spMkLst>
          </pc:spChg>
          <pc:spChg chg="mod">
            <ac:chgData name="Foppa, Pedro" userId="78b15ebb-14ab-45f0-97b3-f50a9b67ce6d" providerId="ADAL" clId="{272B8FC1-575B-2D42-988B-7A0BE7D5428E}" dt="2020-06-12T11:58:35.378" v="79"/>
            <ac:spMkLst>
              <pc:docMk/>
              <pc:sldMasterMk cId="1206996952" sldId="2147484051"/>
              <pc:sldLayoutMk cId="2351299355" sldId="2147484059"/>
              <ac:spMk id="17" creationId="{D3846F94-F95D-E542-813C-308A64057545}"/>
            </ac:spMkLst>
          </pc:spChg>
          <pc:spChg chg="mod">
            <ac:chgData name="Foppa, Pedro" userId="78b15ebb-14ab-45f0-97b3-f50a9b67ce6d" providerId="ADAL" clId="{272B8FC1-575B-2D42-988B-7A0BE7D5428E}" dt="2020-06-12T11:58:35.378" v="79"/>
            <ac:spMkLst>
              <pc:docMk/>
              <pc:sldMasterMk cId="1206996952" sldId="2147484051"/>
              <pc:sldLayoutMk cId="2351299355" sldId="2147484059"/>
              <ac:spMk id="18" creationId="{29FDA10F-2226-AB49-96BA-AD7CB08A2205}"/>
            </ac:spMkLst>
          </pc:spChg>
          <pc:spChg chg="mod">
            <ac:chgData name="Foppa, Pedro" userId="78b15ebb-14ab-45f0-97b3-f50a9b67ce6d" providerId="ADAL" clId="{272B8FC1-575B-2D42-988B-7A0BE7D5428E}" dt="2020-06-12T11:55:23.430" v="49"/>
            <ac:spMkLst>
              <pc:docMk/>
              <pc:sldMasterMk cId="1206996952" sldId="2147484051"/>
              <pc:sldLayoutMk cId="2351299355" sldId="2147484059"/>
              <ac:spMk id="18" creationId="{C6296095-20F2-AF40-9A65-8F3A4A262667}"/>
            </ac:spMkLst>
          </pc:spChg>
          <pc:spChg chg="mod">
            <ac:chgData name="Foppa, Pedro" userId="78b15ebb-14ab-45f0-97b3-f50a9b67ce6d" providerId="ADAL" clId="{272B8FC1-575B-2D42-988B-7A0BE7D5428E}" dt="2020-06-12T11:58:35.378" v="79"/>
            <ac:spMkLst>
              <pc:docMk/>
              <pc:sldMasterMk cId="1206996952" sldId="2147484051"/>
              <pc:sldLayoutMk cId="2351299355" sldId="2147484059"/>
              <ac:spMk id="19" creationId="{7601E4C4-72EA-2442-8F9F-1EE749DA9F05}"/>
            </ac:spMkLst>
          </pc:spChg>
          <pc:spChg chg="add mod">
            <ac:chgData name="Foppa, Pedro" userId="78b15ebb-14ab-45f0-97b3-f50a9b67ce6d" providerId="ADAL" clId="{272B8FC1-575B-2D42-988B-7A0BE7D5428E}" dt="2020-06-12T11:55:23.430" v="49"/>
            <ac:spMkLst>
              <pc:docMk/>
              <pc:sldMasterMk cId="1206996952" sldId="2147484051"/>
              <pc:sldLayoutMk cId="2351299355" sldId="2147484059"/>
              <ac:spMk id="19" creationId="{B4772DE8-6BFA-D542-B0C6-99CBC6ADFBEC}"/>
            </ac:spMkLst>
          </pc:spChg>
          <pc:spChg chg="add mod">
            <ac:chgData name="Foppa, Pedro" userId="78b15ebb-14ab-45f0-97b3-f50a9b67ce6d" providerId="ADAL" clId="{272B8FC1-575B-2D42-988B-7A0BE7D5428E}" dt="2020-06-12T11:58:35.378" v="79"/>
            <ac:spMkLst>
              <pc:docMk/>
              <pc:sldMasterMk cId="1206996952" sldId="2147484051"/>
              <pc:sldLayoutMk cId="2351299355" sldId="2147484059"/>
              <ac:spMk id="20" creationId="{B60B37D9-EC58-EB49-93DF-CAF1B8EB68E6}"/>
            </ac:spMkLst>
          </pc:spChg>
          <pc:spChg chg="add mod">
            <ac:chgData name="Foppa, Pedro" userId="78b15ebb-14ab-45f0-97b3-f50a9b67ce6d" providerId="ADAL" clId="{272B8FC1-575B-2D42-988B-7A0BE7D5428E}" dt="2020-06-12T11:55:23.430" v="49"/>
            <ac:spMkLst>
              <pc:docMk/>
              <pc:sldMasterMk cId="1206996952" sldId="2147484051"/>
              <pc:sldLayoutMk cId="2351299355" sldId="2147484059"/>
              <ac:spMk id="20" creationId="{DDF917B0-AA88-1D4E-BD28-96C1D351BD65}"/>
            </ac:spMkLst>
          </pc:spChg>
          <pc:spChg chg="add mod">
            <ac:chgData name="Foppa, Pedro" userId="78b15ebb-14ab-45f0-97b3-f50a9b67ce6d" providerId="ADAL" clId="{272B8FC1-575B-2D42-988B-7A0BE7D5428E}" dt="2020-06-12T11:58:35.378" v="79"/>
            <ac:spMkLst>
              <pc:docMk/>
              <pc:sldMasterMk cId="1206996952" sldId="2147484051"/>
              <pc:sldLayoutMk cId="2351299355" sldId="2147484059"/>
              <ac:spMk id="21" creationId="{76D1C9C3-F427-314F-B186-F33DCA498107}"/>
            </ac:spMkLst>
          </pc:spChg>
          <pc:grpChg chg="del">
            <ac:chgData name="Foppa, Pedro" userId="78b15ebb-14ab-45f0-97b3-f50a9b67ce6d" providerId="ADAL" clId="{272B8FC1-575B-2D42-988B-7A0BE7D5428E}" dt="2020-06-12T11:58:33.598" v="77" actId="478"/>
            <ac:grpSpMkLst>
              <pc:docMk/>
              <pc:sldMasterMk cId="1206996952" sldId="2147484051"/>
              <pc:sldLayoutMk cId="2351299355" sldId="2147484059"/>
              <ac:grpSpMk id="10" creationId="{5EE389DE-5621-AA41-B7DE-B88EA78FF829}"/>
            </ac:grpSpMkLst>
          </pc:grpChg>
          <pc:grpChg chg="add mod">
            <ac:chgData name="Foppa, Pedro" userId="78b15ebb-14ab-45f0-97b3-f50a9b67ce6d" providerId="ADAL" clId="{272B8FC1-575B-2D42-988B-7A0BE7D5428E}" dt="2020-06-12T11:55:23.430" v="49"/>
            <ac:grpSpMkLst>
              <pc:docMk/>
              <pc:sldMasterMk cId="1206996952" sldId="2147484051"/>
              <pc:sldLayoutMk cId="2351299355" sldId="2147484059"/>
              <ac:grpSpMk id="15" creationId="{0CD1792A-79AA-D343-8E72-556EBE919588}"/>
            </ac:grpSpMkLst>
          </pc:grpChg>
          <pc:grpChg chg="add mod">
            <ac:chgData name="Foppa, Pedro" userId="78b15ebb-14ab-45f0-97b3-f50a9b67ce6d" providerId="ADAL" clId="{272B8FC1-575B-2D42-988B-7A0BE7D5428E}" dt="2020-06-12T11:58:35.378" v="79"/>
            <ac:grpSpMkLst>
              <pc:docMk/>
              <pc:sldMasterMk cId="1206996952" sldId="2147484051"/>
              <pc:sldLayoutMk cId="2351299355" sldId="2147484059"/>
              <ac:grpSpMk id="16" creationId="{B1DD9F8D-3F97-3C4C-90B2-58128F954DC0}"/>
            </ac:grpSpMkLst>
          </pc:grpChg>
        </pc:sldLayoutChg>
        <pc:sldLayoutChg chg="addSp delSp modSp">
          <pc:chgData name="Foppa, Pedro" userId="78b15ebb-14ab-45f0-97b3-f50a9b67ce6d" providerId="ADAL" clId="{272B8FC1-575B-2D42-988B-7A0BE7D5428E}" dt="2020-06-12T11:58:22.981" v="71"/>
          <pc:sldLayoutMkLst>
            <pc:docMk/>
            <pc:sldMasterMk cId="1206996952" sldId="2147484051"/>
            <pc:sldLayoutMk cId="2649488594" sldId="2147484304"/>
          </pc:sldLayoutMkLst>
          <pc:spChg chg="del">
            <ac:chgData name="Foppa, Pedro" userId="78b15ebb-14ab-45f0-97b3-f50a9b67ce6d" providerId="ADAL" clId="{272B8FC1-575B-2D42-988B-7A0BE7D5428E}" dt="2020-06-12T11:58:22.008" v="70" actId="478"/>
            <ac:spMkLst>
              <pc:docMk/>
              <pc:sldMasterMk cId="1206996952" sldId="2147484051"/>
              <pc:sldLayoutMk cId="2649488594" sldId="2147484304"/>
              <ac:spMk id="7" creationId="{00000000-0000-0000-0000-000000000000}"/>
            </ac:spMkLst>
          </pc:spChg>
          <pc:spChg chg="add mod">
            <ac:chgData name="Foppa, Pedro" userId="78b15ebb-14ab-45f0-97b3-f50a9b67ce6d" providerId="ADAL" clId="{272B8FC1-575B-2D42-988B-7A0BE7D5428E}" dt="2020-06-12T11:55:14.239" v="43"/>
            <ac:spMkLst>
              <pc:docMk/>
              <pc:sldMasterMk cId="1206996952" sldId="2147484051"/>
              <pc:sldLayoutMk cId="2649488594" sldId="2147484304"/>
              <ac:spMk id="10" creationId="{0C6996A3-8D2D-1843-BFF0-A14518EFBCC3}"/>
            </ac:spMkLst>
          </pc:spChg>
          <pc:spChg chg="add mod">
            <ac:chgData name="Foppa, Pedro" userId="78b15ebb-14ab-45f0-97b3-f50a9b67ce6d" providerId="ADAL" clId="{272B8FC1-575B-2D42-988B-7A0BE7D5428E}" dt="2020-06-12T11:58:22.981" v="71"/>
            <ac:spMkLst>
              <pc:docMk/>
              <pc:sldMasterMk cId="1206996952" sldId="2147484051"/>
              <pc:sldLayoutMk cId="2649488594" sldId="2147484304"/>
              <ac:spMk id="10" creationId="{262C4C1E-84C8-CF4F-9833-9160814DB25F}"/>
            </ac:spMkLst>
          </pc:spChg>
          <pc:spChg chg="add mod">
            <ac:chgData name="Foppa, Pedro" userId="78b15ebb-14ab-45f0-97b3-f50a9b67ce6d" providerId="ADAL" clId="{272B8FC1-575B-2D42-988B-7A0BE7D5428E}" dt="2020-06-12T11:58:22.981" v="71"/>
            <ac:spMkLst>
              <pc:docMk/>
              <pc:sldMasterMk cId="1206996952" sldId="2147484051"/>
              <pc:sldLayoutMk cId="2649488594" sldId="2147484304"/>
              <ac:spMk id="11" creationId="{4019CC32-985F-3D43-8D57-815C3B52A637}"/>
            </ac:spMkLst>
          </pc:spChg>
          <pc:spChg chg="mod">
            <ac:chgData name="Foppa, Pedro" userId="78b15ebb-14ab-45f0-97b3-f50a9b67ce6d" providerId="ADAL" clId="{272B8FC1-575B-2D42-988B-7A0BE7D5428E}" dt="2020-06-12T11:55:14.239" v="43"/>
            <ac:spMkLst>
              <pc:docMk/>
              <pc:sldMasterMk cId="1206996952" sldId="2147484051"/>
              <pc:sldLayoutMk cId="2649488594" sldId="2147484304"/>
              <ac:spMk id="12" creationId="{ADADE36F-C5C9-CA45-9CA2-7FE002DF0B2D}"/>
            </ac:spMkLst>
          </pc:spChg>
          <pc:spChg chg="mod">
            <ac:chgData name="Foppa, Pedro" userId="78b15ebb-14ab-45f0-97b3-f50a9b67ce6d" providerId="ADAL" clId="{272B8FC1-575B-2D42-988B-7A0BE7D5428E}" dt="2020-06-12T11:58:22.981" v="71"/>
            <ac:spMkLst>
              <pc:docMk/>
              <pc:sldMasterMk cId="1206996952" sldId="2147484051"/>
              <pc:sldLayoutMk cId="2649488594" sldId="2147484304"/>
              <ac:spMk id="13" creationId="{A6BA2086-2BAE-7A46-B142-B9A703147CCF}"/>
            </ac:spMkLst>
          </pc:spChg>
          <pc:spChg chg="mod">
            <ac:chgData name="Foppa, Pedro" userId="78b15ebb-14ab-45f0-97b3-f50a9b67ce6d" providerId="ADAL" clId="{272B8FC1-575B-2D42-988B-7A0BE7D5428E}" dt="2020-06-12T11:55:14.239" v="43"/>
            <ac:spMkLst>
              <pc:docMk/>
              <pc:sldMasterMk cId="1206996952" sldId="2147484051"/>
              <pc:sldLayoutMk cId="2649488594" sldId="2147484304"/>
              <ac:spMk id="13" creationId="{E1EBC2A3-07F1-BD48-92B7-8D00D2545EA6}"/>
            </ac:spMkLst>
          </pc:spChg>
          <pc:spChg chg="mod">
            <ac:chgData name="Foppa, Pedro" userId="78b15ebb-14ab-45f0-97b3-f50a9b67ce6d" providerId="ADAL" clId="{272B8FC1-575B-2D42-988B-7A0BE7D5428E}" dt="2020-06-12T11:55:14.239" v="43"/>
            <ac:spMkLst>
              <pc:docMk/>
              <pc:sldMasterMk cId="1206996952" sldId="2147484051"/>
              <pc:sldLayoutMk cId="2649488594" sldId="2147484304"/>
              <ac:spMk id="14" creationId="{74801A32-7751-EF49-8585-AD145B6B8BB0}"/>
            </ac:spMkLst>
          </pc:spChg>
          <pc:spChg chg="mod">
            <ac:chgData name="Foppa, Pedro" userId="78b15ebb-14ab-45f0-97b3-f50a9b67ce6d" providerId="ADAL" clId="{272B8FC1-575B-2D42-988B-7A0BE7D5428E}" dt="2020-06-12T11:58:22.981" v="71"/>
            <ac:spMkLst>
              <pc:docMk/>
              <pc:sldMasterMk cId="1206996952" sldId="2147484051"/>
              <pc:sldLayoutMk cId="2649488594" sldId="2147484304"/>
              <ac:spMk id="14" creationId="{D6597FBC-880F-6449-915C-7086CF5708CE}"/>
            </ac:spMkLst>
          </pc:spChg>
          <pc:spChg chg="add mod">
            <ac:chgData name="Foppa, Pedro" userId="78b15ebb-14ab-45f0-97b3-f50a9b67ce6d" providerId="ADAL" clId="{272B8FC1-575B-2D42-988B-7A0BE7D5428E}" dt="2020-06-12T11:55:14.239" v="43"/>
            <ac:spMkLst>
              <pc:docMk/>
              <pc:sldMasterMk cId="1206996952" sldId="2147484051"/>
              <pc:sldLayoutMk cId="2649488594" sldId="2147484304"/>
              <ac:spMk id="15" creationId="{C44C7ADD-7057-CF49-8A87-9A181FBA6105}"/>
            </ac:spMkLst>
          </pc:spChg>
          <pc:spChg chg="mod">
            <ac:chgData name="Foppa, Pedro" userId="78b15ebb-14ab-45f0-97b3-f50a9b67ce6d" providerId="ADAL" clId="{272B8FC1-575B-2D42-988B-7A0BE7D5428E}" dt="2020-06-12T11:58:22.981" v="71"/>
            <ac:spMkLst>
              <pc:docMk/>
              <pc:sldMasterMk cId="1206996952" sldId="2147484051"/>
              <pc:sldLayoutMk cId="2649488594" sldId="2147484304"/>
              <ac:spMk id="15" creationId="{EFDBD310-56CB-A44B-B734-154F9BBF954B}"/>
            </ac:spMkLst>
          </pc:spChg>
          <pc:spChg chg="del">
            <ac:chgData name="Foppa, Pedro" userId="78b15ebb-14ab-45f0-97b3-f50a9b67ce6d" providerId="ADAL" clId="{272B8FC1-575B-2D42-988B-7A0BE7D5428E}" dt="2020-06-12T11:58:19.675" v="68" actId="478"/>
            <ac:spMkLst>
              <pc:docMk/>
              <pc:sldMasterMk cId="1206996952" sldId="2147484051"/>
              <pc:sldLayoutMk cId="2649488594" sldId="2147484304"/>
              <ac:spMk id="16" creationId="{EBBB6D40-B4C9-8B4A-B2A6-126F64906376}"/>
            </ac:spMkLst>
          </pc:spChg>
          <pc:spChg chg="add mod">
            <ac:chgData name="Foppa, Pedro" userId="78b15ebb-14ab-45f0-97b3-f50a9b67ce6d" providerId="ADAL" clId="{272B8FC1-575B-2D42-988B-7A0BE7D5428E}" dt="2020-06-12T11:58:22.981" v="71"/>
            <ac:spMkLst>
              <pc:docMk/>
              <pc:sldMasterMk cId="1206996952" sldId="2147484051"/>
              <pc:sldLayoutMk cId="2649488594" sldId="2147484304"/>
              <ac:spMk id="17" creationId="{34A6CBDB-DD12-E04B-936B-30E37DB75CBE}"/>
            </ac:spMkLst>
          </pc:spChg>
          <pc:spChg chg="add mod">
            <ac:chgData name="Foppa, Pedro" userId="78b15ebb-14ab-45f0-97b3-f50a9b67ce6d" providerId="ADAL" clId="{272B8FC1-575B-2D42-988B-7A0BE7D5428E}" dt="2020-06-12T11:55:14.239" v="43"/>
            <ac:spMkLst>
              <pc:docMk/>
              <pc:sldMasterMk cId="1206996952" sldId="2147484051"/>
              <pc:sldLayoutMk cId="2649488594" sldId="2147484304"/>
              <ac:spMk id="17" creationId="{3DFD7C7B-9C76-0F46-A763-889CF4CA191A}"/>
            </ac:spMkLst>
          </pc:spChg>
          <pc:spChg chg="add mod">
            <ac:chgData name="Foppa, Pedro" userId="78b15ebb-14ab-45f0-97b3-f50a9b67ce6d" providerId="ADAL" clId="{272B8FC1-575B-2D42-988B-7A0BE7D5428E}" dt="2020-06-12T11:58:22.981" v="71"/>
            <ac:spMkLst>
              <pc:docMk/>
              <pc:sldMasterMk cId="1206996952" sldId="2147484051"/>
              <pc:sldLayoutMk cId="2649488594" sldId="2147484304"/>
              <ac:spMk id="18" creationId="{30AB1FE5-5322-E346-A736-E5C08B5B149F}"/>
            </ac:spMkLst>
          </pc:spChg>
          <pc:grpChg chg="add mod">
            <ac:chgData name="Foppa, Pedro" userId="78b15ebb-14ab-45f0-97b3-f50a9b67ce6d" providerId="ADAL" clId="{272B8FC1-575B-2D42-988B-7A0BE7D5428E}" dt="2020-06-12T11:55:14.239" v="43"/>
            <ac:grpSpMkLst>
              <pc:docMk/>
              <pc:sldMasterMk cId="1206996952" sldId="2147484051"/>
              <pc:sldLayoutMk cId="2649488594" sldId="2147484304"/>
              <ac:grpSpMk id="11" creationId="{73D1FF2F-5398-2947-A4BC-04460AAE8E50}"/>
            </ac:grpSpMkLst>
          </pc:grpChg>
          <pc:grpChg chg="add mod">
            <ac:chgData name="Foppa, Pedro" userId="78b15ebb-14ab-45f0-97b3-f50a9b67ce6d" providerId="ADAL" clId="{272B8FC1-575B-2D42-988B-7A0BE7D5428E}" dt="2020-06-12T11:58:22.981" v="71"/>
            <ac:grpSpMkLst>
              <pc:docMk/>
              <pc:sldMasterMk cId="1206996952" sldId="2147484051"/>
              <pc:sldLayoutMk cId="2649488594" sldId="2147484304"/>
              <ac:grpSpMk id="12" creationId="{372B221F-0239-A34A-ADF5-8990E5295F7C}"/>
            </ac:grpSpMkLst>
          </pc:grpChg>
          <pc:grpChg chg="del">
            <ac:chgData name="Foppa, Pedro" userId="78b15ebb-14ab-45f0-97b3-f50a9b67ce6d" providerId="ADAL" clId="{272B8FC1-575B-2D42-988B-7A0BE7D5428E}" dt="2020-06-12T11:58:20.341" v="69" actId="478"/>
            <ac:grpSpMkLst>
              <pc:docMk/>
              <pc:sldMasterMk cId="1206996952" sldId="2147484051"/>
              <pc:sldLayoutMk cId="2649488594" sldId="2147484304"/>
              <ac:grpSpMk id="24" creationId="{00000000-0000-0000-0000-000000000000}"/>
            </ac:grpSpMkLst>
          </pc:grpChg>
        </pc:sldLayoutChg>
        <pc:sldLayoutChg chg="addSp delSp modSp">
          <pc:chgData name="Foppa, Pedro" userId="78b15ebb-14ab-45f0-97b3-f50a9b67ce6d" providerId="ADAL" clId="{272B8FC1-575B-2D42-988B-7A0BE7D5428E}" dt="2020-06-30T14:26:04.186" v="193" actId="207"/>
          <pc:sldLayoutMkLst>
            <pc:docMk/>
            <pc:sldMasterMk cId="1206996952" sldId="2147484051"/>
            <pc:sldLayoutMk cId="756984059" sldId="2147484411"/>
          </pc:sldLayoutMkLst>
          <pc:spChg chg="del">
            <ac:chgData name="Foppa, Pedro" userId="78b15ebb-14ab-45f0-97b3-f50a9b67ce6d" providerId="ADAL" clId="{272B8FC1-575B-2D42-988B-7A0BE7D5428E}" dt="2020-06-30T14:25:59.319" v="191" actId="478"/>
            <ac:spMkLst>
              <pc:docMk/>
              <pc:sldMasterMk cId="1206996952" sldId="2147484051"/>
              <pc:sldLayoutMk cId="756984059" sldId="2147484411"/>
              <ac:spMk id="5" creationId="{00000000-0000-0000-0000-000000000000}"/>
            </ac:spMkLst>
          </pc:spChg>
          <pc:spChg chg="add mod">
            <ac:chgData name="Foppa, Pedro" userId="78b15ebb-14ab-45f0-97b3-f50a9b67ce6d" providerId="ADAL" clId="{272B8FC1-575B-2D42-988B-7A0BE7D5428E}" dt="2020-06-30T14:26:04.186" v="193" actId="207"/>
            <ac:spMkLst>
              <pc:docMk/>
              <pc:sldMasterMk cId="1206996952" sldId="2147484051"/>
              <pc:sldLayoutMk cId="756984059" sldId="2147484411"/>
              <ac:spMk id="6" creationId="{91EB17D6-1862-9E4C-AC48-E047218919E4}"/>
            </ac:spMkLst>
          </pc:spChg>
        </pc:sldLayoutChg>
        <pc:sldLayoutChg chg="addSp delSp modSp">
          <pc:chgData name="Foppa, Pedro" userId="78b15ebb-14ab-45f0-97b3-f50a9b67ce6d" providerId="ADAL" clId="{272B8FC1-575B-2D42-988B-7A0BE7D5428E}" dt="2020-06-16T10:17:54.069" v="169"/>
          <pc:sldLayoutMkLst>
            <pc:docMk/>
            <pc:sldMasterMk cId="1206996952" sldId="2147484051"/>
            <pc:sldLayoutMk cId="3232804369" sldId="2147484440"/>
          </pc:sldLayoutMkLst>
          <pc:spChg chg="del">
            <ac:chgData name="Foppa, Pedro" userId="78b15ebb-14ab-45f0-97b3-f50a9b67ce6d" providerId="ADAL" clId="{272B8FC1-575B-2D42-988B-7A0BE7D5428E}" dt="2020-06-16T10:17:52.092" v="167" actId="478"/>
            <ac:spMkLst>
              <pc:docMk/>
              <pc:sldMasterMk cId="1206996952" sldId="2147484051"/>
              <pc:sldLayoutMk cId="3232804369" sldId="2147484440"/>
              <ac:spMk id="14" creationId="{089E1852-C4DE-5E41-98DD-018EA1E08921}"/>
            </ac:spMkLst>
          </pc:spChg>
          <pc:spChg chg="del">
            <ac:chgData name="Foppa, Pedro" userId="78b15ebb-14ab-45f0-97b3-f50a9b67ce6d" providerId="ADAL" clId="{272B8FC1-575B-2D42-988B-7A0BE7D5428E}" dt="2020-06-16T10:17:53.134" v="168" actId="478"/>
            <ac:spMkLst>
              <pc:docMk/>
              <pc:sldMasterMk cId="1206996952" sldId="2147484051"/>
              <pc:sldLayoutMk cId="3232804369" sldId="2147484440"/>
              <ac:spMk id="15" creationId="{FB262302-7D3A-5C4A-A3A5-2E73E56962BC}"/>
            </ac:spMkLst>
          </pc:spChg>
          <pc:spChg chg="add mod">
            <ac:chgData name="Foppa, Pedro" userId="78b15ebb-14ab-45f0-97b3-f50a9b67ce6d" providerId="ADAL" clId="{272B8FC1-575B-2D42-988B-7A0BE7D5428E}" dt="2020-06-16T10:17:54.069" v="169"/>
            <ac:spMkLst>
              <pc:docMk/>
              <pc:sldMasterMk cId="1206996952" sldId="2147484051"/>
              <pc:sldLayoutMk cId="3232804369" sldId="2147484440"/>
              <ac:spMk id="16" creationId="{905EFDB8-62A8-1D46-96B4-E5F639C36E41}"/>
            </ac:spMkLst>
          </pc:spChg>
          <pc:spChg chg="add mod">
            <ac:chgData name="Foppa, Pedro" userId="78b15ebb-14ab-45f0-97b3-f50a9b67ce6d" providerId="ADAL" clId="{272B8FC1-575B-2D42-988B-7A0BE7D5428E}" dt="2020-06-16T10:17:54.069" v="169"/>
            <ac:spMkLst>
              <pc:docMk/>
              <pc:sldMasterMk cId="1206996952" sldId="2147484051"/>
              <pc:sldLayoutMk cId="3232804369" sldId="2147484440"/>
              <ac:spMk id="17" creationId="{8FA4B37A-A84E-A740-AFC5-4BCCDF9E8FD7}"/>
            </ac:spMkLst>
          </pc:spChg>
        </pc:sldLayoutChg>
        <pc:sldLayoutChg chg="addSp delSp modSp">
          <pc:chgData name="Foppa, Pedro" userId="78b15ebb-14ab-45f0-97b3-f50a9b67ce6d" providerId="ADAL" clId="{272B8FC1-575B-2D42-988B-7A0BE7D5428E}" dt="2020-06-16T10:17:58.658" v="172"/>
          <pc:sldLayoutMkLst>
            <pc:docMk/>
            <pc:sldMasterMk cId="1206996952" sldId="2147484051"/>
            <pc:sldLayoutMk cId="2742040086" sldId="2147484441"/>
          </pc:sldLayoutMkLst>
          <pc:spChg chg="del">
            <ac:chgData name="Foppa, Pedro" userId="78b15ebb-14ab-45f0-97b3-f50a9b67ce6d" providerId="ADAL" clId="{272B8FC1-575B-2D42-988B-7A0BE7D5428E}" dt="2020-06-16T10:17:56.676" v="170" actId="478"/>
            <ac:spMkLst>
              <pc:docMk/>
              <pc:sldMasterMk cId="1206996952" sldId="2147484051"/>
              <pc:sldLayoutMk cId="2742040086" sldId="2147484441"/>
              <ac:spMk id="14" creationId="{FD83CFD2-3E05-214C-9BC1-C2B041F62EBE}"/>
            </ac:spMkLst>
          </pc:spChg>
          <pc:spChg chg="del">
            <ac:chgData name="Foppa, Pedro" userId="78b15ebb-14ab-45f0-97b3-f50a9b67ce6d" providerId="ADAL" clId="{272B8FC1-575B-2D42-988B-7A0BE7D5428E}" dt="2020-06-16T10:17:57.517" v="171" actId="478"/>
            <ac:spMkLst>
              <pc:docMk/>
              <pc:sldMasterMk cId="1206996952" sldId="2147484051"/>
              <pc:sldLayoutMk cId="2742040086" sldId="2147484441"/>
              <ac:spMk id="15" creationId="{0A895C67-5025-5643-89AF-3ED2D00591C2}"/>
            </ac:spMkLst>
          </pc:spChg>
          <pc:spChg chg="add mod">
            <ac:chgData name="Foppa, Pedro" userId="78b15ebb-14ab-45f0-97b3-f50a9b67ce6d" providerId="ADAL" clId="{272B8FC1-575B-2D42-988B-7A0BE7D5428E}" dt="2020-06-16T10:17:58.658" v="172"/>
            <ac:spMkLst>
              <pc:docMk/>
              <pc:sldMasterMk cId="1206996952" sldId="2147484051"/>
              <pc:sldLayoutMk cId="2742040086" sldId="2147484441"/>
              <ac:spMk id="16" creationId="{4D17428E-ED5B-4447-BB59-326A3A184A4C}"/>
            </ac:spMkLst>
          </pc:spChg>
          <pc:spChg chg="add mod">
            <ac:chgData name="Foppa, Pedro" userId="78b15ebb-14ab-45f0-97b3-f50a9b67ce6d" providerId="ADAL" clId="{272B8FC1-575B-2D42-988B-7A0BE7D5428E}" dt="2020-06-16T10:17:58.658" v="172"/>
            <ac:spMkLst>
              <pc:docMk/>
              <pc:sldMasterMk cId="1206996952" sldId="2147484051"/>
              <pc:sldLayoutMk cId="2742040086" sldId="2147484441"/>
              <ac:spMk id="17" creationId="{1D9D2D67-AD17-BB42-ACFF-EF7F88882EB7}"/>
            </ac:spMkLst>
          </pc:spChg>
        </pc:sldLayoutChg>
      </pc:sldMasterChg>
      <pc:sldMasterChg chg="modSldLayout">
        <pc:chgData name="Foppa, Pedro" userId="78b15ebb-14ab-45f0-97b3-f50a9b67ce6d" providerId="ADAL" clId="{272B8FC1-575B-2D42-988B-7A0BE7D5428E}" dt="2020-07-06T13:07:17.892" v="203" actId="404"/>
        <pc:sldMasterMkLst>
          <pc:docMk/>
          <pc:sldMasterMk cId="3857744936" sldId="2147484138"/>
        </pc:sldMasterMkLst>
        <pc:sldLayoutChg chg="modSp">
          <pc:chgData name="Foppa, Pedro" userId="78b15ebb-14ab-45f0-97b3-f50a9b67ce6d" providerId="ADAL" clId="{272B8FC1-575B-2D42-988B-7A0BE7D5428E}" dt="2020-07-06T13:06:53.691" v="196" actId="404"/>
          <pc:sldLayoutMkLst>
            <pc:docMk/>
            <pc:sldMasterMk cId="3857744936" sldId="2147484138"/>
            <pc:sldLayoutMk cId="2529662652" sldId="2147484204"/>
          </pc:sldLayoutMkLst>
          <pc:spChg chg="mod">
            <ac:chgData name="Foppa, Pedro" userId="78b15ebb-14ab-45f0-97b3-f50a9b67ce6d" providerId="ADAL" clId="{272B8FC1-575B-2D42-988B-7A0BE7D5428E}" dt="2020-07-06T13:06:53.691" v="196" actId="404"/>
            <ac:spMkLst>
              <pc:docMk/>
              <pc:sldMasterMk cId="3857744936" sldId="2147484138"/>
              <pc:sldLayoutMk cId="2529662652" sldId="2147484204"/>
              <ac:spMk id="5" creationId="{00000000-0000-0000-0000-000000000000}"/>
            </ac:spMkLst>
          </pc:spChg>
        </pc:sldLayoutChg>
        <pc:sldLayoutChg chg="modSp">
          <pc:chgData name="Foppa, Pedro" userId="78b15ebb-14ab-45f0-97b3-f50a9b67ce6d" providerId="ADAL" clId="{272B8FC1-575B-2D42-988B-7A0BE7D5428E}" dt="2020-07-06T13:06:57.834" v="197" actId="404"/>
          <pc:sldLayoutMkLst>
            <pc:docMk/>
            <pc:sldMasterMk cId="3857744936" sldId="2147484138"/>
            <pc:sldLayoutMk cId="759301388" sldId="2147484205"/>
          </pc:sldLayoutMkLst>
          <pc:spChg chg="mod">
            <ac:chgData name="Foppa, Pedro" userId="78b15ebb-14ab-45f0-97b3-f50a9b67ce6d" providerId="ADAL" clId="{272B8FC1-575B-2D42-988B-7A0BE7D5428E}" dt="2020-07-06T13:06:57.834" v="197" actId="404"/>
            <ac:spMkLst>
              <pc:docMk/>
              <pc:sldMasterMk cId="3857744936" sldId="2147484138"/>
              <pc:sldLayoutMk cId="759301388" sldId="2147484205"/>
              <ac:spMk id="5" creationId="{503A14FE-D075-C54D-A7E3-E22DBF933384}"/>
            </ac:spMkLst>
          </pc:spChg>
        </pc:sldLayoutChg>
        <pc:sldLayoutChg chg="modSp">
          <pc:chgData name="Foppa, Pedro" userId="78b15ebb-14ab-45f0-97b3-f50a9b67ce6d" providerId="ADAL" clId="{272B8FC1-575B-2D42-988B-7A0BE7D5428E}" dt="2020-07-06T13:07:01.635" v="198" actId="404"/>
          <pc:sldLayoutMkLst>
            <pc:docMk/>
            <pc:sldMasterMk cId="3857744936" sldId="2147484138"/>
            <pc:sldLayoutMk cId="2297738643" sldId="2147484206"/>
          </pc:sldLayoutMkLst>
          <pc:spChg chg="mod">
            <ac:chgData name="Foppa, Pedro" userId="78b15ebb-14ab-45f0-97b3-f50a9b67ce6d" providerId="ADAL" clId="{272B8FC1-575B-2D42-988B-7A0BE7D5428E}" dt="2020-07-06T13:07:01.635" v="198" actId="404"/>
            <ac:spMkLst>
              <pc:docMk/>
              <pc:sldMasterMk cId="3857744936" sldId="2147484138"/>
              <pc:sldLayoutMk cId="2297738643" sldId="2147484206"/>
              <ac:spMk id="14" creationId="{92C408C0-1A1B-4D4D-B79A-2D37D6F3CB19}"/>
            </ac:spMkLst>
          </pc:spChg>
        </pc:sldLayoutChg>
        <pc:sldLayoutChg chg="modSp">
          <pc:chgData name="Foppa, Pedro" userId="78b15ebb-14ab-45f0-97b3-f50a9b67ce6d" providerId="ADAL" clId="{272B8FC1-575B-2D42-988B-7A0BE7D5428E}" dt="2020-07-06T13:07:04.047" v="199" actId="404"/>
          <pc:sldLayoutMkLst>
            <pc:docMk/>
            <pc:sldMasterMk cId="3857744936" sldId="2147484138"/>
            <pc:sldLayoutMk cId="4243739512" sldId="2147484207"/>
          </pc:sldLayoutMkLst>
          <pc:spChg chg="mod">
            <ac:chgData name="Foppa, Pedro" userId="78b15ebb-14ab-45f0-97b3-f50a9b67ce6d" providerId="ADAL" clId="{272B8FC1-575B-2D42-988B-7A0BE7D5428E}" dt="2020-07-06T13:07:04.047" v="199" actId="404"/>
            <ac:spMkLst>
              <pc:docMk/>
              <pc:sldMasterMk cId="3857744936" sldId="2147484138"/>
              <pc:sldLayoutMk cId="4243739512" sldId="2147484207"/>
              <ac:spMk id="11" creationId="{DC41670F-D9DB-3140-AAEA-4430FBF2D30A}"/>
            </ac:spMkLst>
          </pc:spChg>
        </pc:sldLayoutChg>
        <pc:sldLayoutChg chg="modSp">
          <pc:chgData name="Foppa, Pedro" userId="78b15ebb-14ab-45f0-97b3-f50a9b67ce6d" providerId="ADAL" clId="{272B8FC1-575B-2D42-988B-7A0BE7D5428E}" dt="2020-07-06T13:07:06.756" v="200" actId="404"/>
          <pc:sldLayoutMkLst>
            <pc:docMk/>
            <pc:sldMasterMk cId="3857744936" sldId="2147484138"/>
            <pc:sldLayoutMk cId="3667487760" sldId="2147484208"/>
          </pc:sldLayoutMkLst>
          <pc:spChg chg="mod">
            <ac:chgData name="Foppa, Pedro" userId="78b15ebb-14ab-45f0-97b3-f50a9b67ce6d" providerId="ADAL" clId="{272B8FC1-575B-2D42-988B-7A0BE7D5428E}" dt="2020-07-06T13:07:06.756" v="200" actId="404"/>
            <ac:spMkLst>
              <pc:docMk/>
              <pc:sldMasterMk cId="3857744936" sldId="2147484138"/>
              <pc:sldLayoutMk cId="3667487760" sldId="2147484208"/>
              <ac:spMk id="8" creationId="{FE1C86EE-79CD-A844-BC58-36532ABD5C56}"/>
            </ac:spMkLst>
          </pc:spChg>
        </pc:sldLayoutChg>
        <pc:sldLayoutChg chg="modSp">
          <pc:chgData name="Foppa, Pedro" userId="78b15ebb-14ab-45f0-97b3-f50a9b67ce6d" providerId="ADAL" clId="{272B8FC1-575B-2D42-988B-7A0BE7D5428E}" dt="2020-07-06T13:07:09.632" v="201" actId="404"/>
          <pc:sldLayoutMkLst>
            <pc:docMk/>
            <pc:sldMasterMk cId="3857744936" sldId="2147484138"/>
            <pc:sldLayoutMk cId="1386436423" sldId="2147484209"/>
          </pc:sldLayoutMkLst>
          <pc:spChg chg="mod">
            <ac:chgData name="Foppa, Pedro" userId="78b15ebb-14ab-45f0-97b3-f50a9b67ce6d" providerId="ADAL" clId="{272B8FC1-575B-2D42-988B-7A0BE7D5428E}" dt="2020-07-06T13:07:09.632" v="201" actId="404"/>
            <ac:spMkLst>
              <pc:docMk/>
              <pc:sldMasterMk cId="3857744936" sldId="2147484138"/>
              <pc:sldLayoutMk cId="1386436423" sldId="2147484209"/>
              <ac:spMk id="8" creationId="{BC6158FE-928A-7845-B66A-66F0FE0F7F9C}"/>
            </ac:spMkLst>
          </pc:spChg>
        </pc:sldLayoutChg>
        <pc:sldLayoutChg chg="modSp">
          <pc:chgData name="Foppa, Pedro" userId="78b15ebb-14ab-45f0-97b3-f50a9b67ce6d" providerId="ADAL" clId="{272B8FC1-575B-2D42-988B-7A0BE7D5428E}" dt="2020-07-06T13:07:12.968" v="202" actId="404"/>
          <pc:sldLayoutMkLst>
            <pc:docMk/>
            <pc:sldMasterMk cId="3857744936" sldId="2147484138"/>
            <pc:sldLayoutMk cId="860773480" sldId="2147484210"/>
          </pc:sldLayoutMkLst>
          <pc:spChg chg="mod">
            <ac:chgData name="Foppa, Pedro" userId="78b15ebb-14ab-45f0-97b3-f50a9b67ce6d" providerId="ADAL" clId="{272B8FC1-575B-2D42-988B-7A0BE7D5428E}" dt="2020-07-06T13:07:12.968" v="202" actId="404"/>
            <ac:spMkLst>
              <pc:docMk/>
              <pc:sldMasterMk cId="3857744936" sldId="2147484138"/>
              <pc:sldLayoutMk cId="860773480" sldId="2147484210"/>
              <ac:spMk id="8" creationId="{83FBF726-3A82-7143-ACCB-5046CC509D9D}"/>
            </ac:spMkLst>
          </pc:spChg>
        </pc:sldLayoutChg>
        <pc:sldLayoutChg chg="modSp">
          <pc:chgData name="Foppa, Pedro" userId="78b15ebb-14ab-45f0-97b3-f50a9b67ce6d" providerId="ADAL" clId="{272B8FC1-575B-2D42-988B-7A0BE7D5428E}" dt="2020-07-06T13:07:17.892" v="203" actId="404"/>
          <pc:sldLayoutMkLst>
            <pc:docMk/>
            <pc:sldMasterMk cId="3857744936" sldId="2147484138"/>
            <pc:sldLayoutMk cId="2342834896" sldId="2147484216"/>
          </pc:sldLayoutMkLst>
          <pc:spChg chg="mod">
            <ac:chgData name="Foppa, Pedro" userId="78b15ebb-14ab-45f0-97b3-f50a9b67ce6d" providerId="ADAL" clId="{272B8FC1-575B-2D42-988B-7A0BE7D5428E}" dt="2020-07-06T13:07:17.892" v="203" actId="404"/>
            <ac:spMkLst>
              <pc:docMk/>
              <pc:sldMasterMk cId="3857744936" sldId="2147484138"/>
              <pc:sldLayoutMk cId="2342834896" sldId="2147484216"/>
              <ac:spMk id="11" creationId="{0270B6DD-EFD0-B148-AC2D-17D9B4352A1A}"/>
            </ac:spMkLst>
          </pc:spChg>
        </pc:sldLayoutChg>
      </pc:sldMasterChg>
    </pc:docChg>
  </pc:docChgLst>
  <pc:docChgLst>
    <pc:chgData name="Foppa, Pedro" userId="78b15ebb-14ab-45f0-97b3-f50a9b67ce6d" providerId="ADAL" clId="{423C550B-CC57-7E4D-88B8-4D127BE51673}"/>
    <pc:docChg chg="undo redo custSel modSld modMainMaster">
      <pc:chgData name="Foppa, Pedro" userId="78b15ebb-14ab-45f0-97b3-f50a9b67ce6d" providerId="ADAL" clId="{423C550B-CC57-7E4D-88B8-4D127BE51673}" dt="2020-05-27T13:40:09.570" v="184" actId="20577"/>
      <pc:docMkLst>
        <pc:docMk/>
      </pc:docMkLst>
      <pc:sldChg chg="modSp">
        <pc:chgData name="Foppa, Pedro" userId="78b15ebb-14ab-45f0-97b3-f50a9b67ce6d" providerId="ADAL" clId="{423C550B-CC57-7E4D-88B8-4D127BE51673}" dt="2020-05-27T13:40:09.570" v="184" actId="20577"/>
        <pc:sldMkLst>
          <pc:docMk/>
          <pc:sldMk cId="1112600258" sldId="462"/>
        </pc:sldMkLst>
        <pc:spChg chg="mod">
          <ac:chgData name="Foppa, Pedro" userId="78b15ebb-14ab-45f0-97b3-f50a9b67ce6d" providerId="ADAL" clId="{423C550B-CC57-7E4D-88B8-4D127BE51673}" dt="2020-05-27T13:40:09.570" v="184" actId="20577"/>
          <ac:spMkLst>
            <pc:docMk/>
            <pc:sldMk cId="1112600258" sldId="462"/>
            <ac:spMk id="3" creationId="{00000000-0000-0000-0000-000000000000}"/>
          </ac:spMkLst>
        </pc:spChg>
      </pc:sldChg>
      <pc:sldChg chg="addSp delSp modSp">
        <pc:chgData name="Foppa, Pedro" userId="78b15ebb-14ab-45f0-97b3-f50a9b67ce6d" providerId="ADAL" clId="{423C550B-CC57-7E4D-88B8-4D127BE51673}" dt="2020-04-21T09:52:00.199" v="22"/>
        <pc:sldMkLst>
          <pc:docMk/>
          <pc:sldMk cId="1592991364" sldId="612"/>
        </pc:sldMkLst>
        <pc:spChg chg="add del mod">
          <ac:chgData name="Foppa, Pedro" userId="78b15ebb-14ab-45f0-97b3-f50a9b67ce6d" providerId="ADAL" clId="{423C550B-CC57-7E4D-88B8-4D127BE51673}" dt="2020-04-21T09:52:00.199" v="22"/>
          <ac:spMkLst>
            <pc:docMk/>
            <pc:sldMk cId="1592991364" sldId="612"/>
            <ac:spMk id="2" creationId="{D70FB862-E2A7-1340-8218-26B908BDCCE4}"/>
          </ac:spMkLst>
        </pc:spChg>
        <pc:spChg chg="add mod">
          <ac:chgData name="Foppa, Pedro" userId="78b15ebb-14ab-45f0-97b3-f50a9b67ce6d" providerId="ADAL" clId="{423C550B-CC57-7E4D-88B8-4D127BE51673}" dt="2020-04-21T09:52:00.199" v="22"/>
          <ac:spMkLst>
            <pc:docMk/>
            <pc:sldMk cId="1592991364" sldId="612"/>
            <ac:spMk id="3" creationId="{0B14CB9A-8CCB-A447-9D8A-990D2500EF94}"/>
          </ac:spMkLst>
        </pc:spChg>
        <pc:spChg chg="mod">
          <ac:chgData name="Foppa, Pedro" userId="78b15ebb-14ab-45f0-97b3-f50a9b67ce6d" providerId="ADAL" clId="{423C550B-CC57-7E4D-88B8-4D127BE51673}" dt="2020-04-21T09:52:00.199" v="22"/>
          <ac:spMkLst>
            <pc:docMk/>
            <pc:sldMk cId="1592991364" sldId="612"/>
            <ac:spMk id="5" creationId="{00000000-0000-0000-0000-000000000000}"/>
          </ac:spMkLst>
        </pc:spChg>
      </pc:sldChg>
      <pc:sldMasterChg chg="modSldLayout">
        <pc:chgData name="Foppa, Pedro" userId="78b15ebb-14ab-45f0-97b3-f50a9b67ce6d" providerId="ADAL" clId="{423C550B-CC57-7E4D-88B8-4D127BE51673}" dt="2020-05-06T09:41:32.667" v="75"/>
        <pc:sldMasterMkLst>
          <pc:docMk/>
          <pc:sldMasterMk cId="300464794" sldId="2147483648"/>
        </pc:sldMasterMkLst>
        <pc:sldLayoutChg chg="addSp delSp modSp">
          <pc:chgData name="Foppa, Pedro" userId="78b15ebb-14ab-45f0-97b3-f50a9b67ce6d" providerId="ADAL" clId="{423C550B-CC57-7E4D-88B8-4D127BE51673}" dt="2020-04-21T09:51:47.780" v="21" actId="478"/>
          <pc:sldLayoutMkLst>
            <pc:docMk/>
            <pc:sldMasterMk cId="300464794" sldId="2147483648"/>
            <pc:sldLayoutMk cId="4276879334" sldId="2147483806"/>
          </pc:sldLayoutMkLst>
          <pc:spChg chg="del mod">
            <ac:chgData name="Foppa, Pedro" userId="78b15ebb-14ab-45f0-97b3-f50a9b67ce6d" providerId="ADAL" clId="{423C550B-CC57-7E4D-88B8-4D127BE51673}" dt="2020-04-21T09:51:47.780" v="21" actId="478"/>
            <ac:spMkLst>
              <pc:docMk/>
              <pc:sldMasterMk cId="300464794" sldId="2147483648"/>
              <pc:sldLayoutMk cId="4276879334" sldId="2147483806"/>
              <ac:spMk id="5" creationId="{00000000-0000-0000-0000-000000000000}"/>
            </ac:spMkLst>
          </pc:spChg>
          <pc:spChg chg="add del mod">
            <ac:chgData name="Foppa, Pedro" userId="78b15ebb-14ab-45f0-97b3-f50a9b67ce6d" providerId="ADAL" clId="{423C550B-CC57-7E4D-88B8-4D127BE51673}" dt="2020-04-21T09:51:06.415" v="15"/>
            <ac:spMkLst>
              <pc:docMk/>
              <pc:sldMasterMk cId="300464794" sldId="2147483648"/>
              <pc:sldLayoutMk cId="4276879334" sldId="2147483806"/>
              <ac:spMk id="7" creationId="{505A7ABA-9703-B247-A4F0-24EABE1B09A6}"/>
            </ac:spMkLst>
          </pc:spChg>
          <pc:spChg chg="add mod">
            <ac:chgData name="Foppa, Pedro" userId="78b15ebb-14ab-45f0-97b3-f50a9b67ce6d" providerId="ADAL" clId="{423C550B-CC57-7E4D-88B8-4D127BE51673}" dt="2020-04-21T09:51:44.923" v="20" actId="20577"/>
            <ac:spMkLst>
              <pc:docMk/>
              <pc:sldMasterMk cId="300464794" sldId="2147483648"/>
              <pc:sldLayoutMk cId="4276879334" sldId="2147483806"/>
              <ac:spMk id="8" creationId="{EC1B3813-DD9D-954E-BE79-A994AB3AFD51}"/>
            </ac:spMkLst>
          </pc:spChg>
        </pc:sldLayoutChg>
        <pc:sldLayoutChg chg="addSp delSp modSp">
          <pc:chgData name="Foppa, Pedro" userId="78b15ebb-14ab-45f0-97b3-f50a9b67ce6d" providerId="ADAL" clId="{423C550B-CC57-7E4D-88B8-4D127BE51673}" dt="2020-05-06T09:40:51.584" v="54"/>
          <pc:sldLayoutMkLst>
            <pc:docMk/>
            <pc:sldMasterMk cId="300464794" sldId="2147483648"/>
            <pc:sldLayoutMk cId="2589326424" sldId="2147484317"/>
          </pc:sldLayoutMkLst>
          <pc:spChg chg="del">
            <ac:chgData name="Foppa, Pedro" userId="78b15ebb-14ab-45f0-97b3-f50a9b67ce6d" providerId="ADAL" clId="{423C550B-CC57-7E4D-88B8-4D127BE51673}" dt="2020-05-06T09:40:50.881" v="53" actId="478"/>
            <ac:spMkLst>
              <pc:docMk/>
              <pc:sldMasterMk cId="300464794" sldId="2147483648"/>
              <pc:sldLayoutMk cId="2589326424" sldId="2147484317"/>
              <ac:spMk id="5" creationId="{00000000-0000-0000-0000-000000000000}"/>
            </ac:spMkLst>
          </pc:spChg>
          <pc:spChg chg="add mod">
            <ac:chgData name="Foppa, Pedro" userId="78b15ebb-14ab-45f0-97b3-f50a9b67ce6d" providerId="ADAL" clId="{423C550B-CC57-7E4D-88B8-4D127BE51673}" dt="2020-05-06T09:40:51.584" v="54"/>
            <ac:spMkLst>
              <pc:docMk/>
              <pc:sldMasterMk cId="300464794" sldId="2147483648"/>
              <pc:sldLayoutMk cId="2589326424" sldId="2147484317"/>
              <ac:spMk id="7" creationId="{C6C80C38-3722-474E-8B11-A2D0DDDA4086}"/>
            </ac:spMkLst>
          </pc:spChg>
        </pc:sldLayoutChg>
        <pc:sldLayoutChg chg="addSp delSp modSp">
          <pc:chgData name="Foppa, Pedro" userId="78b15ebb-14ab-45f0-97b3-f50a9b67ce6d" providerId="ADAL" clId="{423C550B-CC57-7E4D-88B8-4D127BE51673}" dt="2020-05-06T09:41:02.807" v="60"/>
          <pc:sldLayoutMkLst>
            <pc:docMk/>
            <pc:sldMasterMk cId="300464794" sldId="2147483648"/>
            <pc:sldLayoutMk cId="2168013846" sldId="2147484318"/>
          </pc:sldLayoutMkLst>
          <pc:spChg chg="del">
            <ac:chgData name="Foppa, Pedro" userId="78b15ebb-14ab-45f0-97b3-f50a9b67ce6d" providerId="ADAL" clId="{423C550B-CC57-7E4D-88B8-4D127BE51673}" dt="2020-05-06T09:41:02.536" v="59" actId="478"/>
            <ac:spMkLst>
              <pc:docMk/>
              <pc:sldMasterMk cId="300464794" sldId="2147483648"/>
              <pc:sldLayoutMk cId="2168013846" sldId="2147484318"/>
              <ac:spMk id="7" creationId="{89A70FBC-EACC-CB4D-8FF2-D940F6554594}"/>
            </ac:spMkLst>
          </pc:spChg>
          <pc:spChg chg="add mod">
            <ac:chgData name="Foppa, Pedro" userId="78b15ebb-14ab-45f0-97b3-f50a9b67ce6d" providerId="ADAL" clId="{423C550B-CC57-7E4D-88B8-4D127BE51673}" dt="2020-05-06T09:41:02.807" v="60"/>
            <ac:spMkLst>
              <pc:docMk/>
              <pc:sldMasterMk cId="300464794" sldId="2147483648"/>
              <pc:sldLayoutMk cId="2168013846" sldId="2147484318"/>
              <ac:spMk id="10" creationId="{67306422-B398-BC4C-8476-3EB6DBC1663E}"/>
            </ac:spMkLst>
          </pc:spChg>
        </pc:sldLayoutChg>
        <pc:sldLayoutChg chg="addSp delSp modSp">
          <pc:chgData name="Foppa, Pedro" userId="78b15ebb-14ab-45f0-97b3-f50a9b67ce6d" providerId="ADAL" clId="{423C550B-CC57-7E4D-88B8-4D127BE51673}" dt="2020-05-06T09:41:26.142" v="71"/>
          <pc:sldLayoutMkLst>
            <pc:docMk/>
            <pc:sldMasterMk cId="300464794" sldId="2147483648"/>
            <pc:sldLayoutMk cId="1373587223" sldId="2147484319"/>
          </pc:sldLayoutMkLst>
          <pc:spChg chg="add mod">
            <ac:chgData name="Foppa, Pedro" userId="78b15ebb-14ab-45f0-97b3-f50a9b67ce6d" providerId="ADAL" clId="{423C550B-CC57-7E4D-88B8-4D127BE51673}" dt="2020-05-06T09:41:26.142" v="71"/>
            <ac:spMkLst>
              <pc:docMk/>
              <pc:sldMasterMk cId="300464794" sldId="2147483648"/>
              <pc:sldLayoutMk cId="1373587223" sldId="2147484319"/>
              <ac:spMk id="10" creationId="{5ABD8F74-8FD6-554A-BB95-259D126DE6E1}"/>
            </ac:spMkLst>
          </pc:spChg>
          <pc:spChg chg="del">
            <ac:chgData name="Foppa, Pedro" userId="78b15ebb-14ab-45f0-97b3-f50a9b67ce6d" providerId="ADAL" clId="{423C550B-CC57-7E4D-88B8-4D127BE51673}" dt="2020-05-06T09:41:25.792" v="70" actId="478"/>
            <ac:spMkLst>
              <pc:docMk/>
              <pc:sldMasterMk cId="300464794" sldId="2147483648"/>
              <pc:sldLayoutMk cId="1373587223" sldId="2147484319"/>
              <ac:spMk id="13" creationId="{CE9FFC61-84E1-2D43-B719-A84C667E7B59}"/>
            </ac:spMkLst>
          </pc:spChg>
        </pc:sldLayoutChg>
        <pc:sldLayoutChg chg="modSp">
          <pc:chgData name="Foppa, Pedro" userId="78b15ebb-14ab-45f0-97b3-f50a9b67ce6d" providerId="ADAL" clId="{423C550B-CC57-7E4D-88B8-4D127BE51673}" dt="2020-05-06T09:40:40.709" v="48" actId="255"/>
          <pc:sldLayoutMkLst>
            <pc:docMk/>
            <pc:sldMasterMk cId="300464794" sldId="2147483648"/>
            <pc:sldLayoutMk cId="395497918" sldId="2147484322"/>
          </pc:sldLayoutMkLst>
          <pc:spChg chg="mod">
            <ac:chgData name="Foppa, Pedro" userId="78b15ebb-14ab-45f0-97b3-f50a9b67ce6d" providerId="ADAL" clId="{423C550B-CC57-7E4D-88B8-4D127BE51673}" dt="2020-05-06T09:40:40.709" v="48" actId="255"/>
            <ac:spMkLst>
              <pc:docMk/>
              <pc:sldMasterMk cId="300464794" sldId="2147483648"/>
              <pc:sldLayoutMk cId="395497918" sldId="2147484322"/>
              <ac:spMk id="7" creationId="{89A70FBC-EACC-CB4D-8FF2-D940F6554594}"/>
            </ac:spMkLst>
          </pc:spChg>
        </pc:sldLayoutChg>
        <pc:sldLayoutChg chg="addSp delSp modSp">
          <pc:chgData name="Foppa, Pedro" userId="78b15ebb-14ab-45f0-97b3-f50a9b67ce6d" providerId="ADAL" clId="{423C550B-CC57-7E4D-88B8-4D127BE51673}" dt="2020-05-06T09:40:45.492" v="50"/>
          <pc:sldLayoutMkLst>
            <pc:docMk/>
            <pc:sldMasterMk cId="300464794" sldId="2147483648"/>
            <pc:sldLayoutMk cId="2888925092" sldId="2147484323"/>
          </pc:sldLayoutMkLst>
          <pc:spChg chg="del">
            <ac:chgData name="Foppa, Pedro" userId="78b15ebb-14ab-45f0-97b3-f50a9b67ce6d" providerId="ADAL" clId="{423C550B-CC57-7E4D-88B8-4D127BE51673}" dt="2020-05-06T09:40:45.168" v="49" actId="478"/>
            <ac:spMkLst>
              <pc:docMk/>
              <pc:sldMasterMk cId="300464794" sldId="2147483648"/>
              <pc:sldLayoutMk cId="2888925092" sldId="2147484323"/>
              <ac:spMk id="7" creationId="{89A70FBC-EACC-CB4D-8FF2-D940F6554594}"/>
            </ac:spMkLst>
          </pc:spChg>
          <pc:spChg chg="add mod">
            <ac:chgData name="Foppa, Pedro" userId="78b15ebb-14ab-45f0-97b3-f50a9b67ce6d" providerId="ADAL" clId="{423C550B-CC57-7E4D-88B8-4D127BE51673}" dt="2020-05-06T09:40:45.492" v="50"/>
            <ac:spMkLst>
              <pc:docMk/>
              <pc:sldMasterMk cId="300464794" sldId="2147483648"/>
              <pc:sldLayoutMk cId="2888925092" sldId="2147484323"/>
              <ac:spMk id="12" creationId="{08CE8C71-4A26-D849-813C-580602CCBDA2}"/>
            </ac:spMkLst>
          </pc:spChg>
        </pc:sldLayoutChg>
        <pc:sldLayoutChg chg="addSp delSp modSp">
          <pc:chgData name="Foppa, Pedro" userId="78b15ebb-14ab-45f0-97b3-f50a9b67ce6d" providerId="ADAL" clId="{423C550B-CC57-7E4D-88B8-4D127BE51673}" dt="2020-05-06T09:40:48.481" v="52"/>
          <pc:sldLayoutMkLst>
            <pc:docMk/>
            <pc:sldMasterMk cId="300464794" sldId="2147483648"/>
            <pc:sldLayoutMk cId="1322699549" sldId="2147484324"/>
          </pc:sldLayoutMkLst>
          <pc:spChg chg="del">
            <ac:chgData name="Foppa, Pedro" userId="78b15ebb-14ab-45f0-97b3-f50a9b67ce6d" providerId="ADAL" clId="{423C550B-CC57-7E4D-88B8-4D127BE51673}" dt="2020-05-06T09:40:48.113" v="51" actId="478"/>
            <ac:spMkLst>
              <pc:docMk/>
              <pc:sldMasterMk cId="300464794" sldId="2147483648"/>
              <pc:sldLayoutMk cId="1322699549" sldId="2147484324"/>
              <ac:spMk id="7" creationId="{89A70FBC-EACC-CB4D-8FF2-D940F6554594}"/>
            </ac:spMkLst>
          </pc:spChg>
          <pc:spChg chg="add mod">
            <ac:chgData name="Foppa, Pedro" userId="78b15ebb-14ab-45f0-97b3-f50a9b67ce6d" providerId="ADAL" clId="{423C550B-CC57-7E4D-88B8-4D127BE51673}" dt="2020-05-06T09:40:48.481" v="52"/>
            <ac:spMkLst>
              <pc:docMk/>
              <pc:sldMasterMk cId="300464794" sldId="2147483648"/>
              <pc:sldLayoutMk cId="1322699549" sldId="2147484324"/>
              <ac:spMk id="10" creationId="{122CC552-B995-3D44-97DB-048FA9D7391C}"/>
            </ac:spMkLst>
          </pc:spChg>
        </pc:sldLayoutChg>
        <pc:sldLayoutChg chg="addSp delSp modSp">
          <pc:chgData name="Foppa, Pedro" userId="78b15ebb-14ab-45f0-97b3-f50a9b67ce6d" providerId="ADAL" clId="{423C550B-CC57-7E4D-88B8-4D127BE51673}" dt="2020-05-06T09:40:53.985" v="56"/>
          <pc:sldLayoutMkLst>
            <pc:docMk/>
            <pc:sldMasterMk cId="300464794" sldId="2147483648"/>
            <pc:sldLayoutMk cId="3386269025" sldId="2147484325"/>
          </pc:sldLayoutMkLst>
          <pc:spChg chg="del">
            <ac:chgData name="Foppa, Pedro" userId="78b15ebb-14ab-45f0-97b3-f50a9b67ce6d" providerId="ADAL" clId="{423C550B-CC57-7E4D-88B8-4D127BE51673}" dt="2020-05-06T09:40:53.649" v="55" actId="478"/>
            <ac:spMkLst>
              <pc:docMk/>
              <pc:sldMasterMk cId="300464794" sldId="2147483648"/>
              <pc:sldLayoutMk cId="3386269025" sldId="2147484325"/>
              <ac:spMk id="7" creationId="{89A70FBC-EACC-CB4D-8FF2-D940F6554594}"/>
            </ac:spMkLst>
          </pc:spChg>
          <pc:spChg chg="add mod">
            <ac:chgData name="Foppa, Pedro" userId="78b15ebb-14ab-45f0-97b3-f50a9b67ce6d" providerId="ADAL" clId="{423C550B-CC57-7E4D-88B8-4D127BE51673}" dt="2020-05-06T09:40:53.985" v="56"/>
            <ac:spMkLst>
              <pc:docMk/>
              <pc:sldMasterMk cId="300464794" sldId="2147483648"/>
              <pc:sldLayoutMk cId="3386269025" sldId="2147484325"/>
              <ac:spMk id="10" creationId="{DF12CDA4-6DB7-9B47-B8BD-BC7266102294}"/>
            </ac:spMkLst>
          </pc:spChg>
        </pc:sldLayoutChg>
        <pc:sldLayoutChg chg="addSp delSp modSp">
          <pc:chgData name="Foppa, Pedro" userId="78b15ebb-14ab-45f0-97b3-f50a9b67ce6d" providerId="ADAL" clId="{423C550B-CC57-7E4D-88B8-4D127BE51673}" dt="2020-05-06T09:41:22.832" v="69"/>
          <pc:sldLayoutMkLst>
            <pc:docMk/>
            <pc:sldMasterMk cId="300464794" sldId="2147483648"/>
            <pc:sldLayoutMk cId="1668724322" sldId="2147484326"/>
          </pc:sldLayoutMkLst>
          <pc:spChg chg="add mod">
            <ac:chgData name="Foppa, Pedro" userId="78b15ebb-14ab-45f0-97b3-f50a9b67ce6d" providerId="ADAL" clId="{423C550B-CC57-7E4D-88B8-4D127BE51673}" dt="2020-05-06T09:41:22.832" v="69"/>
            <ac:spMkLst>
              <pc:docMk/>
              <pc:sldMasterMk cId="300464794" sldId="2147483648"/>
              <pc:sldLayoutMk cId="1668724322" sldId="2147484326"/>
              <ac:spMk id="9" creationId="{8D950501-8A96-F740-8901-23C73CDCDD2D}"/>
            </ac:spMkLst>
          </pc:spChg>
          <pc:spChg chg="del">
            <ac:chgData name="Foppa, Pedro" userId="78b15ebb-14ab-45f0-97b3-f50a9b67ce6d" providerId="ADAL" clId="{423C550B-CC57-7E4D-88B8-4D127BE51673}" dt="2020-05-06T09:41:22.499" v="68" actId="478"/>
            <ac:spMkLst>
              <pc:docMk/>
              <pc:sldMasterMk cId="300464794" sldId="2147483648"/>
              <pc:sldLayoutMk cId="1668724322" sldId="2147484326"/>
              <ac:spMk id="14" creationId="{3287F68B-EF15-A64D-8BC5-46F500332B07}"/>
            </ac:spMkLst>
          </pc:spChg>
        </pc:sldLayoutChg>
        <pc:sldLayoutChg chg="modSp">
          <pc:chgData name="Foppa, Pedro" userId="78b15ebb-14ab-45f0-97b3-f50a9b67ce6d" providerId="ADAL" clId="{423C550B-CC57-7E4D-88B8-4D127BE51673}" dt="2020-05-06T09:41:11.280" v="63" actId="255"/>
          <pc:sldLayoutMkLst>
            <pc:docMk/>
            <pc:sldMasterMk cId="300464794" sldId="2147483648"/>
            <pc:sldLayoutMk cId="913617527" sldId="2147484327"/>
          </pc:sldLayoutMkLst>
          <pc:spChg chg="mod">
            <ac:chgData name="Foppa, Pedro" userId="78b15ebb-14ab-45f0-97b3-f50a9b67ce6d" providerId="ADAL" clId="{423C550B-CC57-7E4D-88B8-4D127BE51673}" dt="2020-05-06T09:41:11.280" v="63" actId="255"/>
            <ac:spMkLst>
              <pc:docMk/>
              <pc:sldMasterMk cId="300464794" sldId="2147483648"/>
              <pc:sldLayoutMk cId="913617527" sldId="2147484327"/>
              <ac:spMk id="15" creationId="{DC08678F-C010-7546-A7A1-17A104779427}"/>
            </ac:spMkLst>
          </pc:spChg>
        </pc:sldLayoutChg>
        <pc:sldLayoutChg chg="addSp delSp modSp">
          <pc:chgData name="Foppa, Pedro" userId="78b15ebb-14ab-45f0-97b3-f50a9b67ce6d" providerId="ADAL" clId="{423C550B-CC57-7E4D-88B8-4D127BE51673}" dt="2020-05-06T09:40:59.679" v="58"/>
          <pc:sldLayoutMkLst>
            <pc:docMk/>
            <pc:sldMasterMk cId="300464794" sldId="2147483648"/>
            <pc:sldLayoutMk cId="3995273153" sldId="2147484328"/>
          </pc:sldLayoutMkLst>
          <pc:spChg chg="del">
            <ac:chgData name="Foppa, Pedro" userId="78b15ebb-14ab-45f0-97b3-f50a9b67ce6d" providerId="ADAL" clId="{423C550B-CC57-7E4D-88B8-4D127BE51673}" dt="2020-05-06T09:40:59.403" v="57" actId="478"/>
            <ac:spMkLst>
              <pc:docMk/>
              <pc:sldMasterMk cId="300464794" sldId="2147483648"/>
              <pc:sldLayoutMk cId="3995273153" sldId="2147484328"/>
              <ac:spMk id="5" creationId="{00000000-0000-0000-0000-000000000000}"/>
            </ac:spMkLst>
          </pc:spChg>
          <pc:spChg chg="add mod">
            <ac:chgData name="Foppa, Pedro" userId="78b15ebb-14ab-45f0-97b3-f50a9b67ce6d" providerId="ADAL" clId="{423C550B-CC57-7E4D-88B8-4D127BE51673}" dt="2020-05-06T09:40:59.679" v="58"/>
            <ac:spMkLst>
              <pc:docMk/>
              <pc:sldMasterMk cId="300464794" sldId="2147483648"/>
              <pc:sldLayoutMk cId="3995273153" sldId="2147484328"/>
              <ac:spMk id="11" creationId="{C688DDD5-996C-5A49-B7AA-2FBE46226519}"/>
            </ac:spMkLst>
          </pc:spChg>
        </pc:sldLayoutChg>
        <pc:sldLayoutChg chg="addSp delSp modSp">
          <pc:chgData name="Foppa, Pedro" userId="78b15ebb-14ab-45f0-97b3-f50a9b67ce6d" providerId="ADAL" clId="{423C550B-CC57-7E4D-88B8-4D127BE51673}" dt="2020-05-06T09:41:16.032" v="65"/>
          <pc:sldLayoutMkLst>
            <pc:docMk/>
            <pc:sldMasterMk cId="300464794" sldId="2147483648"/>
            <pc:sldLayoutMk cId="372539000" sldId="2147484334"/>
          </pc:sldLayoutMkLst>
          <pc:spChg chg="add mod">
            <ac:chgData name="Foppa, Pedro" userId="78b15ebb-14ab-45f0-97b3-f50a9b67ce6d" providerId="ADAL" clId="{423C550B-CC57-7E4D-88B8-4D127BE51673}" dt="2020-05-06T09:41:16.032" v="65"/>
            <ac:spMkLst>
              <pc:docMk/>
              <pc:sldMasterMk cId="300464794" sldId="2147483648"/>
              <pc:sldLayoutMk cId="372539000" sldId="2147484334"/>
              <ac:spMk id="13" creationId="{A5440E06-BD51-134C-8922-1FED8CE30B17}"/>
            </ac:spMkLst>
          </pc:spChg>
          <pc:spChg chg="del">
            <ac:chgData name="Foppa, Pedro" userId="78b15ebb-14ab-45f0-97b3-f50a9b67ce6d" providerId="ADAL" clId="{423C550B-CC57-7E4D-88B8-4D127BE51673}" dt="2020-05-06T09:41:15.756" v="64" actId="478"/>
            <ac:spMkLst>
              <pc:docMk/>
              <pc:sldMasterMk cId="300464794" sldId="2147483648"/>
              <pc:sldLayoutMk cId="372539000" sldId="2147484334"/>
              <ac:spMk id="15" creationId="{DC08678F-C010-7546-A7A1-17A104779427}"/>
            </ac:spMkLst>
          </pc:spChg>
        </pc:sldLayoutChg>
        <pc:sldLayoutChg chg="addSp delSp modSp">
          <pc:chgData name="Foppa, Pedro" userId="78b15ebb-14ab-45f0-97b3-f50a9b67ce6d" providerId="ADAL" clId="{423C550B-CC57-7E4D-88B8-4D127BE51673}" dt="2020-05-06T09:41:19.103" v="67"/>
          <pc:sldLayoutMkLst>
            <pc:docMk/>
            <pc:sldMasterMk cId="300464794" sldId="2147483648"/>
            <pc:sldLayoutMk cId="2879185749" sldId="2147484335"/>
          </pc:sldLayoutMkLst>
          <pc:spChg chg="add mod">
            <ac:chgData name="Foppa, Pedro" userId="78b15ebb-14ab-45f0-97b3-f50a9b67ce6d" providerId="ADAL" clId="{423C550B-CC57-7E4D-88B8-4D127BE51673}" dt="2020-05-06T09:41:19.103" v="67"/>
            <ac:spMkLst>
              <pc:docMk/>
              <pc:sldMasterMk cId="300464794" sldId="2147483648"/>
              <pc:sldLayoutMk cId="2879185749" sldId="2147484335"/>
              <ac:spMk id="9" creationId="{7D437921-F8BF-FB43-B188-28C7B472CCE6}"/>
            </ac:spMkLst>
          </pc:spChg>
          <pc:spChg chg="del">
            <ac:chgData name="Foppa, Pedro" userId="78b15ebb-14ab-45f0-97b3-f50a9b67ce6d" providerId="ADAL" clId="{423C550B-CC57-7E4D-88B8-4D127BE51673}" dt="2020-05-06T09:41:18.807" v="66" actId="478"/>
            <ac:spMkLst>
              <pc:docMk/>
              <pc:sldMasterMk cId="300464794" sldId="2147483648"/>
              <pc:sldLayoutMk cId="2879185749" sldId="2147484335"/>
              <ac:spMk id="15" creationId="{DC08678F-C010-7546-A7A1-17A104779427}"/>
            </ac:spMkLst>
          </pc:spChg>
        </pc:sldLayoutChg>
        <pc:sldLayoutChg chg="addSp delSp modSp">
          <pc:chgData name="Foppa, Pedro" userId="78b15ebb-14ab-45f0-97b3-f50a9b67ce6d" providerId="ADAL" clId="{423C550B-CC57-7E4D-88B8-4D127BE51673}" dt="2020-05-06T09:41:29.884" v="73"/>
          <pc:sldLayoutMkLst>
            <pc:docMk/>
            <pc:sldMasterMk cId="300464794" sldId="2147483648"/>
            <pc:sldLayoutMk cId="3607775210" sldId="2147484336"/>
          </pc:sldLayoutMkLst>
          <pc:spChg chg="add mod">
            <ac:chgData name="Foppa, Pedro" userId="78b15ebb-14ab-45f0-97b3-f50a9b67ce6d" providerId="ADAL" clId="{423C550B-CC57-7E4D-88B8-4D127BE51673}" dt="2020-05-06T09:41:29.884" v="73"/>
            <ac:spMkLst>
              <pc:docMk/>
              <pc:sldMasterMk cId="300464794" sldId="2147483648"/>
              <pc:sldLayoutMk cId="3607775210" sldId="2147484336"/>
              <ac:spMk id="14" creationId="{093A48C6-BAF4-C24C-927C-1277EFA8D063}"/>
            </ac:spMkLst>
          </pc:spChg>
          <pc:spChg chg="del">
            <ac:chgData name="Foppa, Pedro" userId="78b15ebb-14ab-45f0-97b3-f50a9b67ce6d" providerId="ADAL" clId="{423C550B-CC57-7E4D-88B8-4D127BE51673}" dt="2020-05-06T09:41:29.508" v="72" actId="478"/>
            <ac:spMkLst>
              <pc:docMk/>
              <pc:sldMasterMk cId="300464794" sldId="2147483648"/>
              <pc:sldLayoutMk cId="3607775210" sldId="2147484336"/>
              <ac:spMk id="15" creationId="{DC08678F-C010-7546-A7A1-17A104779427}"/>
            </ac:spMkLst>
          </pc:spChg>
        </pc:sldLayoutChg>
        <pc:sldLayoutChg chg="addSp delSp modSp">
          <pc:chgData name="Foppa, Pedro" userId="78b15ebb-14ab-45f0-97b3-f50a9b67ce6d" providerId="ADAL" clId="{423C550B-CC57-7E4D-88B8-4D127BE51673}" dt="2020-05-06T09:41:32.667" v="75"/>
          <pc:sldLayoutMkLst>
            <pc:docMk/>
            <pc:sldMasterMk cId="300464794" sldId="2147483648"/>
            <pc:sldLayoutMk cId="2229022019" sldId="2147484337"/>
          </pc:sldLayoutMkLst>
          <pc:spChg chg="add mod">
            <ac:chgData name="Foppa, Pedro" userId="78b15ebb-14ab-45f0-97b3-f50a9b67ce6d" providerId="ADAL" clId="{423C550B-CC57-7E4D-88B8-4D127BE51673}" dt="2020-05-06T09:41:32.667" v="75"/>
            <ac:spMkLst>
              <pc:docMk/>
              <pc:sldMasterMk cId="300464794" sldId="2147483648"/>
              <pc:sldLayoutMk cId="2229022019" sldId="2147484337"/>
              <ac:spMk id="13" creationId="{408EE555-3A54-004C-A759-75B8B80EEC63}"/>
            </ac:spMkLst>
          </pc:spChg>
          <pc:spChg chg="del">
            <ac:chgData name="Foppa, Pedro" userId="78b15ebb-14ab-45f0-97b3-f50a9b67ce6d" providerId="ADAL" clId="{423C550B-CC57-7E4D-88B8-4D127BE51673}" dt="2020-05-06T09:41:32.385" v="74" actId="478"/>
            <ac:spMkLst>
              <pc:docMk/>
              <pc:sldMasterMk cId="300464794" sldId="2147483648"/>
              <pc:sldLayoutMk cId="2229022019" sldId="2147484337"/>
              <ac:spMk id="15" creationId="{DC08678F-C010-7546-A7A1-17A104779427}"/>
            </ac:spMkLst>
          </pc:spChg>
        </pc:sldLayoutChg>
        <pc:sldLayoutChg chg="setBg">
          <pc:chgData name="Foppa, Pedro" userId="78b15ebb-14ab-45f0-97b3-f50a9b67ce6d" providerId="ADAL" clId="{423C550B-CC57-7E4D-88B8-4D127BE51673}" dt="2020-04-21T09:00:40.979" v="9"/>
          <pc:sldLayoutMkLst>
            <pc:docMk/>
            <pc:sldMasterMk cId="300464794" sldId="2147483648"/>
            <pc:sldLayoutMk cId="2718492022" sldId="2147484339"/>
          </pc:sldLayoutMkLst>
        </pc:sldLayoutChg>
      </pc:sldMasterChg>
      <pc:sldMasterChg chg="modSldLayout">
        <pc:chgData name="Foppa, Pedro" userId="78b15ebb-14ab-45f0-97b3-f50a9b67ce6d" providerId="ADAL" clId="{423C550B-CC57-7E4D-88B8-4D127BE51673}" dt="2020-05-06T09:42:43.189" v="103"/>
        <pc:sldMasterMkLst>
          <pc:docMk/>
          <pc:sldMasterMk cId="3315793142" sldId="2147483877"/>
        </pc:sldMasterMkLst>
        <pc:sldLayoutChg chg="modSp">
          <pc:chgData name="Foppa, Pedro" userId="78b15ebb-14ab-45f0-97b3-f50a9b67ce6d" providerId="ADAL" clId="{423C550B-CC57-7E4D-88B8-4D127BE51673}" dt="2020-05-06T09:41:51.796" v="78" actId="255"/>
          <pc:sldLayoutMkLst>
            <pc:docMk/>
            <pc:sldMasterMk cId="3315793142" sldId="2147483877"/>
            <pc:sldLayoutMk cId="1921621050" sldId="2147484358"/>
          </pc:sldLayoutMkLst>
          <pc:spChg chg="mod">
            <ac:chgData name="Foppa, Pedro" userId="78b15ebb-14ab-45f0-97b3-f50a9b67ce6d" providerId="ADAL" clId="{423C550B-CC57-7E4D-88B8-4D127BE51673}" dt="2020-05-06T09:41:51.796" v="78" actId="255"/>
            <ac:spMkLst>
              <pc:docMk/>
              <pc:sldMasterMk cId="3315793142" sldId="2147483877"/>
              <pc:sldLayoutMk cId="1921621050" sldId="2147484358"/>
              <ac:spMk id="7" creationId="{89A70FBC-EACC-CB4D-8FF2-D940F6554594}"/>
            </ac:spMkLst>
          </pc:spChg>
        </pc:sldLayoutChg>
        <pc:sldLayoutChg chg="addSp delSp modSp">
          <pc:chgData name="Foppa, Pedro" userId="78b15ebb-14ab-45f0-97b3-f50a9b67ce6d" providerId="ADAL" clId="{423C550B-CC57-7E4D-88B8-4D127BE51673}" dt="2020-05-06T09:41:56.892" v="80"/>
          <pc:sldLayoutMkLst>
            <pc:docMk/>
            <pc:sldMasterMk cId="3315793142" sldId="2147483877"/>
            <pc:sldLayoutMk cId="3384417970" sldId="2147484359"/>
          </pc:sldLayoutMkLst>
          <pc:spChg chg="del">
            <ac:chgData name="Foppa, Pedro" userId="78b15ebb-14ab-45f0-97b3-f50a9b67ce6d" providerId="ADAL" clId="{423C550B-CC57-7E4D-88B8-4D127BE51673}" dt="2020-05-06T09:41:56.564" v="79" actId="478"/>
            <ac:spMkLst>
              <pc:docMk/>
              <pc:sldMasterMk cId="3315793142" sldId="2147483877"/>
              <pc:sldLayoutMk cId="3384417970" sldId="2147484359"/>
              <ac:spMk id="7" creationId="{89A70FBC-EACC-CB4D-8FF2-D940F6554594}"/>
            </ac:spMkLst>
          </pc:spChg>
          <pc:spChg chg="add mod">
            <ac:chgData name="Foppa, Pedro" userId="78b15ebb-14ab-45f0-97b3-f50a9b67ce6d" providerId="ADAL" clId="{423C550B-CC57-7E4D-88B8-4D127BE51673}" dt="2020-05-06T09:41:56.892" v="80"/>
            <ac:spMkLst>
              <pc:docMk/>
              <pc:sldMasterMk cId="3315793142" sldId="2147483877"/>
              <pc:sldLayoutMk cId="3384417970" sldId="2147484359"/>
              <ac:spMk id="12" creationId="{09930038-7324-754A-9850-A216F52D7ED9}"/>
            </ac:spMkLst>
          </pc:spChg>
        </pc:sldLayoutChg>
        <pc:sldLayoutChg chg="addSp delSp modSp">
          <pc:chgData name="Foppa, Pedro" userId="78b15ebb-14ab-45f0-97b3-f50a9b67ce6d" providerId="ADAL" clId="{423C550B-CC57-7E4D-88B8-4D127BE51673}" dt="2020-05-06T09:42:00.720" v="82"/>
          <pc:sldLayoutMkLst>
            <pc:docMk/>
            <pc:sldMasterMk cId="3315793142" sldId="2147483877"/>
            <pc:sldLayoutMk cId="1635292784" sldId="2147484360"/>
          </pc:sldLayoutMkLst>
          <pc:spChg chg="del">
            <ac:chgData name="Foppa, Pedro" userId="78b15ebb-14ab-45f0-97b3-f50a9b67ce6d" providerId="ADAL" clId="{423C550B-CC57-7E4D-88B8-4D127BE51673}" dt="2020-05-06T09:42:00.332" v="81" actId="478"/>
            <ac:spMkLst>
              <pc:docMk/>
              <pc:sldMasterMk cId="3315793142" sldId="2147483877"/>
              <pc:sldLayoutMk cId="1635292784" sldId="2147484360"/>
              <ac:spMk id="7" creationId="{89A70FBC-EACC-CB4D-8FF2-D940F6554594}"/>
            </ac:spMkLst>
          </pc:spChg>
          <pc:spChg chg="add mod">
            <ac:chgData name="Foppa, Pedro" userId="78b15ebb-14ab-45f0-97b3-f50a9b67ce6d" providerId="ADAL" clId="{423C550B-CC57-7E4D-88B8-4D127BE51673}" dt="2020-05-06T09:42:00.720" v="82"/>
            <ac:spMkLst>
              <pc:docMk/>
              <pc:sldMasterMk cId="3315793142" sldId="2147483877"/>
              <pc:sldLayoutMk cId="1635292784" sldId="2147484360"/>
              <ac:spMk id="10" creationId="{CDF1ACB8-AF73-DE42-B25D-407198650B9A}"/>
            </ac:spMkLst>
          </pc:spChg>
        </pc:sldLayoutChg>
        <pc:sldLayoutChg chg="addSp delSp modSp">
          <pc:chgData name="Foppa, Pedro" userId="78b15ebb-14ab-45f0-97b3-f50a9b67ce6d" providerId="ADAL" clId="{423C550B-CC57-7E4D-88B8-4D127BE51673}" dt="2020-05-06T09:42:04.448" v="84"/>
          <pc:sldLayoutMkLst>
            <pc:docMk/>
            <pc:sldMasterMk cId="3315793142" sldId="2147483877"/>
            <pc:sldLayoutMk cId="3560394619" sldId="2147484361"/>
          </pc:sldLayoutMkLst>
          <pc:spChg chg="del">
            <ac:chgData name="Foppa, Pedro" userId="78b15ebb-14ab-45f0-97b3-f50a9b67ce6d" providerId="ADAL" clId="{423C550B-CC57-7E4D-88B8-4D127BE51673}" dt="2020-05-06T09:42:04.125" v="83" actId="478"/>
            <ac:spMkLst>
              <pc:docMk/>
              <pc:sldMasterMk cId="3315793142" sldId="2147483877"/>
              <pc:sldLayoutMk cId="3560394619" sldId="2147484361"/>
              <ac:spMk id="5" creationId="{00000000-0000-0000-0000-000000000000}"/>
            </ac:spMkLst>
          </pc:spChg>
          <pc:spChg chg="add mod">
            <ac:chgData name="Foppa, Pedro" userId="78b15ebb-14ab-45f0-97b3-f50a9b67ce6d" providerId="ADAL" clId="{423C550B-CC57-7E4D-88B8-4D127BE51673}" dt="2020-05-06T09:42:04.448" v="84"/>
            <ac:spMkLst>
              <pc:docMk/>
              <pc:sldMasterMk cId="3315793142" sldId="2147483877"/>
              <pc:sldLayoutMk cId="3560394619" sldId="2147484361"/>
              <ac:spMk id="7" creationId="{E45BD70D-705E-6C48-85F0-2B8B8D29C241}"/>
            </ac:spMkLst>
          </pc:spChg>
        </pc:sldLayoutChg>
        <pc:sldLayoutChg chg="addSp delSp modSp">
          <pc:chgData name="Foppa, Pedro" userId="78b15ebb-14ab-45f0-97b3-f50a9b67ce6d" providerId="ADAL" clId="{423C550B-CC57-7E4D-88B8-4D127BE51673}" dt="2020-05-06T09:42:08.349" v="86"/>
          <pc:sldLayoutMkLst>
            <pc:docMk/>
            <pc:sldMasterMk cId="3315793142" sldId="2147483877"/>
            <pc:sldLayoutMk cId="4272302606" sldId="2147484362"/>
          </pc:sldLayoutMkLst>
          <pc:spChg chg="del">
            <ac:chgData name="Foppa, Pedro" userId="78b15ebb-14ab-45f0-97b3-f50a9b67ce6d" providerId="ADAL" clId="{423C550B-CC57-7E4D-88B8-4D127BE51673}" dt="2020-05-06T09:42:07.947" v="85" actId="478"/>
            <ac:spMkLst>
              <pc:docMk/>
              <pc:sldMasterMk cId="3315793142" sldId="2147483877"/>
              <pc:sldLayoutMk cId="4272302606" sldId="2147484362"/>
              <ac:spMk id="7" creationId="{89A70FBC-EACC-CB4D-8FF2-D940F6554594}"/>
            </ac:spMkLst>
          </pc:spChg>
          <pc:spChg chg="add mod">
            <ac:chgData name="Foppa, Pedro" userId="78b15ebb-14ab-45f0-97b3-f50a9b67ce6d" providerId="ADAL" clId="{423C550B-CC57-7E4D-88B8-4D127BE51673}" dt="2020-05-06T09:42:08.349" v="86"/>
            <ac:spMkLst>
              <pc:docMk/>
              <pc:sldMasterMk cId="3315793142" sldId="2147483877"/>
              <pc:sldLayoutMk cId="4272302606" sldId="2147484362"/>
              <ac:spMk id="10" creationId="{61090407-4F3B-F847-A7AB-C8C0EFB28AF1}"/>
            </ac:spMkLst>
          </pc:spChg>
        </pc:sldLayoutChg>
        <pc:sldLayoutChg chg="addSp delSp modSp">
          <pc:chgData name="Foppa, Pedro" userId="78b15ebb-14ab-45f0-97b3-f50a9b67ce6d" providerId="ADAL" clId="{423C550B-CC57-7E4D-88B8-4D127BE51673}" dt="2020-05-06T09:42:11.206" v="88"/>
          <pc:sldLayoutMkLst>
            <pc:docMk/>
            <pc:sldMasterMk cId="3315793142" sldId="2147483877"/>
            <pc:sldLayoutMk cId="3060523908" sldId="2147484363"/>
          </pc:sldLayoutMkLst>
          <pc:spChg chg="del">
            <ac:chgData name="Foppa, Pedro" userId="78b15ebb-14ab-45f0-97b3-f50a9b67ce6d" providerId="ADAL" clId="{423C550B-CC57-7E4D-88B8-4D127BE51673}" dt="2020-05-06T09:42:10.851" v="87" actId="478"/>
            <ac:spMkLst>
              <pc:docMk/>
              <pc:sldMasterMk cId="3315793142" sldId="2147483877"/>
              <pc:sldLayoutMk cId="3060523908" sldId="2147484363"/>
              <ac:spMk id="5" creationId="{00000000-0000-0000-0000-000000000000}"/>
            </ac:spMkLst>
          </pc:spChg>
          <pc:spChg chg="add mod">
            <ac:chgData name="Foppa, Pedro" userId="78b15ebb-14ab-45f0-97b3-f50a9b67ce6d" providerId="ADAL" clId="{423C550B-CC57-7E4D-88B8-4D127BE51673}" dt="2020-05-06T09:42:11.206" v="88"/>
            <ac:spMkLst>
              <pc:docMk/>
              <pc:sldMasterMk cId="3315793142" sldId="2147483877"/>
              <pc:sldLayoutMk cId="3060523908" sldId="2147484363"/>
              <ac:spMk id="11" creationId="{E49C0454-8721-7947-A56E-58D569350C28}"/>
            </ac:spMkLst>
          </pc:spChg>
        </pc:sldLayoutChg>
        <pc:sldLayoutChg chg="addSp delSp modSp">
          <pc:chgData name="Foppa, Pedro" userId="78b15ebb-14ab-45f0-97b3-f50a9b67ce6d" providerId="ADAL" clId="{423C550B-CC57-7E4D-88B8-4D127BE51673}" dt="2020-05-06T09:42:14.917" v="90"/>
          <pc:sldLayoutMkLst>
            <pc:docMk/>
            <pc:sldMasterMk cId="3315793142" sldId="2147483877"/>
            <pc:sldLayoutMk cId="2221914803" sldId="2147484364"/>
          </pc:sldLayoutMkLst>
          <pc:spChg chg="del">
            <ac:chgData name="Foppa, Pedro" userId="78b15ebb-14ab-45f0-97b3-f50a9b67ce6d" providerId="ADAL" clId="{423C550B-CC57-7E4D-88B8-4D127BE51673}" dt="2020-05-06T09:42:14.577" v="89" actId="478"/>
            <ac:spMkLst>
              <pc:docMk/>
              <pc:sldMasterMk cId="3315793142" sldId="2147483877"/>
              <pc:sldLayoutMk cId="2221914803" sldId="2147484364"/>
              <ac:spMk id="7" creationId="{89A70FBC-EACC-CB4D-8FF2-D940F6554594}"/>
            </ac:spMkLst>
          </pc:spChg>
          <pc:spChg chg="add mod">
            <ac:chgData name="Foppa, Pedro" userId="78b15ebb-14ab-45f0-97b3-f50a9b67ce6d" providerId="ADAL" clId="{423C550B-CC57-7E4D-88B8-4D127BE51673}" dt="2020-05-06T09:42:14.917" v="90"/>
            <ac:spMkLst>
              <pc:docMk/>
              <pc:sldMasterMk cId="3315793142" sldId="2147483877"/>
              <pc:sldLayoutMk cId="2221914803" sldId="2147484364"/>
              <ac:spMk id="10" creationId="{E98B0132-AE9F-DA4C-9229-D8371E10A716}"/>
            </ac:spMkLst>
          </pc:spChg>
        </pc:sldLayoutChg>
        <pc:sldLayoutChg chg="modSp">
          <pc:chgData name="Foppa, Pedro" userId="78b15ebb-14ab-45f0-97b3-f50a9b67ce6d" providerId="ADAL" clId="{423C550B-CC57-7E4D-88B8-4D127BE51673}" dt="2020-05-06T09:42:20.510" v="91" actId="255"/>
          <pc:sldLayoutMkLst>
            <pc:docMk/>
            <pc:sldMasterMk cId="3315793142" sldId="2147483877"/>
            <pc:sldLayoutMk cId="3410780629" sldId="2147484365"/>
          </pc:sldLayoutMkLst>
          <pc:spChg chg="mod">
            <ac:chgData name="Foppa, Pedro" userId="78b15ebb-14ab-45f0-97b3-f50a9b67ce6d" providerId="ADAL" clId="{423C550B-CC57-7E4D-88B8-4D127BE51673}" dt="2020-05-06T09:42:20.510" v="91" actId="255"/>
            <ac:spMkLst>
              <pc:docMk/>
              <pc:sldMasterMk cId="3315793142" sldId="2147483877"/>
              <pc:sldLayoutMk cId="3410780629" sldId="2147484365"/>
              <ac:spMk id="15" creationId="{DC08678F-C010-7546-A7A1-17A104779427}"/>
            </ac:spMkLst>
          </pc:spChg>
        </pc:sldLayoutChg>
        <pc:sldLayoutChg chg="addSp delSp modSp">
          <pc:chgData name="Foppa, Pedro" userId="78b15ebb-14ab-45f0-97b3-f50a9b67ce6d" providerId="ADAL" clId="{423C550B-CC57-7E4D-88B8-4D127BE51673}" dt="2020-05-06T09:42:25.816" v="93"/>
          <pc:sldLayoutMkLst>
            <pc:docMk/>
            <pc:sldMasterMk cId="3315793142" sldId="2147483877"/>
            <pc:sldLayoutMk cId="4148623835" sldId="2147484366"/>
          </pc:sldLayoutMkLst>
          <pc:spChg chg="add mod">
            <ac:chgData name="Foppa, Pedro" userId="78b15ebb-14ab-45f0-97b3-f50a9b67ce6d" providerId="ADAL" clId="{423C550B-CC57-7E4D-88B8-4D127BE51673}" dt="2020-05-06T09:42:25.816" v="93"/>
            <ac:spMkLst>
              <pc:docMk/>
              <pc:sldMasterMk cId="3315793142" sldId="2147483877"/>
              <pc:sldLayoutMk cId="4148623835" sldId="2147484366"/>
              <ac:spMk id="13" creationId="{A46C840F-99B2-8C4C-A37D-F1F388F0C20C}"/>
            </ac:spMkLst>
          </pc:spChg>
          <pc:spChg chg="del">
            <ac:chgData name="Foppa, Pedro" userId="78b15ebb-14ab-45f0-97b3-f50a9b67ce6d" providerId="ADAL" clId="{423C550B-CC57-7E4D-88B8-4D127BE51673}" dt="2020-05-06T09:42:25.492" v="92" actId="478"/>
            <ac:spMkLst>
              <pc:docMk/>
              <pc:sldMasterMk cId="3315793142" sldId="2147483877"/>
              <pc:sldLayoutMk cId="4148623835" sldId="2147484366"/>
              <ac:spMk id="15" creationId="{DC08678F-C010-7546-A7A1-17A104779427}"/>
            </ac:spMkLst>
          </pc:spChg>
        </pc:sldLayoutChg>
        <pc:sldLayoutChg chg="addSp delSp modSp">
          <pc:chgData name="Foppa, Pedro" userId="78b15ebb-14ab-45f0-97b3-f50a9b67ce6d" providerId="ADAL" clId="{423C550B-CC57-7E4D-88B8-4D127BE51673}" dt="2020-05-06T09:42:29.245" v="95"/>
          <pc:sldLayoutMkLst>
            <pc:docMk/>
            <pc:sldMasterMk cId="3315793142" sldId="2147483877"/>
            <pc:sldLayoutMk cId="1670465269" sldId="2147484367"/>
          </pc:sldLayoutMkLst>
          <pc:spChg chg="add mod">
            <ac:chgData name="Foppa, Pedro" userId="78b15ebb-14ab-45f0-97b3-f50a9b67ce6d" providerId="ADAL" clId="{423C550B-CC57-7E4D-88B8-4D127BE51673}" dt="2020-05-06T09:42:29.245" v="95"/>
            <ac:spMkLst>
              <pc:docMk/>
              <pc:sldMasterMk cId="3315793142" sldId="2147483877"/>
              <pc:sldLayoutMk cId="1670465269" sldId="2147484367"/>
              <ac:spMk id="9" creationId="{739C13B6-7320-8544-8C3F-972BE573F629}"/>
            </ac:spMkLst>
          </pc:spChg>
          <pc:spChg chg="del">
            <ac:chgData name="Foppa, Pedro" userId="78b15ebb-14ab-45f0-97b3-f50a9b67ce6d" providerId="ADAL" clId="{423C550B-CC57-7E4D-88B8-4D127BE51673}" dt="2020-05-06T09:42:28.950" v="94" actId="478"/>
            <ac:spMkLst>
              <pc:docMk/>
              <pc:sldMasterMk cId="3315793142" sldId="2147483877"/>
              <pc:sldLayoutMk cId="1670465269" sldId="2147484367"/>
              <ac:spMk id="15" creationId="{DC08678F-C010-7546-A7A1-17A104779427}"/>
            </ac:spMkLst>
          </pc:spChg>
        </pc:sldLayoutChg>
        <pc:sldLayoutChg chg="addSp delSp modSp">
          <pc:chgData name="Foppa, Pedro" userId="78b15ebb-14ab-45f0-97b3-f50a9b67ce6d" providerId="ADAL" clId="{423C550B-CC57-7E4D-88B8-4D127BE51673}" dt="2020-05-06T09:42:34.344" v="97"/>
          <pc:sldLayoutMkLst>
            <pc:docMk/>
            <pc:sldMasterMk cId="3315793142" sldId="2147483877"/>
            <pc:sldLayoutMk cId="745346458" sldId="2147484368"/>
          </pc:sldLayoutMkLst>
          <pc:spChg chg="add mod">
            <ac:chgData name="Foppa, Pedro" userId="78b15ebb-14ab-45f0-97b3-f50a9b67ce6d" providerId="ADAL" clId="{423C550B-CC57-7E4D-88B8-4D127BE51673}" dt="2020-05-06T09:42:34.344" v="97"/>
            <ac:spMkLst>
              <pc:docMk/>
              <pc:sldMasterMk cId="3315793142" sldId="2147483877"/>
              <pc:sldLayoutMk cId="745346458" sldId="2147484368"/>
              <ac:spMk id="9" creationId="{1032C547-F94C-1241-9D31-1F73ADBB2494}"/>
            </ac:spMkLst>
          </pc:spChg>
          <pc:spChg chg="del">
            <ac:chgData name="Foppa, Pedro" userId="78b15ebb-14ab-45f0-97b3-f50a9b67ce6d" providerId="ADAL" clId="{423C550B-CC57-7E4D-88B8-4D127BE51673}" dt="2020-05-06T09:42:33.935" v="96" actId="478"/>
            <ac:spMkLst>
              <pc:docMk/>
              <pc:sldMasterMk cId="3315793142" sldId="2147483877"/>
              <pc:sldLayoutMk cId="745346458" sldId="2147484368"/>
              <ac:spMk id="14" creationId="{3287F68B-EF15-A64D-8BC5-46F500332B07}"/>
            </ac:spMkLst>
          </pc:spChg>
        </pc:sldLayoutChg>
        <pc:sldLayoutChg chg="addSp delSp modSp">
          <pc:chgData name="Foppa, Pedro" userId="78b15ebb-14ab-45f0-97b3-f50a9b67ce6d" providerId="ADAL" clId="{423C550B-CC57-7E4D-88B8-4D127BE51673}" dt="2020-05-06T09:42:37.389" v="99"/>
          <pc:sldLayoutMkLst>
            <pc:docMk/>
            <pc:sldMasterMk cId="3315793142" sldId="2147483877"/>
            <pc:sldLayoutMk cId="1584121331" sldId="2147484369"/>
          </pc:sldLayoutMkLst>
          <pc:spChg chg="add mod">
            <ac:chgData name="Foppa, Pedro" userId="78b15ebb-14ab-45f0-97b3-f50a9b67ce6d" providerId="ADAL" clId="{423C550B-CC57-7E4D-88B8-4D127BE51673}" dt="2020-05-06T09:42:37.389" v="99"/>
            <ac:spMkLst>
              <pc:docMk/>
              <pc:sldMasterMk cId="3315793142" sldId="2147483877"/>
              <pc:sldLayoutMk cId="1584121331" sldId="2147484369"/>
              <ac:spMk id="10" creationId="{698D41BD-7B3B-1742-B394-CDE3B9E03C58}"/>
            </ac:spMkLst>
          </pc:spChg>
          <pc:spChg chg="del">
            <ac:chgData name="Foppa, Pedro" userId="78b15ebb-14ab-45f0-97b3-f50a9b67ce6d" providerId="ADAL" clId="{423C550B-CC57-7E4D-88B8-4D127BE51673}" dt="2020-05-06T09:42:36.969" v="98" actId="478"/>
            <ac:spMkLst>
              <pc:docMk/>
              <pc:sldMasterMk cId="3315793142" sldId="2147483877"/>
              <pc:sldLayoutMk cId="1584121331" sldId="2147484369"/>
              <ac:spMk id="13" creationId="{CE9FFC61-84E1-2D43-B719-A84C667E7B59}"/>
            </ac:spMkLst>
          </pc:spChg>
        </pc:sldLayoutChg>
        <pc:sldLayoutChg chg="addSp delSp modSp">
          <pc:chgData name="Foppa, Pedro" userId="78b15ebb-14ab-45f0-97b3-f50a9b67ce6d" providerId="ADAL" clId="{423C550B-CC57-7E4D-88B8-4D127BE51673}" dt="2020-05-06T09:42:40.438" v="101"/>
          <pc:sldLayoutMkLst>
            <pc:docMk/>
            <pc:sldMasterMk cId="3315793142" sldId="2147483877"/>
            <pc:sldLayoutMk cId="2968649591" sldId="2147484370"/>
          </pc:sldLayoutMkLst>
          <pc:spChg chg="add mod">
            <ac:chgData name="Foppa, Pedro" userId="78b15ebb-14ab-45f0-97b3-f50a9b67ce6d" providerId="ADAL" clId="{423C550B-CC57-7E4D-88B8-4D127BE51673}" dt="2020-05-06T09:42:40.438" v="101"/>
            <ac:spMkLst>
              <pc:docMk/>
              <pc:sldMasterMk cId="3315793142" sldId="2147483877"/>
              <pc:sldLayoutMk cId="2968649591" sldId="2147484370"/>
              <ac:spMk id="14" creationId="{E2A682AD-D487-474A-ACC8-8097477C312F}"/>
            </ac:spMkLst>
          </pc:spChg>
          <pc:spChg chg="del">
            <ac:chgData name="Foppa, Pedro" userId="78b15ebb-14ab-45f0-97b3-f50a9b67ce6d" providerId="ADAL" clId="{423C550B-CC57-7E4D-88B8-4D127BE51673}" dt="2020-05-06T09:42:39.930" v="100" actId="478"/>
            <ac:spMkLst>
              <pc:docMk/>
              <pc:sldMasterMk cId="3315793142" sldId="2147483877"/>
              <pc:sldLayoutMk cId="2968649591" sldId="2147484370"/>
              <ac:spMk id="15" creationId="{DC08678F-C010-7546-A7A1-17A104779427}"/>
            </ac:spMkLst>
          </pc:spChg>
        </pc:sldLayoutChg>
        <pc:sldLayoutChg chg="addSp delSp modSp">
          <pc:chgData name="Foppa, Pedro" userId="78b15ebb-14ab-45f0-97b3-f50a9b67ce6d" providerId="ADAL" clId="{423C550B-CC57-7E4D-88B8-4D127BE51673}" dt="2020-05-06T09:42:43.189" v="103"/>
          <pc:sldLayoutMkLst>
            <pc:docMk/>
            <pc:sldMasterMk cId="3315793142" sldId="2147483877"/>
            <pc:sldLayoutMk cId="268895759" sldId="2147484371"/>
          </pc:sldLayoutMkLst>
          <pc:spChg chg="add mod">
            <ac:chgData name="Foppa, Pedro" userId="78b15ebb-14ab-45f0-97b3-f50a9b67ce6d" providerId="ADAL" clId="{423C550B-CC57-7E4D-88B8-4D127BE51673}" dt="2020-05-06T09:42:43.189" v="103"/>
            <ac:spMkLst>
              <pc:docMk/>
              <pc:sldMasterMk cId="3315793142" sldId="2147483877"/>
              <pc:sldLayoutMk cId="268895759" sldId="2147484371"/>
              <ac:spMk id="13" creationId="{37A21872-726D-FD41-8C44-AEDB5C043545}"/>
            </ac:spMkLst>
          </pc:spChg>
          <pc:spChg chg="del">
            <ac:chgData name="Foppa, Pedro" userId="78b15ebb-14ab-45f0-97b3-f50a9b67ce6d" providerId="ADAL" clId="{423C550B-CC57-7E4D-88B8-4D127BE51673}" dt="2020-05-06T09:42:42.810" v="102" actId="478"/>
            <ac:spMkLst>
              <pc:docMk/>
              <pc:sldMasterMk cId="3315793142" sldId="2147483877"/>
              <pc:sldLayoutMk cId="268895759" sldId="2147484371"/>
              <ac:spMk id="15" creationId="{DC08678F-C010-7546-A7A1-17A104779427}"/>
            </ac:spMkLst>
          </pc:spChg>
        </pc:sldLayoutChg>
      </pc:sldMasterChg>
      <pc:sldMasterChg chg="modSldLayout">
        <pc:chgData name="Foppa, Pedro" userId="78b15ebb-14ab-45f0-97b3-f50a9b67ce6d" providerId="ADAL" clId="{423C550B-CC57-7E4D-88B8-4D127BE51673}" dt="2020-05-06T09:43:43.874" v="129"/>
        <pc:sldMasterMkLst>
          <pc:docMk/>
          <pc:sldMasterMk cId="1105970405" sldId="2147483964"/>
        </pc:sldMasterMkLst>
        <pc:sldLayoutChg chg="modSp">
          <pc:chgData name="Foppa, Pedro" userId="78b15ebb-14ab-45f0-97b3-f50a9b67ce6d" providerId="ADAL" clId="{423C550B-CC57-7E4D-88B8-4D127BE51673}" dt="2020-04-21T08:53:57.106" v="3" actId="947"/>
          <pc:sldLayoutMkLst>
            <pc:docMk/>
            <pc:sldMasterMk cId="1105970405" sldId="2147483964"/>
            <pc:sldLayoutMk cId="1964158998" sldId="2147483967"/>
          </pc:sldLayoutMkLst>
          <pc:spChg chg="mod">
            <ac:chgData name="Foppa, Pedro" userId="78b15ebb-14ab-45f0-97b3-f50a9b67ce6d" providerId="ADAL" clId="{423C550B-CC57-7E4D-88B8-4D127BE51673}" dt="2020-04-21T08:53:57.106" v="3" actId="947"/>
            <ac:spMkLst>
              <pc:docMk/>
              <pc:sldMasterMk cId="1105970405" sldId="2147483964"/>
              <pc:sldLayoutMk cId="1964158998" sldId="2147483967"/>
              <ac:spMk id="10" creationId="{6B8D93FA-9EA1-AB49-9803-E129E1144FC7}"/>
            </ac:spMkLst>
          </pc:spChg>
        </pc:sldLayoutChg>
        <pc:sldLayoutChg chg="modSp">
          <pc:chgData name="Foppa, Pedro" userId="78b15ebb-14ab-45f0-97b3-f50a9b67ce6d" providerId="ADAL" clId="{423C550B-CC57-7E4D-88B8-4D127BE51673}" dt="2020-04-21T08:53:47.112" v="1" actId="947"/>
          <pc:sldLayoutMkLst>
            <pc:docMk/>
            <pc:sldMasterMk cId="1105970405" sldId="2147483964"/>
            <pc:sldLayoutMk cId="1345721581" sldId="2147483970"/>
          </pc:sldLayoutMkLst>
          <pc:spChg chg="mod">
            <ac:chgData name="Foppa, Pedro" userId="78b15ebb-14ab-45f0-97b3-f50a9b67ce6d" providerId="ADAL" clId="{423C550B-CC57-7E4D-88B8-4D127BE51673}" dt="2020-04-21T08:53:47.112" v="1" actId="947"/>
            <ac:spMkLst>
              <pc:docMk/>
              <pc:sldMasterMk cId="1105970405" sldId="2147483964"/>
              <pc:sldLayoutMk cId="1345721581" sldId="2147483970"/>
              <ac:spMk id="9" creationId="{6B47703F-AD87-0747-8275-970FB09D5D0B}"/>
            </ac:spMkLst>
          </pc:spChg>
        </pc:sldLayoutChg>
        <pc:sldLayoutChg chg="addSp delSp modSp">
          <pc:chgData name="Foppa, Pedro" userId="78b15ebb-14ab-45f0-97b3-f50a9b67ce6d" providerId="ADAL" clId="{423C550B-CC57-7E4D-88B8-4D127BE51673}" dt="2020-04-23T14:38:40.057" v="27"/>
          <pc:sldLayoutMkLst>
            <pc:docMk/>
            <pc:sldMasterMk cId="1105970405" sldId="2147483964"/>
            <pc:sldLayoutMk cId="1939515432" sldId="2147484013"/>
          </pc:sldLayoutMkLst>
          <pc:spChg chg="del">
            <ac:chgData name="Foppa, Pedro" userId="78b15ebb-14ab-45f0-97b3-f50a9b67ce6d" providerId="ADAL" clId="{423C550B-CC57-7E4D-88B8-4D127BE51673}" dt="2020-04-23T14:38:38.377" v="25" actId="478"/>
            <ac:spMkLst>
              <pc:docMk/>
              <pc:sldMasterMk cId="1105970405" sldId="2147483964"/>
              <pc:sldLayoutMk cId="1939515432" sldId="2147484013"/>
              <ac:spMk id="2" creationId="{EBBB6D40-B4C9-8B4A-B2A6-126F64906376}"/>
            </ac:spMkLst>
          </pc:spChg>
          <pc:spChg chg="del">
            <ac:chgData name="Foppa, Pedro" userId="78b15ebb-14ab-45f0-97b3-f50a9b67ce6d" providerId="ADAL" clId="{423C550B-CC57-7E4D-88B8-4D127BE51673}" dt="2020-04-23T14:38:38.964" v="26" actId="478"/>
            <ac:spMkLst>
              <pc:docMk/>
              <pc:sldMasterMk cId="1105970405" sldId="2147483964"/>
              <pc:sldLayoutMk cId="1939515432" sldId="2147484013"/>
              <ac:spMk id="4" creationId="{00000000-0000-0000-0000-000000000000}"/>
            </ac:spMkLst>
          </pc:spChg>
          <pc:spChg chg="add mod">
            <ac:chgData name="Foppa, Pedro" userId="78b15ebb-14ab-45f0-97b3-f50a9b67ce6d" providerId="ADAL" clId="{423C550B-CC57-7E4D-88B8-4D127BE51673}" dt="2020-04-23T14:38:40.057" v="27"/>
            <ac:spMkLst>
              <pc:docMk/>
              <pc:sldMasterMk cId="1105970405" sldId="2147483964"/>
              <pc:sldLayoutMk cId="1939515432" sldId="2147484013"/>
              <ac:spMk id="7" creationId="{0B84A5C5-2EE0-4240-9019-8B715BEE897B}"/>
            </ac:spMkLst>
          </pc:spChg>
          <pc:spChg chg="add mod">
            <ac:chgData name="Foppa, Pedro" userId="78b15ebb-14ab-45f0-97b3-f50a9b67ce6d" providerId="ADAL" clId="{423C550B-CC57-7E4D-88B8-4D127BE51673}" dt="2020-04-23T14:38:40.057" v="27"/>
            <ac:spMkLst>
              <pc:docMk/>
              <pc:sldMasterMk cId="1105970405" sldId="2147483964"/>
              <pc:sldLayoutMk cId="1939515432" sldId="2147484013"/>
              <ac:spMk id="8" creationId="{DE123B60-D604-9A41-BA50-1BF4AC36AE93}"/>
            </ac:spMkLst>
          </pc:spChg>
        </pc:sldLayoutChg>
        <pc:sldLayoutChg chg="modSp">
          <pc:chgData name="Foppa, Pedro" userId="78b15ebb-14ab-45f0-97b3-f50a9b67ce6d" providerId="ADAL" clId="{423C550B-CC57-7E4D-88B8-4D127BE51673}" dt="2020-04-21T08:53:42.633" v="0" actId="947"/>
          <pc:sldLayoutMkLst>
            <pc:docMk/>
            <pc:sldMasterMk cId="1105970405" sldId="2147483964"/>
            <pc:sldLayoutMk cId="2220410556" sldId="2147484303"/>
          </pc:sldLayoutMkLst>
          <pc:spChg chg="mod">
            <ac:chgData name="Foppa, Pedro" userId="78b15ebb-14ab-45f0-97b3-f50a9b67ce6d" providerId="ADAL" clId="{423C550B-CC57-7E4D-88B8-4D127BE51673}" dt="2020-04-21T08:53:42.633" v="0" actId="947"/>
            <ac:spMkLst>
              <pc:docMk/>
              <pc:sldMasterMk cId="1105970405" sldId="2147483964"/>
              <pc:sldLayoutMk cId="2220410556" sldId="2147484303"/>
              <ac:spMk id="16" creationId="{EBBB6D40-B4C9-8B4A-B2A6-126F64906376}"/>
            </ac:spMkLst>
          </pc:spChg>
        </pc:sldLayoutChg>
        <pc:sldLayoutChg chg="modSp">
          <pc:chgData name="Foppa, Pedro" userId="78b15ebb-14ab-45f0-97b3-f50a9b67ce6d" providerId="ADAL" clId="{423C550B-CC57-7E4D-88B8-4D127BE51673}" dt="2020-04-21T08:53:52.265" v="2" actId="947"/>
          <pc:sldLayoutMkLst>
            <pc:docMk/>
            <pc:sldMasterMk cId="1105970405" sldId="2147483964"/>
            <pc:sldLayoutMk cId="3344055520" sldId="2147484305"/>
          </pc:sldLayoutMkLst>
          <pc:spChg chg="mod">
            <ac:chgData name="Foppa, Pedro" userId="78b15ebb-14ab-45f0-97b3-f50a9b67ce6d" providerId="ADAL" clId="{423C550B-CC57-7E4D-88B8-4D127BE51673}" dt="2020-04-21T08:53:52.265" v="2" actId="947"/>
            <ac:spMkLst>
              <pc:docMk/>
              <pc:sldMasterMk cId="1105970405" sldId="2147483964"/>
              <pc:sldLayoutMk cId="3344055520" sldId="2147484305"/>
              <ac:spMk id="16" creationId="{EBBB6D40-B4C9-8B4A-B2A6-126F64906376}"/>
            </ac:spMkLst>
          </pc:spChg>
        </pc:sldLayoutChg>
        <pc:sldLayoutChg chg="modSp">
          <pc:chgData name="Foppa, Pedro" userId="78b15ebb-14ab-45f0-97b3-f50a9b67ce6d" providerId="ADAL" clId="{423C550B-CC57-7E4D-88B8-4D127BE51673}" dt="2020-05-06T09:42:53.277" v="104" actId="255"/>
          <pc:sldLayoutMkLst>
            <pc:docMk/>
            <pc:sldMasterMk cId="1105970405" sldId="2147483964"/>
            <pc:sldLayoutMk cId="1339851039" sldId="2147484393"/>
          </pc:sldLayoutMkLst>
          <pc:spChg chg="mod">
            <ac:chgData name="Foppa, Pedro" userId="78b15ebb-14ab-45f0-97b3-f50a9b67ce6d" providerId="ADAL" clId="{423C550B-CC57-7E4D-88B8-4D127BE51673}" dt="2020-05-06T09:42:53.277" v="104" actId="255"/>
            <ac:spMkLst>
              <pc:docMk/>
              <pc:sldMasterMk cId="1105970405" sldId="2147483964"/>
              <pc:sldLayoutMk cId="1339851039" sldId="2147484393"/>
              <ac:spMk id="7" creationId="{89A70FBC-EACC-CB4D-8FF2-D940F6554594}"/>
            </ac:spMkLst>
          </pc:spChg>
        </pc:sldLayoutChg>
        <pc:sldLayoutChg chg="addSp delSp modSp">
          <pc:chgData name="Foppa, Pedro" userId="78b15ebb-14ab-45f0-97b3-f50a9b67ce6d" providerId="ADAL" clId="{423C550B-CC57-7E4D-88B8-4D127BE51673}" dt="2020-05-06T09:42:57.578" v="106"/>
          <pc:sldLayoutMkLst>
            <pc:docMk/>
            <pc:sldMasterMk cId="1105970405" sldId="2147483964"/>
            <pc:sldLayoutMk cId="93800707" sldId="2147484394"/>
          </pc:sldLayoutMkLst>
          <pc:spChg chg="del">
            <ac:chgData name="Foppa, Pedro" userId="78b15ebb-14ab-45f0-97b3-f50a9b67ce6d" providerId="ADAL" clId="{423C550B-CC57-7E4D-88B8-4D127BE51673}" dt="2020-05-06T09:42:57.240" v="105" actId="478"/>
            <ac:spMkLst>
              <pc:docMk/>
              <pc:sldMasterMk cId="1105970405" sldId="2147483964"/>
              <pc:sldLayoutMk cId="93800707" sldId="2147484394"/>
              <ac:spMk id="7" creationId="{89A70FBC-EACC-CB4D-8FF2-D940F6554594}"/>
            </ac:spMkLst>
          </pc:spChg>
          <pc:spChg chg="add mod">
            <ac:chgData name="Foppa, Pedro" userId="78b15ebb-14ab-45f0-97b3-f50a9b67ce6d" providerId="ADAL" clId="{423C550B-CC57-7E4D-88B8-4D127BE51673}" dt="2020-05-06T09:42:57.578" v="106"/>
            <ac:spMkLst>
              <pc:docMk/>
              <pc:sldMasterMk cId="1105970405" sldId="2147483964"/>
              <pc:sldLayoutMk cId="93800707" sldId="2147484394"/>
              <ac:spMk id="12" creationId="{E719BA34-23BB-1044-9AD7-64A0FC498A8F}"/>
            </ac:spMkLst>
          </pc:spChg>
        </pc:sldLayoutChg>
        <pc:sldLayoutChg chg="addSp delSp modSp">
          <pc:chgData name="Foppa, Pedro" userId="78b15ebb-14ab-45f0-97b3-f50a9b67ce6d" providerId="ADAL" clId="{423C550B-CC57-7E4D-88B8-4D127BE51673}" dt="2020-05-06T09:43:01.688" v="108"/>
          <pc:sldLayoutMkLst>
            <pc:docMk/>
            <pc:sldMasterMk cId="1105970405" sldId="2147483964"/>
            <pc:sldLayoutMk cId="2622425" sldId="2147484395"/>
          </pc:sldLayoutMkLst>
          <pc:spChg chg="del">
            <ac:chgData name="Foppa, Pedro" userId="78b15ebb-14ab-45f0-97b3-f50a9b67ce6d" providerId="ADAL" clId="{423C550B-CC57-7E4D-88B8-4D127BE51673}" dt="2020-05-06T09:43:00.671" v="107" actId="478"/>
            <ac:spMkLst>
              <pc:docMk/>
              <pc:sldMasterMk cId="1105970405" sldId="2147483964"/>
              <pc:sldLayoutMk cId="2622425" sldId="2147484395"/>
              <ac:spMk id="7" creationId="{89A70FBC-EACC-CB4D-8FF2-D940F6554594}"/>
            </ac:spMkLst>
          </pc:spChg>
          <pc:spChg chg="add mod">
            <ac:chgData name="Foppa, Pedro" userId="78b15ebb-14ab-45f0-97b3-f50a9b67ce6d" providerId="ADAL" clId="{423C550B-CC57-7E4D-88B8-4D127BE51673}" dt="2020-05-06T09:43:01.688" v="108"/>
            <ac:spMkLst>
              <pc:docMk/>
              <pc:sldMasterMk cId="1105970405" sldId="2147483964"/>
              <pc:sldLayoutMk cId="2622425" sldId="2147484395"/>
              <ac:spMk id="10" creationId="{303A16D8-C47D-2646-8D74-7305970A0AC7}"/>
            </ac:spMkLst>
          </pc:spChg>
        </pc:sldLayoutChg>
        <pc:sldLayoutChg chg="addSp delSp modSp">
          <pc:chgData name="Foppa, Pedro" userId="78b15ebb-14ab-45f0-97b3-f50a9b67ce6d" providerId="ADAL" clId="{423C550B-CC57-7E4D-88B8-4D127BE51673}" dt="2020-05-06T09:43:05.466" v="110"/>
          <pc:sldLayoutMkLst>
            <pc:docMk/>
            <pc:sldMasterMk cId="1105970405" sldId="2147483964"/>
            <pc:sldLayoutMk cId="3697130079" sldId="2147484396"/>
          </pc:sldLayoutMkLst>
          <pc:spChg chg="del">
            <ac:chgData name="Foppa, Pedro" userId="78b15ebb-14ab-45f0-97b3-f50a9b67ce6d" providerId="ADAL" clId="{423C550B-CC57-7E4D-88B8-4D127BE51673}" dt="2020-05-06T09:43:05.084" v="109" actId="478"/>
            <ac:spMkLst>
              <pc:docMk/>
              <pc:sldMasterMk cId="1105970405" sldId="2147483964"/>
              <pc:sldLayoutMk cId="3697130079" sldId="2147484396"/>
              <ac:spMk id="5" creationId="{00000000-0000-0000-0000-000000000000}"/>
            </ac:spMkLst>
          </pc:spChg>
          <pc:spChg chg="add mod">
            <ac:chgData name="Foppa, Pedro" userId="78b15ebb-14ab-45f0-97b3-f50a9b67ce6d" providerId="ADAL" clId="{423C550B-CC57-7E4D-88B8-4D127BE51673}" dt="2020-05-06T09:43:05.466" v="110"/>
            <ac:spMkLst>
              <pc:docMk/>
              <pc:sldMasterMk cId="1105970405" sldId="2147483964"/>
              <pc:sldLayoutMk cId="3697130079" sldId="2147484396"/>
              <ac:spMk id="7" creationId="{99CE94EC-D689-0844-B168-B5C04CE1057C}"/>
            </ac:spMkLst>
          </pc:spChg>
        </pc:sldLayoutChg>
        <pc:sldLayoutChg chg="addSp delSp modSp">
          <pc:chgData name="Foppa, Pedro" userId="78b15ebb-14ab-45f0-97b3-f50a9b67ce6d" providerId="ADAL" clId="{423C550B-CC57-7E4D-88B8-4D127BE51673}" dt="2020-05-06T09:43:09.066" v="112"/>
          <pc:sldLayoutMkLst>
            <pc:docMk/>
            <pc:sldMasterMk cId="1105970405" sldId="2147483964"/>
            <pc:sldLayoutMk cId="2410029855" sldId="2147484397"/>
          </pc:sldLayoutMkLst>
          <pc:spChg chg="del">
            <ac:chgData name="Foppa, Pedro" userId="78b15ebb-14ab-45f0-97b3-f50a9b67ce6d" providerId="ADAL" clId="{423C550B-CC57-7E4D-88B8-4D127BE51673}" dt="2020-05-06T09:43:08.621" v="111" actId="478"/>
            <ac:spMkLst>
              <pc:docMk/>
              <pc:sldMasterMk cId="1105970405" sldId="2147483964"/>
              <pc:sldLayoutMk cId="2410029855" sldId="2147484397"/>
              <ac:spMk id="7" creationId="{89A70FBC-EACC-CB4D-8FF2-D940F6554594}"/>
            </ac:spMkLst>
          </pc:spChg>
          <pc:spChg chg="add mod">
            <ac:chgData name="Foppa, Pedro" userId="78b15ebb-14ab-45f0-97b3-f50a9b67ce6d" providerId="ADAL" clId="{423C550B-CC57-7E4D-88B8-4D127BE51673}" dt="2020-05-06T09:43:09.066" v="112"/>
            <ac:spMkLst>
              <pc:docMk/>
              <pc:sldMasterMk cId="1105970405" sldId="2147483964"/>
              <pc:sldLayoutMk cId="2410029855" sldId="2147484397"/>
              <ac:spMk id="10" creationId="{0D1907F4-B2E5-E241-8CFF-3C1A5962F464}"/>
            </ac:spMkLst>
          </pc:spChg>
        </pc:sldLayoutChg>
        <pc:sldLayoutChg chg="addSp delSp modSp">
          <pc:chgData name="Foppa, Pedro" userId="78b15ebb-14ab-45f0-97b3-f50a9b67ce6d" providerId="ADAL" clId="{423C550B-CC57-7E4D-88B8-4D127BE51673}" dt="2020-05-06T09:43:12.368" v="114"/>
          <pc:sldLayoutMkLst>
            <pc:docMk/>
            <pc:sldMasterMk cId="1105970405" sldId="2147483964"/>
            <pc:sldLayoutMk cId="1374215608" sldId="2147484398"/>
          </pc:sldLayoutMkLst>
          <pc:spChg chg="del">
            <ac:chgData name="Foppa, Pedro" userId="78b15ebb-14ab-45f0-97b3-f50a9b67ce6d" providerId="ADAL" clId="{423C550B-CC57-7E4D-88B8-4D127BE51673}" dt="2020-05-06T09:43:11.894" v="113" actId="478"/>
            <ac:spMkLst>
              <pc:docMk/>
              <pc:sldMasterMk cId="1105970405" sldId="2147483964"/>
              <pc:sldLayoutMk cId="1374215608" sldId="2147484398"/>
              <ac:spMk id="5" creationId="{00000000-0000-0000-0000-000000000000}"/>
            </ac:spMkLst>
          </pc:spChg>
          <pc:spChg chg="add mod">
            <ac:chgData name="Foppa, Pedro" userId="78b15ebb-14ab-45f0-97b3-f50a9b67ce6d" providerId="ADAL" clId="{423C550B-CC57-7E4D-88B8-4D127BE51673}" dt="2020-05-06T09:43:12.368" v="114"/>
            <ac:spMkLst>
              <pc:docMk/>
              <pc:sldMasterMk cId="1105970405" sldId="2147483964"/>
              <pc:sldLayoutMk cId="1374215608" sldId="2147484398"/>
              <ac:spMk id="11" creationId="{5A35AD87-FF52-FA40-A269-A1F35A25AE41}"/>
            </ac:spMkLst>
          </pc:spChg>
        </pc:sldLayoutChg>
        <pc:sldLayoutChg chg="addSp delSp modSp">
          <pc:chgData name="Foppa, Pedro" userId="78b15ebb-14ab-45f0-97b3-f50a9b67ce6d" providerId="ADAL" clId="{423C550B-CC57-7E4D-88B8-4D127BE51673}" dt="2020-05-06T09:43:16.798" v="116"/>
          <pc:sldLayoutMkLst>
            <pc:docMk/>
            <pc:sldMasterMk cId="1105970405" sldId="2147483964"/>
            <pc:sldLayoutMk cId="457839694" sldId="2147484399"/>
          </pc:sldLayoutMkLst>
          <pc:spChg chg="del">
            <ac:chgData name="Foppa, Pedro" userId="78b15ebb-14ab-45f0-97b3-f50a9b67ce6d" providerId="ADAL" clId="{423C550B-CC57-7E4D-88B8-4D127BE51673}" dt="2020-05-06T09:43:16.394" v="115" actId="478"/>
            <ac:spMkLst>
              <pc:docMk/>
              <pc:sldMasterMk cId="1105970405" sldId="2147483964"/>
              <pc:sldLayoutMk cId="457839694" sldId="2147484399"/>
              <ac:spMk id="7" creationId="{89A70FBC-EACC-CB4D-8FF2-D940F6554594}"/>
            </ac:spMkLst>
          </pc:spChg>
          <pc:spChg chg="add mod">
            <ac:chgData name="Foppa, Pedro" userId="78b15ebb-14ab-45f0-97b3-f50a9b67ce6d" providerId="ADAL" clId="{423C550B-CC57-7E4D-88B8-4D127BE51673}" dt="2020-05-06T09:43:16.798" v="116"/>
            <ac:spMkLst>
              <pc:docMk/>
              <pc:sldMasterMk cId="1105970405" sldId="2147483964"/>
              <pc:sldLayoutMk cId="457839694" sldId="2147484399"/>
              <ac:spMk id="10" creationId="{592D96B5-6708-5946-B56D-48C7C909EBD0}"/>
            </ac:spMkLst>
          </pc:spChg>
        </pc:sldLayoutChg>
        <pc:sldLayoutChg chg="modSp">
          <pc:chgData name="Foppa, Pedro" userId="78b15ebb-14ab-45f0-97b3-f50a9b67ce6d" providerId="ADAL" clId="{423C550B-CC57-7E4D-88B8-4D127BE51673}" dt="2020-05-06T09:43:22.469" v="117" actId="255"/>
          <pc:sldLayoutMkLst>
            <pc:docMk/>
            <pc:sldMasterMk cId="1105970405" sldId="2147483964"/>
            <pc:sldLayoutMk cId="1035734885" sldId="2147484400"/>
          </pc:sldLayoutMkLst>
          <pc:spChg chg="mod">
            <ac:chgData name="Foppa, Pedro" userId="78b15ebb-14ab-45f0-97b3-f50a9b67ce6d" providerId="ADAL" clId="{423C550B-CC57-7E4D-88B8-4D127BE51673}" dt="2020-05-06T09:43:22.469" v="117" actId="255"/>
            <ac:spMkLst>
              <pc:docMk/>
              <pc:sldMasterMk cId="1105970405" sldId="2147483964"/>
              <pc:sldLayoutMk cId="1035734885" sldId="2147484400"/>
              <ac:spMk id="15" creationId="{DC08678F-C010-7546-A7A1-17A104779427}"/>
            </ac:spMkLst>
          </pc:spChg>
        </pc:sldLayoutChg>
        <pc:sldLayoutChg chg="addSp delSp modSp">
          <pc:chgData name="Foppa, Pedro" userId="78b15ebb-14ab-45f0-97b3-f50a9b67ce6d" providerId="ADAL" clId="{423C550B-CC57-7E4D-88B8-4D127BE51673}" dt="2020-05-06T09:43:27.804" v="119"/>
          <pc:sldLayoutMkLst>
            <pc:docMk/>
            <pc:sldMasterMk cId="1105970405" sldId="2147483964"/>
            <pc:sldLayoutMk cId="3548150091" sldId="2147484401"/>
          </pc:sldLayoutMkLst>
          <pc:spChg chg="add mod">
            <ac:chgData name="Foppa, Pedro" userId="78b15ebb-14ab-45f0-97b3-f50a9b67ce6d" providerId="ADAL" clId="{423C550B-CC57-7E4D-88B8-4D127BE51673}" dt="2020-05-06T09:43:27.804" v="119"/>
            <ac:spMkLst>
              <pc:docMk/>
              <pc:sldMasterMk cId="1105970405" sldId="2147483964"/>
              <pc:sldLayoutMk cId="3548150091" sldId="2147484401"/>
              <ac:spMk id="13" creationId="{0ADBD2A6-9D59-8A42-B712-28AECE5544C6}"/>
            </ac:spMkLst>
          </pc:spChg>
          <pc:spChg chg="del">
            <ac:chgData name="Foppa, Pedro" userId="78b15ebb-14ab-45f0-97b3-f50a9b67ce6d" providerId="ADAL" clId="{423C550B-CC57-7E4D-88B8-4D127BE51673}" dt="2020-05-06T09:43:27.294" v="118" actId="478"/>
            <ac:spMkLst>
              <pc:docMk/>
              <pc:sldMasterMk cId="1105970405" sldId="2147483964"/>
              <pc:sldLayoutMk cId="3548150091" sldId="2147484401"/>
              <ac:spMk id="15" creationId="{DC08678F-C010-7546-A7A1-17A104779427}"/>
            </ac:spMkLst>
          </pc:spChg>
        </pc:sldLayoutChg>
        <pc:sldLayoutChg chg="addSp delSp modSp">
          <pc:chgData name="Foppa, Pedro" userId="78b15ebb-14ab-45f0-97b3-f50a9b67ce6d" providerId="ADAL" clId="{423C550B-CC57-7E4D-88B8-4D127BE51673}" dt="2020-05-06T09:43:31.904" v="121"/>
          <pc:sldLayoutMkLst>
            <pc:docMk/>
            <pc:sldMasterMk cId="1105970405" sldId="2147483964"/>
            <pc:sldLayoutMk cId="3161456419" sldId="2147484402"/>
          </pc:sldLayoutMkLst>
          <pc:spChg chg="add mod">
            <ac:chgData name="Foppa, Pedro" userId="78b15ebb-14ab-45f0-97b3-f50a9b67ce6d" providerId="ADAL" clId="{423C550B-CC57-7E4D-88B8-4D127BE51673}" dt="2020-05-06T09:43:31.904" v="121"/>
            <ac:spMkLst>
              <pc:docMk/>
              <pc:sldMasterMk cId="1105970405" sldId="2147483964"/>
              <pc:sldLayoutMk cId="3161456419" sldId="2147484402"/>
              <ac:spMk id="9" creationId="{1425D0E0-656F-8441-9B06-9CCBF96661F1}"/>
            </ac:spMkLst>
          </pc:spChg>
          <pc:spChg chg="del">
            <ac:chgData name="Foppa, Pedro" userId="78b15ebb-14ab-45f0-97b3-f50a9b67ce6d" providerId="ADAL" clId="{423C550B-CC57-7E4D-88B8-4D127BE51673}" dt="2020-05-06T09:43:31.509" v="120" actId="478"/>
            <ac:spMkLst>
              <pc:docMk/>
              <pc:sldMasterMk cId="1105970405" sldId="2147483964"/>
              <pc:sldLayoutMk cId="3161456419" sldId="2147484402"/>
              <ac:spMk id="15" creationId="{DC08678F-C010-7546-A7A1-17A104779427}"/>
            </ac:spMkLst>
          </pc:spChg>
        </pc:sldLayoutChg>
        <pc:sldLayoutChg chg="addSp delSp modSp">
          <pc:chgData name="Foppa, Pedro" userId="78b15ebb-14ab-45f0-97b3-f50a9b67ce6d" providerId="ADAL" clId="{423C550B-CC57-7E4D-88B8-4D127BE51673}" dt="2020-05-06T09:43:34.692" v="123"/>
          <pc:sldLayoutMkLst>
            <pc:docMk/>
            <pc:sldMasterMk cId="1105970405" sldId="2147483964"/>
            <pc:sldLayoutMk cId="748374202" sldId="2147484403"/>
          </pc:sldLayoutMkLst>
          <pc:spChg chg="add mod">
            <ac:chgData name="Foppa, Pedro" userId="78b15ebb-14ab-45f0-97b3-f50a9b67ce6d" providerId="ADAL" clId="{423C550B-CC57-7E4D-88B8-4D127BE51673}" dt="2020-05-06T09:43:34.692" v="123"/>
            <ac:spMkLst>
              <pc:docMk/>
              <pc:sldMasterMk cId="1105970405" sldId="2147483964"/>
              <pc:sldLayoutMk cId="748374202" sldId="2147484403"/>
              <ac:spMk id="9" creationId="{90422B83-86F8-9643-B75F-38DF13EE57DB}"/>
            </ac:spMkLst>
          </pc:spChg>
          <pc:spChg chg="del">
            <ac:chgData name="Foppa, Pedro" userId="78b15ebb-14ab-45f0-97b3-f50a9b67ce6d" providerId="ADAL" clId="{423C550B-CC57-7E4D-88B8-4D127BE51673}" dt="2020-05-06T09:43:34.299" v="122" actId="478"/>
            <ac:spMkLst>
              <pc:docMk/>
              <pc:sldMasterMk cId="1105970405" sldId="2147483964"/>
              <pc:sldLayoutMk cId="748374202" sldId="2147484403"/>
              <ac:spMk id="14" creationId="{3287F68B-EF15-A64D-8BC5-46F500332B07}"/>
            </ac:spMkLst>
          </pc:spChg>
        </pc:sldLayoutChg>
        <pc:sldLayoutChg chg="addSp delSp modSp">
          <pc:chgData name="Foppa, Pedro" userId="78b15ebb-14ab-45f0-97b3-f50a9b67ce6d" providerId="ADAL" clId="{423C550B-CC57-7E4D-88B8-4D127BE51673}" dt="2020-05-06T09:43:38.186" v="125"/>
          <pc:sldLayoutMkLst>
            <pc:docMk/>
            <pc:sldMasterMk cId="1105970405" sldId="2147483964"/>
            <pc:sldLayoutMk cId="2878274125" sldId="2147484404"/>
          </pc:sldLayoutMkLst>
          <pc:spChg chg="add mod">
            <ac:chgData name="Foppa, Pedro" userId="78b15ebb-14ab-45f0-97b3-f50a9b67ce6d" providerId="ADAL" clId="{423C550B-CC57-7E4D-88B8-4D127BE51673}" dt="2020-05-06T09:43:38.186" v="125"/>
            <ac:spMkLst>
              <pc:docMk/>
              <pc:sldMasterMk cId="1105970405" sldId="2147483964"/>
              <pc:sldLayoutMk cId="2878274125" sldId="2147484404"/>
              <ac:spMk id="10" creationId="{2ECDA1F6-68EE-9047-9ECF-D975CA62C8D5}"/>
            </ac:spMkLst>
          </pc:spChg>
          <pc:spChg chg="del">
            <ac:chgData name="Foppa, Pedro" userId="78b15ebb-14ab-45f0-97b3-f50a9b67ce6d" providerId="ADAL" clId="{423C550B-CC57-7E4D-88B8-4D127BE51673}" dt="2020-05-06T09:43:37.782" v="124" actId="478"/>
            <ac:spMkLst>
              <pc:docMk/>
              <pc:sldMasterMk cId="1105970405" sldId="2147483964"/>
              <pc:sldLayoutMk cId="2878274125" sldId="2147484404"/>
              <ac:spMk id="13" creationId="{CE9FFC61-84E1-2D43-B719-A84C667E7B59}"/>
            </ac:spMkLst>
          </pc:spChg>
        </pc:sldLayoutChg>
        <pc:sldLayoutChg chg="addSp delSp modSp">
          <pc:chgData name="Foppa, Pedro" userId="78b15ebb-14ab-45f0-97b3-f50a9b67ce6d" providerId="ADAL" clId="{423C550B-CC57-7E4D-88B8-4D127BE51673}" dt="2020-05-06T09:43:41.138" v="127"/>
          <pc:sldLayoutMkLst>
            <pc:docMk/>
            <pc:sldMasterMk cId="1105970405" sldId="2147483964"/>
            <pc:sldLayoutMk cId="1657487289" sldId="2147484405"/>
          </pc:sldLayoutMkLst>
          <pc:spChg chg="add mod">
            <ac:chgData name="Foppa, Pedro" userId="78b15ebb-14ab-45f0-97b3-f50a9b67ce6d" providerId="ADAL" clId="{423C550B-CC57-7E4D-88B8-4D127BE51673}" dt="2020-05-06T09:43:41.138" v="127"/>
            <ac:spMkLst>
              <pc:docMk/>
              <pc:sldMasterMk cId="1105970405" sldId="2147483964"/>
              <pc:sldLayoutMk cId="1657487289" sldId="2147484405"/>
              <ac:spMk id="14" creationId="{3F2FEA9A-101A-5A4C-83E2-4C0044BA6EE5}"/>
            </ac:spMkLst>
          </pc:spChg>
          <pc:spChg chg="del">
            <ac:chgData name="Foppa, Pedro" userId="78b15ebb-14ab-45f0-97b3-f50a9b67ce6d" providerId="ADAL" clId="{423C550B-CC57-7E4D-88B8-4D127BE51673}" dt="2020-05-06T09:43:40.772" v="126" actId="478"/>
            <ac:spMkLst>
              <pc:docMk/>
              <pc:sldMasterMk cId="1105970405" sldId="2147483964"/>
              <pc:sldLayoutMk cId="1657487289" sldId="2147484405"/>
              <ac:spMk id="15" creationId="{DC08678F-C010-7546-A7A1-17A104779427}"/>
            </ac:spMkLst>
          </pc:spChg>
        </pc:sldLayoutChg>
        <pc:sldLayoutChg chg="addSp delSp modSp">
          <pc:chgData name="Foppa, Pedro" userId="78b15ebb-14ab-45f0-97b3-f50a9b67ce6d" providerId="ADAL" clId="{423C550B-CC57-7E4D-88B8-4D127BE51673}" dt="2020-05-06T09:43:43.874" v="129"/>
          <pc:sldLayoutMkLst>
            <pc:docMk/>
            <pc:sldMasterMk cId="1105970405" sldId="2147483964"/>
            <pc:sldLayoutMk cId="1283288899" sldId="2147484406"/>
          </pc:sldLayoutMkLst>
          <pc:spChg chg="add mod">
            <ac:chgData name="Foppa, Pedro" userId="78b15ebb-14ab-45f0-97b3-f50a9b67ce6d" providerId="ADAL" clId="{423C550B-CC57-7E4D-88B8-4D127BE51673}" dt="2020-05-06T09:43:43.874" v="129"/>
            <ac:spMkLst>
              <pc:docMk/>
              <pc:sldMasterMk cId="1105970405" sldId="2147483964"/>
              <pc:sldLayoutMk cId="1283288899" sldId="2147484406"/>
              <ac:spMk id="13" creationId="{23A21BE0-4841-FF4C-ABD6-32E1F111A998}"/>
            </ac:spMkLst>
          </pc:spChg>
          <pc:spChg chg="del">
            <ac:chgData name="Foppa, Pedro" userId="78b15ebb-14ab-45f0-97b3-f50a9b67ce6d" providerId="ADAL" clId="{423C550B-CC57-7E4D-88B8-4D127BE51673}" dt="2020-05-06T09:43:43.550" v="128" actId="478"/>
            <ac:spMkLst>
              <pc:docMk/>
              <pc:sldMasterMk cId="1105970405" sldId="2147483964"/>
              <pc:sldLayoutMk cId="1283288899" sldId="2147484406"/>
              <ac:spMk id="15" creationId="{DC08678F-C010-7546-A7A1-17A104779427}"/>
            </ac:spMkLst>
          </pc:spChg>
        </pc:sldLayoutChg>
        <pc:sldLayoutChg chg="addSp delSp modSp">
          <pc:chgData name="Foppa, Pedro" userId="78b15ebb-14ab-45f0-97b3-f50a9b67ce6d" providerId="ADAL" clId="{423C550B-CC57-7E4D-88B8-4D127BE51673}" dt="2020-04-23T14:38:44.380" v="30"/>
          <pc:sldLayoutMkLst>
            <pc:docMk/>
            <pc:sldMasterMk cId="1105970405" sldId="2147483964"/>
            <pc:sldLayoutMk cId="2463025767" sldId="2147484409"/>
          </pc:sldLayoutMkLst>
          <pc:spChg chg="del">
            <ac:chgData name="Foppa, Pedro" userId="78b15ebb-14ab-45f0-97b3-f50a9b67ce6d" providerId="ADAL" clId="{423C550B-CC57-7E4D-88B8-4D127BE51673}" dt="2020-04-23T14:38:42.666" v="28" actId="478"/>
            <ac:spMkLst>
              <pc:docMk/>
              <pc:sldMasterMk cId="1105970405" sldId="2147483964"/>
              <pc:sldLayoutMk cId="2463025767" sldId="2147484409"/>
              <ac:spMk id="2" creationId="{EBBB6D40-B4C9-8B4A-B2A6-126F64906376}"/>
            </ac:spMkLst>
          </pc:spChg>
          <pc:spChg chg="del">
            <ac:chgData name="Foppa, Pedro" userId="78b15ebb-14ab-45f0-97b3-f50a9b67ce6d" providerId="ADAL" clId="{423C550B-CC57-7E4D-88B8-4D127BE51673}" dt="2020-04-23T14:38:43.307" v="29" actId="478"/>
            <ac:spMkLst>
              <pc:docMk/>
              <pc:sldMasterMk cId="1105970405" sldId="2147483964"/>
              <pc:sldLayoutMk cId="2463025767" sldId="2147484409"/>
              <ac:spMk id="4" creationId="{00000000-0000-0000-0000-000000000000}"/>
            </ac:spMkLst>
          </pc:spChg>
          <pc:spChg chg="add mod">
            <ac:chgData name="Foppa, Pedro" userId="78b15ebb-14ab-45f0-97b3-f50a9b67ce6d" providerId="ADAL" clId="{423C550B-CC57-7E4D-88B8-4D127BE51673}" dt="2020-04-23T14:38:44.380" v="30"/>
            <ac:spMkLst>
              <pc:docMk/>
              <pc:sldMasterMk cId="1105970405" sldId="2147483964"/>
              <pc:sldLayoutMk cId="2463025767" sldId="2147484409"/>
              <ac:spMk id="7" creationId="{2F7793DD-F793-8F4F-B74E-6B8630C8266F}"/>
            </ac:spMkLst>
          </pc:spChg>
          <pc:spChg chg="add mod">
            <ac:chgData name="Foppa, Pedro" userId="78b15ebb-14ab-45f0-97b3-f50a9b67ce6d" providerId="ADAL" clId="{423C550B-CC57-7E4D-88B8-4D127BE51673}" dt="2020-04-23T14:38:44.380" v="30"/>
            <ac:spMkLst>
              <pc:docMk/>
              <pc:sldMasterMk cId="1105970405" sldId="2147483964"/>
              <pc:sldLayoutMk cId="2463025767" sldId="2147484409"/>
              <ac:spMk id="8" creationId="{BF20315E-2B12-1B43-A789-90CFB92D6FF0}"/>
            </ac:spMkLst>
          </pc:spChg>
        </pc:sldLayoutChg>
      </pc:sldMasterChg>
      <pc:sldMasterChg chg="modSldLayout">
        <pc:chgData name="Foppa, Pedro" userId="78b15ebb-14ab-45f0-97b3-f50a9b67ce6d" providerId="ADAL" clId="{423C550B-CC57-7E4D-88B8-4D127BE51673}" dt="2020-05-06T09:44:46.478" v="155"/>
        <pc:sldMasterMkLst>
          <pc:docMk/>
          <pc:sldMasterMk cId="1206996952" sldId="2147484051"/>
        </pc:sldMasterMkLst>
        <pc:sldLayoutChg chg="modSp">
          <pc:chgData name="Foppa, Pedro" userId="78b15ebb-14ab-45f0-97b3-f50a9b67ce6d" providerId="ADAL" clId="{423C550B-CC57-7E4D-88B8-4D127BE51673}" dt="2020-04-21T08:54:13.181" v="5" actId="947"/>
          <pc:sldLayoutMkLst>
            <pc:docMk/>
            <pc:sldMasterMk cId="1206996952" sldId="2147484051"/>
            <pc:sldLayoutMk cId="2545982760" sldId="2147484058"/>
          </pc:sldLayoutMkLst>
          <pc:spChg chg="mod">
            <ac:chgData name="Foppa, Pedro" userId="78b15ebb-14ab-45f0-97b3-f50a9b67ce6d" providerId="ADAL" clId="{423C550B-CC57-7E4D-88B8-4D127BE51673}" dt="2020-04-21T08:54:13.181" v="5" actId="947"/>
            <ac:spMkLst>
              <pc:docMk/>
              <pc:sldMasterMk cId="1206996952" sldId="2147484051"/>
              <pc:sldLayoutMk cId="2545982760" sldId="2147484058"/>
              <ac:spMk id="9" creationId="{953DB2CB-74A6-F441-B197-A0FBC81F16A7}"/>
            </ac:spMkLst>
          </pc:spChg>
        </pc:sldLayoutChg>
        <pc:sldLayoutChg chg="modSp">
          <pc:chgData name="Foppa, Pedro" userId="78b15ebb-14ab-45f0-97b3-f50a9b67ce6d" providerId="ADAL" clId="{423C550B-CC57-7E4D-88B8-4D127BE51673}" dt="2020-04-21T08:54:17.632" v="6" actId="947"/>
          <pc:sldLayoutMkLst>
            <pc:docMk/>
            <pc:sldMasterMk cId="1206996952" sldId="2147484051"/>
            <pc:sldLayoutMk cId="2351299355" sldId="2147484059"/>
          </pc:sldLayoutMkLst>
          <pc:spChg chg="mod">
            <ac:chgData name="Foppa, Pedro" userId="78b15ebb-14ab-45f0-97b3-f50a9b67ce6d" providerId="ADAL" clId="{423C550B-CC57-7E4D-88B8-4D127BE51673}" dt="2020-04-21T08:54:17.632" v="6" actId="947"/>
            <ac:spMkLst>
              <pc:docMk/>
              <pc:sldMasterMk cId="1206996952" sldId="2147484051"/>
              <pc:sldLayoutMk cId="2351299355" sldId="2147484059"/>
              <ac:spMk id="9" creationId="{5F8B76A1-3AF5-674D-99FD-98684B3ADE81}"/>
            </ac:spMkLst>
          </pc:spChg>
        </pc:sldLayoutChg>
        <pc:sldLayoutChg chg="addSp delSp modSp">
          <pc:chgData name="Foppa, Pedro" userId="78b15ebb-14ab-45f0-97b3-f50a9b67ce6d" providerId="ADAL" clId="{423C550B-CC57-7E4D-88B8-4D127BE51673}" dt="2020-04-23T14:39:24.181" v="43"/>
          <pc:sldLayoutMkLst>
            <pc:docMk/>
            <pc:sldMasterMk cId="1206996952" sldId="2147484051"/>
            <pc:sldLayoutMk cId="3687458742" sldId="2147484087"/>
          </pc:sldLayoutMkLst>
          <pc:spChg chg="del">
            <ac:chgData name="Foppa, Pedro" userId="78b15ebb-14ab-45f0-97b3-f50a9b67ce6d" providerId="ADAL" clId="{423C550B-CC57-7E4D-88B8-4D127BE51673}" dt="2020-04-23T14:39:21.702" v="41" actId="478"/>
            <ac:spMkLst>
              <pc:docMk/>
              <pc:sldMasterMk cId="1206996952" sldId="2147484051"/>
              <pc:sldLayoutMk cId="3687458742" sldId="2147484087"/>
              <ac:spMk id="2" creationId="{EBBB6D40-B4C9-8B4A-B2A6-126F64906376}"/>
            </ac:spMkLst>
          </pc:spChg>
          <pc:spChg chg="del">
            <ac:chgData name="Foppa, Pedro" userId="78b15ebb-14ab-45f0-97b3-f50a9b67ce6d" providerId="ADAL" clId="{423C550B-CC57-7E4D-88B8-4D127BE51673}" dt="2020-04-23T14:39:22.699" v="42" actId="478"/>
            <ac:spMkLst>
              <pc:docMk/>
              <pc:sldMasterMk cId="1206996952" sldId="2147484051"/>
              <pc:sldLayoutMk cId="3687458742" sldId="2147484087"/>
              <ac:spMk id="4" creationId="{00000000-0000-0000-0000-000000000000}"/>
            </ac:spMkLst>
          </pc:spChg>
          <pc:spChg chg="add mod">
            <ac:chgData name="Foppa, Pedro" userId="78b15ebb-14ab-45f0-97b3-f50a9b67ce6d" providerId="ADAL" clId="{423C550B-CC57-7E4D-88B8-4D127BE51673}" dt="2020-04-23T14:39:24.181" v="43"/>
            <ac:spMkLst>
              <pc:docMk/>
              <pc:sldMasterMk cId="1206996952" sldId="2147484051"/>
              <pc:sldLayoutMk cId="3687458742" sldId="2147484087"/>
              <ac:spMk id="7" creationId="{44DC967D-822F-0D4D-9D88-47A397D6890B}"/>
            </ac:spMkLst>
          </pc:spChg>
          <pc:spChg chg="add mod">
            <ac:chgData name="Foppa, Pedro" userId="78b15ebb-14ab-45f0-97b3-f50a9b67ce6d" providerId="ADAL" clId="{423C550B-CC57-7E4D-88B8-4D127BE51673}" dt="2020-04-23T14:39:24.181" v="43"/>
            <ac:spMkLst>
              <pc:docMk/>
              <pc:sldMasterMk cId="1206996952" sldId="2147484051"/>
              <pc:sldLayoutMk cId="3687458742" sldId="2147484087"/>
              <ac:spMk id="8" creationId="{F99DB077-1C85-A441-AE94-AEC6EEA7D38E}"/>
            </ac:spMkLst>
          </pc:spChg>
        </pc:sldLayoutChg>
        <pc:sldLayoutChg chg="modSp">
          <pc:chgData name="Foppa, Pedro" userId="78b15ebb-14ab-45f0-97b3-f50a9b67ce6d" providerId="ADAL" clId="{423C550B-CC57-7E4D-88B8-4D127BE51673}" dt="2020-04-21T08:54:08.624" v="4" actId="947"/>
          <pc:sldLayoutMkLst>
            <pc:docMk/>
            <pc:sldMasterMk cId="1206996952" sldId="2147484051"/>
            <pc:sldLayoutMk cId="2649488594" sldId="2147484304"/>
          </pc:sldLayoutMkLst>
          <pc:spChg chg="mod">
            <ac:chgData name="Foppa, Pedro" userId="78b15ebb-14ab-45f0-97b3-f50a9b67ce6d" providerId="ADAL" clId="{423C550B-CC57-7E4D-88B8-4D127BE51673}" dt="2020-04-21T08:54:08.624" v="4" actId="947"/>
            <ac:spMkLst>
              <pc:docMk/>
              <pc:sldMasterMk cId="1206996952" sldId="2147484051"/>
              <pc:sldLayoutMk cId="2649488594" sldId="2147484304"/>
              <ac:spMk id="16" creationId="{EBBB6D40-B4C9-8B4A-B2A6-126F64906376}"/>
            </ac:spMkLst>
          </pc:spChg>
        </pc:sldLayoutChg>
        <pc:sldLayoutChg chg="modSp">
          <pc:chgData name="Foppa, Pedro" userId="78b15ebb-14ab-45f0-97b3-f50a9b67ce6d" providerId="ADAL" clId="{423C550B-CC57-7E4D-88B8-4D127BE51673}" dt="2020-05-06T09:43:56.466" v="130" actId="255"/>
          <pc:sldLayoutMkLst>
            <pc:docMk/>
            <pc:sldMasterMk cId="1206996952" sldId="2147484051"/>
            <pc:sldLayoutMk cId="296265758" sldId="2147484425"/>
          </pc:sldLayoutMkLst>
          <pc:spChg chg="mod">
            <ac:chgData name="Foppa, Pedro" userId="78b15ebb-14ab-45f0-97b3-f50a9b67ce6d" providerId="ADAL" clId="{423C550B-CC57-7E4D-88B8-4D127BE51673}" dt="2020-05-06T09:43:56.466" v="130" actId="255"/>
            <ac:spMkLst>
              <pc:docMk/>
              <pc:sldMasterMk cId="1206996952" sldId="2147484051"/>
              <pc:sldLayoutMk cId="296265758" sldId="2147484425"/>
              <ac:spMk id="7" creationId="{89A70FBC-EACC-CB4D-8FF2-D940F6554594}"/>
            </ac:spMkLst>
          </pc:spChg>
        </pc:sldLayoutChg>
        <pc:sldLayoutChg chg="addSp delSp modSp">
          <pc:chgData name="Foppa, Pedro" userId="78b15ebb-14ab-45f0-97b3-f50a9b67ce6d" providerId="ADAL" clId="{423C550B-CC57-7E4D-88B8-4D127BE51673}" dt="2020-05-06T09:44:01.578" v="132"/>
          <pc:sldLayoutMkLst>
            <pc:docMk/>
            <pc:sldMasterMk cId="1206996952" sldId="2147484051"/>
            <pc:sldLayoutMk cId="1256067006" sldId="2147484426"/>
          </pc:sldLayoutMkLst>
          <pc:spChg chg="del">
            <ac:chgData name="Foppa, Pedro" userId="78b15ebb-14ab-45f0-97b3-f50a9b67ce6d" providerId="ADAL" clId="{423C550B-CC57-7E4D-88B8-4D127BE51673}" dt="2020-05-06T09:44:01.219" v="131" actId="478"/>
            <ac:spMkLst>
              <pc:docMk/>
              <pc:sldMasterMk cId="1206996952" sldId="2147484051"/>
              <pc:sldLayoutMk cId="1256067006" sldId="2147484426"/>
              <ac:spMk id="7" creationId="{89A70FBC-EACC-CB4D-8FF2-D940F6554594}"/>
            </ac:spMkLst>
          </pc:spChg>
          <pc:spChg chg="add mod">
            <ac:chgData name="Foppa, Pedro" userId="78b15ebb-14ab-45f0-97b3-f50a9b67ce6d" providerId="ADAL" clId="{423C550B-CC57-7E4D-88B8-4D127BE51673}" dt="2020-05-06T09:44:01.578" v="132"/>
            <ac:spMkLst>
              <pc:docMk/>
              <pc:sldMasterMk cId="1206996952" sldId="2147484051"/>
              <pc:sldLayoutMk cId="1256067006" sldId="2147484426"/>
              <ac:spMk id="12" creationId="{22BB93A1-2BBC-6E43-8966-8BC896D72412}"/>
            </ac:spMkLst>
          </pc:spChg>
        </pc:sldLayoutChg>
        <pc:sldLayoutChg chg="addSp delSp modSp">
          <pc:chgData name="Foppa, Pedro" userId="78b15ebb-14ab-45f0-97b3-f50a9b67ce6d" providerId="ADAL" clId="{423C550B-CC57-7E4D-88B8-4D127BE51673}" dt="2020-05-06T09:44:04.838" v="134"/>
          <pc:sldLayoutMkLst>
            <pc:docMk/>
            <pc:sldMasterMk cId="1206996952" sldId="2147484051"/>
            <pc:sldLayoutMk cId="1970641696" sldId="2147484427"/>
          </pc:sldLayoutMkLst>
          <pc:spChg chg="del">
            <ac:chgData name="Foppa, Pedro" userId="78b15ebb-14ab-45f0-97b3-f50a9b67ce6d" providerId="ADAL" clId="{423C550B-CC57-7E4D-88B8-4D127BE51673}" dt="2020-05-06T09:44:04.420" v="133" actId="478"/>
            <ac:spMkLst>
              <pc:docMk/>
              <pc:sldMasterMk cId="1206996952" sldId="2147484051"/>
              <pc:sldLayoutMk cId="1970641696" sldId="2147484427"/>
              <ac:spMk id="7" creationId="{89A70FBC-EACC-CB4D-8FF2-D940F6554594}"/>
            </ac:spMkLst>
          </pc:spChg>
          <pc:spChg chg="add mod">
            <ac:chgData name="Foppa, Pedro" userId="78b15ebb-14ab-45f0-97b3-f50a9b67ce6d" providerId="ADAL" clId="{423C550B-CC57-7E4D-88B8-4D127BE51673}" dt="2020-05-06T09:44:04.838" v="134"/>
            <ac:spMkLst>
              <pc:docMk/>
              <pc:sldMasterMk cId="1206996952" sldId="2147484051"/>
              <pc:sldLayoutMk cId="1970641696" sldId="2147484427"/>
              <ac:spMk id="10" creationId="{47482870-8F1E-4A40-98B3-EB4E14D20B64}"/>
            </ac:spMkLst>
          </pc:spChg>
        </pc:sldLayoutChg>
        <pc:sldLayoutChg chg="addSp delSp modSp">
          <pc:chgData name="Foppa, Pedro" userId="78b15ebb-14ab-45f0-97b3-f50a9b67ce6d" providerId="ADAL" clId="{423C550B-CC57-7E4D-88B8-4D127BE51673}" dt="2020-05-06T09:44:08.034" v="136"/>
          <pc:sldLayoutMkLst>
            <pc:docMk/>
            <pc:sldMasterMk cId="1206996952" sldId="2147484051"/>
            <pc:sldLayoutMk cId="709637189" sldId="2147484428"/>
          </pc:sldLayoutMkLst>
          <pc:spChg chg="del">
            <ac:chgData name="Foppa, Pedro" userId="78b15ebb-14ab-45f0-97b3-f50a9b67ce6d" providerId="ADAL" clId="{423C550B-CC57-7E4D-88B8-4D127BE51673}" dt="2020-05-06T09:44:07.702" v="135" actId="478"/>
            <ac:spMkLst>
              <pc:docMk/>
              <pc:sldMasterMk cId="1206996952" sldId="2147484051"/>
              <pc:sldLayoutMk cId="709637189" sldId="2147484428"/>
              <ac:spMk id="5" creationId="{00000000-0000-0000-0000-000000000000}"/>
            </ac:spMkLst>
          </pc:spChg>
          <pc:spChg chg="add mod">
            <ac:chgData name="Foppa, Pedro" userId="78b15ebb-14ab-45f0-97b3-f50a9b67ce6d" providerId="ADAL" clId="{423C550B-CC57-7E4D-88B8-4D127BE51673}" dt="2020-05-06T09:44:08.034" v="136"/>
            <ac:spMkLst>
              <pc:docMk/>
              <pc:sldMasterMk cId="1206996952" sldId="2147484051"/>
              <pc:sldLayoutMk cId="709637189" sldId="2147484428"/>
              <ac:spMk id="7" creationId="{B5231A29-C420-A24A-83D8-2845B3719A84}"/>
            </ac:spMkLst>
          </pc:spChg>
        </pc:sldLayoutChg>
        <pc:sldLayoutChg chg="addSp delSp modSp">
          <pc:chgData name="Foppa, Pedro" userId="78b15ebb-14ab-45f0-97b3-f50a9b67ce6d" providerId="ADAL" clId="{423C550B-CC57-7E4D-88B8-4D127BE51673}" dt="2020-05-06T09:44:12.571" v="138"/>
          <pc:sldLayoutMkLst>
            <pc:docMk/>
            <pc:sldMasterMk cId="1206996952" sldId="2147484051"/>
            <pc:sldLayoutMk cId="2203244248" sldId="2147484429"/>
          </pc:sldLayoutMkLst>
          <pc:spChg chg="del">
            <ac:chgData name="Foppa, Pedro" userId="78b15ebb-14ab-45f0-97b3-f50a9b67ce6d" providerId="ADAL" clId="{423C550B-CC57-7E4D-88B8-4D127BE51673}" dt="2020-05-06T09:44:12.097" v="137" actId="478"/>
            <ac:spMkLst>
              <pc:docMk/>
              <pc:sldMasterMk cId="1206996952" sldId="2147484051"/>
              <pc:sldLayoutMk cId="2203244248" sldId="2147484429"/>
              <ac:spMk id="7" creationId="{89A70FBC-EACC-CB4D-8FF2-D940F6554594}"/>
            </ac:spMkLst>
          </pc:spChg>
          <pc:spChg chg="add mod">
            <ac:chgData name="Foppa, Pedro" userId="78b15ebb-14ab-45f0-97b3-f50a9b67ce6d" providerId="ADAL" clId="{423C550B-CC57-7E4D-88B8-4D127BE51673}" dt="2020-05-06T09:44:12.571" v="138"/>
            <ac:spMkLst>
              <pc:docMk/>
              <pc:sldMasterMk cId="1206996952" sldId="2147484051"/>
              <pc:sldLayoutMk cId="2203244248" sldId="2147484429"/>
              <ac:spMk id="10" creationId="{15EB805A-E7B4-1A4B-A713-5EC6CFC1859D}"/>
            </ac:spMkLst>
          </pc:spChg>
        </pc:sldLayoutChg>
        <pc:sldLayoutChg chg="addSp delSp modSp">
          <pc:chgData name="Foppa, Pedro" userId="78b15ebb-14ab-45f0-97b3-f50a9b67ce6d" providerId="ADAL" clId="{423C550B-CC57-7E4D-88B8-4D127BE51673}" dt="2020-05-06T09:44:15.752" v="140"/>
          <pc:sldLayoutMkLst>
            <pc:docMk/>
            <pc:sldMasterMk cId="1206996952" sldId="2147484051"/>
            <pc:sldLayoutMk cId="2647983764" sldId="2147484430"/>
          </pc:sldLayoutMkLst>
          <pc:spChg chg="del">
            <ac:chgData name="Foppa, Pedro" userId="78b15ebb-14ab-45f0-97b3-f50a9b67ce6d" providerId="ADAL" clId="{423C550B-CC57-7E4D-88B8-4D127BE51673}" dt="2020-05-06T09:44:15.378" v="139" actId="478"/>
            <ac:spMkLst>
              <pc:docMk/>
              <pc:sldMasterMk cId="1206996952" sldId="2147484051"/>
              <pc:sldLayoutMk cId="2647983764" sldId="2147484430"/>
              <ac:spMk id="5" creationId="{00000000-0000-0000-0000-000000000000}"/>
            </ac:spMkLst>
          </pc:spChg>
          <pc:spChg chg="add mod">
            <ac:chgData name="Foppa, Pedro" userId="78b15ebb-14ab-45f0-97b3-f50a9b67ce6d" providerId="ADAL" clId="{423C550B-CC57-7E4D-88B8-4D127BE51673}" dt="2020-05-06T09:44:15.752" v="140"/>
            <ac:spMkLst>
              <pc:docMk/>
              <pc:sldMasterMk cId="1206996952" sldId="2147484051"/>
              <pc:sldLayoutMk cId="2647983764" sldId="2147484430"/>
              <ac:spMk id="11" creationId="{BE3A48D2-2003-3B48-9BA7-3C3C764A534F}"/>
            </ac:spMkLst>
          </pc:spChg>
        </pc:sldLayoutChg>
        <pc:sldLayoutChg chg="addSp delSp modSp">
          <pc:chgData name="Foppa, Pedro" userId="78b15ebb-14ab-45f0-97b3-f50a9b67ce6d" providerId="ADAL" clId="{423C550B-CC57-7E4D-88B8-4D127BE51673}" dt="2020-05-06T09:44:19.564" v="142"/>
          <pc:sldLayoutMkLst>
            <pc:docMk/>
            <pc:sldMasterMk cId="1206996952" sldId="2147484051"/>
            <pc:sldLayoutMk cId="1532698250" sldId="2147484431"/>
          </pc:sldLayoutMkLst>
          <pc:spChg chg="del">
            <ac:chgData name="Foppa, Pedro" userId="78b15ebb-14ab-45f0-97b3-f50a9b67ce6d" providerId="ADAL" clId="{423C550B-CC57-7E4D-88B8-4D127BE51673}" dt="2020-05-06T09:44:19.242" v="141" actId="478"/>
            <ac:spMkLst>
              <pc:docMk/>
              <pc:sldMasterMk cId="1206996952" sldId="2147484051"/>
              <pc:sldLayoutMk cId="1532698250" sldId="2147484431"/>
              <ac:spMk id="7" creationId="{89A70FBC-EACC-CB4D-8FF2-D940F6554594}"/>
            </ac:spMkLst>
          </pc:spChg>
          <pc:spChg chg="add mod">
            <ac:chgData name="Foppa, Pedro" userId="78b15ebb-14ab-45f0-97b3-f50a9b67ce6d" providerId="ADAL" clId="{423C550B-CC57-7E4D-88B8-4D127BE51673}" dt="2020-05-06T09:44:19.564" v="142"/>
            <ac:spMkLst>
              <pc:docMk/>
              <pc:sldMasterMk cId="1206996952" sldId="2147484051"/>
              <pc:sldLayoutMk cId="1532698250" sldId="2147484431"/>
              <ac:spMk id="10" creationId="{DFAD0D0D-8846-2F49-A055-6C6BC6354FFE}"/>
            </ac:spMkLst>
          </pc:spChg>
        </pc:sldLayoutChg>
        <pc:sldLayoutChg chg="modSp">
          <pc:chgData name="Foppa, Pedro" userId="78b15ebb-14ab-45f0-97b3-f50a9b67ce6d" providerId="ADAL" clId="{423C550B-CC57-7E4D-88B8-4D127BE51673}" dt="2020-05-06T09:44:26.024" v="143" actId="255"/>
          <pc:sldLayoutMkLst>
            <pc:docMk/>
            <pc:sldMasterMk cId="1206996952" sldId="2147484051"/>
            <pc:sldLayoutMk cId="2990791755" sldId="2147484432"/>
          </pc:sldLayoutMkLst>
          <pc:spChg chg="mod">
            <ac:chgData name="Foppa, Pedro" userId="78b15ebb-14ab-45f0-97b3-f50a9b67ce6d" providerId="ADAL" clId="{423C550B-CC57-7E4D-88B8-4D127BE51673}" dt="2020-05-06T09:44:26.024" v="143" actId="255"/>
            <ac:spMkLst>
              <pc:docMk/>
              <pc:sldMasterMk cId="1206996952" sldId="2147484051"/>
              <pc:sldLayoutMk cId="2990791755" sldId="2147484432"/>
              <ac:spMk id="15" creationId="{DC08678F-C010-7546-A7A1-17A104779427}"/>
            </ac:spMkLst>
          </pc:spChg>
        </pc:sldLayoutChg>
        <pc:sldLayoutChg chg="addSp delSp modSp">
          <pc:chgData name="Foppa, Pedro" userId="78b15ebb-14ab-45f0-97b3-f50a9b67ce6d" providerId="ADAL" clId="{423C550B-CC57-7E4D-88B8-4D127BE51673}" dt="2020-05-06T09:44:31.238" v="145"/>
          <pc:sldLayoutMkLst>
            <pc:docMk/>
            <pc:sldMasterMk cId="1206996952" sldId="2147484051"/>
            <pc:sldLayoutMk cId="3258151881" sldId="2147484433"/>
          </pc:sldLayoutMkLst>
          <pc:spChg chg="add mod">
            <ac:chgData name="Foppa, Pedro" userId="78b15ebb-14ab-45f0-97b3-f50a9b67ce6d" providerId="ADAL" clId="{423C550B-CC57-7E4D-88B8-4D127BE51673}" dt="2020-05-06T09:44:31.238" v="145"/>
            <ac:spMkLst>
              <pc:docMk/>
              <pc:sldMasterMk cId="1206996952" sldId="2147484051"/>
              <pc:sldLayoutMk cId="3258151881" sldId="2147484433"/>
              <ac:spMk id="13" creationId="{D4D068D3-76D2-6C48-BF65-509B44CACE3E}"/>
            </ac:spMkLst>
          </pc:spChg>
          <pc:spChg chg="del">
            <ac:chgData name="Foppa, Pedro" userId="78b15ebb-14ab-45f0-97b3-f50a9b67ce6d" providerId="ADAL" clId="{423C550B-CC57-7E4D-88B8-4D127BE51673}" dt="2020-05-06T09:44:30.892" v="144" actId="478"/>
            <ac:spMkLst>
              <pc:docMk/>
              <pc:sldMasterMk cId="1206996952" sldId="2147484051"/>
              <pc:sldLayoutMk cId="3258151881" sldId="2147484433"/>
              <ac:spMk id="15" creationId="{DC08678F-C010-7546-A7A1-17A104779427}"/>
            </ac:spMkLst>
          </pc:spChg>
        </pc:sldLayoutChg>
        <pc:sldLayoutChg chg="addSp delSp modSp">
          <pc:chgData name="Foppa, Pedro" userId="78b15ebb-14ab-45f0-97b3-f50a9b67ce6d" providerId="ADAL" clId="{423C550B-CC57-7E4D-88B8-4D127BE51673}" dt="2020-05-06T09:44:34.352" v="147"/>
          <pc:sldLayoutMkLst>
            <pc:docMk/>
            <pc:sldMasterMk cId="1206996952" sldId="2147484051"/>
            <pc:sldLayoutMk cId="1708343637" sldId="2147484434"/>
          </pc:sldLayoutMkLst>
          <pc:spChg chg="add mod">
            <ac:chgData name="Foppa, Pedro" userId="78b15ebb-14ab-45f0-97b3-f50a9b67ce6d" providerId="ADAL" clId="{423C550B-CC57-7E4D-88B8-4D127BE51673}" dt="2020-05-06T09:44:34.352" v="147"/>
            <ac:spMkLst>
              <pc:docMk/>
              <pc:sldMasterMk cId="1206996952" sldId="2147484051"/>
              <pc:sldLayoutMk cId="1708343637" sldId="2147484434"/>
              <ac:spMk id="9" creationId="{04FCF7FD-3F84-F04D-B73E-0F9F6BA8316B}"/>
            </ac:spMkLst>
          </pc:spChg>
          <pc:spChg chg="del">
            <ac:chgData name="Foppa, Pedro" userId="78b15ebb-14ab-45f0-97b3-f50a9b67ce6d" providerId="ADAL" clId="{423C550B-CC57-7E4D-88B8-4D127BE51673}" dt="2020-05-06T09:44:33.998" v="146" actId="478"/>
            <ac:spMkLst>
              <pc:docMk/>
              <pc:sldMasterMk cId="1206996952" sldId="2147484051"/>
              <pc:sldLayoutMk cId="1708343637" sldId="2147484434"/>
              <ac:spMk id="15" creationId="{DC08678F-C010-7546-A7A1-17A104779427}"/>
            </ac:spMkLst>
          </pc:spChg>
        </pc:sldLayoutChg>
        <pc:sldLayoutChg chg="addSp delSp modSp">
          <pc:chgData name="Foppa, Pedro" userId="78b15ebb-14ab-45f0-97b3-f50a9b67ce6d" providerId="ADAL" clId="{423C550B-CC57-7E4D-88B8-4D127BE51673}" dt="2020-05-06T09:44:38.195" v="149"/>
          <pc:sldLayoutMkLst>
            <pc:docMk/>
            <pc:sldMasterMk cId="1206996952" sldId="2147484051"/>
            <pc:sldLayoutMk cId="3195250164" sldId="2147484435"/>
          </pc:sldLayoutMkLst>
          <pc:spChg chg="add mod">
            <ac:chgData name="Foppa, Pedro" userId="78b15ebb-14ab-45f0-97b3-f50a9b67ce6d" providerId="ADAL" clId="{423C550B-CC57-7E4D-88B8-4D127BE51673}" dt="2020-05-06T09:44:38.195" v="149"/>
            <ac:spMkLst>
              <pc:docMk/>
              <pc:sldMasterMk cId="1206996952" sldId="2147484051"/>
              <pc:sldLayoutMk cId="3195250164" sldId="2147484435"/>
              <ac:spMk id="9" creationId="{196E7A6F-DAC6-B441-B5F5-018B0C7C2A2F}"/>
            </ac:spMkLst>
          </pc:spChg>
          <pc:spChg chg="del">
            <ac:chgData name="Foppa, Pedro" userId="78b15ebb-14ab-45f0-97b3-f50a9b67ce6d" providerId="ADAL" clId="{423C550B-CC57-7E4D-88B8-4D127BE51673}" dt="2020-05-06T09:44:37.398" v="148" actId="478"/>
            <ac:spMkLst>
              <pc:docMk/>
              <pc:sldMasterMk cId="1206996952" sldId="2147484051"/>
              <pc:sldLayoutMk cId="3195250164" sldId="2147484435"/>
              <ac:spMk id="14" creationId="{3287F68B-EF15-A64D-8BC5-46F500332B07}"/>
            </ac:spMkLst>
          </pc:spChg>
        </pc:sldLayoutChg>
        <pc:sldLayoutChg chg="addSp delSp modSp">
          <pc:chgData name="Foppa, Pedro" userId="78b15ebb-14ab-45f0-97b3-f50a9b67ce6d" providerId="ADAL" clId="{423C550B-CC57-7E4D-88B8-4D127BE51673}" dt="2020-05-06T09:44:40.847" v="151"/>
          <pc:sldLayoutMkLst>
            <pc:docMk/>
            <pc:sldMasterMk cId="1206996952" sldId="2147484051"/>
            <pc:sldLayoutMk cId="2712076499" sldId="2147484436"/>
          </pc:sldLayoutMkLst>
          <pc:spChg chg="add mod">
            <ac:chgData name="Foppa, Pedro" userId="78b15ebb-14ab-45f0-97b3-f50a9b67ce6d" providerId="ADAL" clId="{423C550B-CC57-7E4D-88B8-4D127BE51673}" dt="2020-05-06T09:44:40.847" v="151"/>
            <ac:spMkLst>
              <pc:docMk/>
              <pc:sldMasterMk cId="1206996952" sldId="2147484051"/>
              <pc:sldLayoutMk cId="2712076499" sldId="2147484436"/>
              <ac:spMk id="10" creationId="{25A0BA27-1B3E-284F-A41F-F988E9007071}"/>
            </ac:spMkLst>
          </pc:spChg>
          <pc:spChg chg="del">
            <ac:chgData name="Foppa, Pedro" userId="78b15ebb-14ab-45f0-97b3-f50a9b67ce6d" providerId="ADAL" clId="{423C550B-CC57-7E4D-88B8-4D127BE51673}" dt="2020-05-06T09:44:40.485" v="150" actId="478"/>
            <ac:spMkLst>
              <pc:docMk/>
              <pc:sldMasterMk cId="1206996952" sldId="2147484051"/>
              <pc:sldLayoutMk cId="2712076499" sldId="2147484436"/>
              <ac:spMk id="13" creationId="{CE9FFC61-84E1-2D43-B719-A84C667E7B59}"/>
            </ac:spMkLst>
          </pc:spChg>
        </pc:sldLayoutChg>
        <pc:sldLayoutChg chg="addSp delSp modSp">
          <pc:chgData name="Foppa, Pedro" userId="78b15ebb-14ab-45f0-97b3-f50a9b67ce6d" providerId="ADAL" clId="{423C550B-CC57-7E4D-88B8-4D127BE51673}" dt="2020-05-06T09:44:43.542" v="153"/>
          <pc:sldLayoutMkLst>
            <pc:docMk/>
            <pc:sldMasterMk cId="1206996952" sldId="2147484051"/>
            <pc:sldLayoutMk cId="3116815695" sldId="2147484437"/>
          </pc:sldLayoutMkLst>
          <pc:spChg chg="add mod">
            <ac:chgData name="Foppa, Pedro" userId="78b15ebb-14ab-45f0-97b3-f50a9b67ce6d" providerId="ADAL" clId="{423C550B-CC57-7E4D-88B8-4D127BE51673}" dt="2020-05-06T09:44:43.542" v="153"/>
            <ac:spMkLst>
              <pc:docMk/>
              <pc:sldMasterMk cId="1206996952" sldId="2147484051"/>
              <pc:sldLayoutMk cId="3116815695" sldId="2147484437"/>
              <ac:spMk id="14" creationId="{F39D1C75-606C-4D47-8814-AB30DCA4C3B5}"/>
            </ac:spMkLst>
          </pc:spChg>
          <pc:spChg chg="del">
            <ac:chgData name="Foppa, Pedro" userId="78b15ebb-14ab-45f0-97b3-f50a9b67ce6d" providerId="ADAL" clId="{423C550B-CC57-7E4D-88B8-4D127BE51673}" dt="2020-05-06T09:44:43.170" v="152" actId="478"/>
            <ac:spMkLst>
              <pc:docMk/>
              <pc:sldMasterMk cId="1206996952" sldId="2147484051"/>
              <pc:sldLayoutMk cId="3116815695" sldId="2147484437"/>
              <ac:spMk id="15" creationId="{DC08678F-C010-7546-A7A1-17A104779427}"/>
            </ac:spMkLst>
          </pc:spChg>
        </pc:sldLayoutChg>
        <pc:sldLayoutChg chg="addSp delSp modSp">
          <pc:chgData name="Foppa, Pedro" userId="78b15ebb-14ab-45f0-97b3-f50a9b67ce6d" providerId="ADAL" clId="{423C550B-CC57-7E4D-88B8-4D127BE51673}" dt="2020-05-06T09:44:46.478" v="155"/>
          <pc:sldLayoutMkLst>
            <pc:docMk/>
            <pc:sldMasterMk cId="1206996952" sldId="2147484051"/>
            <pc:sldLayoutMk cId="2535460377" sldId="2147484438"/>
          </pc:sldLayoutMkLst>
          <pc:spChg chg="add mod">
            <ac:chgData name="Foppa, Pedro" userId="78b15ebb-14ab-45f0-97b3-f50a9b67ce6d" providerId="ADAL" clId="{423C550B-CC57-7E4D-88B8-4D127BE51673}" dt="2020-05-06T09:44:46.478" v="155"/>
            <ac:spMkLst>
              <pc:docMk/>
              <pc:sldMasterMk cId="1206996952" sldId="2147484051"/>
              <pc:sldLayoutMk cId="2535460377" sldId="2147484438"/>
              <ac:spMk id="13" creationId="{CC321F0F-9EE5-FC4B-A5AF-678F2F4F9CB6}"/>
            </ac:spMkLst>
          </pc:spChg>
          <pc:spChg chg="del">
            <ac:chgData name="Foppa, Pedro" userId="78b15ebb-14ab-45f0-97b3-f50a9b67ce6d" providerId="ADAL" clId="{423C550B-CC57-7E4D-88B8-4D127BE51673}" dt="2020-05-06T09:44:46.169" v="154" actId="478"/>
            <ac:spMkLst>
              <pc:docMk/>
              <pc:sldMasterMk cId="1206996952" sldId="2147484051"/>
              <pc:sldLayoutMk cId="2535460377" sldId="2147484438"/>
              <ac:spMk id="15" creationId="{DC08678F-C010-7546-A7A1-17A104779427}"/>
            </ac:spMkLst>
          </pc:spChg>
        </pc:sldLayoutChg>
        <pc:sldLayoutChg chg="addSp delSp modSp setBg">
          <pc:chgData name="Foppa, Pedro" userId="78b15ebb-14ab-45f0-97b3-f50a9b67ce6d" providerId="ADAL" clId="{423C550B-CC57-7E4D-88B8-4D127BE51673}" dt="2020-04-23T14:39:12.089" v="40"/>
          <pc:sldLayoutMkLst>
            <pc:docMk/>
            <pc:sldMasterMk cId="1206996952" sldId="2147484051"/>
            <pc:sldLayoutMk cId="2229213166" sldId="2147484439"/>
          </pc:sldLayoutMkLst>
          <pc:spChg chg="del">
            <ac:chgData name="Foppa, Pedro" userId="78b15ebb-14ab-45f0-97b3-f50a9b67ce6d" providerId="ADAL" clId="{423C550B-CC57-7E4D-88B8-4D127BE51673}" dt="2020-04-23T14:38:50.112" v="31" actId="478"/>
            <ac:spMkLst>
              <pc:docMk/>
              <pc:sldMasterMk cId="1206996952" sldId="2147484051"/>
              <pc:sldLayoutMk cId="2229213166" sldId="2147484439"/>
              <ac:spMk id="2" creationId="{EBBB6D40-B4C9-8B4A-B2A6-126F64906376}"/>
            </ac:spMkLst>
          </pc:spChg>
          <pc:spChg chg="add del mod">
            <ac:chgData name="Foppa, Pedro" userId="78b15ebb-14ab-45f0-97b3-f50a9b67ce6d" providerId="ADAL" clId="{423C550B-CC57-7E4D-88B8-4D127BE51673}" dt="2020-04-23T14:39:00.519" v="39" actId="478"/>
            <ac:spMkLst>
              <pc:docMk/>
              <pc:sldMasterMk cId="1206996952" sldId="2147484051"/>
              <pc:sldLayoutMk cId="2229213166" sldId="2147484439"/>
              <ac:spMk id="3" creationId="{763F611E-9E80-E44D-B904-C32181C7EFF2}"/>
            </ac:spMkLst>
          </pc:spChg>
          <pc:spChg chg="del">
            <ac:chgData name="Foppa, Pedro" userId="78b15ebb-14ab-45f0-97b3-f50a9b67ce6d" providerId="ADAL" clId="{423C550B-CC57-7E4D-88B8-4D127BE51673}" dt="2020-04-23T14:38:51.345" v="32" actId="478"/>
            <ac:spMkLst>
              <pc:docMk/>
              <pc:sldMasterMk cId="1206996952" sldId="2147484051"/>
              <pc:sldLayoutMk cId="2229213166" sldId="2147484439"/>
              <ac:spMk id="4" creationId="{00000000-0000-0000-0000-000000000000}"/>
            </ac:spMkLst>
          </pc:spChg>
          <pc:spChg chg="add del mod">
            <ac:chgData name="Foppa, Pedro" userId="78b15ebb-14ab-45f0-97b3-f50a9b67ce6d" providerId="ADAL" clId="{423C550B-CC57-7E4D-88B8-4D127BE51673}" dt="2020-04-23T14:39:00.519" v="39" actId="478"/>
            <ac:spMkLst>
              <pc:docMk/>
              <pc:sldMasterMk cId="1206996952" sldId="2147484051"/>
              <pc:sldLayoutMk cId="2229213166" sldId="2147484439"/>
              <ac:spMk id="5" creationId="{41EC9771-FD18-E74F-9B5E-34CA18030976}"/>
            </ac:spMkLst>
          </pc:spChg>
          <pc:spChg chg="add mod">
            <ac:chgData name="Foppa, Pedro" userId="78b15ebb-14ab-45f0-97b3-f50a9b67ce6d" providerId="ADAL" clId="{423C550B-CC57-7E4D-88B8-4D127BE51673}" dt="2020-04-23T14:38:52.863" v="33"/>
            <ac:spMkLst>
              <pc:docMk/>
              <pc:sldMasterMk cId="1206996952" sldId="2147484051"/>
              <pc:sldLayoutMk cId="2229213166" sldId="2147484439"/>
              <ac:spMk id="8" creationId="{4E562E51-6C27-A942-B120-4F2245D2CD1C}"/>
            </ac:spMkLst>
          </pc:spChg>
          <pc:spChg chg="add mod">
            <ac:chgData name="Foppa, Pedro" userId="78b15ebb-14ab-45f0-97b3-f50a9b67ce6d" providerId="ADAL" clId="{423C550B-CC57-7E4D-88B8-4D127BE51673}" dt="2020-04-23T14:38:52.863" v="33"/>
            <ac:spMkLst>
              <pc:docMk/>
              <pc:sldMasterMk cId="1206996952" sldId="2147484051"/>
              <pc:sldLayoutMk cId="2229213166" sldId="2147484439"/>
              <ac:spMk id="11" creationId="{42DDB68E-F78C-FB47-9BAD-0C7B36852631}"/>
            </ac:spMkLst>
          </pc:spChg>
          <pc:picChg chg="mod">
            <ac:chgData name="Foppa, Pedro" userId="78b15ebb-14ab-45f0-97b3-f50a9b67ce6d" providerId="ADAL" clId="{423C550B-CC57-7E4D-88B8-4D127BE51673}" dt="2020-04-23T14:38:54.108" v="34" actId="1076"/>
            <ac:picMkLst>
              <pc:docMk/>
              <pc:sldMasterMk cId="1206996952" sldId="2147484051"/>
              <pc:sldLayoutMk cId="2229213166" sldId="2147484439"/>
              <ac:picMk id="7" creationId="{6F981D7A-97D3-0941-BB13-D1CADDE87DDE}"/>
            </ac:picMkLst>
          </pc:picChg>
        </pc:sldLayoutChg>
      </pc:sldMasterChg>
      <pc:sldMasterChg chg="addSp delSp modSp modSldLayout">
        <pc:chgData name="Foppa, Pedro" userId="78b15ebb-14ab-45f0-97b3-f50a9b67ce6d" providerId="ADAL" clId="{423C550B-CC57-7E4D-88B8-4D127BE51673}" dt="2020-05-27T13:39:47.896" v="182"/>
        <pc:sldMasterMkLst>
          <pc:docMk/>
          <pc:sldMasterMk cId="3857744936" sldId="2147484138"/>
        </pc:sldMasterMkLst>
        <pc:spChg chg="mod">
          <ac:chgData name="Foppa, Pedro" userId="78b15ebb-14ab-45f0-97b3-f50a9b67ce6d" providerId="ADAL" clId="{423C550B-CC57-7E4D-88B8-4D127BE51673}" dt="2020-05-27T13:38:58.839" v="163" actId="14100"/>
          <ac:spMkLst>
            <pc:docMk/>
            <pc:sldMasterMk cId="3857744936" sldId="2147484138"/>
            <ac:spMk id="2" creationId="{71FB68A7-A656-A348-AE42-02B5F30E1E55}"/>
          </ac:spMkLst>
        </pc:spChg>
        <pc:picChg chg="add del mod">
          <ac:chgData name="Foppa, Pedro" userId="78b15ebb-14ab-45f0-97b3-f50a9b67ce6d" providerId="ADAL" clId="{423C550B-CC57-7E4D-88B8-4D127BE51673}" dt="2020-05-27T13:38:56.162" v="162"/>
          <ac:picMkLst>
            <pc:docMk/>
            <pc:sldMasterMk cId="3857744936" sldId="2147484138"/>
            <ac:picMk id="6" creationId="{AF93FCE7-DBB4-9F4D-BD6A-3D02A5FEEA26}"/>
          </ac:picMkLst>
        </pc:picChg>
        <pc:sldLayoutChg chg="addSp delSp modSp">
          <pc:chgData name="Foppa, Pedro" userId="78b15ebb-14ab-45f0-97b3-f50a9b67ce6d" providerId="ADAL" clId="{423C550B-CC57-7E4D-88B8-4D127BE51673}" dt="2020-05-27T13:39:17.419" v="168" actId="478"/>
          <pc:sldLayoutMkLst>
            <pc:docMk/>
            <pc:sldMasterMk cId="3857744936" sldId="2147484138"/>
            <pc:sldLayoutMk cId="2529662652" sldId="2147484204"/>
          </pc:sldLayoutMkLst>
          <pc:spChg chg="mod">
            <ac:chgData name="Foppa, Pedro" userId="78b15ebb-14ab-45f0-97b3-f50a9b67ce6d" providerId="ADAL" clId="{423C550B-CC57-7E4D-88B8-4D127BE51673}" dt="2020-05-27T13:39:15.961" v="167" actId="14100"/>
            <ac:spMkLst>
              <pc:docMk/>
              <pc:sldMasterMk cId="3857744936" sldId="2147484138"/>
              <pc:sldLayoutMk cId="2529662652" sldId="2147484204"/>
              <ac:spMk id="5" creationId="{00000000-0000-0000-0000-000000000000}"/>
            </ac:spMkLst>
          </pc:spChg>
          <pc:spChg chg="add del mod">
            <ac:chgData name="Foppa, Pedro" userId="78b15ebb-14ab-45f0-97b3-f50a9b67ce6d" providerId="ADAL" clId="{423C550B-CC57-7E4D-88B8-4D127BE51673}" dt="2020-05-27T13:39:17.419" v="168" actId="478"/>
            <ac:spMkLst>
              <pc:docMk/>
              <pc:sldMasterMk cId="3857744936" sldId="2147484138"/>
              <pc:sldLayoutMk cId="2529662652" sldId="2147484204"/>
              <ac:spMk id="7" creationId="{D1044A4A-7926-9549-BCD8-6D3DDE26E8C2}"/>
            </ac:spMkLst>
          </pc:spChg>
        </pc:sldLayoutChg>
        <pc:sldLayoutChg chg="addSp delSp modSp">
          <pc:chgData name="Foppa, Pedro" userId="78b15ebb-14ab-45f0-97b3-f50a9b67ce6d" providerId="ADAL" clId="{423C550B-CC57-7E4D-88B8-4D127BE51673}" dt="2020-05-27T13:39:23.332" v="170"/>
          <pc:sldLayoutMkLst>
            <pc:docMk/>
            <pc:sldMasterMk cId="3857744936" sldId="2147484138"/>
            <pc:sldLayoutMk cId="759301388" sldId="2147484205"/>
          </pc:sldLayoutMkLst>
          <pc:spChg chg="del">
            <ac:chgData name="Foppa, Pedro" userId="78b15ebb-14ab-45f0-97b3-f50a9b67ce6d" providerId="ADAL" clId="{423C550B-CC57-7E4D-88B8-4D127BE51673}" dt="2020-05-27T13:39:22.997" v="169" actId="478"/>
            <ac:spMkLst>
              <pc:docMk/>
              <pc:sldMasterMk cId="3857744936" sldId="2147484138"/>
              <pc:sldLayoutMk cId="759301388" sldId="2147484205"/>
              <ac:spMk id="4" creationId="{9C1CA115-5A31-9B4F-83C8-8B075F507E74}"/>
            </ac:spMkLst>
          </pc:spChg>
          <pc:spChg chg="add mod">
            <ac:chgData name="Foppa, Pedro" userId="78b15ebb-14ab-45f0-97b3-f50a9b67ce6d" providerId="ADAL" clId="{423C550B-CC57-7E4D-88B8-4D127BE51673}" dt="2020-05-27T13:39:23.332" v="170"/>
            <ac:spMkLst>
              <pc:docMk/>
              <pc:sldMasterMk cId="3857744936" sldId="2147484138"/>
              <pc:sldLayoutMk cId="759301388" sldId="2147484205"/>
              <ac:spMk id="5" creationId="{503A14FE-D075-C54D-A7E3-E22DBF933384}"/>
            </ac:spMkLst>
          </pc:spChg>
        </pc:sldLayoutChg>
        <pc:sldLayoutChg chg="addSp delSp modSp">
          <pc:chgData name="Foppa, Pedro" userId="78b15ebb-14ab-45f0-97b3-f50a9b67ce6d" providerId="ADAL" clId="{423C550B-CC57-7E4D-88B8-4D127BE51673}" dt="2020-05-27T13:39:27.446" v="172"/>
          <pc:sldLayoutMkLst>
            <pc:docMk/>
            <pc:sldMasterMk cId="3857744936" sldId="2147484138"/>
            <pc:sldLayoutMk cId="2297738643" sldId="2147484206"/>
          </pc:sldLayoutMkLst>
          <pc:spChg chg="del">
            <ac:chgData name="Foppa, Pedro" userId="78b15ebb-14ab-45f0-97b3-f50a9b67ce6d" providerId="ADAL" clId="{423C550B-CC57-7E4D-88B8-4D127BE51673}" dt="2020-05-27T13:39:27.043" v="171" actId="478"/>
            <ac:spMkLst>
              <pc:docMk/>
              <pc:sldMasterMk cId="3857744936" sldId="2147484138"/>
              <pc:sldLayoutMk cId="2297738643" sldId="2147484206"/>
              <ac:spMk id="13" creationId="{B97BF9FD-441C-A744-9042-1AB1172196E8}"/>
            </ac:spMkLst>
          </pc:spChg>
          <pc:spChg chg="add mod">
            <ac:chgData name="Foppa, Pedro" userId="78b15ebb-14ab-45f0-97b3-f50a9b67ce6d" providerId="ADAL" clId="{423C550B-CC57-7E4D-88B8-4D127BE51673}" dt="2020-05-27T13:39:27.446" v="172"/>
            <ac:spMkLst>
              <pc:docMk/>
              <pc:sldMasterMk cId="3857744936" sldId="2147484138"/>
              <pc:sldLayoutMk cId="2297738643" sldId="2147484206"/>
              <ac:spMk id="14" creationId="{92C408C0-1A1B-4D4D-B79A-2D37D6F3CB19}"/>
            </ac:spMkLst>
          </pc:spChg>
        </pc:sldLayoutChg>
        <pc:sldLayoutChg chg="addSp delSp modSp">
          <pc:chgData name="Foppa, Pedro" userId="78b15ebb-14ab-45f0-97b3-f50a9b67ce6d" providerId="ADAL" clId="{423C550B-CC57-7E4D-88B8-4D127BE51673}" dt="2020-05-27T13:39:31.646" v="174"/>
          <pc:sldLayoutMkLst>
            <pc:docMk/>
            <pc:sldMasterMk cId="3857744936" sldId="2147484138"/>
            <pc:sldLayoutMk cId="4243739512" sldId="2147484207"/>
          </pc:sldLayoutMkLst>
          <pc:spChg chg="del">
            <ac:chgData name="Foppa, Pedro" userId="78b15ebb-14ab-45f0-97b3-f50a9b67ce6d" providerId="ADAL" clId="{423C550B-CC57-7E4D-88B8-4D127BE51673}" dt="2020-05-27T13:39:31.243" v="173" actId="478"/>
            <ac:spMkLst>
              <pc:docMk/>
              <pc:sldMasterMk cId="3857744936" sldId="2147484138"/>
              <pc:sldLayoutMk cId="4243739512" sldId="2147484207"/>
              <ac:spMk id="9" creationId="{47433627-9A6E-ED41-B2A4-C0F3A6E4B4C1}"/>
            </ac:spMkLst>
          </pc:spChg>
          <pc:spChg chg="add mod">
            <ac:chgData name="Foppa, Pedro" userId="78b15ebb-14ab-45f0-97b3-f50a9b67ce6d" providerId="ADAL" clId="{423C550B-CC57-7E4D-88B8-4D127BE51673}" dt="2020-05-27T13:39:31.646" v="174"/>
            <ac:spMkLst>
              <pc:docMk/>
              <pc:sldMasterMk cId="3857744936" sldId="2147484138"/>
              <pc:sldLayoutMk cId="4243739512" sldId="2147484207"/>
              <ac:spMk id="11" creationId="{DC41670F-D9DB-3140-AAEA-4430FBF2D30A}"/>
            </ac:spMkLst>
          </pc:spChg>
        </pc:sldLayoutChg>
        <pc:sldLayoutChg chg="addSp delSp modSp">
          <pc:chgData name="Foppa, Pedro" userId="78b15ebb-14ab-45f0-97b3-f50a9b67ce6d" providerId="ADAL" clId="{423C550B-CC57-7E4D-88B8-4D127BE51673}" dt="2020-05-27T13:39:35.719" v="176"/>
          <pc:sldLayoutMkLst>
            <pc:docMk/>
            <pc:sldMasterMk cId="3857744936" sldId="2147484138"/>
            <pc:sldLayoutMk cId="3667487760" sldId="2147484208"/>
          </pc:sldLayoutMkLst>
          <pc:spChg chg="del">
            <ac:chgData name="Foppa, Pedro" userId="78b15ebb-14ab-45f0-97b3-f50a9b67ce6d" providerId="ADAL" clId="{423C550B-CC57-7E4D-88B8-4D127BE51673}" dt="2020-05-27T13:39:35.430" v="175" actId="478"/>
            <ac:spMkLst>
              <pc:docMk/>
              <pc:sldMasterMk cId="3857744936" sldId="2147484138"/>
              <pc:sldLayoutMk cId="3667487760" sldId="2147484208"/>
              <ac:spMk id="7" creationId="{ABD41683-8AD1-5C43-93A7-3955E8407921}"/>
            </ac:spMkLst>
          </pc:spChg>
          <pc:spChg chg="add mod">
            <ac:chgData name="Foppa, Pedro" userId="78b15ebb-14ab-45f0-97b3-f50a9b67ce6d" providerId="ADAL" clId="{423C550B-CC57-7E4D-88B8-4D127BE51673}" dt="2020-05-27T13:39:35.719" v="176"/>
            <ac:spMkLst>
              <pc:docMk/>
              <pc:sldMasterMk cId="3857744936" sldId="2147484138"/>
              <pc:sldLayoutMk cId="3667487760" sldId="2147484208"/>
              <ac:spMk id="8" creationId="{FE1C86EE-79CD-A844-BC58-36532ABD5C56}"/>
            </ac:spMkLst>
          </pc:spChg>
        </pc:sldLayoutChg>
        <pc:sldLayoutChg chg="addSp delSp modSp">
          <pc:chgData name="Foppa, Pedro" userId="78b15ebb-14ab-45f0-97b3-f50a9b67ce6d" providerId="ADAL" clId="{423C550B-CC57-7E4D-88B8-4D127BE51673}" dt="2020-05-27T13:39:40.025" v="178"/>
          <pc:sldLayoutMkLst>
            <pc:docMk/>
            <pc:sldMasterMk cId="3857744936" sldId="2147484138"/>
            <pc:sldLayoutMk cId="1386436423" sldId="2147484209"/>
          </pc:sldLayoutMkLst>
          <pc:spChg chg="del">
            <ac:chgData name="Foppa, Pedro" userId="78b15ebb-14ab-45f0-97b3-f50a9b67ce6d" providerId="ADAL" clId="{423C550B-CC57-7E4D-88B8-4D127BE51673}" dt="2020-05-27T13:39:39.398" v="177" actId="478"/>
            <ac:spMkLst>
              <pc:docMk/>
              <pc:sldMasterMk cId="3857744936" sldId="2147484138"/>
              <pc:sldLayoutMk cId="1386436423" sldId="2147484209"/>
              <ac:spMk id="6" creationId="{F8E97118-1B1B-AE45-B41F-CB96937DDBA3}"/>
            </ac:spMkLst>
          </pc:spChg>
          <pc:spChg chg="add mod">
            <ac:chgData name="Foppa, Pedro" userId="78b15ebb-14ab-45f0-97b3-f50a9b67ce6d" providerId="ADAL" clId="{423C550B-CC57-7E4D-88B8-4D127BE51673}" dt="2020-05-27T13:39:40.025" v="178"/>
            <ac:spMkLst>
              <pc:docMk/>
              <pc:sldMasterMk cId="3857744936" sldId="2147484138"/>
              <pc:sldLayoutMk cId="1386436423" sldId="2147484209"/>
              <ac:spMk id="8" creationId="{BC6158FE-928A-7845-B66A-66F0FE0F7F9C}"/>
            </ac:spMkLst>
          </pc:spChg>
        </pc:sldLayoutChg>
        <pc:sldLayoutChg chg="addSp delSp modSp">
          <pc:chgData name="Foppa, Pedro" userId="78b15ebb-14ab-45f0-97b3-f50a9b67ce6d" providerId="ADAL" clId="{423C550B-CC57-7E4D-88B8-4D127BE51673}" dt="2020-05-27T13:39:44.857" v="180"/>
          <pc:sldLayoutMkLst>
            <pc:docMk/>
            <pc:sldMasterMk cId="3857744936" sldId="2147484138"/>
            <pc:sldLayoutMk cId="860773480" sldId="2147484210"/>
          </pc:sldLayoutMkLst>
          <pc:spChg chg="del">
            <ac:chgData name="Foppa, Pedro" userId="78b15ebb-14ab-45f0-97b3-f50a9b67ce6d" providerId="ADAL" clId="{423C550B-CC57-7E4D-88B8-4D127BE51673}" dt="2020-05-27T13:39:44.304" v="179" actId="478"/>
            <ac:spMkLst>
              <pc:docMk/>
              <pc:sldMasterMk cId="3857744936" sldId="2147484138"/>
              <pc:sldLayoutMk cId="860773480" sldId="2147484210"/>
              <ac:spMk id="6" creationId="{F884EE8F-5F8D-DD45-B2E1-D403EC7D801D}"/>
            </ac:spMkLst>
          </pc:spChg>
          <pc:spChg chg="add mod">
            <ac:chgData name="Foppa, Pedro" userId="78b15ebb-14ab-45f0-97b3-f50a9b67ce6d" providerId="ADAL" clId="{423C550B-CC57-7E4D-88B8-4D127BE51673}" dt="2020-05-27T13:39:44.857" v="180"/>
            <ac:spMkLst>
              <pc:docMk/>
              <pc:sldMasterMk cId="3857744936" sldId="2147484138"/>
              <pc:sldLayoutMk cId="860773480" sldId="2147484210"/>
              <ac:spMk id="8" creationId="{83FBF726-3A82-7143-ACCB-5046CC509D9D}"/>
            </ac:spMkLst>
          </pc:spChg>
        </pc:sldLayoutChg>
        <pc:sldLayoutChg chg="addSp delSp modSp">
          <pc:chgData name="Foppa, Pedro" userId="78b15ebb-14ab-45f0-97b3-f50a9b67ce6d" providerId="ADAL" clId="{423C550B-CC57-7E4D-88B8-4D127BE51673}" dt="2020-05-27T13:39:47.896" v="182"/>
          <pc:sldLayoutMkLst>
            <pc:docMk/>
            <pc:sldMasterMk cId="3857744936" sldId="2147484138"/>
            <pc:sldLayoutMk cId="2342834896" sldId="2147484216"/>
          </pc:sldLayoutMkLst>
          <pc:spChg chg="add mod">
            <ac:chgData name="Foppa, Pedro" userId="78b15ebb-14ab-45f0-97b3-f50a9b67ce6d" providerId="ADAL" clId="{423C550B-CC57-7E4D-88B8-4D127BE51673}" dt="2020-05-27T13:39:47.896" v="182"/>
            <ac:spMkLst>
              <pc:docMk/>
              <pc:sldMasterMk cId="3857744936" sldId="2147484138"/>
              <pc:sldLayoutMk cId="2342834896" sldId="2147484216"/>
              <ac:spMk id="11" creationId="{0270B6DD-EFD0-B148-AC2D-17D9B4352A1A}"/>
            </ac:spMkLst>
          </pc:spChg>
          <pc:spChg chg="del">
            <ac:chgData name="Foppa, Pedro" userId="78b15ebb-14ab-45f0-97b3-f50a9b67ce6d" providerId="ADAL" clId="{423C550B-CC57-7E4D-88B8-4D127BE51673}" dt="2020-05-27T13:39:47.609" v="181" actId="478"/>
            <ac:spMkLst>
              <pc:docMk/>
              <pc:sldMasterMk cId="3857744936" sldId="2147484138"/>
              <pc:sldLayoutMk cId="2342834896" sldId="2147484216"/>
              <ac:spMk id="12" creationId="{8AF53269-C01B-2640-A98E-C0D182477EBB}"/>
            </ac:spMkLst>
          </pc:spChg>
        </pc:sldLayoutChg>
      </pc:sldMasterChg>
    </pc:docChg>
  </pc:docChgLst>
  <pc:docChgLst>
    <pc:chgData name="Waller, Michelle" userId="269c6baa-3bea-43e2-b302-c27845c1a42b" providerId="ADAL" clId="{8D9CFA16-5F47-0841-B344-C8F3D89C5ADA}"/>
    <pc:docChg chg="undo custSel addSld delSld modSld sldOrd">
      <pc:chgData name="Waller, Michelle" userId="269c6baa-3bea-43e2-b302-c27845c1a42b" providerId="ADAL" clId="{8D9CFA16-5F47-0841-B344-C8F3D89C5ADA}" dt="2020-09-23T09:21:21.687" v="773" actId="255"/>
      <pc:docMkLst>
        <pc:docMk/>
      </pc:docMkLst>
      <pc:sldChg chg="addSp delSp modSp mod modClrScheme chgLayout">
        <pc:chgData name="Waller, Michelle" userId="269c6baa-3bea-43e2-b302-c27845c1a42b" providerId="ADAL" clId="{8D9CFA16-5F47-0841-B344-C8F3D89C5ADA}" dt="2020-09-22T16:00:14.933" v="469" actId="2711"/>
        <pc:sldMkLst>
          <pc:docMk/>
          <pc:sldMk cId="1112600258" sldId="462"/>
        </pc:sldMkLst>
        <pc:spChg chg="mod ord">
          <ac:chgData name="Waller, Michelle" userId="269c6baa-3bea-43e2-b302-c27845c1a42b" providerId="ADAL" clId="{8D9CFA16-5F47-0841-B344-C8F3D89C5ADA}" dt="2020-09-22T14:21:02.339" v="30" actId="20577"/>
          <ac:spMkLst>
            <pc:docMk/>
            <pc:sldMk cId="1112600258" sldId="462"/>
            <ac:spMk id="2" creationId="{00000000-0000-0000-0000-000000000000}"/>
          </ac:spMkLst>
        </pc:spChg>
        <pc:spChg chg="mod ord">
          <ac:chgData name="Waller, Michelle" userId="269c6baa-3bea-43e2-b302-c27845c1a42b" providerId="ADAL" clId="{8D9CFA16-5F47-0841-B344-C8F3D89C5ADA}" dt="2020-09-22T16:00:14.933" v="469" actId="2711"/>
          <ac:spMkLst>
            <pc:docMk/>
            <pc:sldMk cId="1112600258" sldId="462"/>
            <ac:spMk id="3" creationId="{00000000-0000-0000-0000-000000000000}"/>
          </ac:spMkLst>
        </pc:spChg>
        <pc:spChg chg="add del mod">
          <ac:chgData name="Waller, Michelle" userId="269c6baa-3bea-43e2-b302-c27845c1a42b" providerId="ADAL" clId="{8D9CFA16-5F47-0841-B344-C8F3D89C5ADA}" dt="2020-09-22T14:20:34.997" v="22"/>
          <ac:spMkLst>
            <pc:docMk/>
            <pc:sldMk cId="1112600258" sldId="462"/>
            <ac:spMk id="6" creationId="{2D7BEF50-3D35-8244-8ECC-65BE92057937}"/>
          </ac:spMkLst>
        </pc:spChg>
        <pc:spChg chg="add del mod">
          <ac:chgData name="Waller, Michelle" userId="269c6baa-3bea-43e2-b302-c27845c1a42b" providerId="ADAL" clId="{8D9CFA16-5F47-0841-B344-C8F3D89C5ADA}" dt="2020-09-22T14:20:45.470" v="26" actId="478"/>
          <ac:spMkLst>
            <pc:docMk/>
            <pc:sldMk cId="1112600258" sldId="462"/>
            <ac:spMk id="7" creationId="{554713F8-BD30-7443-B4AF-6849ACE60237}"/>
          </ac:spMkLst>
        </pc:spChg>
        <pc:picChg chg="del">
          <ac:chgData name="Waller, Michelle" userId="269c6baa-3bea-43e2-b302-c27845c1a42b" providerId="ADAL" clId="{8D9CFA16-5F47-0841-B344-C8F3D89C5ADA}" dt="2020-09-22T15:20:12.850" v="246" actId="478"/>
          <ac:picMkLst>
            <pc:docMk/>
            <pc:sldMk cId="1112600258" sldId="462"/>
            <ac:picMk id="4" creationId="{00000000-0000-0000-0000-000000000000}"/>
          </ac:picMkLst>
        </pc:picChg>
      </pc:sldChg>
      <pc:sldChg chg="del">
        <pc:chgData name="Waller, Michelle" userId="269c6baa-3bea-43e2-b302-c27845c1a42b" providerId="ADAL" clId="{8D9CFA16-5F47-0841-B344-C8F3D89C5ADA}" dt="2020-09-22T14:23:36.086" v="31" actId="2696"/>
        <pc:sldMkLst>
          <pc:docMk/>
          <pc:sldMk cId="1592991364" sldId="612"/>
        </pc:sldMkLst>
      </pc:sldChg>
      <pc:sldChg chg="del">
        <pc:chgData name="Waller, Michelle" userId="269c6baa-3bea-43e2-b302-c27845c1a42b" providerId="ADAL" clId="{8D9CFA16-5F47-0841-B344-C8F3D89C5ADA}" dt="2020-09-22T14:23:37.533" v="32" actId="2696"/>
        <pc:sldMkLst>
          <pc:docMk/>
          <pc:sldMk cId="173039075" sldId="613"/>
        </pc:sldMkLst>
      </pc:sldChg>
      <pc:sldChg chg="modSp mod modClrScheme chgLayout">
        <pc:chgData name="Waller, Michelle" userId="269c6baa-3bea-43e2-b302-c27845c1a42b" providerId="ADAL" clId="{8D9CFA16-5F47-0841-B344-C8F3D89C5ADA}" dt="2020-09-23T09:10:01.712" v="701" actId="255"/>
        <pc:sldMkLst>
          <pc:docMk/>
          <pc:sldMk cId="3329272137" sldId="614"/>
        </pc:sldMkLst>
        <pc:spChg chg="mod ord">
          <ac:chgData name="Waller, Michelle" userId="269c6baa-3bea-43e2-b302-c27845c1a42b" providerId="ADAL" clId="{8D9CFA16-5F47-0841-B344-C8F3D89C5ADA}" dt="2020-09-23T09:10:01.712" v="701" actId="255"/>
          <ac:spMkLst>
            <pc:docMk/>
            <pc:sldMk cId="3329272137" sldId="614"/>
            <ac:spMk id="2" creationId="{00000000-0000-0000-0000-000000000000}"/>
          </ac:spMkLst>
        </pc:spChg>
        <pc:spChg chg="mod ord">
          <ac:chgData name="Waller, Michelle" userId="269c6baa-3bea-43e2-b302-c27845c1a42b" providerId="ADAL" clId="{8D9CFA16-5F47-0841-B344-C8F3D89C5ADA}" dt="2020-09-22T16:37:20.758" v="557" actId="700"/>
          <ac:spMkLst>
            <pc:docMk/>
            <pc:sldMk cId="3329272137" sldId="614"/>
            <ac:spMk id="5" creationId="{00000000-0000-0000-0000-000000000000}"/>
          </ac:spMkLst>
        </pc:spChg>
      </pc:sldChg>
      <pc:sldChg chg="modSp mod modClrScheme chgLayout">
        <pc:chgData name="Waller, Michelle" userId="269c6baa-3bea-43e2-b302-c27845c1a42b" providerId="ADAL" clId="{8D9CFA16-5F47-0841-B344-C8F3D89C5ADA}" dt="2020-09-23T09:10:18.817" v="703" actId="255"/>
        <pc:sldMkLst>
          <pc:docMk/>
          <pc:sldMk cId="1258270248" sldId="616"/>
        </pc:sldMkLst>
        <pc:spChg chg="mod ord">
          <ac:chgData name="Waller, Michelle" userId="269c6baa-3bea-43e2-b302-c27845c1a42b" providerId="ADAL" clId="{8D9CFA16-5F47-0841-B344-C8F3D89C5ADA}" dt="2020-09-22T15:25:38.660" v="249" actId="700"/>
          <ac:spMkLst>
            <pc:docMk/>
            <pc:sldMk cId="1258270248" sldId="616"/>
            <ac:spMk id="3" creationId="{00000000-0000-0000-0000-000000000000}"/>
          </ac:spMkLst>
        </pc:spChg>
        <pc:spChg chg="mod ord">
          <ac:chgData name="Waller, Michelle" userId="269c6baa-3bea-43e2-b302-c27845c1a42b" providerId="ADAL" clId="{8D9CFA16-5F47-0841-B344-C8F3D89C5ADA}" dt="2020-09-23T09:10:18.817" v="703" actId="255"/>
          <ac:spMkLst>
            <pc:docMk/>
            <pc:sldMk cId="1258270248" sldId="616"/>
            <ac:spMk id="9" creationId="{00000000-0000-0000-0000-000000000000}"/>
          </ac:spMkLst>
        </pc:spChg>
      </pc:sldChg>
      <pc:sldChg chg="del">
        <pc:chgData name="Waller, Michelle" userId="269c6baa-3bea-43e2-b302-c27845c1a42b" providerId="ADAL" clId="{8D9CFA16-5F47-0841-B344-C8F3D89C5ADA}" dt="2020-09-22T15:10:56.880" v="244" actId="2696"/>
        <pc:sldMkLst>
          <pc:docMk/>
          <pc:sldMk cId="3031212613" sldId="617"/>
        </pc:sldMkLst>
      </pc:sldChg>
      <pc:sldChg chg="del">
        <pc:chgData name="Waller, Michelle" userId="269c6baa-3bea-43e2-b302-c27845c1a42b" providerId="ADAL" clId="{8D9CFA16-5F47-0841-B344-C8F3D89C5ADA}" dt="2020-09-22T15:11:00.769" v="245" actId="2696"/>
        <pc:sldMkLst>
          <pc:docMk/>
          <pc:sldMk cId="3727644893" sldId="618"/>
        </pc:sldMkLst>
      </pc:sldChg>
      <pc:sldChg chg="del">
        <pc:chgData name="Waller, Michelle" userId="269c6baa-3bea-43e2-b302-c27845c1a42b" providerId="ADAL" clId="{8D9CFA16-5F47-0841-B344-C8F3D89C5ADA}" dt="2020-09-22T16:34:21.093" v="549" actId="2696"/>
        <pc:sldMkLst>
          <pc:docMk/>
          <pc:sldMk cId="2191652147" sldId="751"/>
        </pc:sldMkLst>
      </pc:sldChg>
      <pc:sldChg chg="modSp add mod ord modClrScheme chgLayout">
        <pc:chgData name="Waller, Michelle" userId="269c6baa-3bea-43e2-b302-c27845c1a42b" providerId="ADAL" clId="{8D9CFA16-5F47-0841-B344-C8F3D89C5ADA}" dt="2020-09-23T09:18:39.564" v="761" actId="255"/>
        <pc:sldMkLst>
          <pc:docMk/>
          <pc:sldMk cId="856531162" sldId="752"/>
        </pc:sldMkLst>
        <pc:spChg chg="mod ord">
          <ac:chgData name="Waller, Michelle" userId="269c6baa-3bea-43e2-b302-c27845c1a42b" providerId="ADAL" clId="{8D9CFA16-5F47-0841-B344-C8F3D89C5ADA}" dt="2020-09-23T09:18:39.564" v="761" actId="255"/>
          <ac:spMkLst>
            <pc:docMk/>
            <pc:sldMk cId="856531162" sldId="752"/>
            <ac:spMk id="2" creationId="{00000000-0000-0000-0000-000000000000}"/>
          </ac:spMkLst>
        </pc:spChg>
        <pc:spChg chg="mod ord">
          <ac:chgData name="Waller, Michelle" userId="269c6baa-3bea-43e2-b302-c27845c1a42b" providerId="ADAL" clId="{8D9CFA16-5F47-0841-B344-C8F3D89C5ADA}" dt="2020-09-22T15:26:04.118" v="250" actId="700"/>
          <ac:spMkLst>
            <pc:docMk/>
            <pc:sldMk cId="856531162" sldId="752"/>
            <ac:spMk id="5" creationId="{00000000-0000-0000-0000-000000000000}"/>
          </ac:spMkLst>
        </pc:spChg>
      </pc:sldChg>
      <pc:sldChg chg="addSp delSp modSp add del mod modClrScheme chgLayout">
        <pc:chgData name="Waller, Michelle" userId="269c6baa-3bea-43e2-b302-c27845c1a42b" providerId="ADAL" clId="{8D9CFA16-5F47-0841-B344-C8F3D89C5ADA}" dt="2020-09-23T09:20:55.106" v="771" actId="255"/>
        <pc:sldMkLst>
          <pc:docMk/>
          <pc:sldMk cId="2660385598" sldId="753"/>
        </pc:sldMkLst>
        <pc:spChg chg="add del mod ord">
          <ac:chgData name="Waller, Michelle" userId="269c6baa-3bea-43e2-b302-c27845c1a42b" providerId="ADAL" clId="{8D9CFA16-5F47-0841-B344-C8F3D89C5ADA}" dt="2020-09-22T16:40:15.136" v="561" actId="700"/>
          <ac:spMkLst>
            <pc:docMk/>
            <pc:sldMk cId="2660385598" sldId="753"/>
            <ac:spMk id="2" creationId="{371501C6-DB67-A84D-ABED-88A1963BC914}"/>
          </ac:spMkLst>
        </pc:spChg>
        <pc:spChg chg="del mod ord">
          <ac:chgData name="Waller, Michelle" userId="269c6baa-3bea-43e2-b302-c27845c1a42b" providerId="ADAL" clId="{8D9CFA16-5F47-0841-B344-C8F3D89C5ADA}" dt="2020-09-22T14:57:50.930" v="201" actId="700"/>
          <ac:spMkLst>
            <pc:docMk/>
            <pc:sldMk cId="2660385598" sldId="753"/>
            <ac:spMk id="2" creationId="{75EA579B-AAC0-964C-824C-BBC25EB3F661}"/>
          </ac:spMkLst>
        </pc:spChg>
        <pc:spChg chg="add mod">
          <ac:chgData name="Waller, Michelle" userId="269c6baa-3bea-43e2-b302-c27845c1a42b" providerId="ADAL" clId="{8D9CFA16-5F47-0841-B344-C8F3D89C5ADA}" dt="2020-09-23T08:05:48.311" v="671" actId="207"/>
          <ac:spMkLst>
            <pc:docMk/>
            <pc:sldMk cId="2660385598" sldId="753"/>
            <ac:spMk id="2" creationId="{95A0AEC5-397B-E446-A3AD-1862F25860B9}"/>
          </ac:spMkLst>
        </pc:spChg>
        <pc:spChg chg="mod ord">
          <ac:chgData name="Waller, Michelle" userId="269c6baa-3bea-43e2-b302-c27845c1a42b" providerId="ADAL" clId="{8D9CFA16-5F47-0841-B344-C8F3D89C5ADA}" dt="2020-09-23T07:53:01.896" v="593" actId="700"/>
          <ac:spMkLst>
            <pc:docMk/>
            <pc:sldMk cId="2660385598" sldId="753"/>
            <ac:spMk id="3" creationId="{5BB999F5-B4DA-B945-9729-AF75695806C2}"/>
          </ac:spMkLst>
        </pc:spChg>
        <pc:spChg chg="del mod ord">
          <ac:chgData name="Waller, Michelle" userId="269c6baa-3bea-43e2-b302-c27845c1a42b" providerId="ADAL" clId="{8D9CFA16-5F47-0841-B344-C8F3D89C5ADA}" dt="2020-09-22T14:57:50.930" v="201" actId="700"/>
          <ac:spMkLst>
            <pc:docMk/>
            <pc:sldMk cId="2660385598" sldId="753"/>
            <ac:spMk id="4" creationId="{0211AED4-C30C-5F4B-AF2A-0FFA6642BA84}"/>
          </ac:spMkLst>
        </pc:spChg>
        <pc:spChg chg="add del mod ord">
          <ac:chgData name="Waller, Michelle" userId="269c6baa-3bea-43e2-b302-c27845c1a42b" providerId="ADAL" clId="{8D9CFA16-5F47-0841-B344-C8F3D89C5ADA}" dt="2020-09-22T14:58:43.609" v="202" actId="700"/>
          <ac:spMkLst>
            <pc:docMk/>
            <pc:sldMk cId="2660385598" sldId="753"/>
            <ac:spMk id="5" creationId="{9FF45EDB-40F8-E249-9B49-72020CF76704}"/>
          </ac:spMkLst>
        </pc:spChg>
        <pc:spChg chg="add del mod ord">
          <ac:chgData name="Waller, Michelle" userId="269c6baa-3bea-43e2-b302-c27845c1a42b" providerId="ADAL" clId="{8D9CFA16-5F47-0841-B344-C8F3D89C5ADA}" dt="2020-09-22T14:58:43.609" v="202" actId="700"/>
          <ac:spMkLst>
            <pc:docMk/>
            <pc:sldMk cId="2660385598" sldId="753"/>
            <ac:spMk id="6" creationId="{38F4E024-1E26-6241-96F8-A573331A762C}"/>
          </ac:spMkLst>
        </pc:spChg>
        <pc:spChg chg="add del mod ord">
          <ac:chgData name="Waller, Michelle" userId="269c6baa-3bea-43e2-b302-c27845c1a42b" providerId="ADAL" clId="{8D9CFA16-5F47-0841-B344-C8F3D89C5ADA}" dt="2020-09-22T14:58:43.609" v="202" actId="700"/>
          <ac:spMkLst>
            <pc:docMk/>
            <pc:sldMk cId="2660385598" sldId="753"/>
            <ac:spMk id="7" creationId="{92C6F3D8-9105-5E46-9384-DC1A6220DA1A}"/>
          </ac:spMkLst>
        </pc:spChg>
        <pc:spChg chg="add mod">
          <ac:chgData name="Waller, Michelle" userId="269c6baa-3bea-43e2-b302-c27845c1a42b" providerId="ADAL" clId="{8D9CFA16-5F47-0841-B344-C8F3D89C5ADA}" dt="2020-09-22T16:41:04.896" v="565"/>
          <ac:spMkLst>
            <pc:docMk/>
            <pc:sldMk cId="2660385598" sldId="753"/>
            <ac:spMk id="7" creationId="{DBF3EBAE-9F8C-D149-9DFF-FFDAFDFF74C5}"/>
          </ac:spMkLst>
        </pc:spChg>
        <pc:spChg chg="add mod ord">
          <ac:chgData name="Waller, Michelle" userId="269c6baa-3bea-43e2-b302-c27845c1a42b" providerId="ADAL" clId="{8D9CFA16-5F47-0841-B344-C8F3D89C5ADA}" dt="2020-09-23T07:53:01.896" v="593" actId="700"/>
          <ac:spMkLst>
            <pc:docMk/>
            <pc:sldMk cId="2660385598" sldId="753"/>
            <ac:spMk id="8" creationId="{AAF02E37-03DE-714A-B93D-34F9AE64C22B}"/>
          </ac:spMkLst>
        </pc:spChg>
        <pc:spChg chg="add mod ord">
          <ac:chgData name="Waller, Michelle" userId="269c6baa-3bea-43e2-b302-c27845c1a42b" providerId="ADAL" clId="{8D9CFA16-5F47-0841-B344-C8F3D89C5ADA}" dt="2020-09-23T09:20:55.106" v="771" actId="255"/>
          <ac:spMkLst>
            <pc:docMk/>
            <pc:sldMk cId="2660385598" sldId="753"/>
            <ac:spMk id="9" creationId="{28BFD558-7C1A-3A4A-8CE5-9F2C19E807EE}"/>
          </ac:spMkLst>
        </pc:spChg>
        <pc:picChg chg="add mod">
          <ac:chgData name="Waller, Michelle" userId="269c6baa-3bea-43e2-b302-c27845c1a42b" providerId="ADAL" clId="{8D9CFA16-5F47-0841-B344-C8F3D89C5ADA}" dt="2020-09-22T15:04:28.450" v="218" actId="1076"/>
          <ac:picMkLst>
            <pc:docMk/>
            <pc:sldMk cId="2660385598" sldId="753"/>
            <ac:picMk id="10" creationId="{AE4600EF-A121-6F45-902B-CBE689550580}"/>
          </ac:picMkLst>
        </pc:picChg>
      </pc:sldChg>
      <pc:sldChg chg="modSp add mod ord modClrScheme chgLayout">
        <pc:chgData name="Waller, Michelle" userId="269c6baa-3bea-43e2-b302-c27845c1a42b" providerId="ADAL" clId="{8D9CFA16-5F47-0841-B344-C8F3D89C5ADA}" dt="2020-09-23T07:53:18.327" v="594" actId="700"/>
        <pc:sldMkLst>
          <pc:docMk/>
          <pc:sldMk cId="3029155676" sldId="754"/>
        </pc:sldMkLst>
        <pc:spChg chg="mod ord">
          <ac:chgData name="Waller, Michelle" userId="269c6baa-3bea-43e2-b302-c27845c1a42b" providerId="ADAL" clId="{8D9CFA16-5F47-0841-B344-C8F3D89C5ADA}" dt="2020-09-23T07:53:18.327" v="594" actId="700"/>
          <ac:spMkLst>
            <pc:docMk/>
            <pc:sldMk cId="3029155676" sldId="754"/>
            <ac:spMk id="2" creationId="{00000000-0000-0000-0000-000000000000}"/>
          </ac:spMkLst>
        </pc:spChg>
        <pc:spChg chg="mod ord">
          <ac:chgData name="Waller, Michelle" userId="269c6baa-3bea-43e2-b302-c27845c1a42b" providerId="ADAL" clId="{8D9CFA16-5F47-0841-B344-C8F3D89C5ADA}" dt="2020-09-23T07:53:18.327" v="594" actId="700"/>
          <ac:spMkLst>
            <pc:docMk/>
            <pc:sldMk cId="3029155676" sldId="754"/>
            <ac:spMk id="5" creationId="{00000000-0000-0000-0000-000000000000}"/>
          </ac:spMkLst>
        </pc:spChg>
      </pc:sldChg>
      <pc:sldChg chg="modSp add mod modClrScheme chgLayout">
        <pc:chgData name="Waller, Michelle" userId="269c6baa-3bea-43e2-b302-c27845c1a42b" providerId="ADAL" clId="{8D9CFA16-5F47-0841-B344-C8F3D89C5ADA}" dt="2020-09-23T07:53:55.665" v="595" actId="700"/>
        <pc:sldMkLst>
          <pc:docMk/>
          <pc:sldMk cId="36629818" sldId="755"/>
        </pc:sldMkLst>
        <pc:spChg chg="mod ord">
          <ac:chgData name="Waller, Michelle" userId="269c6baa-3bea-43e2-b302-c27845c1a42b" providerId="ADAL" clId="{8D9CFA16-5F47-0841-B344-C8F3D89C5ADA}" dt="2020-09-23T07:53:55.665" v="595" actId="700"/>
          <ac:spMkLst>
            <pc:docMk/>
            <pc:sldMk cId="36629818" sldId="755"/>
            <ac:spMk id="2" creationId="{00000000-0000-0000-0000-000000000000}"/>
          </ac:spMkLst>
        </pc:spChg>
        <pc:spChg chg="mod ord">
          <ac:chgData name="Waller, Michelle" userId="269c6baa-3bea-43e2-b302-c27845c1a42b" providerId="ADAL" clId="{8D9CFA16-5F47-0841-B344-C8F3D89C5ADA}" dt="2020-09-23T07:53:55.665" v="595" actId="700"/>
          <ac:spMkLst>
            <pc:docMk/>
            <pc:sldMk cId="36629818" sldId="755"/>
            <ac:spMk id="5" creationId="{00000000-0000-0000-0000-000000000000}"/>
          </ac:spMkLst>
        </pc:spChg>
      </pc:sldChg>
      <pc:sldChg chg="addSp delSp modSp add mod modClrScheme chgLayout">
        <pc:chgData name="Waller, Michelle" userId="269c6baa-3bea-43e2-b302-c27845c1a42b" providerId="ADAL" clId="{8D9CFA16-5F47-0841-B344-C8F3D89C5ADA}" dt="2020-09-23T07:54:34.849" v="598" actId="14100"/>
        <pc:sldMkLst>
          <pc:docMk/>
          <pc:sldMk cId="441115752" sldId="756"/>
        </pc:sldMkLst>
        <pc:spChg chg="mod ord">
          <ac:chgData name="Waller, Michelle" userId="269c6baa-3bea-43e2-b302-c27845c1a42b" providerId="ADAL" clId="{8D9CFA16-5F47-0841-B344-C8F3D89C5ADA}" dt="2020-09-23T07:54:26.323" v="596" actId="700"/>
          <ac:spMkLst>
            <pc:docMk/>
            <pc:sldMk cId="441115752" sldId="756"/>
            <ac:spMk id="2" creationId="{00000000-0000-0000-0000-000000000000}"/>
          </ac:spMkLst>
        </pc:spChg>
        <pc:spChg chg="add del mod ord">
          <ac:chgData name="Waller, Michelle" userId="269c6baa-3bea-43e2-b302-c27845c1a42b" providerId="ADAL" clId="{8D9CFA16-5F47-0841-B344-C8F3D89C5ADA}" dt="2020-09-22T16:23:34.100" v="505" actId="700"/>
          <ac:spMkLst>
            <pc:docMk/>
            <pc:sldMk cId="441115752" sldId="756"/>
            <ac:spMk id="3" creationId="{2E5B2C6F-6D20-3648-8DC9-BC479BF20463}"/>
          </ac:spMkLst>
        </pc:spChg>
        <pc:spChg chg="add del mod ord">
          <ac:chgData name="Waller, Michelle" userId="269c6baa-3bea-43e2-b302-c27845c1a42b" providerId="ADAL" clId="{8D9CFA16-5F47-0841-B344-C8F3D89C5ADA}" dt="2020-09-22T16:24:16.490" v="509" actId="700"/>
          <ac:spMkLst>
            <pc:docMk/>
            <pc:sldMk cId="441115752" sldId="756"/>
            <ac:spMk id="4" creationId="{673E8AED-5E31-0F40-9348-CD12494C769C}"/>
          </ac:spMkLst>
        </pc:spChg>
        <pc:spChg chg="mod ord">
          <ac:chgData name="Waller, Michelle" userId="269c6baa-3bea-43e2-b302-c27845c1a42b" providerId="ADAL" clId="{8D9CFA16-5F47-0841-B344-C8F3D89C5ADA}" dt="2020-09-23T07:54:34.849" v="598" actId="14100"/>
          <ac:spMkLst>
            <pc:docMk/>
            <pc:sldMk cId="441115752" sldId="756"/>
            <ac:spMk id="5" creationId="{00000000-0000-0000-0000-000000000000}"/>
          </ac:spMkLst>
        </pc:spChg>
        <pc:spChg chg="add del mod ord">
          <ac:chgData name="Waller, Michelle" userId="269c6baa-3bea-43e2-b302-c27845c1a42b" providerId="ADAL" clId="{8D9CFA16-5F47-0841-B344-C8F3D89C5ADA}" dt="2020-09-22T16:29:48.873" v="537" actId="700"/>
          <ac:spMkLst>
            <pc:docMk/>
            <pc:sldMk cId="441115752" sldId="756"/>
            <ac:spMk id="6" creationId="{90DEBBED-712C-5042-88D4-7B6AB7AD712A}"/>
          </ac:spMkLst>
        </pc:spChg>
        <pc:spChg chg="add del mod">
          <ac:chgData name="Waller, Michelle" userId="269c6baa-3bea-43e2-b302-c27845c1a42b" providerId="ADAL" clId="{8D9CFA16-5F47-0841-B344-C8F3D89C5ADA}" dt="2020-09-22T16:29:57.817" v="539" actId="478"/>
          <ac:spMkLst>
            <pc:docMk/>
            <pc:sldMk cId="441115752" sldId="756"/>
            <ac:spMk id="7" creationId="{4ABA3663-E3DE-E649-8E75-AC1FD941E847}"/>
          </ac:spMkLst>
        </pc:spChg>
        <pc:spChg chg="add mod">
          <ac:chgData name="Waller, Michelle" userId="269c6baa-3bea-43e2-b302-c27845c1a42b" providerId="ADAL" clId="{8D9CFA16-5F47-0841-B344-C8F3D89C5ADA}" dt="2020-09-22T16:30:10.629" v="541" actId="27636"/>
          <ac:spMkLst>
            <pc:docMk/>
            <pc:sldMk cId="441115752" sldId="756"/>
            <ac:spMk id="8" creationId="{C6D6E3E7-02BC-0C4A-ADEA-08A0C50BC61A}"/>
          </ac:spMkLst>
        </pc:spChg>
      </pc:sldChg>
      <pc:sldChg chg="addSp delSp modSp add mod ord modClrScheme chgLayout">
        <pc:chgData name="Waller, Michelle" userId="269c6baa-3bea-43e2-b302-c27845c1a42b" providerId="ADAL" clId="{8D9CFA16-5F47-0841-B344-C8F3D89C5ADA}" dt="2020-09-23T09:12:02.887" v="716" actId="20577"/>
        <pc:sldMkLst>
          <pc:docMk/>
          <pc:sldMk cId="2937639649" sldId="757"/>
        </pc:sldMkLst>
        <pc:spChg chg="mod ord">
          <ac:chgData name="Waller, Michelle" userId="269c6baa-3bea-43e2-b302-c27845c1a42b" providerId="ADAL" clId="{8D9CFA16-5F47-0841-B344-C8F3D89C5ADA}" dt="2020-09-23T07:55:48.272" v="599" actId="700"/>
          <ac:spMkLst>
            <pc:docMk/>
            <pc:sldMk cId="2937639649" sldId="757"/>
            <ac:spMk id="3" creationId="{5BB999F5-B4DA-B945-9729-AF75695806C2}"/>
          </ac:spMkLst>
        </pc:spChg>
        <pc:spChg chg="add mod">
          <ac:chgData name="Waller, Michelle" userId="269c6baa-3bea-43e2-b302-c27845c1a42b" providerId="ADAL" clId="{8D9CFA16-5F47-0841-B344-C8F3D89C5ADA}" dt="2020-09-23T08:05:36.594" v="669" actId="207"/>
          <ac:spMkLst>
            <pc:docMk/>
            <pc:sldMk cId="2937639649" sldId="757"/>
            <ac:spMk id="6" creationId="{7AAF69E9-0572-7446-91CD-254A37451DF2}"/>
          </ac:spMkLst>
        </pc:spChg>
        <pc:spChg chg="mod ord">
          <ac:chgData name="Waller, Michelle" userId="269c6baa-3bea-43e2-b302-c27845c1a42b" providerId="ADAL" clId="{8D9CFA16-5F47-0841-B344-C8F3D89C5ADA}" dt="2020-09-23T07:55:48.272" v="599" actId="700"/>
          <ac:spMkLst>
            <pc:docMk/>
            <pc:sldMk cId="2937639649" sldId="757"/>
            <ac:spMk id="8" creationId="{AAF02E37-03DE-714A-B93D-34F9AE64C22B}"/>
          </ac:spMkLst>
        </pc:spChg>
        <pc:spChg chg="mod ord">
          <ac:chgData name="Waller, Michelle" userId="269c6baa-3bea-43e2-b302-c27845c1a42b" providerId="ADAL" clId="{8D9CFA16-5F47-0841-B344-C8F3D89C5ADA}" dt="2020-09-23T09:12:02.887" v="716" actId="20577"/>
          <ac:spMkLst>
            <pc:docMk/>
            <pc:sldMk cId="2937639649" sldId="757"/>
            <ac:spMk id="9" creationId="{28BFD558-7C1A-3A4A-8CE5-9F2C19E807EE}"/>
          </ac:spMkLst>
        </pc:spChg>
        <pc:picChg chg="add mod">
          <ac:chgData name="Waller, Michelle" userId="269c6baa-3bea-43e2-b302-c27845c1a42b" providerId="ADAL" clId="{8D9CFA16-5F47-0841-B344-C8F3D89C5ADA}" dt="2020-09-23T07:58:41.731" v="642" actId="1076"/>
          <ac:picMkLst>
            <pc:docMk/>
            <pc:sldMk cId="2937639649" sldId="757"/>
            <ac:picMk id="7" creationId="{B1F6417E-E978-BE4C-94D3-428F01CA110F}"/>
          </ac:picMkLst>
        </pc:picChg>
        <pc:picChg chg="del">
          <ac:chgData name="Waller, Michelle" userId="269c6baa-3bea-43e2-b302-c27845c1a42b" providerId="ADAL" clId="{8D9CFA16-5F47-0841-B344-C8F3D89C5ADA}" dt="2020-09-23T07:55:59.529" v="600" actId="478"/>
          <ac:picMkLst>
            <pc:docMk/>
            <pc:sldMk cId="2937639649" sldId="757"/>
            <ac:picMk id="10" creationId="{AE4600EF-A121-6F45-902B-CBE689550580}"/>
          </ac:picMkLst>
        </pc:picChg>
      </pc:sldChg>
      <pc:sldChg chg="delSp modSp add mod">
        <pc:chgData name="Waller, Michelle" userId="269c6baa-3bea-43e2-b302-c27845c1a42b" providerId="ADAL" clId="{8D9CFA16-5F47-0841-B344-C8F3D89C5ADA}" dt="2020-09-23T09:21:21.687" v="773" actId="255"/>
        <pc:sldMkLst>
          <pc:docMk/>
          <pc:sldMk cId="1116385079" sldId="758"/>
        </pc:sldMkLst>
        <pc:spChg chg="del">
          <ac:chgData name="Waller, Michelle" userId="269c6baa-3bea-43e2-b302-c27845c1a42b" providerId="ADAL" clId="{8D9CFA16-5F47-0841-B344-C8F3D89C5ADA}" dt="2020-09-23T08:00:50.140" v="645" actId="478"/>
          <ac:spMkLst>
            <pc:docMk/>
            <pc:sldMk cId="1116385079" sldId="758"/>
            <ac:spMk id="6" creationId="{7AAF69E9-0572-7446-91CD-254A37451DF2}"/>
          </ac:spMkLst>
        </pc:spChg>
        <pc:spChg chg="mod">
          <ac:chgData name="Waller, Michelle" userId="269c6baa-3bea-43e2-b302-c27845c1a42b" providerId="ADAL" clId="{8D9CFA16-5F47-0841-B344-C8F3D89C5ADA}" dt="2020-09-23T09:21:21.687" v="773" actId="255"/>
          <ac:spMkLst>
            <pc:docMk/>
            <pc:sldMk cId="1116385079" sldId="758"/>
            <ac:spMk id="9" creationId="{28BFD558-7C1A-3A4A-8CE5-9F2C19E807EE}"/>
          </ac:spMkLst>
        </pc:spChg>
        <pc:picChg chg="del">
          <ac:chgData name="Waller, Michelle" userId="269c6baa-3bea-43e2-b302-c27845c1a42b" providerId="ADAL" clId="{8D9CFA16-5F47-0841-B344-C8F3D89C5ADA}" dt="2020-09-23T08:00:47.370" v="644" actId="478"/>
          <ac:picMkLst>
            <pc:docMk/>
            <pc:sldMk cId="1116385079" sldId="758"/>
            <ac:picMk id="7" creationId="{B1F6417E-E978-BE4C-94D3-428F01CA110F}"/>
          </ac:picMkLst>
        </pc:picChg>
      </pc:sldChg>
      <pc:sldChg chg="addSp delSp modSp add del mod modClrScheme chgLayout">
        <pc:chgData name="Waller, Michelle" userId="269c6baa-3bea-43e2-b302-c27845c1a42b" providerId="ADAL" clId="{8D9CFA16-5F47-0841-B344-C8F3D89C5ADA}" dt="2020-09-22T16:44:04.959" v="581" actId="2696"/>
        <pc:sldMkLst>
          <pc:docMk/>
          <pc:sldMk cId="1210730944" sldId="758"/>
        </pc:sldMkLst>
        <pc:spChg chg="add mod ord">
          <ac:chgData name="Waller, Michelle" userId="269c6baa-3bea-43e2-b302-c27845c1a42b" providerId="ADAL" clId="{8D9CFA16-5F47-0841-B344-C8F3D89C5ADA}" dt="2020-09-22T16:43:17.394" v="580" actId="700"/>
          <ac:spMkLst>
            <pc:docMk/>
            <pc:sldMk cId="1210730944" sldId="758"/>
            <ac:spMk id="2" creationId="{C2A2A6A5-0B2A-F64A-997D-BE7AEE5EFADD}"/>
          </ac:spMkLst>
        </pc:spChg>
        <pc:spChg chg="mod ord">
          <ac:chgData name="Waller, Michelle" userId="269c6baa-3bea-43e2-b302-c27845c1a42b" providerId="ADAL" clId="{8D9CFA16-5F47-0841-B344-C8F3D89C5ADA}" dt="2020-09-22T16:43:17.394" v="580" actId="700"/>
          <ac:spMkLst>
            <pc:docMk/>
            <pc:sldMk cId="1210730944" sldId="758"/>
            <ac:spMk id="3" creationId="{5BB999F5-B4DA-B945-9729-AF75695806C2}"/>
          </ac:spMkLst>
        </pc:spChg>
        <pc:spChg chg="add mod">
          <ac:chgData name="Waller, Michelle" userId="269c6baa-3bea-43e2-b302-c27845c1a42b" providerId="ADAL" clId="{8D9CFA16-5F47-0841-B344-C8F3D89C5ADA}" dt="2020-09-22T16:41:52.770" v="572"/>
          <ac:spMkLst>
            <pc:docMk/>
            <pc:sldMk cId="1210730944" sldId="758"/>
            <ac:spMk id="6" creationId="{AAF02E37-03DE-714A-B93D-34F9AE64C22B}"/>
          </ac:spMkLst>
        </pc:spChg>
        <pc:spChg chg="add mod">
          <ac:chgData name="Waller, Michelle" userId="269c6baa-3bea-43e2-b302-c27845c1a42b" providerId="ADAL" clId="{8D9CFA16-5F47-0841-B344-C8F3D89C5ADA}" dt="2020-09-22T16:42:08.765" v="575" actId="255"/>
          <ac:spMkLst>
            <pc:docMk/>
            <pc:sldMk cId="1210730944" sldId="758"/>
            <ac:spMk id="7" creationId="{A702A21A-C865-104D-B0D1-DE8530AFC803}"/>
          </ac:spMkLst>
        </pc:spChg>
        <pc:spChg chg="del mod ord">
          <ac:chgData name="Waller, Michelle" userId="269c6baa-3bea-43e2-b302-c27845c1a42b" providerId="ADAL" clId="{8D9CFA16-5F47-0841-B344-C8F3D89C5ADA}" dt="2020-09-22T16:41:37.240" v="570" actId="478"/>
          <ac:spMkLst>
            <pc:docMk/>
            <pc:sldMk cId="1210730944" sldId="758"/>
            <ac:spMk id="8" creationId="{AAF02E37-03DE-714A-B93D-34F9AE64C22B}"/>
          </ac:spMkLst>
        </pc:spChg>
        <pc:spChg chg="mod ord">
          <ac:chgData name="Waller, Michelle" userId="269c6baa-3bea-43e2-b302-c27845c1a42b" providerId="ADAL" clId="{8D9CFA16-5F47-0841-B344-C8F3D89C5ADA}" dt="2020-09-22T16:43:17.394" v="580" actId="700"/>
          <ac:spMkLst>
            <pc:docMk/>
            <pc:sldMk cId="1210730944" sldId="758"/>
            <ac:spMk id="9" creationId="{28BFD558-7C1A-3A4A-8CE5-9F2C19E807EE}"/>
          </ac:spMkLst>
        </pc:spChg>
        <pc:picChg chg="mod">
          <ac:chgData name="Waller, Michelle" userId="269c6baa-3bea-43e2-b302-c27845c1a42b" providerId="ADAL" clId="{8D9CFA16-5F47-0841-B344-C8F3D89C5ADA}" dt="2020-09-22T16:42:35.889" v="578" actId="1076"/>
          <ac:picMkLst>
            <pc:docMk/>
            <pc:sldMk cId="1210730944" sldId="758"/>
            <ac:picMk id="10" creationId="{AE4600EF-A121-6F45-902B-CBE689550580}"/>
          </ac:picMkLst>
        </pc:picChg>
      </pc:sldChg>
      <pc:sldChg chg="modSp add mod">
        <pc:chgData name="Waller, Michelle" userId="269c6baa-3bea-43e2-b302-c27845c1a42b" providerId="ADAL" clId="{8D9CFA16-5F47-0841-B344-C8F3D89C5ADA}" dt="2020-09-23T09:17:35.015" v="760" actId="20577"/>
        <pc:sldMkLst>
          <pc:docMk/>
          <pc:sldMk cId="317222902" sldId="759"/>
        </pc:sldMkLst>
        <pc:spChg chg="mod">
          <ac:chgData name="Waller, Michelle" userId="269c6baa-3bea-43e2-b302-c27845c1a42b" providerId="ADAL" clId="{8D9CFA16-5F47-0841-B344-C8F3D89C5ADA}" dt="2020-09-23T09:17:35.015" v="760" actId="20577"/>
          <ac:spMkLst>
            <pc:docMk/>
            <pc:sldMk cId="317222902" sldId="759"/>
            <ac:spMk id="9" creationId="{28BFD558-7C1A-3A4A-8CE5-9F2C19E807EE}"/>
          </ac:spMkLst>
        </pc:spChg>
      </pc:sldChg>
      <pc:sldChg chg="modSp add mod">
        <pc:chgData name="Waller, Michelle" userId="269c6baa-3bea-43e2-b302-c27845c1a42b" providerId="ADAL" clId="{8D9CFA16-5F47-0841-B344-C8F3D89C5ADA}" dt="2020-09-23T09:19:02.409" v="763" actId="255"/>
        <pc:sldMkLst>
          <pc:docMk/>
          <pc:sldMk cId="3973869705" sldId="760"/>
        </pc:sldMkLst>
        <pc:spChg chg="mod">
          <ac:chgData name="Waller, Michelle" userId="269c6baa-3bea-43e2-b302-c27845c1a42b" providerId="ADAL" clId="{8D9CFA16-5F47-0841-B344-C8F3D89C5ADA}" dt="2020-09-23T09:19:02.409" v="763" actId="255"/>
          <ac:spMkLst>
            <pc:docMk/>
            <pc:sldMk cId="3973869705" sldId="760"/>
            <ac:spMk id="2" creationId="{00000000-0000-0000-0000-000000000000}"/>
          </ac:spMkLst>
        </pc:spChg>
      </pc:sldChg>
      <pc:sldChg chg="modSp add mod">
        <pc:chgData name="Waller, Michelle" userId="269c6baa-3bea-43e2-b302-c27845c1a42b" providerId="ADAL" clId="{8D9CFA16-5F47-0841-B344-C8F3D89C5ADA}" dt="2020-09-23T09:16:05.779" v="749" actId="20577"/>
        <pc:sldMkLst>
          <pc:docMk/>
          <pc:sldMk cId="1102457544" sldId="761"/>
        </pc:sldMkLst>
        <pc:spChg chg="mod">
          <ac:chgData name="Waller, Michelle" userId="269c6baa-3bea-43e2-b302-c27845c1a42b" providerId="ADAL" clId="{8D9CFA16-5F47-0841-B344-C8F3D89C5ADA}" dt="2020-09-23T09:16:05.779" v="749" actId="20577"/>
          <ac:spMkLst>
            <pc:docMk/>
            <pc:sldMk cId="1102457544" sldId="761"/>
            <ac:spMk id="9" creationId="{28BFD558-7C1A-3A4A-8CE5-9F2C19E807EE}"/>
          </ac:spMkLst>
        </pc:spChg>
      </pc:sldChg>
    </pc:docChg>
  </pc:docChgLst>
  <pc:docChgLst>
    <pc:chgData name="Waller, Michelle" userId="269c6baa-3bea-43e2-b302-c27845c1a42b" providerId="ADAL" clId="{AABC705F-A0F6-BE43-9617-A49EC2CDB0EA}"/>
    <pc:docChg chg="undo custSel modSld">
      <pc:chgData name="Waller, Michelle" userId="269c6baa-3bea-43e2-b302-c27845c1a42b" providerId="ADAL" clId="{AABC705F-A0F6-BE43-9617-A49EC2CDB0EA}" dt="2020-09-22T13:43:45.136" v="1" actId="700"/>
      <pc:docMkLst>
        <pc:docMk/>
      </pc:docMkLst>
      <pc:sldChg chg="modSp mod modClrScheme chgLayout">
        <pc:chgData name="Waller, Michelle" userId="269c6baa-3bea-43e2-b302-c27845c1a42b" providerId="ADAL" clId="{AABC705F-A0F6-BE43-9617-A49EC2CDB0EA}" dt="2020-09-22T13:43:45.136" v="1" actId="700"/>
        <pc:sldMkLst>
          <pc:docMk/>
          <pc:sldMk cId="1112600258" sldId="462"/>
        </pc:sldMkLst>
        <pc:spChg chg="mod ord">
          <ac:chgData name="Waller, Michelle" userId="269c6baa-3bea-43e2-b302-c27845c1a42b" providerId="ADAL" clId="{AABC705F-A0F6-BE43-9617-A49EC2CDB0EA}" dt="2020-09-22T13:43:45.136" v="1" actId="700"/>
          <ac:spMkLst>
            <pc:docMk/>
            <pc:sldMk cId="1112600258" sldId="462"/>
            <ac:spMk id="2" creationId="{00000000-0000-0000-0000-000000000000}"/>
          </ac:spMkLst>
        </pc:spChg>
        <pc:spChg chg="mod ord">
          <ac:chgData name="Waller, Michelle" userId="269c6baa-3bea-43e2-b302-c27845c1a42b" providerId="ADAL" clId="{AABC705F-A0F6-BE43-9617-A49EC2CDB0EA}" dt="2020-09-22T13:43:45.136" v="1" actId="700"/>
          <ac:spMkLst>
            <pc:docMk/>
            <pc:sldMk cId="1112600258" sldId="462"/>
            <ac:spMk id="3" creationId="{00000000-0000-0000-0000-000000000000}"/>
          </ac:spMkLst>
        </pc:spChg>
      </pc:sldChg>
    </pc:docChg>
  </pc:docChgLst>
  <pc:docChgLst>
    <pc:chgData name="Chris Godfrey" userId="796b8459-5294-4fda-9745-86677bca4e79" providerId="ADAL" clId="{EC73EF54-0923-E04E-994A-BD892A64F884}"/>
    <pc:docChg chg="custSel modSld">
      <pc:chgData name="Chris Godfrey" userId="796b8459-5294-4fda-9745-86677bca4e79" providerId="ADAL" clId="{EC73EF54-0923-E04E-994A-BD892A64F884}" dt="2020-06-16T14:25:38.133" v="0" actId="478"/>
      <pc:docMkLst>
        <pc:docMk/>
      </pc:docMkLst>
      <pc:sldChg chg="delSp">
        <pc:chgData name="Chris Godfrey" userId="796b8459-5294-4fda-9745-86677bca4e79" providerId="ADAL" clId="{EC73EF54-0923-E04E-994A-BD892A64F884}" dt="2020-06-16T14:25:38.133" v="0" actId="478"/>
        <pc:sldMkLst>
          <pc:docMk/>
          <pc:sldMk cId="1592991364" sldId="612"/>
        </pc:sldMkLst>
        <pc:spChg chg="del">
          <ac:chgData name="Chris Godfrey" userId="796b8459-5294-4fda-9745-86677bca4e79" providerId="ADAL" clId="{EC73EF54-0923-E04E-994A-BD892A64F884}" dt="2020-06-16T14:25:38.133" v="0" actId="478"/>
          <ac:spMkLst>
            <pc:docMk/>
            <pc:sldMk cId="1592991364" sldId="612"/>
            <ac:spMk id="3" creationId="{0B14CB9A-8CCB-A447-9D8A-990D2500EF94}"/>
          </ac:spMkLst>
        </pc:spChg>
      </pc:sldChg>
    </pc:docChg>
  </pc:docChgLst>
  <pc:docChgLst>
    <pc:chgData name="Waller, Michelle" userId="269c6baa-3bea-43e2-b302-c27845c1a42b" providerId="ADAL" clId="{502D1342-23E5-D149-9C82-1D37CF7D9634}"/>
    <pc:docChg chg="undo custSel mod addSld delSld modSld">
      <pc:chgData name="Waller, Michelle" userId="269c6baa-3bea-43e2-b302-c27845c1a42b" providerId="ADAL" clId="{502D1342-23E5-D149-9C82-1D37CF7D9634}" dt="2020-09-24T09:04:24.233" v="294"/>
      <pc:docMkLst>
        <pc:docMk/>
      </pc:docMkLst>
      <pc:sldChg chg="modSp mod modClrScheme chgLayout">
        <pc:chgData name="Waller, Michelle" userId="269c6baa-3bea-43e2-b302-c27845c1a42b" providerId="ADAL" clId="{502D1342-23E5-D149-9C82-1D37CF7D9634}" dt="2020-09-24T08:06:17.867" v="21" actId="20577"/>
        <pc:sldMkLst>
          <pc:docMk/>
          <pc:sldMk cId="1112600258" sldId="462"/>
        </pc:sldMkLst>
        <pc:spChg chg="mod ord">
          <ac:chgData name="Waller, Michelle" userId="269c6baa-3bea-43e2-b302-c27845c1a42b" providerId="ADAL" clId="{502D1342-23E5-D149-9C82-1D37CF7D9634}" dt="2020-09-24T08:05:34.350" v="0" actId="700"/>
          <ac:spMkLst>
            <pc:docMk/>
            <pc:sldMk cId="1112600258" sldId="462"/>
            <ac:spMk id="2" creationId="{00000000-0000-0000-0000-000000000000}"/>
          </ac:spMkLst>
        </pc:spChg>
        <pc:spChg chg="mod ord">
          <ac:chgData name="Waller, Michelle" userId="269c6baa-3bea-43e2-b302-c27845c1a42b" providerId="ADAL" clId="{502D1342-23E5-D149-9C82-1D37CF7D9634}" dt="2020-09-24T08:06:17.867" v="21" actId="20577"/>
          <ac:spMkLst>
            <pc:docMk/>
            <pc:sldMk cId="1112600258" sldId="462"/>
            <ac:spMk id="3" creationId="{00000000-0000-0000-0000-000000000000}"/>
          </ac:spMkLst>
        </pc:spChg>
      </pc:sldChg>
      <pc:sldChg chg="delSp modSp mod">
        <pc:chgData name="Waller, Michelle" userId="269c6baa-3bea-43e2-b302-c27845c1a42b" providerId="ADAL" clId="{502D1342-23E5-D149-9C82-1D37CF7D9634}" dt="2020-09-24T08:54:21.150" v="221" actId="20577"/>
        <pc:sldMkLst>
          <pc:docMk/>
          <pc:sldMk cId="3329272137" sldId="614"/>
        </pc:sldMkLst>
        <pc:spChg chg="mod">
          <ac:chgData name="Waller, Michelle" userId="269c6baa-3bea-43e2-b302-c27845c1a42b" providerId="ADAL" clId="{502D1342-23E5-D149-9C82-1D37CF7D9634}" dt="2020-09-24T08:54:21.150" v="221" actId="20577"/>
          <ac:spMkLst>
            <pc:docMk/>
            <pc:sldMk cId="3329272137" sldId="614"/>
            <ac:spMk id="2" creationId="{00000000-0000-0000-0000-000000000000}"/>
          </ac:spMkLst>
        </pc:spChg>
        <pc:spChg chg="mod">
          <ac:chgData name="Waller, Michelle" userId="269c6baa-3bea-43e2-b302-c27845c1a42b" providerId="ADAL" clId="{502D1342-23E5-D149-9C82-1D37CF7D9634}" dt="2020-09-24T08:06:33.814" v="22"/>
          <ac:spMkLst>
            <pc:docMk/>
            <pc:sldMk cId="3329272137" sldId="614"/>
            <ac:spMk id="5" creationId="{00000000-0000-0000-0000-000000000000}"/>
          </ac:spMkLst>
        </pc:spChg>
        <pc:picChg chg="del">
          <ac:chgData name="Waller, Michelle" userId="269c6baa-3bea-43e2-b302-c27845c1a42b" providerId="ADAL" clId="{502D1342-23E5-D149-9C82-1D37CF7D9634}" dt="2020-09-24T08:06:36.945" v="23" actId="478"/>
          <ac:picMkLst>
            <pc:docMk/>
            <pc:sldMk cId="3329272137" sldId="614"/>
            <ac:picMk id="4" creationId="{58C6B39E-2703-D645-BAEC-4CD26538E87A}"/>
          </ac:picMkLst>
        </pc:picChg>
      </pc:sldChg>
      <pc:sldChg chg="addSp delSp modSp mod">
        <pc:chgData name="Waller, Michelle" userId="269c6baa-3bea-43e2-b302-c27845c1a42b" providerId="ADAL" clId="{502D1342-23E5-D149-9C82-1D37CF7D9634}" dt="2020-09-24T08:43:39.294" v="78" actId="20577"/>
        <pc:sldMkLst>
          <pc:docMk/>
          <pc:sldMk cId="856531162" sldId="752"/>
        </pc:sldMkLst>
        <pc:spChg chg="mod">
          <ac:chgData name="Waller, Michelle" userId="269c6baa-3bea-43e2-b302-c27845c1a42b" providerId="ADAL" clId="{502D1342-23E5-D149-9C82-1D37CF7D9634}" dt="2020-09-24T08:40:57.279" v="45" actId="20577"/>
          <ac:spMkLst>
            <pc:docMk/>
            <pc:sldMk cId="856531162" sldId="752"/>
            <ac:spMk id="2" creationId="{00000000-0000-0000-0000-000000000000}"/>
          </ac:spMkLst>
        </pc:spChg>
        <pc:spChg chg="mod">
          <ac:chgData name="Waller, Michelle" userId="269c6baa-3bea-43e2-b302-c27845c1a42b" providerId="ADAL" clId="{502D1342-23E5-D149-9C82-1D37CF7D9634}" dt="2020-09-24T08:43:39.294" v="78" actId="20577"/>
          <ac:spMkLst>
            <pc:docMk/>
            <pc:sldMk cId="856531162" sldId="752"/>
            <ac:spMk id="5" creationId="{00000000-0000-0000-0000-000000000000}"/>
          </ac:spMkLst>
        </pc:spChg>
        <pc:picChg chg="add del mod">
          <ac:chgData name="Waller, Michelle" userId="269c6baa-3bea-43e2-b302-c27845c1a42b" providerId="ADAL" clId="{502D1342-23E5-D149-9C82-1D37CF7D9634}" dt="2020-09-24T08:40:54.994" v="44" actId="478"/>
          <ac:picMkLst>
            <pc:docMk/>
            <pc:sldMk cId="856531162" sldId="752"/>
            <ac:picMk id="4" creationId="{157A54AF-DC44-4344-A7F6-29CFFE175851}"/>
          </ac:picMkLst>
        </pc:picChg>
      </pc:sldChg>
      <pc:sldChg chg="delSp modSp mod">
        <pc:chgData name="Waller, Michelle" userId="269c6baa-3bea-43e2-b302-c27845c1a42b" providerId="ADAL" clId="{502D1342-23E5-D149-9C82-1D37CF7D9634}" dt="2020-09-24T09:00:15.720" v="278" actId="20577"/>
        <pc:sldMkLst>
          <pc:docMk/>
          <pc:sldMk cId="2660385598" sldId="753"/>
        </pc:sldMkLst>
        <pc:spChg chg="del mod">
          <ac:chgData name="Waller, Michelle" userId="269c6baa-3bea-43e2-b302-c27845c1a42b" providerId="ADAL" clId="{502D1342-23E5-D149-9C82-1D37CF7D9634}" dt="2020-09-24T08:48:15.913" v="158" actId="478"/>
          <ac:spMkLst>
            <pc:docMk/>
            <pc:sldMk cId="2660385598" sldId="753"/>
            <ac:spMk id="2" creationId="{95A0AEC5-397B-E446-A3AD-1862F25860B9}"/>
          </ac:spMkLst>
        </pc:spChg>
        <pc:spChg chg="mod">
          <ac:chgData name="Waller, Michelle" userId="269c6baa-3bea-43e2-b302-c27845c1a42b" providerId="ADAL" clId="{502D1342-23E5-D149-9C82-1D37CF7D9634}" dt="2020-09-24T08:48:07.095" v="155" actId="20577"/>
          <ac:spMkLst>
            <pc:docMk/>
            <pc:sldMk cId="2660385598" sldId="753"/>
            <ac:spMk id="8" creationId="{AAF02E37-03DE-714A-B93D-34F9AE64C22B}"/>
          </ac:spMkLst>
        </pc:spChg>
        <pc:spChg chg="mod">
          <ac:chgData name="Waller, Michelle" userId="269c6baa-3bea-43e2-b302-c27845c1a42b" providerId="ADAL" clId="{502D1342-23E5-D149-9C82-1D37CF7D9634}" dt="2020-09-24T09:00:15.720" v="278" actId="20577"/>
          <ac:spMkLst>
            <pc:docMk/>
            <pc:sldMk cId="2660385598" sldId="753"/>
            <ac:spMk id="9" creationId="{28BFD558-7C1A-3A4A-8CE5-9F2C19E807EE}"/>
          </ac:spMkLst>
        </pc:spChg>
        <pc:picChg chg="del">
          <ac:chgData name="Waller, Michelle" userId="269c6baa-3bea-43e2-b302-c27845c1a42b" providerId="ADAL" clId="{502D1342-23E5-D149-9C82-1D37CF7D9634}" dt="2020-09-24T08:48:12.871" v="156" actId="478"/>
          <ac:picMkLst>
            <pc:docMk/>
            <pc:sldMk cId="2660385598" sldId="753"/>
            <ac:picMk id="7" creationId="{0F5D2F07-8308-0A49-8D06-E00323D282A6}"/>
          </ac:picMkLst>
        </pc:picChg>
      </pc:sldChg>
      <pc:sldChg chg="modSp">
        <pc:chgData name="Waller, Michelle" userId="269c6baa-3bea-43e2-b302-c27845c1a42b" providerId="ADAL" clId="{502D1342-23E5-D149-9C82-1D37CF7D9634}" dt="2020-09-24T09:04:24.233" v="294"/>
        <pc:sldMkLst>
          <pc:docMk/>
          <pc:sldMk cId="3029155676" sldId="754"/>
        </pc:sldMkLst>
        <pc:spChg chg="mod">
          <ac:chgData name="Waller, Michelle" userId="269c6baa-3bea-43e2-b302-c27845c1a42b" providerId="ADAL" clId="{502D1342-23E5-D149-9C82-1D37CF7D9634}" dt="2020-09-24T09:04:24.233" v="294"/>
          <ac:spMkLst>
            <pc:docMk/>
            <pc:sldMk cId="3029155676" sldId="754"/>
            <ac:spMk id="5" creationId="{00000000-0000-0000-0000-000000000000}"/>
          </ac:spMkLst>
        </pc:spChg>
      </pc:sldChg>
      <pc:sldChg chg="addSp modSp mod">
        <pc:chgData name="Waller, Michelle" userId="269c6baa-3bea-43e2-b302-c27845c1a42b" providerId="ADAL" clId="{502D1342-23E5-D149-9C82-1D37CF7D9634}" dt="2020-09-24T09:03:41.152" v="292" actId="1076"/>
        <pc:sldMkLst>
          <pc:docMk/>
          <pc:sldMk cId="1116385079" sldId="758"/>
        </pc:sldMkLst>
        <pc:spChg chg="mod">
          <ac:chgData name="Waller, Michelle" userId="269c6baa-3bea-43e2-b302-c27845c1a42b" providerId="ADAL" clId="{502D1342-23E5-D149-9C82-1D37CF7D9634}" dt="2020-09-24T09:01:32.961" v="279"/>
          <ac:spMkLst>
            <pc:docMk/>
            <pc:sldMk cId="1116385079" sldId="758"/>
            <ac:spMk id="8" creationId="{AAF02E37-03DE-714A-B93D-34F9AE64C22B}"/>
          </ac:spMkLst>
        </pc:spChg>
        <pc:spChg chg="mod">
          <ac:chgData name="Waller, Michelle" userId="269c6baa-3bea-43e2-b302-c27845c1a42b" providerId="ADAL" clId="{502D1342-23E5-D149-9C82-1D37CF7D9634}" dt="2020-09-24T09:02:49.717" v="290"/>
          <ac:spMkLst>
            <pc:docMk/>
            <pc:sldMk cId="1116385079" sldId="758"/>
            <ac:spMk id="9" creationId="{28BFD558-7C1A-3A4A-8CE5-9F2C19E807EE}"/>
          </ac:spMkLst>
        </pc:spChg>
        <pc:picChg chg="add mod">
          <ac:chgData name="Waller, Michelle" userId="269c6baa-3bea-43e2-b302-c27845c1a42b" providerId="ADAL" clId="{502D1342-23E5-D149-9C82-1D37CF7D9634}" dt="2020-09-24T09:03:41.152" v="292" actId="1076"/>
          <ac:picMkLst>
            <pc:docMk/>
            <pc:sldMk cId="1116385079" sldId="758"/>
            <ac:picMk id="5" creationId="{653B27CB-9836-6541-B6C6-C2568ABD6782}"/>
          </ac:picMkLst>
        </pc:picChg>
      </pc:sldChg>
      <pc:sldChg chg="addSp delSp modSp mod">
        <pc:chgData name="Waller, Michelle" userId="269c6baa-3bea-43e2-b302-c27845c1a42b" providerId="ADAL" clId="{502D1342-23E5-D149-9C82-1D37CF7D9634}" dt="2020-09-24T08:54:31.872" v="222" actId="20577"/>
        <pc:sldMkLst>
          <pc:docMk/>
          <pc:sldMk cId="3973869705" sldId="760"/>
        </pc:sldMkLst>
        <pc:spChg chg="mod">
          <ac:chgData name="Waller, Michelle" userId="269c6baa-3bea-43e2-b302-c27845c1a42b" providerId="ADAL" clId="{502D1342-23E5-D149-9C82-1D37CF7D9634}" dt="2020-09-24T08:54:31.872" v="222" actId="20577"/>
          <ac:spMkLst>
            <pc:docMk/>
            <pc:sldMk cId="3973869705" sldId="760"/>
            <ac:spMk id="2" creationId="{00000000-0000-0000-0000-000000000000}"/>
          </ac:spMkLst>
        </pc:spChg>
        <pc:spChg chg="mod">
          <ac:chgData name="Waller, Michelle" userId="269c6baa-3bea-43e2-b302-c27845c1a42b" providerId="ADAL" clId="{502D1342-23E5-D149-9C82-1D37CF7D9634}" dt="2020-09-24T08:44:16.967" v="85" actId="20577"/>
          <ac:spMkLst>
            <pc:docMk/>
            <pc:sldMk cId="3973869705" sldId="760"/>
            <ac:spMk id="5" creationId="{00000000-0000-0000-0000-000000000000}"/>
          </ac:spMkLst>
        </pc:spChg>
        <pc:picChg chg="del">
          <ac:chgData name="Waller, Michelle" userId="269c6baa-3bea-43e2-b302-c27845c1a42b" providerId="ADAL" clId="{502D1342-23E5-D149-9C82-1D37CF7D9634}" dt="2020-09-24T08:44:11.056" v="79" actId="478"/>
          <ac:picMkLst>
            <pc:docMk/>
            <pc:sldMk cId="3973869705" sldId="760"/>
            <ac:picMk id="4" creationId="{63041E0B-1BF9-8648-B814-94DA1222CB5B}"/>
          </ac:picMkLst>
        </pc:picChg>
        <pc:picChg chg="add mod">
          <ac:chgData name="Waller, Michelle" userId="269c6baa-3bea-43e2-b302-c27845c1a42b" providerId="ADAL" clId="{502D1342-23E5-D149-9C82-1D37CF7D9634}" dt="2020-09-24T08:47:05.349" v="138" actId="1035"/>
          <ac:picMkLst>
            <pc:docMk/>
            <pc:sldMk cId="3973869705" sldId="760"/>
            <ac:picMk id="6" creationId="{8CC1714B-AE0A-D941-87C0-93D5293D008B}"/>
          </ac:picMkLst>
        </pc:picChg>
      </pc:sldChg>
      <pc:sldChg chg="del">
        <pc:chgData name="Waller, Michelle" userId="269c6baa-3bea-43e2-b302-c27845c1a42b" providerId="ADAL" clId="{502D1342-23E5-D149-9C82-1D37CF7D9634}" dt="2020-09-24T08:36:27.106" v="25" actId="2696"/>
        <pc:sldMkLst>
          <pc:docMk/>
          <pc:sldMk cId="1221032343" sldId="762"/>
        </pc:sldMkLst>
      </pc:sldChg>
      <pc:sldChg chg="del">
        <pc:chgData name="Waller, Michelle" userId="269c6baa-3bea-43e2-b302-c27845c1a42b" providerId="ADAL" clId="{502D1342-23E5-D149-9C82-1D37CF7D9634}" dt="2020-09-24T08:41:13.372" v="47" actId="2696"/>
        <pc:sldMkLst>
          <pc:docMk/>
          <pc:sldMk cId="4112829610" sldId="763"/>
        </pc:sldMkLst>
      </pc:sldChg>
      <pc:sldChg chg="del">
        <pc:chgData name="Waller, Michelle" userId="269c6baa-3bea-43e2-b302-c27845c1a42b" providerId="ADAL" clId="{502D1342-23E5-D149-9C82-1D37CF7D9634}" dt="2020-09-24T09:04:07.787" v="293" actId="2696"/>
        <pc:sldMkLst>
          <pc:docMk/>
          <pc:sldMk cId="2457245478" sldId="764"/>
        </pc:sldMkLst>
      </pc:sldChg>
      <pc:sldChg chg="addSp modSp add mod">
        <pc:chgData name="Waller, Michelle" userId="269c6baa-3bea-43e2-b302-c27845c1a42b" providerId="ADAL" clId="{502D1342-23E5-D149-9C82-1D37CF7D9634}" dt="2020-09-24T08:47:29.432" v="142" actId="1038"/>
        <pc:sldMkLst>
          <pc:docMk/>
          <pc:sldMk cId="114867736" sldId="765"/>
        </pc:sldMkLst>
        <pc:spChg chg="mod">
          <ac:chgData name="Waller, Michelle" userId="269c6baa-3bea-43e2-b302-c27845c1a42b" providerId="ADAL" clId="{502D1342-23E5-D149-9C82-1D37CF7D9634}" dt="2020-09-24T08:42:08.343" v="49"/>
          <ac:spMkLst>
            <pc:docMk/>
            <pc:sldMk cId="114867736" sldId="765"/>
            <ac:spMk id="2" creationId="{00000000-0000-0000-0000-000000000000}"/>
          </ac:spMkLst>
        </pc:spChg>
        <pc:spChg chg="mod">
          <ac:chgData name="Waller, Michelle" userId="269c6baa-3bea-43e2-b302-c27845c1a42b" providerId="ADAL" clId="{502D1342-23E5-D149-9C82-1D37CF7D9634}" dt="2020-09-24T08:43:29.429" v="77" actId="20577"/>
          <ac:spMkLst>
            <pc:docMk/>
            <pc:sldMk cId="114867736" sldId="765"/>
            <ac:spMk id="5" creationId="{00000000-0000-0000-0000-000000000000}"/>
          </ac:spMkLst>
        </pc:spChg>
        <pc:picChg chg="add mod">
          <ac:chgData name="Waller, Michelle" userId="269c6baa-3bea-43e2-b302-c27845c1a42b" providerId="ADAL" clId="{502D1342-23E5-D149-9C82-1D37CF7D9634}" dt="2020-09-24T08:47:29.432" v="142" actId="1038"/>
          <ac:picMkLst>
            <pc:docMk/>
            <pc:sldMk cId="114867736" sldId="765"/>
            <ac:picMk id="4" creationId="{DD7887E1-4B7F-7343-9696-6DD9F36FEA7B}"/>
          </ac:picMkLst>
        </pc:picChg>
      </pc:sldChg>
      <pc:sldChg chg="addSp delSp modSp add del mod modClrScheme chgLayout">
        <pc:chgData name="Waller, Michelle" userId="269c6baa-3bea-43e2-b302-c27845c1a42b" providerId="ADAL" clId="{502D1342-23E5-D149-9C82-1D37CF7D9634}" dt="2020-09-24T08:41:04.367" v="46" actId="2696"/>
        <pc:sldMkLst>
          <pc:docMk/>
          <pc:sldMk cId="3160238199" sldId="765"/>
        </pc:sldMkLst>
        <pc:spChg chg="del mod ord">
          <ac:chgData name="Waller, Michelle" userId="269c6baa-3bea-43e2-b302-c27845c1a42b" providerId="ADAL" clId="{502D1342-23E5-D149-9C82-1D37CF7D9634}" dt="2020-09-24T08:37:29.392" v="28" actId="700"/>
          <ac:spMkLst>
            <pc:docMk/>
            <pc:sldMk cId="3160238199" sldId="765"/>
            <ac:spMk id="2" creationId="{8E7FE45A-16A6-4647-8264-6A251DF5DCEF}"/>
          </ac:spMkLst>
        </pc:spChg>
        <pc:spChg chg="mod ord">
          <ac:chgData name="Waller, Michelle" userId="269c6baa-3bea-43e2-b302-c27845c1a42b" providerId="ADAL" clId="{502D1342-23E5-D149-9C82-1D37CF7D9634}" dt="2020-09-24T08:38:39.475" v="35" actId="26606"/>
          <ac:spMkLst>
            <pc:docMk/>
            <pc:sldMk cId="3160238199" sldId="765"/>
            <ac:spMk id="3" creationId="{7B6BC25C-F45F-D94E-A6AE-0077A2E33A31}"/>
          </ac:spMkLst>
        </pc:spChg>
        <pc:spChg chg="del mod ord">
          <ac:chgData name="Waller, Michelle" userId="269c6baa-3bea-43e2-b302-c27845c1a42b" providerId="ADAL" clId="{502D1342-23E5-D149-9C82-1D37CF7D9634}" dt="2020-09-24T08:37:29.392" v="28" actId="700"/>
          <ac:spMkLst>
            <pc:docMk/>
            <pc:sldMk cId="3160238199" sldId="765"/>
            <ac:spMk id="4" creationId="{CDA06463-7BCE-064D-A15A-1D05FD7614ED}"/>
          </ac:spMkLst>
        </pc:spChg>
        <pc:spChg chg="add mod ord">
          <ac:chgData name="Waller, Michelle" userId="269c6baa-3bea-43e2-b302-c27845c1a42b" providerId="ADAL" clId="{502D1342-23E5-D149-9C82-1D37CF7D9634}" dt="2020-09-24T08:40:43.097" v="43" actId="20577"/>
          <ac:spMkLst>
            <pc:docMk/>
            <pc:sldMk cId="3160238199" sldId="765"/>
            <ac:spMk id="5" creationId="{856264B6-04B6-E848-95A9-F59EF7A13F34}"/>
          </ac:spMkLst>
        </pc:spChg>
        <pc:spChg chg="add del mod ord">
          <ac:chgData name="Waller, Michelle" userId="269c6baa-3bea-43e2-b302-c27845c1a42b" providerId="ADAL" clId="{502D1342-23E5-D149-9C82-1D37CF7D9634}" dt="2020-09-24T08:38:39.475" v="35" actId="26606"/>
          <ac:spMkLst>
            <pc:docMk/>
            <pc:sldMk cId="3160238199" sldId="765"/>
            <ac:spMk id="6" creationId="{0CCF2D26-6846-DC4E-9105-56D37EF1C379}"/>
          </ac:spMkLst>
        </pc:spChg>
        <pc:spChg chg="add del mod ord">
          <ac:chgData name="Waller, Michelle" userId="269c6baa-3bea-43e2-b302-c27845c1a42b" providerId="ADAL" clId="{502D1342-23E5-D149-9C82-1D37CF7D9634}" dt="2020-09-24T08:38:39.475" v="35" actId="26606"/>
          <ac:spMkLst>
            <pc:docMk/>
            <pc:sldMk cId="3160238199" sldId="765"/>
            <ac:spMk id="7" creationId="{6D96EF95-D346-2C46-BF60-6693315C386B}"/>
          </ac:spMkLst>
        </pc:spChg>
        <pc:spChg chg="add mod">
          <ac:chgData name="Waller, Michelle" userId="269c6baa-3bea-43e2-b302-c27845c1a42b" providerId="ADAL" clId="{502D1342-23E5-D149-9C82-1D37CF7D9634}" dt="2020-09-24T08:38:39.475" v="35" actId="26606"/>
          <ac:spMkLst>
            <pc:docMk/>
            <pc:sldMk cId="3160238199" sldId="765"/>
            <ac:spMk id="14" creationId="{A6DFD181-D667-499D-984A-923F18898495}"/>
          </ac:spMkLst>
        </pc:spChg>
        <pc:picChg chg="add del mod">
          <ac:chgData name="Waller, Michelle" userId="269c6baa-3bea-43e2-b302-c27845c1a42b" providerId="ADAL" clId="{502D1342-23E5-D149-9C82-1D37CF7D9634}" dt="2020-09-24T08:38:31.182" v="32"/>
          <ac:picMkLst>
            <pc:docMk/>
            <pc:sldMk cId="3160238199" sldId="765"/>
            <ac:picMk id="8" creationId="{278F064E-45F1-4A46-B8C8-8897817EC33C}"/>
          </ac:picMkLst>
        </pc:picChg>
        <pc:picChg chg="add mod ord">
          <ac:chgData name="Waller, Michelle" userId="269c6baa-3bea-43e2-b302-c27845c1a42b" providerId="ADAL" clId="{502D1342-23E5-D149-9C82-1D37CF7D9634}" dt="2020-09-24T08:38:45.745" v="36" actId="14100"/>
          <ac:picMkLst>
            <pc:docMk/>
            <pc:sldMk cId="3160238199" sldId="765"/>
            <ac:picMk id="9" creationId="{9340A122-D0F1-BC47-95D4-D9D0C78515E8}"/>
          </ac:picMkLst>
        </pc:picChg>
      </pc:sldChg>
      <pc:sldChg chg="modSp add mod">
        <pc:chgData name="Waller, Michelle" userId="269c6baa-3bea-43e2-b302-c27845c1a42b" providerId="ADAL" clId="{502D1342-23E5-D149-9C82-1D37CF7D9634}" dt="2020-09-24T08:59:28.540" v="277" actId="20577"/>
        <pc:sldMkLst>
          <pc:docMk/>
          <pc:sldMk cId="2035007324" sldId="766"/>
        </pc:sldMkLst>
        <pc:spChg chg="mod">
          <ac:chgData name="Waller, Michelle" userId="269c6baa-3bea-43e2-b302-c27845c1a42b" providerId="ADAL" clId="{502D1342-23E5-D149-9C82-1D37CF7D9634}" dt="2020-09-24T08:51:00.027" v="182"/>
          <ac:spMkLst>
            <pc:docMk/>
            <pc:sldMk cId="2035007324" sldId="766"/>
            <ac:spMk id="3" creationId="{CB7A265F-32E7-8040-8F5E-0457DB083ACC}"/>
          </ac:spMkLst>
        </pc:spChg>
        <pc:spChg chg="mod">
          <ac:chgData name="Waller, Michelle" userId="269c6baa-3bea-43e2-b302-c27845c1a42b" providerId="ADAL" clId="{502D1342-23E5-D149-9C82-1D37CF7D9634}" dt="2020-09-24T08:59:28.540" v="277" actId="20577"/>
          <ac:spMkLst>
            <pc:docMk/>
            <pc:sldMk cId="2035007324" sldId="766"/>
            <ac:spMk id="4" creationId="{A6F7E5EE-9957-9B44-9A6A-84A299974E12}"/>
          </ac:spMkLst>
        </pc:spChg>
      </pc:sldChg>
    </pc:docChg>
  </pc:docChgLst>
  <pc:docChgLst>
    <pc:chgData name="Waller, Michelle" userId="269c6baa-3bea-43e2-b302-c27845c1a42b" providerId="ADAL" clId="{D2CB3A09-BE9F-7548-B4FB-8CB5C5C74A98}"/>
    <pc:docChg chg="undo custSel addSld delSld modSld sldOrd">
      <pc:chgData name="Waller, Michelle" userId="269c6baa-3bea-43e2-b302-c27845c1a42b" providerId="ADAL" clId="{D2CB3A09-BE9F-7548-B4FB-8CB5C5C74A98}" dt="2020-09-23T16:07:43.492" v="261" actId="20577"/>
      <pc:docMkLst>
        <pc:docMk/>
      </pc:docMkLst>
      <pc:sldChg chg="modSp mod modClrScheme chgLayout">
        <pc:chgData name="Waller, Michelle" userId="269c6baa-3bea-43e2-b302-c27845c1a42b" providerId="ADAL" clId="{D2CB3A09-BE9F-7548-B4FB-8CB5C5C74A98}" dt="2020-09-23T09:31:31.587" v="2" actId="700"/>
        <pc:sldMkLst>
          <pc:docMk/>
          <pc:sldMk cId="1112600258" sldId="462"/>
        </pc:sldMkLst>
        <pc:spChg chg="mod ord">
          <ac:chgData name="Waller, Michelle" userId="269c6baa-3bea-43e2-b302-c27845c1a42b" providerId="ADAL" clId="{D2CB3A09-BE9F-7548-B4FB-8CB5C5C74A98}" dt="2020-09-23T09:31:31.587" v="2" actId="700"/>
          <ac:spMkLst>
            <pc:docMk/>
            <pc:sldMk cId="1112600258" sldId="462"/>
            <ac:spMk id="2" creationId="{00000000-0000-0000-0000-000000000000}"/>
          </ac:spMkLst>
        </pc:spChg>
        <pc:spChg chg="mod ord">
          <ac:chgData name="Waller, Michelle" userId="269c6baa-3bea-43e2-b302-c27845c1a42b" providerId="ADAL" clId="{D2CB3A09-BE9F-7548-B4FB-8CB5C5C74A98}" dt="2020-09-23T09:31:31.587" v="2" actId="700"/>
          <ac:spMkLst>
            <pc:docMk/>
            <pc:sldMk cId="1112600258" sldId="462"/>
            <ac:spMk id="3" creationId="{00000000-0000-0000-0000-000000000000}"/>
          </ac:spMkLst>
        </pc:spChg>
      </pc:sldChg>
      <pc:sldChg chg="addSp modSp mod modClrScheme chgLayout">
        <pc:chgData name="Waller, Michelle" userId="269c6baa-3bea-43e2-b302-c27845c1a42b" providerId="ADAL" clId="{D2CB3A09-BE9F-7548-B4FB-8CB5C5C74A98}" dt="2020-09-23T15:36:19.554" v="252" actId="2711"/>
        <pc:sldMkLst>
          <pc:docMk/>
          <pc:sldMk cId="3329272137" sldId="614"/>
        </pc:sldMkLst>
        <pc:spChg chg="mod ord">
          <ac:chgData name="Waller, Michelle" userId="269c6baa-3bea-43e2-b302-c27845c1a42b" providerId="ADAL" clId="{D2CB3A09-BE9F-7548-B4FB-8CB5C5C74A98}" dt="2020-09-23T09:36:48.251" v="13" actId="700"/>
          <ac:spMkLst>
            <pc:docMk/>
            <pc:sldMk cId="3329272137" sldId="614"/>
            <ac:spMk id="2" creationId="{00000000-0000-0000-0000-000000000000}"/>
          </ac:spMkLst>
        </pc:spChg>
        <pc:spChg chg="mod ord">
          <ac:chgData name="Waller, Michelle" userId="269c6baa-3bea-43e2-b302-c27845c1a42b" providerId="ADAL" clId="{D2CB3A09-BE9F-7548-B4FB-8CB5C5C74A98}" dt="2020-09-23T15:36:19.554" v="252" actId="2711"/>
          <ac:spMkLst>
            <pc:docMk/>
            <pc:sldMk cId="3329272137" sldId="614"/>
            <ac:spMk id="5" creationId="{00000000-0000-0000-0000-000000000000}"/>
          </ac:spMkLst>
        </pc:spChg>
        <pc:picChg chg="add mod">
          <ac:chgData name="Waller, Michelle" userId="269c6baa-3bea-43e2-b302-c27845c1a42b" providerId="ADAL" clId="{D2CB3A09-BE9F-7548-B4FB-8CB5C5C74A98}" dt="2020-09-23T13:17:05.075" v="229" actId="1076"/>
          <ac:picMkLst>
            <pc:docMk/>
            <pc:sldMk cId="3329272137" sldId="614"/>
            <ac:picMk id="4" creationId="{58C6B39E-2703-D645-BAEC-4CD26538E87A}"/>
          </ac:picMkLst>
        </pc:picChg>
      </pc:sldChg>
      <pc:sldChg chg="modSp del mod modClrScheme chgLayout">
        <pc:chgData name="Waller, Michelle" userId="269c6baa-3bea-43e2-b302-c27845c1a42b" providerId="ADAL" clId="{D2CB3A09-BE9F-7548-B4FB-8CB5C5C74A98}" dt="2020-09-23T09:38:59.848" v="18" actId="2696"/>
        <pc:sldMkLst>
          <pc:docMk/>
          <pc:sldMk cId="1258270248" sldId="616"/>
        </pc:sldMkLst>
        <pc:spChg chg="mod ord">
          <ac:chgData name="Waller, Michelle" userId="269c6baa-3bea-43e2-b302-c27845c1a42b" providerId="ADAL" clId="{D2CB3A09-BE9F-7548-B4FB-8CB5C5C74A98}" dt="2020-09-23T09:38:16.363" v="16" actId="700"/>
          <ac:spMkLst>
            <pc:docMk/>
            <pc:sldMk cId="1258270248" sldId="616"/>
            <ac:spMk id="3" creationId="{00000000-0000-0000-0000-000000000000}"/>
          </ac:spMkLst>
        </pc:spChg>
        <pc:spChg chg="mod ord">
          <ac:chgData name="Waller, Michelle" userId="269c6baa-3bea-43e2-b302-c27845c1a42b" providerId="ADAL" clId="{D2CB3A09-BE9F-7548-B4FB-8CB5C5C74A98}" dt="2020-09-23T09:38:16.363" v="16" actId="700"/>
          <ac:spMkLst>
            <pc:docMk/>
            <pc:sldMk cId="1258270248" sldId="616"/>
            <ac:spMk id="9" creationId="{00000000-0000-0000-0000-000000000000}"/>
          </ac:spMkLst>
        </pc:spChg>
      </pc:sldChg>
      <pc:sldChg chg="modSp mod modClrScheme chgLayout">
        <pc:chgData name="Waller, Michelle" userId="269c6baa-3bea-43e2-b302-c27845c1a42b" providerId="ADAL" clId="{D2CB3A09-BE9F-7548-B4FB-8CB5C5C74A98}" dt="2020-09-23T16:07:25.327" v="260" actId="20577"/>
        <pc:sldMkLst>
          <pc:docMk/>
          <pc:sldMk cId="856531162" sldId="752"/>
        </pc:sldMkLst>
        <pc:spChg chg="mod ord">
          <ac:chgData name="Waller, Michelle" userId="269c6baa-3bea-43e2-b302-c27845c1a42b" providerId="ADAL" clId="{D2CB3A09-BE9F-7548-B4FB-8CB5C5C74A98}" dt="2020-09-23T16:07:25.327" v="260" actId="20577"/>
          <ac:spMkLst>
            <pc:docMk/>
            <pc:sldMk cId="856531162" sldId="752"/>
            <ac:spMk id="2" creationId="{00000000-0000-0000-0000-000000000000}"/>
          </ac:spMkLst>
        </pc:spChg>
        <pc:spChg chg="mod ord">
          <ac:chgData name="Waller, Michelle" userId="269c6baa-3bea-43e2-b302-c27845c1a42b" providerId="ADAL" clId="{D2CB3A09-BE9F-7548-B4FB-8CB5C5C74A98}" dt="2020-09-23T15:36:26.944" v="253" actId="2711"/>
          <ac:spMkLst>
            <pc:docMk/>
            <pc:sldMk cId="856531162" sldId="752"/>
            <ac:spMk id="5" creationId="{00000000-0000-0000-0000-000000000000}"/>
          </ac:spMkLst>
        </pc:spChg>
      </pc:sldChg>
      <pc:sldChg chg="addSp delSp modSp mod modClrScheme chgLayout">
        <pc:chgData name="Waller, Michelle" userId="269c6baa-3bea-43e2-b302-c27845c1a42b" providerId="ADAL" clId="{D2CB3A09-BE9F-7548-B4FB-8CB5C5C74A98}" dt="2020-09-23T15:36:47.439" v="256" actId="2711"/>
        <pc:sldMkLst>
          <pc:docMk/>
          <pc:sldMk cId="2660385598" sldId="753"/>
        </pc:sldMkLst>
        <pc:spChg chg="mod">
          <ac:chgData name="Waller, Michelle" userId="269c6baa-3bea-43e2-b302-c27845c1a42b" providerId="ADAL" clId="{D2CB3A09-BE9F-7548-B4FB-8CB5C5C74A98}" dt="2020-09-23T09:58:55.973" v="130" actId="1076"/>
          <ac:spMkLst>
            <pc:docMk/>
            <pc:sldMk cId="2660385598" sldId="753"/>
            <ac:spMk id="2" creationId="{95A0AEC5-397B-E446-A3AD-1862F25860B9}"/>
          </ac:spMkLst>
        </pc:spChg>
        <pc:spChg chg="mod ord">
          <ac:chgData name="Waller, Michelle" userId="269c6baa-3bea-43e2-b302-c27845c1a42b" providerId="ADAL" clId="{D2CB3A09-BE9F-7548-B4FB-8CB5C5C74A98}" dt="2020-09-23T09:55:41.291" v="96" actId="700"/>
          <ac:spMkLst>
            <pc:docMk/>
            <pc:sldMk cId="2660385598" sldId="753"/>
            <ac:spMk id="3" creationId="{5BB999F5-B4DA-B945-9729-AF75695806C2}"/>
          </ac:spMkLst>
        </pc:spChg>
        <pc:spChg chg="mod ord">
          <ac:chgData name="Waller, Michelle" userId="269c6baa-3bea-43e2-b302-c27845c1a42b" providerId="ADAL" clId="{D2CB3A09-BE9F-7548-B4FB-8CB5C5C74A98}" dt="2020-09-23T15:36:47.439" v="256" actId="2711"/>
          <ac:spMkLst>
            <pc:docMk/>
            <pc:sldMk cId="2660385598" sldId="753"/>
            <ac:spMk id="8" creationId="{AAF02E37-03DE-714A-B93D-34F9AE64C22B}"/>
          </ac:spMkLst>
        </pc:spChg>
        <pc:spChg chg="mod ord">
          <ac:chgData name="Waller, Michelle" userId="269c6baa-3bea-43e2-b302-c27845c1a42b" providerId="ADAL" clId="{D2CB3A09-BE9F-7548-B4FB-8CB5C5C74A98}" dt="2020-09-23T10:09:02.958" v="180" actId="115"/>
          <ac:spMkLst>
            <pc:docMk/>
            <pc:sldMk cId="2660385598" sldId="753"/>
            <ac:spMk id="9" creationId="{28BFD558-7C1A-3A4A-8CE5-9F2C19E807EE}"/>
          </ac:spMkLst>
        </pc:spChg>
        <pc:picChg chg="add mod">
          <ac:chgData name="Waller, Michelle" userId="269c6baa-3bea-43e2-b302-c27845c1a42b" providerId="ADAL" clId="{D2CB3A09-BE9F-7548-B4FB-8CB5C5C74A98}" dt="2020-09-23T09:58:58.238" v="131" actId="1076"/>
          <ac:picMkLst>
            <pc:docMk/>
            <pc:sldMk cId="2660385598" sldId="753"/>
            <ac:picMk id="7" creationId="{0F5D2F07-8308-0A49-8D06-E00323D282A6}"/>
          </ac:picMkLst>
        </pc:picChg>
        <pc:picChg chg="del">
          <ac:chgData name="Waller, Michelle" userId="269c6baa-3bea-43e2-b302-c27845c1a42b" providerId="ADAL" clId="{D2CB3A09-BE9F-7548-B4FB-8CB5C5C74A98}" dt="2020-09-23T09:58:31.773" v="126" actId="478"/>
          <ac:picMkLst>
            <pc:docMk/>
            <pc:sldMk cId="2660385598" sldId="753"/>
            <ac:picMk id="10" creationId="{AE4600EF-A121-6F45-902B-CBE689550580}"/>
          </ac:picMkLst>
        </pc:picChg>
      </pc:sldChg>
      <pc:sldChg chg="modSp mod modClrScheme chgLayout">
        <pc:chgData name="Waller, Michelle" userId="269c6baa-3bea-43e2-b302-c27845c1a42b" providerId="ADAL" clId="{D2CB3A09-BE9F-7548-B4FB-8CB5C5C74A98}" dt="2020-09-23T15:37:10.513" v="259" actId="2711"/>
        <pc:sldMkLst>
          <pc:docMk/>
          <pc:sldMk cId="3029155676" sldId="754"/>
        </pc:sldMkLst>
        <pc:spChg chg="mod ord">
          <ac:chgData name="Waller, Michelle" userId="269c6baa-3bea-43e2-b302-c27845c1a42b" providerId="ADAL" clId="{D2CB3A09-BE9F-7548-B4FB-8CB5C5C74A98}" dt="2020-09-23T13:15:41.880" v="227" actId="20577"/>
          <ac:spMkLst>
            <pc:docMk/>
            <pc:sldMk cId="3029155676" sldId="754"/>
            <ac:spMk id="2" creationId="{00000000-0000-0000-0000-000000000000}"/>
          </ac:spMkLst>
        </pc:spChg>
        <pc:spChg chg="mod ord">
          <ac:chgData name="Waller, Michelle" userId="269c6baa-3bea-43e2-b302-c27845c1a42b" providerId="ADAL" clId="{D2CB3A09-BE9F-7548-B4FB-8CB5C5C74A98}" dt="2020-09-23T15:37:10.513" v="259" actId="2711"/>
          <ac:spMkLst>
            <pc:docMk/>
            <pc:sldMk cId="3029155676" sldId="754"/>
            <ac:spMk id="5" creationId="{00000000-0000-0000-0000-000000000000}"/>
          </ac:spMkLst>
        </pc:spChg>
      </pc:sldChg>
      <pc:sldChg chg="del">
        <pc:chgData name="Waller, Michelle" userId="269c6baa-3bea-43e2-b302-c27845c1a42b" providerId="ADAL" clId="{D2CB3A09-BE9F-7548-B4FB-8CB5C5C74A98}" dt="2020-09-23T10:05:46.872" v="162" actId="2696"/>
        <pc:sldMkLst>
          <pc:docMk/>
          <pc:sldMk cId="36629818" sldId="755"/>
        </pc:sldMkLst>
      </pc:sldChg>
      <pc:sldChg chg="del">
        <pc:chgData name="Waller, Michelle" userId="269c6baa-3bea-43e2-b302-c27845c1a42b" providerId="ADAL" clId="{D2CB3A09-BE9F-7548-B4FB-8CB5C5C74A98}" dt="2020-09-23T10:05:45.412" v="161" actId="2696"/>
        <pc:sldMkLst>
          <pc:docMk/>
          <pc:sldMk cId="441115752" sldId="756"/>
        </pc:sldMkLst>
      </pc:sldChg>
      <pc:sldChg chg="del">
        <pc:chgData name="Waller, Michelle" userId="269c6baa-3bea-43e2-b302-c27845c1a42b" providerId="ADAL" clId="{D2CB3A09-BE9F-7548-B4FB-8CB5C5C74A98}" dt="2020-09-23T10:05:43.973" v="160" actId="2696"/>
        <pc:sldMkLst>
          <pc:docMk/>
          <pc:sldMk cId="2937639649" sldId="757"/>
        </pc:sldMkLst>
      </pc:sldChg>
      <pc:sldChg chg="modSp mod ord modClrScheme chgLayout">
        <pc:chgData name="Waller, Michelle" userId="269c6baa-3bea-43e2-b302-c27845c1a42b" providerId="ADAL" clId="{D2CB3A09-BE9F-7548-B4FB-8CB5C5C74A98}" dt="2020-09-23T16:07:43.492" v="261" actId="20577"/>
        <pc:sldMkLst>
          <pc:docMk/>
          <pc:sldMk cId="1116385079" sldId="758"/>
        </pc:sldMkLst>
        <pc:spChg chg="mod ord">
          <ac:chgData name="Waller, Michelle" userId="269c6baa-3bea-43e2-b302-c27845c1a42b" providerId="ADAL" clId="{D2CB3A09-BE9F-7548-B4FB-8CB5C5C74A98}" dt="2020-09-23T10:01:44.788" v="146" actId="700"/>
          <ac:spMkLst>
            <pc:docMk/>
            <pc:sldMk cId="1116385079" sldId="758"/>
            <ac:spMk id="3" creationId="{5BB999F5-B4DA-B945-9729-AF75695806C2}"/>
          </ac:spMkLst>
        </pc:spChg>
        <pc:spChg chg="mod ord">
          <ac:chgData name="Waller, Michelle" userId="269c6baa-3bea-43e2-b302-c27845c1a42b" providerId="ADAL" clId="{D2CB3A09-BE9F-7548-B4FB-8CB5C5C74A98}" dt="2020-09-23T15:36:54.435" v="257" actId="2711"/>
          <ac:spMkLst>
            <pc:docMk/>
            <pc:sldMk cId="1116385079" sldId="758"/>
            <ac:spMk id="8" creationId="{AAF02E37-03DE-714A-B93D-34F9AE64C22B}"/>
          </ac:spMkLst>
        </pc:spChg>
        <pc:spChg chg="mod ord">
          <ac:chgData name="Waller, Michelle" userId="269c6baa-3bea-43e2-b302-c27845c1a42b" providerId="ADAL" clId="{D2CB3A09-BE9F-7548-B4FB-8CB5C5C74A98}" dt="2020-09-23T16:07:43.492" v="261" actId="20577"/>
          <ac:spMkLst>
            <pc:docMk/>
            <pc:sldMk cId="1116385079" sldId="758"/>
            <ac:spMk id="9" creationId="{28BFD558-7C1A-3A4A-8CE5-9F2C19E807EE}"/>
          </ac:spMkLst>
        </pc:spChg>
      </pc:sldChg>
      <pc:sldChg chg="del">
        <pc:chgData name="Waller, Michelle" userId="269c6baa-3bea-43e2-b302-c27845c1a42b" providerId="ADAL" clId="{D2CB3A09-BE9F-7548-B4FB-8CB5C5C74A98}" dt="2020-09-23T10:05:39.705" v="158" actId="2696"/>
        <pc:sldMkLst>
          <pc:docMk/>
          <pc:sldMk cId="317222902" sldId="759"/>
        </pc:sldMkLst>
      </pc:sldChg>
      <pc:sldChg chg="addSp modSp mod modClrScheme chgLayout">
        <pc:chgData name="Waller, Michelle" userId="269c6baa-3bea-43e2-b302-c27845c1a42b" providerId="ADAL" clId="{D2CB3A09-BE9F-7548-B4FB-8CB5C5C74A98}" dt="2020-09-23T15:36:42.546" v="255" actId="2711"/>
        <pc:sldMkLst>
          <pc:docMk/>
          <pc:sldMk cId="3973869705" sldId="760"/>
        </pc:sldMkLst>
        <pc:spChg chg="mod ord">
          <ac:chgData name="Waller, Michelle" userId="269c6baa-3bea-43e2-b302-c27845c1a42b" providerId="ADAL" clId="{D2CB3A09-BE9F-7548-B4FB-8CB5C5C74A98}" dt="2020-09-23T13:14:04.397" v="199" actId="20577"/>
          <ac:spMkLst>
            <pc:docMk/>
            <pc:sldMk cId="3973869705" sldId="760"/>
            <ac:spMk id="2" creationId="{00000000-0000-0000-0000-000000000000}"/>
          </ac:spMkLst>
        </pc:spChg>
        <pc:spChg chg="mod ord">
          <ac:chgData name="Waller, Michelle" userId="269c6baa-3bea-43e2-b302-c27845c1a42b" providerId="ADAL" clId="{D2CB3A09-BE9F-7548-B4FB-8CB5C5C74A98}" dt="2020-09-23T15:36:42.546" v="255" actId="2711"/>
          <ac:spMkLst>
            <pc:docMk/>
            <pc:sldMk cId="3973869705" sldId="760"/>
            <ac:spMk id="5" creationId="{00000000-0000-0000-0000-000000000000}"/>
          </ac:spMkLst>
        </pc:spChg>
        <pc:picChg chg="add mod">
          <ac:chgData name="Waller, Michelle" userId="269c6baa-3bea-43e2-b302-c27845c1a42b" providerId="ADAL" clId="{D2CB3A09-BE9F-7548-B4FB-8CB5C5C74A98}" dt="2020-09-23T09:58:16.473" v="125" actId="1076"/>
          <ac:picMkLst>
            <pc:docMk/>
            <pc:sldMk cId="3973869705" sldId="760"/>
            <ac:picMk id="4" creationId="{63041E0B-1BF9-8648-B814-94DA1222CB5B}"/>
          </ac:picMkLst>
        </pc:picChg>
      </pc:sldChg>
      <pc:sldChg chg="del">
        <pc:chgData name="Waller, Michelle" userId="269c6baa-3bea-43e2-b302-c27845c1a42b" providerId="ADAL" clId="{D2CB3A09-BE9F-7548-B4FB-8CB5C5C74A98}" dt="2020-09-23T10:05:42.601" v="159" actId="2696"/>
        <pc:sldMkLst>
          <pc:docMk/>
          <pc:sldMk cId="1102457544" sldId="761"/>
        </pc:sldMkLst>
      </pc:sldChg>
      <pc:sldChg chg="addSp delSp modSp add mod">
        <pc:chgData name="Waller, Michelle" userId="269c6baa-3bea-43e2-b302-c27845c1a42b" providerId="ADAL" clId="{D2CB3A09-BE9F-7548-B4FB-8CB5C5C74A98}" dt="2020-09-23T09:57:49.834" v="119" actId="1076"/>
        <pc:sldMkLst>
          <pc:docMk/>
          <pc:sldMk cId="1221032343" sldId="762"/>
        </pc:sldMkLst>
        <pc:spChg chg="mod">
          <ac:chgData name="Waller, Michelle" userId="269c6baa-3bea-43e2-b302-c27845c1a42b" providerId="ADAL" clId="{D2CB3A09-BE9F-7548-B4FB-8CB5C5C74A98}" dt="2020-09-23T09:39:17.270" v="20"/>
          <ac:spMkLst>
            <pc:docMk/>
            <pc:sldMk cId="1221032343" sldId="762"/>
            <ac:spMk id="2" creationId="{5DD57505-F745-6C40-8EBC-0251B283F7AE}"/>
          </ac:spMkLst>
        </pc:spChg>
        <pc:spChg chg="del">
          <ac:chgData name="Waller, Michelle" userId="269c6baa-3bea-43e2-b302-c27845c1a42b" providerId="ADAL" clId="{D2CB3A09-BE9F-7548-B4FB-8CB5C5C74A98}" dt="2020-09-23T09:39:32.569" v="21"/>
          <ac:spMkLst>
            <pc:docMk/>
            <pc:sldMk cId="1221032343" sldId="762"/>
            <ac:spMk id="3" creationId="{D8018868-5A4E-D84E-BF31-A33FA429CAFF}"/>
          </ac:spMkLst>
        </pc:spChg>
        <pc:spChg chg="add mod">
          <ac:chgData name="Waller, Michelle" userId="269c6baa-3bea-43e2-b302-c27845c1a42b" providerId="ADAL" clId="{D2CB3A09-BE9F-7548-B4FB-8CB5C5C74A98}" dt="2020-09-23T09:39:32.569" v="21"/>
          <ac:spMkLst>
            <pc:docMk/>
            <pc:sldMk cId="1221032343" sldId="762"/>
            <ac:spMk id="5" creationId="{197A95BA-358C-D84E-99A6-B3A44419E624}"/>
          </ac:spMkLst>
        </pc:spChg>
        <pc:picChg chg="add mod">
          <ac:chgData name="Waller, Michelle" userId="269c6baa-3bea-43e2-b302-c27845c1a42b" providerId="ADAL" clId="{D2CB3A09-BE9F-7548-B4FB-8CB5C5C74A98}" dt="2020-09-23T09:57:49.834" v="119" actId="1076"/>
          <ac:picMkLst>
            <pc:docMk/>
            <pc:sldMk cId="1221032343" sldId="762"/>
            <ac:picMk id="6" creationId="{C1FFEE42-ED53-254C-BCC1-F23795E18768}"/>
          </ac:picMkLst>
        </pc:picChg>
      </pc:sldChg>
      <pc:sldChg chg="add del">
        <pc:chgData name="Waller, Michelle" userId="269c6baa-3bea-43e2-b302-c27845c1a42b" providerId="ADAL" clId="{D2CB3A09-BE9F-7548-B4FB-8CB5C5C74A98}" dt="2020-09-23T09:39:39.877" v="22" actId="2696"/>
        <pc:sldMkLst>
          <pc:docMk/>
          <pc:sldMk cId="708116451" sldId="763"/>
        </pc:sldMkLst>
      </pc:sldChg>
      <pc:sldChg chg="modSp add mod">
        <pc:chgData name="Waller, Michelle" userId="269c6baa-3bea-43e2-b302-c27845c1a42b" providerId="ADAL" clId="{D2CB3A09-BE9F-7548-B4FB-8CB5C5C74A98}" dt="2020-09-23T15:36:35.723" v="254" actId="2711"/>
        <pc:sldMkLst>
          <pc:docMk/>
          <pc:sldMk cId="4112829610" sldId="763"/>
        </pc:sldMkLst>
        <pc:spChg chg="mod">
          <ac:chgData name="Waller, Michelle" userId="269c6baa-3bea-43e2-b302-c27845c1a42b" providerId="ADAL" clId="{D2CB3A09-BE9F-7548-B4FB-8CB5C5C74A98}" dt="2020-09-23T10:08:14.310" v="177" actId="11"/>
          <ac:spMkLst>
            <pc:docMk/>
            <pc:sldMk cId="4112829610" sldId="763"/>
            <ac:spMk id="2" creationId="{00000000-0000-0000-0000-000000000000}"/>
          </ac:spMkLst>
        </pc:spChg>
        <pc:spChg chg="mod">
          <ac:chgData name="Waller, Michelle" userId="269c6baa-3bea-43e2-b302-c27845c1a42b" providerId="ADAL" clId="{D2CB3A09-BE9F-7548-B4FB-8CB5C5C74A98}" dt="2020-09-23T15:36:35.723" v="254" actId="2711"/>
          <ac:spMkLst>
            <pc:docMk/>
            <pc:sldMk cId="4112829610" sldId="763"/>
            <ac:spMk id="5" creationId="{00000000-0000-0000-0000-000000000000}"/>
          </ac:spMkLst>
        </pc:spChg>
      </pc:sldChg>
      <pc:sldChg chg="modSp add mod">
        <pc:chgData name="Waller, Michelle" userId="269c6baa-3bea-43e2-b302-c27845c1a42b" providerId="ADAL" clId="{D2CB3A09-BE9F-7548-B4FB-8CB5C5C74A98}" dt="2020-09-23T15:37:03.712" v="258" actId="2711"/>
        <pc:sldMkLst>
          <pc:docMk/>
          <pc:sldMk cId="2457245478" sldId="764"/>
        </pc:sldMkLst>
        <pc:spChg chg="mod">
          <ac:chgData name="Waller, Michelle" userId="269c6baa-3bea-43e2-b302-c27845c1a42b" providerId="ADAL" clId="{D2CB3A09-BE9F-7548-B4FB-8CB5C5C74A98}" dt="2020-09-23T15:37:03.712" v="258" actId="2711"/>
          <ac:spMkLst>
            <pc:docMk/>
            <pc:sldMk cId="2457245478" sldId="764"/>
            <ac:spMk id="8" creationId="{AAF02E37-03DE-714A-B93D-34F9AE64C22B}"/>
          </ac:spMkLst>
        </pc:spChg>
        <pc:spChg chg="mod">
          <ac:chgData name="Waller, Michelle" userId="269c6baa-3bea-43e2-b302-c27845c1a42b" providerId="ADAL" clId="{D2CB3A09-BE9F-7548-B4FB-8CB5C5C74A98}" dt="2020-09-23T13:15:08.492" v="215" actId="20577"/>
          <ac:spMkLst>
            <pc:docMk/>
            <pc:sldMk cId="2457245478" sldId="764"/>
            <ac:spMk id="9" creationId="{28BFD558-7C1A-3A4A-8CE5-9F2C19E807E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12/12/2022</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12/12/2022</a:t>
            </a:fld>
            <a:endParaRPr lang="en-GB" dirty="0"/>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dirty="0"/>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dirty="0"/>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ontserrat" panose="00000500000000000000" pitchFamily="2" charset="0"/>
        <a:ea typeface="+mn-ea"/>
        <a:cs typeface="+mn-cs"/>
      </a:defRPr>
    </a:lvl1pPr>
    <a:lvl2pPr marL="457189" algn="l" defTabSz="914377" rtl="0" eaLnBrk="1" latinLnBrk="0" hangingPunct="1">
      <a:defRPr sz="1200" kern="1200">
        <a:solidFill>
          <a:schemeClr val="tx1"/>
        </a:solidFill>
        <a:latin typeface="Montserrat" panose="00000500000000000000" pitchFamily="2" charset="0"/>
        <a:ea typeface="+mn-ea"/>
        <a:cs typeface="+mn-cs"/>
      </a:defRPr>
    </a:lvl2pPr>
    <a:lvl3pPr marL="914377" algn="l" defTabSz="914377" rtl="0" eaLnBrk="1" latinLnBrk="0" hangingPunct="1">
      <a:defRPr sz="1200" kern="1200">
        <a:solidFill>
          <a:schemeClr val="tx1"/>
        </a:solidFill>
        <a:latin typeface="Montserrat" panose="00000500000000000000" pitchFamily="2" charset="0"/>
        <a:ea typeface="+mn-ea"/>
        <a:cs typeface="+mn-cs"/>
      </a:defRPr>
    </a:lvl3pPr>
    <a:lvl4pPr marL="1371566" algn="l" defTabSz="914377" rtl="0" eaLnBrk="1" latinLnBrk="0" hangingPunct="1">
      <a:defRPr sz="1200" kern="1200">
        <a:solidFill>
          <a:schemeClr val="tx1"/>
        </a:solidFill>
        <a:latin typeface="Montserrat" panose="00000500000000000000" pitchFamily="2" charset="0"/>
        <a:ea typeface="+mn-ea"/>
        <a:cs typeface="+mn-cs"/>
      </a:defRPr>
    </a:lvl4pPr>
    <a:lvl5pPr marL="1828754" algn="l" defTabSz="914377" rtl="0" eaLnBrk="1" latinLnBrk="0" hangingPunct="1">
      <a:defRPr sz="1200" kern="1200">
        <a:solidFill>
          <a:schemeClr val="tx1"/>
        </a:solidFill>
        <a:latin typeface="Montserrat" panose="00000500000000000000" pitchFamily="2"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10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1.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4.xml"/><Relationship Id="rId5" Type="http://schemas.microsoft.com/office/2007/relationships/hdphoto" Target="../media/hdphoto2.wdp"/><Relationship Id="rId4" Type="http://schemas.openxmlformats.org/officeDocument/2006/relationships/image" Target="../media/image8.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1.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6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20.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 Id="rId5" Type="http://schemas.microsoft.com/office/2007/relationships/hdphoto" Target="../media/hdphoto3.wdp"/><Relationship Id="rId4" Type="http://schemas.openxmlformats.org/officeDocument/2006/relationships/image" Target="../media/image19.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13640323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203859263"/>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Activity 3">
    <p:bg>
      <p:bgPr>
        <a:solidFill>
          <a:srgbClr val="E8602E"/>
        </a:solidFill>
        <a:effectLst/>
      </p:bgPr>
    </p:bg>
    <p:spTree>
      <p:nvGrpSpPr>
        <p:cNvPr id="1" name=""/>
        <p:cNvGrpSpPr/>
        <p:nvPr/>
      </p:nvGrpSpPr>
      <p:grpSpPr>
        <a:xfrm>
          <a:off x="0" y="0"/>
          <a:ext cx="0" cy="0"/>
          <a:chOff x="0" y="0"/>
          <a:chExt cx="0" cy="0"/>
        </a:xfrm>
      </p:grpSpPr>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userDrawn="1"/>
        </p:nvSpPr>
        <p:spPr>
          <a:xfrm>
            <a:off x="1284756" y="377825"/>
            <a:ext cx="5336178"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dirty="0"/>
          </a:p>
        </p:txBody>
      </p:sp>
      <p:sp>
        <p:nvSpPr>
          <p:cNvPr id="7" name="Title 1">
            <a:extLst>
              <a:ext uri="{FF2B5EF4-FFF2-40B4-BE49-F238E27FC236}">
                <a16:creationId xmlns:a16="http://schemas.microsoft.com/office/drawing/2014/main" id="{0B84A5C5-2EE0-4240-9019-8B715BEE897B}"/>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DE123B60-D604-9A41-BA50-1BF4AC36AE93}"/>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193951543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_Activity 3">
    <p:bg>
      <p:bgPr>
        <a:solidFill>
          <a:srgbClr val="FFD217"/>
        </a:solidFill>
        <a:effectLst/>
      </p:bgPr>
    </p:bg>
    <p:spTree>
      <p:nvGrpSpPr>
        <p:cNvPr id="1" name=""/>
        <p:cNvGrpSpPr/>
        <p:nvPr/>
      </p:nvGrpSpPr>
      <p:grpSpPr>
        <a:xfrm>
          <a:off x="0" y="0"/>
          <a:ext cx="0" cy="0"/>
          <a:chOff x="0" y="0"/>
          <a:chExt cx="0" cy="0"/>
        </a:xfrm>
      </p:grpSpPr>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userDrawn="1"/>
        </p:nvSpPr>
        <p:spPr>
          <a:xfrm>
            <a:off x="1284756" y="377825"/>
            <a:ext cx="5336178"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itle 1">
            <a:extLst>
              <a:ext uri="{FF2B5EF4-FFF2-40B4-BE49-F238E27FC236}">
                <a16:creationId xmlns:a16="http://schemas.microsoft.com/office/drawing/2014/main" id="{2F7793DD-F793-8F4F-B74E-6B8630C8266F}"/>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BF20315E-2B12-1B43-A789-90CFB92D6FF0}"/>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246302576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2_Title Slide - White / Orang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6" name="Text Placeholder 3">
            <a:extLst>
              <a:ext uri="{FF2B5EF4-FFF2-40B4-BE49-F238E27FC236}">
                <a16:creationId xmlns:a16="http://schemas.microsoft.com/office/drawing/2014/main" id="{2B509EB7-6C12-4E21-BEEC-0CCC27628661}"/>
              </a:ext>
            </a:extLst>
          </p:cNvPr>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7" name="Title 1">
            <a:extLst>
              <a:ext uri="{FF2B5EF4-FFF2-40B4-BE49-F238E27FC236}">
                <a16:creationId xmlns:a16="http://schemas.microsoft.com/office/drawing/2014/main" id="{6A2322C5-1CF3-42B4-96D7-04AE4FF89F65}"/>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296929174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3_Title Slide - White / Orang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6" name="Text Placeholder 3">
            <a:extLst>
              <a:ext uri="{FF2B5EF4-FFF2-40B4-BE49-F238E27FC236}">
                <a16:creationId xmlns:a16="http://schemas.microsoft.com/office/drawing/2014/main" id="{D507EE1D-A14D-478F-853C-B98EB3E70EB2}"/>
              </a:ext>
            </a:extLst>
          </p:cNvPr>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7" name="Title 1">
            <a:extLst>
              <a:ext uri="{FF2B5EF4-FFF2-40B4-BE49-F238E27FC236}">
                <a16:creationId xmlns:a16="http://schemas.microsoft.com/office/drawing/2014/main" id="{3A918B64-9105-4E90-815B-8AC734F02D2B}"/>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166092449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duotone>
              <a:prstClr val="black"/>
              <a:schemeClr val="tx1">
                <a:lumMod val="50000"/>
                <a:lumOff val="50000"/>
                <a:tint val="45000"/>
                <a:satMod val="400000"/>
              </a:schemeClr>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400000"/>
                    </a14:imgEffect>
                    <a14:imgEffect>
                      <a14:brightnessContrast bright="32000" contrast="-3000"/>
                    </a14:imgEffect>
                  </a14:imgLayer>
                </a14:imgProps>
              </a:ex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419771545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Housekeeping">
    <p:bg>
      <p:bgPr>
        <a:solidFill>
          <a:srgbClr val="28CEF6"/>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tx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91EB17D6-1862-9E4C-AC48-E047218919E4}"/>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tx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75698405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Meet &amp; Greet 3">
    <p:bg>
      <p:bgPr>
        <a:solidFill>
          <a:srgbClr val="28CFF9"/>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F9FE28BE-DA40-4803-B8FE-167E8D45A140}"/>
              </a:ext>
            </a:extLst>
          </p:cNvPr>
          <p:cNvPicPr>
            <a:picLocks noChangeAspect="1"/>
          </p:cNvPicPr>
          <p:nvPr userDrawn="1"/>
        </p:nvPicPr>
        <p:blipFill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Tree>
    <p:extLst>
      <p:ext uri="{BB962C8B-B14F-4D97-AF65-F5344CB8AC3E}">
        <p14:creationId xmlns:p14="http://schemas.microsoft.com/office/powerpoint/2010/main" val="293538855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rgbClr val="28CEF6"/>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chemeClr val="tx1"/>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tx1"/>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76430007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rgbClr val="28CEF6"/>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1"/>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06770671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rgbClr val="28CEF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chemeClr val="tx1"/>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061143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4873442"/>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rgbClr val="28CEF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1"/>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63821263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rgbClr val="28CEF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87264285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rgbClr val="28CEF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Tree>
    <p:extLst>
      <p:ext uri="{BB962C8B-B14F-4D97-AF65-F5344CB8AC3E}">
        <p14:creationId xmlns:p14="http://schemas.microsoft.com/office/powerpoint/2010/main" val="13933804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solidFill>
                <a:schemeClr val="tx1"/>
              </a:solidFill>
            </a:endParaRPr>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1"/>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02340633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1"/>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1329182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71890044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tx1"/>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803295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6183043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tx1"/>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0055904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41928971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83055882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8CEF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962657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8CEF6"/>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22BB93A1-2BBC-6E43-8966-8BC896D7241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2560670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EF6"/>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47482870-8F1E-4A40-98B3-EB4E14D20B6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9706416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8CEF6"/>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B5231A29-C420-A24A-83D8-2845B3719A8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70963718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8CEF6"/>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15EB805A-E7B4-1A4B-A713-5EC6CFC1859D}"/>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20324424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rgbClr val="28CEF6"/>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BE3A48D2-2003-3B48-9BA7-3C3C764A534F}"/>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64798376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8CEF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DFAD0D0D-8846-2F49-A055-6C6BC6354FF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5326982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174647"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8CEF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99079175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5821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8CEF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D4D068D3-76D2-6C48-BF65-509B44CACE3E}"/>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25815188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72216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EF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04FCF7FD-3F84-F04D-B73E-0F9F6BA8316B}"/>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70834363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317007425"/>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033245"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8CEF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96E7A6F-DAC6-B441-B5F5-018B0C7C2A2F}"/>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19525016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23196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8CEF6"/>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25A0BA27-1B3E-284F-A41F-F988E900707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71207649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89184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rgbClr val="28CEF6"/>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F39D1C75-606C-4D47-8814-AB30DCA4C3B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11681569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44802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8CEF6"/>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CC321F0F-9EE5-FC4B-A5AF-678F2F4F9CB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53546037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Activity 2">
    <p:bg>
      <p:bgPr>
        <a:solidFill>
          <a:srgbClr val="23CEF9"/>
        </a:solidFill>
        <a:effectLst/>
      </p:bgPr>
    </p:bg>
    <p:spTree>
      <p:nvGrpSpPr>
        <p:cNvPr id="1" name=""/>
        <p:cNvGrpSpPr/>
        <p:nvPr/>
      </p:nvGrpSpPr>
      <p:grpSpPr>
        <a:xfrm>
          <a:off x="0" y="0"/>
          <a:ext cx="0" cy="0"/>
          <a:chOff x="0" y="0"/>
          <a:chExt cx="0" cy="0"/>
        </a:xfrm>
      </p:grpSpPr>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userDrawn="1"/>
        </p:nvSpPr>
        <p:spPr>
          <a:xfrm>
            <a:off x="1284756" y="377825"/>
            <a:ext cx="5336178"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itle 1">
            <a:extLst>
              <a:ext uri="{FF2B5EF4-FFF2-40B4-BE49-F238E27FC236}">
                <a16:creationId xmlns:a16="http://schemas.microsoft.com/office/drawing/2014/main" id="{44DC967D-822F-0D4D-9D88-47A397D6890B}"/>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F99DB077-1C85-A441-AE94-AEC6EEA7D38E}"/>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368745874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duotone>
              <a:prstClr val="black"/>
              <a:schemeClr val="tx1">
                <a:lumMod val="50000"/>
                <a:lumOff val="50000"/>
                <a:tint val="45000"/>
                <a:satMod val="400000"/>
              </a:schemeClr>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400000"/>
                    </a14:imgEffect>
                    <a14:imgEffect>
                      <a14:brightnessContrast bright="32000" contrast="-3000"/>
                    </a14:imgEffect>
                  </a14:imgLayer>
                </a14:imgProps>
              </a:ex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6" name="Text Placeholder 3">
            <a:extLst>
              <a:ext uri="{FF2B5EF4-FFF2-40B4-BE49-F238E27FC236}">
                <a16:creationId xmlns:a16="http://schemas.microsoft.com/office/drawing/2014/main" id="{52F189F0-0DDE-404F-9FD7-21EBA1DC016F}"/>
              </a:ext>
            </a:extLst>
          </p:cNvPr>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7" name="Title 1">
            <a:extLst>
              <a:ext uri="{FF2B5EF4-FFF2-40B4-BE49-F238E27FC236}">
                <a16:creationId xmlns:a16="http://schemas.microsoft.com/office/drawing/2014/main" id="{7BA3DF19-D33D-4658-9164-10D3FE685928}"/>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150428705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6" name="Text Placeholder 7"/>
          <p:cNvSpPr>
            <a:spLocks noGrp="1"/>
          </p:cNvSpPr>
          <p:nvPr>
            <p:ph type="body" sz="quarter" idx="11" hasCustomPrompt="1"/>
          </p:nvPr>
        </p:nvSpPr>
        <p:spPr>
          <a:xfrm>
            <a:off x="376237" y="1240838"/>
            <a:ext cx="11431587" cy="5237751"/>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marL="88898" indent="0">
              <a:lnSpc>
                <a:spcPct val="100000"/>
              </a:lnSpc>
              <a:buFont typeface="Arial" panose="020B0604020202020204" pitchFamily="34" charset="0"/>
              <a:buNone/>
              <a:defRPr sz="1800" b="0"/>
            </a:lvl3pPr>
            <a:lvl4pPr marL="88898" indent="0">
              <a:lnSpc>
                <a:spcPct val="100000"/>
              </a:lnSpc>
              <a:buFont typeface="Arial" panose="020B0604020202020204" pitchFamily="34" charset="0"/>
              <a:buNone/>
              <a:defRPr sz="1800" b="0"/>
            </a:lvl4pPr>
            <a:lvl5pPr marL="355591" indent="-266693">
              <a:lnSpc>
                <a:spcPct val="100000"/>
              </a:lnSpc>
              <a:buFont typeface="Arial" panose="020B0604020202020204" pitchFamily="34" charset="0"/>
              <a:buChar char="•"/>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529662652"/>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5" name="Text Placeholder 2">
            <a:extLst>
              <a:ext uri="{FF2B5EF4-FFF2-40B4-BE49-F238E27FC236}">
                <a16:creationId xmlns:a16="http://schemas.microsoft.com/office/drawing/2014/main" id="{503A14FE-D075-C54D-A7E3-E22DBF933384}"/>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759301388"/>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167298" y="2921079"/>
            <a:ext cx="2124159" cy="2749952"/>
          </a:xfrm>
        </p:spPr>
        <p:txBody>
          <a:bodyPr/>
          <a:lstStyle>
            <a:lvl1pPr marL="0" indent="0">
              <a:lnSpc>
                <a:spcPct val="100000"/>
              </a:lnSpc>
              <a:buFont typeface="Arial" panose="020B0604020202020204" pitchFamily="34" charset="0"/>
              <a:buNone/>
              <a:defRPr sz="1800" b="0"/>
            </a:lvl1pPr>
            <a:lvl2pPr marL="0" indent="0">
              <a:buFont typeface="Arial" panose="020B0604020202020204" pitchFamily="34" charset="0"/>
              <a:buNone/>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4" name="Text Placeholder 4"/>
          <p:cNvSpPr>
            <a:spLocks noGrp="1"/>
          </p:cNvSpPr>
          <p:nvPr>
            <p:ph type="body" sz="quarter" idx="16" hasCustomPrompt="1"/>
          </p:nvPr>
        </p:nvSpPr>
        <p:spPr>
          <a:xfrm>
            <a:off x="3747517" y="2921079"/>
            <a:ext cx="2068065"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6" name="Text Placeholder 4"/>
          <p:cNvSpPr>
            <a:spLocks noGrp="1"/>
          </p:cNvSpPr>
          <p:nvPr>
            <p:ph type="body" sz="quarter" idx="17" hasCustomPrompt="1"/>
          </p:nvPr>
        </p:nvSpPr>
        <p:spPr>
          <a:xfrm>
            <a:off x="6257866" y="2921079"/>
            <a:ext cx="2130523"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7" name="Picture Placeholder 21"/>
          <p:cNvSpPr>
            <a:spLocks noGrp="1"/>
          </p:cNvSpPr>
          <p:nvPr>
            <p:ph type="pic" sz="quarter" idx="18" hasCustomPrompt="1"/>
          </p:nvPr>
        </p:nvSpPr>
        <p:spPr>
          <a:xfrm>
            <a:off x="1167299" y="1240564"/>
            <a:ext cx="1437932" cy="1437931"/>
          </a:xfrm>
        </p:spPr>
        <p:txBody>
          <a:bodyPr/>
          <a:lstStyle>
            <a:lvl1pPr marL="0" indent="0">
              <a:buNone/>
              <a:defRPr/>
            </a:lvl1pPr>
          </a:lstStyle>
          <a:p>
            <a:r>
              <a:rPr lang="en-GB"/>
              <a:t>icon</a:t>
            </a:r>
          </a:p>
        </p:txBody>
      </p:sp>
      <p:sp>
        <p:nvSpPr>
          <p:cNvPr id="8" name="Picture Placeholder 21"/>
          <p:cNvSpPr>
            <a:spLocks noGrp="1"/>
          </p:cNvSpPr>
          <p:nvPr>
            <p:ph type="pic" sz="quarter" idx="19" hasCustomPrompt="1"/>
          </p:nvPr>
        </p:nvSpPr>
        <p:spPr>
          <a:xfrm>
            <a:off x="3747517" y="1233488"/>
            <a:ext cx="1437932" cy="1437931"/>
          </a:xfrm>
        </p:spPr>
        <p:txBody>
          <a:bodyPr/>
          <a:lstStyle>
            <a:lvl1pPr marL="0" indent="0">
              <a:buNone/>
              <a:defRPr/>
            </a:lvl1pPr>
          </a:lstStyle>
          <a:p>
            <a:r>
              <a:rPr lang="en-GB"/>
              <a:t>icon</a:t>
            </a:r>
          </a:p>
        </p:txBody>
      </p:sp>
      <p:sp>
        <p:nvSpPr>
          <p:cNvPr id="9" name="Picture Placeholder 21"/>
          <p:cNvSpPr>
            <a:spLocks noGrp="1"/>
          </p:cNvSpPr>
          <p:nvPr>
            <p:ph type="pic" sz="quarter" idx="20" hasCustomPrompt="1"/>
          </p:nvPr>
        </p:nvSpPr>
        <p:spPr>
          <a:xfrm>
            <a:off x="6257867" y="1240564"/>
            <a:ext cx="1437932" cy="1437931"/>
          </a:xfrm>
        </p:spPr>
        <p:txBody>
          <a:bodyPr/>
          <a:lstStyle>
            <a:lvl1pPr marL="0" indent="0">
              <a:buNone/>
              <a:defRPr/>
            </a:lvl1pPr>
          </a:lstStyle>
          <a:p>
            <a:r>
              <a:rPr lang="en-GB"/>
              <a:t>icon</a:t>
            </a:r>
          </a:p>
        </p:txBody>
      </p:sp>
      <p:sp>
        <p:nvSpPr>
          <p:cNvPr id="10" name="Text Placeholder 4"/>
          <p:cNvSpPr>
            <a:spLocks noGrp="1"/>
          </p:cNvSpPr>
          <p:nvPr>
            <p:ph type="body" sz="quarter" idx="21" hasCustomPrompt="1"/>
          </p:nvPr>
        </p:nvSpPr>
        <p:spPr>
          <a:xfrm>
            <a:off x="8744941" y="2936069"/>
            <a:ext cx="2183449"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11" name="Picture Placeholder 21"/>
          <p:cNvSpPr>
            <a:spLocks noGrp="1"/>
          </p:cNvSpPr>
          <p:nvPr>
            <p:ph type="pic" sz="quarter" idx="22" hasCustomPrompt="1"/>
          </p:nvPr>
        </p:nvSpPr>
        <p:spPr>
          <a:xfrm>
            <a:off x="8744942" y="1255555"/>
            <a:ext cx="1437932" cy="1437931"/>
          </a:xfrm>
        </p:spPr>
        <p:txBody>
          <a:bodyPr/>
          <a:lstStyle>
            <a:lvl1pPr marL="0" indent="0">
              <a:buNone/>
              <a:defRPr/>
            </a:lvl1pPr>
          </a:lstStyle>
          <a:p>
            <a:r>
              <a:rPr lang="en-GB"/>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4" name="Text Placeholder 2">
            <a:extLst>
              <a:ext uri="{FF2B5EF4-FFF2-40B4-BE49-F238E27FC236}">
                <a16:creationId xmlns:a16="http://schemas.microsoft.com/office/drawing/2014/main" id="{92C408C0-1A1B-4D4D-B79A-2D37D6F3CB19}"/>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229773864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167876" y="1246665"/>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613794" y="1246665"/>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Text Placeholder 7"/>
          <p:cNvSpPr>
            <a:spLocks noGrp="1"/>
          </p:cNvSpPr>
          <p:nvPr>
            <p:ph type="body" sz="quarter" idx="14" hasCustomPrompt="1"/>
          </p:nvPr>
        </p:nvSpPr>
        <p:spPr>
          <a:xfrm>
            <a:off x="6059713" y="1246664"/>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Text Placeholder 7"/>
          <p:cNvSpPr>
            <a:spLocks noGrp="1"/>
          </p:cNvSpPr>
          <p:nvPr>
            <p:ph type="body" sz="quarter" idx="15" hasCustomPrompt="1"/>
          </p:nvPr>
        </p:nvSpPr>
        <p:spPr>
          <a:xfrm>
            <a:off x="8505633" y="1246663"/>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DC41670F-D9DB-3140-AAEA-4430FBF2D30A}"/>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424373951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6186490" y="1246663"/>
            <a:ext cx="5612791"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82589" y="1246661"/>
            <a:ext cx="5621337"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FE1C86EE-79CD-A844-BC58-36532ABD5C56}"/>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36674877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391181" y="1240839"/>
            <a:ext cx="5612745" cy="5237749"/>
          </a:xfrm>
          <a:prstGeom prst="rect">
            <a:avLst/>
          </a:prstGeom>
        </p:spPr>
        <p:txBody>
          <a:bodyPr/>
          <a:lstStyle>
            <a:lvl1pPr marL="0" indent="0">
              <a:buNone/>
              <a:defRPr/>
            </a:lvl1pPr>
          </a:lstStyle>
          <a:p>
            <a:r>
              <a:rPr lang="en-US"/>
              <a:t>Click icon to add picture</a:t>
            </a:r>
          </a:p>
        </p:txBody>
      </p:sp>
      <p:sp>
        <p:nvSpPr>
          <p:cNvPr id="10" name="Text Placeholder 7"/>
          <p:cNvSpPr>
            <a:spLocks noGrp="1"/>
          </p:cNvSpPr>
          <p:nvPr>
            <p:ph type="body" sz="quarter" idx="11" hasCustomPrompt="1"/>
          </p:nvPr>
        </p:nvSpPr>
        <p:spPr>
          <a:xfrm>
            <a:off x="6186489" y="1239313"/>
            <a:ext cx="5621337" cy="5239275"/>
          </a:xfrm>
        </p:spPr>
        <p:txBody>
          <a:bodyPr/>
          <a:lstStyle>
            <a:lvl1pPr marL="0" indent="0">
              <a:lnSpc>
                <a:spcPct val="100000"/>
              </a:lnSpc>
              <a:buFont typeface="Arial" panose="020B0604020202020204" pitchFamily="34" charset="0"/>
              <a:buNone/>
              <a:defRPr sz="1800" b="0"/>
            </a:lvl1pPr>
            <a:lvl2pPr marL="171446" marR="0" indent="-171446" algn="l" defTabSz="914377" rtl="0" eaLnBrk="1" fontAlgn="auto" latinLnBrk="0" hangingPunct="1">
              <a:lnSpc>
                <a:spcPct val="100000"/>
              </a:lnSpc>
              <a:spcBef>
                <a:spcPts val="0"/>
              </a:spcBef>
              <a:spcAft>
                <a:spcPts val="651"/>
              </a:spcAft>
              <a:buClrTx/>
              <a:buSzPct val="125000"/>
              <a:buFont typeface="Arial" panose="020B0604020202020204" pitchFamily="34" charset="0"/>
              <a:buChar char="•"/>
              <a:tabLst/>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BC6158FE-928A-7845-B66A-66F0FE0F7F9C}"/>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13864364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82062" y="1239312"/>
            <a:ext cx="5621863" cy="5239275"/>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199185" y="1246663"/>
            <a:ext cx="5608641" cy="5231924"/>
          </a:xfrm>
          <a:prstGeom prst="rect">
            <a:avLst/>
          </a:prstGeom>
        </p:spPr>
        <p:txBody>
          <a:bodyPr/>
          <a:lstStyle>
            <a:lvl1pPr marL="0" indent="0">
              <a:buNone/>
              <a:defRPr/>
            </a:lvl1pPr>
          </a:lstStyle>
          <a:p>
            <a:r>
              <a:rPr lang="en-US"/>
              <a:t>Click icon to add picture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83FBF726-3A82-7143-ACCB-5046CC509D9D}"/>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86077348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376238" y="3968576"/>
            <a:ext cx="5627687" cy="2520000"/>
          </a:xfrm>
        </p:spPr>
        <p:txBody>
          <a:bodyPr/>
          <a:lstStyle>
            <a:lvl1pPr marL="0" indent="0">
              <a:lnSpc>
                <a:spcPct val="100000"/>
              </a:lnSpc>
              <a:buFont typeface="Arial" panose="020B0604020202020204" pitchFamily="34" charset="0"/>
              <a:buNone/>
              <a:defRPr sz="1800" b="0"/>
            </a:lvl1pPr>
            <a:lvl2pPr marL="171446" indent="-171446">
              <a:buFont typeface="Arial" panose="020B0604020202020204" pitchFamily="34" charset="0"/>
              <a:buChar char="•"/>
              <a:defRPr sz="1800"/>
            </a:lvl2pPr>
            <a:lvl3pPr marL="0" indent="0">
              <a:buNone/>
              <a:defRPr sz="1800"/>
            </a:lvl3pPr>
            <a:lvl4pPr>
              <a:defRPr sz="1800"/>
            </a:lvl4pPr>
            <a:lvl5pPr>
              <a:defRPr sz="1800"/>
            </a:lvl5pPr>
          </a:lstStyle>
          <a:p>
            <a:pPr lvl="0"/>
            <a:r>
              <a:rPr lang="en-US"/>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376249" y="1233490"/>
            <a:ext cx="5627676" cy="2576511"/>
          </a:xfrm>
          <a:prstGeom prst="rect">
            <a:avLst/>
          </a:prstGeom>
        </p:spPr>
        <p:txBody>
          <a:bodyPr/>
          <a:lstStyle>
            <a:lvl1pPr marL="0" indent="0">
              <a:buNone/>
              <a:defRPr baseline="0"/>
            </a:lvl1pPr>
          </a:lstStyle>
          <a:p>
            <a:r>
              <a:rPr lang="en-US"/>
              <a:t>Click icon to add picture</a:t>
            </a:r>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6180195" y="1233489"/>
            <a:ext cx="5627631" cy="2576511"/>
          </a:xfrm>
          <a:prstGeom prst="rect">
            <a:avLst/>
          </a:prstGeom>
        </p:spPr>
        <p:txBody>
          <a:bodyPr/>
          <a:lstStyle>
            <a:lvl1pPr marL="0" indent="0">
              <a:buNone/>
              <a:defRPr baseline="0"/>
            </a:lvl1pPr>
          </a:lstStyle>
          <a:p>
            <a:r>
              <a:rPr lang="en-US"/>
              <a:t>Click icon to add picture</a:t>
            </a:r>
          </a:p>
        </p:txBody>
      </p:sp>
      <p:sp>
        <p:nvSpPr>
          <p:cNvPr id="8" name="Text Placeholder 7"/>
          <p:cNvSpPr>
            <a:spLocks noGrp="1"/>
          </p:cNvSpPr>
          <p:nvPr>
            <p:ph type="body" sz="quarter" idx="11" hasCustomPrompt="1"/>
          </p:nvPr>
        </p:nvSpPr>
        <p:spPr>
          <a:xfrm>
            <a:off x="6180195" y="3968576"/>
            <a:ext cx="5627631" cy="2520000"/>
          </a:xfrm>
        </p:spPr>
        <p:txBody>
          <a:bodyPr/>
          <a:lstStyle>
            <a:lvl1pPr marL="0" indent="0">
              <a:lnSpc>
                <a:spcPct val="100000"/>
              </a:lnSpc>
              <a:buFont typeface="Arial" panose="020B0604020202020204" pitchFamily="34" charset="0"/>
              <a:buNone/>
              <a:defRPr b="0"/>
            </a:lvl1pPr>
            <a:lvl2pPr marL="171446" indent="-171446">
              <a:buFont typeface="Arial" panose="020B0604020202020204" pitchFamily="34" charset="0"/>
              <a:buChar char="•"/>
              <a:defRPr/>
            </a:lvl2pPr>
          </a:lstStyle>
          <a:p>
            <a:pPr lvl="0"/>
            <a:r>
              <a:rPr lang="en-US"/>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0270B6DD-EFD0-B148-AC2D-17D9B4352A1A}"/>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23428348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406779689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1666810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73606277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954979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8CE8C71-4A26-D849-813C-580602CCBDA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88892509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122CC552-B995-3D44-97DB-048FA9D7391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3226995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dirty="0"/>
              <a:t>Housekeeping</a:t>
            </a:r>
            <a:endParaRPr lang="en-GB" noProof="0"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8" name="Text Placeholder 6">
            <a:extLst>
              <a:ext uri="{FF2B5EF4-FFF2-40B4-BE49-F238E27FC236}">
                <a16:creationId xmlns:a16="http://schemas.microsoft.com/office/drawing/2014/main" id="{EC1B3813-DD9D-954E-BE79-A994AB3AFD51}"/>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C6C80C38-3722-474E-8B11-A2D0DDDA408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58932642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DF12CDA4-6DB7-9B47-B8BD-BC72661022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38626902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C688DDD5-996C-5A49-B7AA-2FBE4622651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9952731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67306422-B398-BC4C-8476-3EB6DBC1663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16801384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9136175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1107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5440E06-BD51-134C-8922-1FED8CE30B1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7253900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06228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D437921-F8BF-FB43-B188-28C7B472CCE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8791857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1107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8D950501-8A96-F740-8901-23C73CDCDD2D}"/>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66872432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260247"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5ABD8F74-8FD6-554A-BB95-259D126DE6E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3735872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37336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093A48C6-BAF4-C24C-927C-1277EFA8D0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6077752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Meet &amp; Greet">
    <p:bg>
      <p:bgPr>
        <a:solidFill>
          <a:schemeClr val="tx2"/>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pic>
        <p:nvPicPr>
          <p:cNvPr id="7" name="Picture 6">
            <a:extLst>
              <a:ext uri="{FF2B5EF4-FFF2-40B4-BE49-F238E27FC236}">
                <a16:creationId xmlns:a16="http://schemas.microsoft.com/office/drawing/2014/main" id="{4E33C862-6C7D-4099-B29A-B18CFC640A13}"/>
              </a:ext>
            </a:extLst>
          </p:cNvPr>
          <p:cNvPicPr>
            <a:picLocks noChangeAspect="1"/>
          </p:cNvPicPr>
          <p:nvPr userDrawn="1"/>
        </p:nvPicPr>
        <p:blipFill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Tree>
    <p:extLst>
      <p:ext uri="{BB962C8B-B14F-4D97-AF65-F5344CB8AC3E}">
        <p14:creationId xmlns:p14="http://schemas.microsoft.com/office/powerpoint/2010/main" val="169334983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06228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408EE555-3A54-004C-A759-75B8B80EEC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229022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Activity 01">
    <p:bg>
      <p:bgPr>
        <a:solidFill>
          <a:srgbClr val="0FEEB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userDrawn="1"/>
        </p:nvSpPr>
        <p:spPr>
          <a:xfrm>
            <a:off x="1284756" y="377825"/>
            <a:ext cx="5336177"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dirty="0"/>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457" userDrawn="1">
          <p15:clr>
            <a:srgbClr val="FBAE40"/>
          </p15:clr>
        </p15:guide>
        <p15:guide id="3" orient="horz" pos="3635"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6" name="Title 1">
            <a:extLst>
              <a:ext uri="{FF2B5EF4-FFF2-40B4-BE49-F238E27FC236}">
                <a16:creationId xmlns:a16="http://schemas.microsoft.com/office/drawing/2014/main" id="{4E7C86B2-491D-4175-B781-C85C7A96028A}"/>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414383036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userDrawn="1"/>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357793566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Re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80717529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accent3"/>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4"/>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0948F714-4D77-CD42-BD58-84592393B6D2}"/>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30694070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Meet &amp; Greet">
    <p:bg>
      <p:bgPr>
        <a:solidFill>
          <a:schemeClr val="accent4"/>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CDCD9ABD-8C57-4882-866C-BC056D757780}"/>
              </a:ext>
            </a:extLst>
          </p:cNvPr>
          <p:cNvPicPr>
            <a:picLocks noChangeAspect="1"/>
          </p:cNvPicPr>
          <p:nvPr userDrawn="1"/>
        </p:nvPicPr>
        <p:blipFill rotWithShape="1">
          <a:blip r:embed="rId4">
            <a:duotone>
              <a:schemeClr val="accent3">
                <a:shade val="45000"/>
                <a:satMod val="135000"/>
              </a:schemeClr>
              <a:prstClr val="white"/>
            </a:duotone>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Tree>
    <p:extLst>
      <p:ext uri="{BB962C8B-B14F-4D97-AF65-F5344CB8AC3E}">
        <p14:creationId xmlns:p14="http://schemas.microsoft.com/office/powerpoint/2010/main" val="325368981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accent4"/>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chemeClr val="accent3"/>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accent3"/>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2165830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4"/>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4178008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chemeClr val="accent3"/>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93808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rgbClr val="004050"/>
                </a:solidFill>
              </a:defRPr>
            </a:lvl1pPr>
          </a:lstStyle>
          <a:p>
            <a:r>
              <a:rPr lang="en-US" noProof="0" dirty="0"/>
              <a:t>CLICK TO EDIT TITLE</a:t>
            </a:r>
            <a:endParaRPr lang="en-GB" noProof="0" dirty="0"/>
          </a:p>
        </p:txBody>
      </p:sp>
      <p:sp>
        <p:nvSpPr>
          <p:cNvPr id="2" name="Rectangle 1"/>
          <p:cNvSpPr/>
          <p:nvPr userDrawn="1"/>
        </p:nvSpPr>
        <p:spPr>
          <a:xfrm>
            <a:off x="0" y="3843795"/>
            <a:ext cx="8229600"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4743061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accent4"/>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448942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8269695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accent4"/>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3"/>
          </a:solidFill>
        </p:spPr>
        <p:txBody>
          <a:bodyPr wrap="square" lIns="0" tIns="0" rIns="0" bIns="0" rtlCol="0"/>
          <a:lstStyle/>
          <a:p>
            <a:endParaRPr sz="1029"/>
          </a:p>
        </p:txBody>
      </p:sp>
    </p:spTree>
    <p:extLst>
      <p:ext uri="{BB962C8B-B14F-4D97-AF65-F5344CB8AC3E}">
        <p14:creationId xmlns:p14="http://schemas.microsoft.com/office/powerpoint/2010/main" val="7922049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60284376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083566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19582645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67715932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99757152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24078032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76511462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2"/>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6329889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4"/>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9216210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4"/>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9930038-7324-754A-9850-A216F52D7ED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38441797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4"/>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CDF1ACB8-AF73-DE42-B25D-407198650B9A}"/>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63529278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3"/>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E45BD70D-705E-6C48-85F0-2B8B8D29C24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5603946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3"/>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61090407-4F3B-F847-A7AB-C8C0EFB28AF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42723026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3"/>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E49C0454-8721-7947-A56E-58D569350C28}"/>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06052390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E98B0132-AE9F-DA4C-9229-D8371E10A71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22191480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4107806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3935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46C840F-99B2-8C4C-A37D-F1F388F0C20C}"/>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414862383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88241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39C13B6-7320-8544-8C3F-972BE573F629}"/>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6704652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dirty="0"/>
              <a:t>CLICK TO EDIT TITLE</a:t>
            </a:r>
            <a:endParaRPr lang="en-GB" noProof="0" dirty="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rgbClr val="004050"/>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64094225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91069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032C547-F94C-1241-9D31-1F73ADBB2494}"/>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7453464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10865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698D41BD-7B3B-1742-B394-CDE3B9E03C58}"/>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58412133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4"/>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E2A682AD-D487-474A-ACC8-8097477C312F}"/>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96864959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06228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37A21872-726D-FD41-8C44-AEDB5C04354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6889575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ctivity 02">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userDrawn="1"/>
        </p:nvSpPr>
        <p:spPr>
          <a:xfrm>
            <a:off x="1284514" y="377546"/>
            <a:ext cx="5336420" cy="6147015"/>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46905344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 Purple">
    <p:spTree>
      <p:nvGrpSpPr>
        <p:cNvPr id="1" name=""/>
        <p:cNvGrpSpPr/>
        <p:nvPr/>
      </p:nvGrpSpPr>
      <p:grpSpPr>
        <a:xfrm>
          <a:off x="0" y="0"/>
          <a:ext cx="0" cy="0"/>
          <a:chOff x="0" y="0"/>
          <a:chExt cx="0" cy="0"/>
        </a:xfrm>
      </p:grpSpPr>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pic>
        <p:nvPicPr>
          <p:cNvPr id="7" name="Picture 6"/>
          <p:cNvPicPr>
            <a:picLocks noChangeAspect="1"/>
          </p:cNvPicPr>
          <p:nvPr userDrawn="1"/>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
        <p:nvSpPr>
          <p:cNvPr id="6" name="Title 1">
            <a:extLst>
              <a:ext uri="{FF2B5EF4-FFF2-40B4-BE49-F238E27FC236}">
                <a16:creationId xmlns:a16="http://schemas.microsoft.com/office/drawing/2014/main" id="{E0184910-58FA-4EFA-A539-4B89BFCDC982}"/>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
        <p:nvSpPr>
          <p:cNvPr id="8" name="Text Placeholder 3">
            <a:extLst>
              <a:ext uri="{FF2B5EF4-FFF2-40B4-BE49-F238E27FC236}">
                <a16:creationId xmlns:a16="http://schemas.microsoft.com/office/drawing/2014/main" id="{E6FB43B3-B490-477F-9165-5EA7092C4040}"/>
              </a:ext>
            </a:extLst>
          </p:cNvPr>
          <p:cNvSpPr>
            <a:spLocks noGrp="1"/>
          </p:cNvSpPr>
          <p:nvPr>
            <p:ph type="body" sz="quarter" idx="10" hasCustomPrompt="1"/>
          </p:nvPr>
        </p:nvSpPr>
        <p:spPr>
          <a:xfrm>
            <a:off x="376237" y="5768975"/>
            <a:ext cx="6604609" cy="695117"/>
          </a:xfrm>
        </p:spPr>
        <p:txBody>
          <a:bodyPr/>
          <a:lstStyle>
            <a:lvl1pPr marL="0" marR="0" indent="0" algn="l" defTabSz="914377" rtl="0" eaLnBrk="1" fontAlgn="auto" latinLnBrk="0" hangingPunct="1">
              <a:lnSpc>
                <a:spcPct val="100000"/>
              </a:lnSpc>
              <a:spcBef>
                <a:spcPts val="0"/>
              </a:spcBef>
              <a:spcAft>
                <a:spcPts val="651"/>
              </a:spcAft>
              <a:buClrTx/>
              <a:buSzPct val="115000"/>
              <a:buFontTx/>
              <a:buNone/>
              <a:tabLst/>
              <a:defRPr baseline="0"/>
            </a:lvl1pPr>
          </a:lstStyle>
          <a:p>
            <a:pPr marL="0" marR="0" lvl="0" indent="0" algn="l" defTabSz="914377" rtl="0" eaLnBrk="1" fontAlgn="auto" latinLnBrk="0" hangingPunct="1">
              <a:lnSpc>
                <a:spcPct val="100000"/>
              </a:lnSpc>
              <a:spcBef>
                <a:spcPts val="0"/>
              </a:spcBef>
              <a:spcAft>
                <a:spcPts val="651"/>
              </a:spcAft>
              <a:buClrTx/>
              <a:buSzPct val="115000"/>
              <a:buFontTx/>
              <a:buNone/>
              <a:tabLst/>
              <a:defRPr/>
            </a:pPr>
            <a:r>
              <a:rPr lang="en-GB" dirty="0"/>
              <a:t>Hope you enjoyed this learning journey.</a:t>
            </a:r>
          </a:p>
          <a:p>
            <a:pPr lvl="0"/>
            <a:endParaRPr lang="en-US" dirty="0"/>
          </a:p>
        </p:txBody>
      </p:sp>
    </p:spTree>
    <p:extLst>
      <p:ext uri="{BB962C8B-B14F-4D97-AF65-F5344CB8AC3E}">
        <p14:creationId xmlns:p14="http://schemas.microsoft.com/office/powerpoint/2010/main" val="99351302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 Re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marL="0" marR="0" indent="0" algn="l" defTabSz="914377" rtl="0" eaLnBrk="1" fontAlgn="auto" latinLnBrk="0" hangingPunct="1">
              <a:lnSpc>
                <a:spcPct val="100000"/>
              </a:lnSpc>
              <a:spcBef>
                <a:spcPts val="0"/>
              </a:spcBef>
              <a:spcAft>
                <a:spcPts val="651"/>
              </a:spcAft>
              <a:buClrTx/>
              <a:buSzPct val="115000"/>
              <a:buFontTx/>
              <a:buNone/>
              <a:tabLst/>
              <a:defRPr baseline="0"/>
            </a:lvl1pPr>
          </a:lstStyle>
          <a:p>
            <a:pPr marL="0" marR="0" lvl="0" indent="0" algn="l" defTabSz="914377" rtl="0" eaLnBrk="1" fontAlgn="auto" latinLnBrk="0" hangingPunct="1">
              <a:lnSpc>
                <a:spcPct val="100000"/>
              </a:lnSpc>
              <a:spcBef>
                <a:spcPts val="0"/>
              </a:spcBef>
              <a:spcAft>
                <a:spcPts val="651"/>
              </a:spcAft>
              <a:buClrTx/>
              <a:buSzPct val="115000"/>
              <a:buFontTx/>
              <a:buNone/>
              <a:tabLst/>
              <a:defRPr/>
            </a:pPr>
            <a:r>
              <a:rPr lang="en-GB" dirty="0"/>
              <a:t>Hope you enjoyed this learning journey.</a:t>
            </a:r>
          </a:p>
          <a:p>
            <a:pPr lvl="0"/>
            <a:endParaRPr lang="en-US" dirty="0"/>
          </a:p>
        </p:txBody>
      </p:sp>
    </p:spTree>
    <p:extLst>
      <p:ext uri="{BB962C8B-B14F-4D97-AF65-F5344CB8AC3E}">
        <p14:creationId xmlns:p14="http://schemas.microsoft.com/office/powerpoint/2010/main" val="229544002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1" name="Picture 10"/>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1297354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18601643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accent5"/>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6"/>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tx1"/>
                </a:solidFill>
              </a:defRPr>
            </a:lvl1pPr>
          </a:lstStyle>
          <a:p>
            <a:r>
              <a:rPr lang="en-US" noProof="0" dirty="0"/>
              <a:t>Housekeeping</a:t>
            </a:r>
            <a:endParaRPr lang="en-GB" noProof="0" dirty="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BC7927F0-0060-E641-9DF6-FBEA1036D28B}"/>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tx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387941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74457216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Housekeeping">
    <p:bg>
      <p:bgPr>
        <a:solidFill>
          <a:schemeClr val="accent6"/>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5"/>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963AF44A-1995-DE4D-9A46-5A2394C80A9F}"/>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26568359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Meet &amp; Greet 2">
    <p:bg>
      <p:bgPr>
        <a:solidFill>
          <a:srgbClr val="E8CC47"/>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D5995ECC-57F0-414E-B59C-F055BAC9DFC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spTree>
    <p:extLst>
      <p:ext uri="{BB962C8B-B14F-4D97-AF65-F5344CB8AC3E}">
        <p14:creationId xmlns:p14="http://schemas.microsoft.com/office/powerpoint/2010/main" val="207033483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1_Meet &amp; Greet 2">
    <p:bg>
      <p:bgPr>
        <a:solidFill>
          <a:srgbClr val="FF6124"/>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EF62B12B-0209-4F2C-B3BB-EE7164671235}"/>
              </a:ext>
            </a:extLst>
          </p:cNvPr>
          <p:cNvPicPr>
            <a:picLocks noChangeAspect="1"/>
          </p:cNvPicPr>
          <p:nvPr userDrawn="1"/>
        </p:nvPicPr>
        <p:blipFill rotWithShape="1">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spTree>
    <p:extLst>
      <p:ext uri="{BB962C8B-B14F-4D97-AF65-F5344CB8AC3E}">
        <p14:creationId xmlns:p14="http://schemas.microsoft.com/office/powerpoint/2010/main" val="409001482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accent5"/>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chemeClr val="accent6"/>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tx1"/>
                </a:solidFill>
              </a:defRPr>
            </a:lvl1pPr>
          </a:lstStyle>
          <a:p>
            <a:r>
              <a:rPr lang="en-US" noProof="0" dirty="0"/>
              <a:t>CLICK TO EDIT TITLE</a:t>
            </a:r>
            <a:endParaRPr lang="en-GB" noProof="0" dirty="0"/>
          </a:p>
        </p:txBody>
      </p:sp>
      <p:sp>
        <p:nvSpPr>
          <p:cNvPr id="2" name="Rectangle 1"/>
          <p:cNvSpPr/>
          <p:nvPr userDrawn="1"/>
        </p:nvSpPr>
        <p:spPr>
          <a:xfrm>
            <a:off x="0" y="3843795"/>
            <a:ext cx="8229600" cy="4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0425839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5"/>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tx1"/>
                </a:solidFill>
              </a:defRPr>
            </a:lvl1pPr>
          </a:lstStyle>
          <a:p>
            <a:r>
              <a:rPr lang="en-US" noProof="0" dirty="0"/>
              <a:t>CLICK TO EDIT TITLE</a:t>
            </a:r>
            <a:endParaRPr lang="en-GB" noProof="0" dirty="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61885061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5"/>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dirty="0"/>
              <a:t>CLICK TO EDIT TITLE</a:t>
            </a:r>
            <a:endParaRPr lang="en-GB" noProof="0" dirty="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chemeClr val="accent6"/>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0067858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accent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bg1"/>
                </a:solidFill>
              </a:defRPr>
            </a:lvl1pPr>
          </a:lstStyle>
          <a:p>
            <a:r>
              <a:rPr lang="en-US" noProof="0" dirty="0"/>
              <a:t>CLICK TO EDIT TITLE</a:t>
            </a:r>
            <a:endParaRPr lang="en-GB" noProof="0" dirty="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3914511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53856918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accent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5"/>
          </a:solidFill>
        </p:spPr>
        <p:txBody>
          <a:bodyPr wrap="square" lIns="0" tIns="0" rIns="0" bIns="0" rtlCol="0"/>
          <a:lstStyle/>
          <a:p>
            <a:endParaRPr sz="1029"/>
          </a:p>
        </p:txBody>
      </p:sp>
    </p:spTree>
    <p:extLst>
      <p:ext uri="{BB962C8B-B14F-4D97-AF65-F5344CB8AC3E}">
        <p14:creationId xmlns:p14="http://schemas.microsoft.com/office/powerpoint/2010/main" val="20723907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26358932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59132531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39333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6556656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76648141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9064336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92598035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5992201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5"/>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3398510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E719BA34-23BB-1044-9AD7-64A0FC498A8F}"/>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9380070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5"/>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303A16D8-C47D-2646-8D74-7305970A0AC7}"/>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62242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6"/>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99CE94EC-D689-0844-B168-B5C04CE1057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69713007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rgbClr val="004050"/>
                </a:solidFill>
              </a:defRPr>
            </a:lvl1pPr>
          </a:lstStyle>
          <a:p>
            <a:r>
              <a:rPr lang="en-US" noProof="0" dirty="0"/>
              <a:t>CLICK TO EDIT TITLE</a:t>
            </a:r>
            <a:endParaRPr lang="en-GB" noProof="0" dirty="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Tree>
    <p:extLst>
      <p:ext uri="{BB962C8B-B14F-4D97-AF65-F5344CB8AC3E}">
        <p14:creationId xmlns:p14="http://schemas.microsoft.com/office/powerpoint/2010/main" val="74936341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6"/>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0D1907F4-B2E5-E241-8CFF-3C1A5962F46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41002985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6"/>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5A35AD87-FF52-FA40-A269-A1F35A25AE4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37421560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592D96B5-6708-5946-B56D-48C7C909EBD0}"/>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45783969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03573488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363942"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0ADBD2A6-9D59-8A42-B712-28AECE5544C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54815009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29795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425D0E0-656F-8441-9B06-9CCBF96661F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1614564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90422B83-86F8-9643-B75F-38DF13EE57DB}"/>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74837420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853377"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2ECDA1F6-68EE-9047-9ECF-D975CA62C8D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87827412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5"/>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3F2FEA9A-101A-5A4C-83E2-4C0044BA6EE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65748728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23A21BE0-4841-FF4C-ABD6-32E1F111A998}"/>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28328889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slideLayout" Target="../slideLayouts/slideLayout66.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slideLayout" Target="../slideLayouts/slideLayout65.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1.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theme" Target="../theme/theme2.xml"/><Relationship Id="rId8"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image" Target="../media/image1.png"/><Relationship Id="rId21" Type="http://schemas.openxmlformats.org/officeDocument/2006/relationships/slideLayout" Target="../slideLayouts/slideLayout87.xml"/><Relationship Id="rId34" Type="http://schemas.openxmlformats.org/officeDocument/2006/relationships/slideLayout" Target="../slideLayouts/slideLayout100.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theme" Target="../theme/theme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8" Type="http://schemas.openxmlformats.org/officeDocument/2006/relationships/slideLayout" Target="../slideLayouts/slideLayout74.xml"/><Relationship Id="rId3"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6.xml"/><Relationship Id="rId18" Type="http://schemas.openxmlformats.org/officeDocument/2006/relationships/slideLayout" Target="../slideLayouts/slideLayout121.xml"/><Relationship Id="rId26" Type="http://schemas.openxmlformats.org/officeDocument/2006/relationships/slideLayout" Target="../slideLayouts/slideLayout129.xml"/><Relationship Id="rId3" Type="http://schemas.openxmlformats.org/officeDocument/2006/relationships/slideLayout" Target="../slideLayouts/slideLayout106.xml"/><Relationship Id="rId21" Type="http://schemas.openxmlformats.org/officeDocument/2006/relationships/slideLayout" Target="../slideLayouts/slideLayout124.xml"/><Relationship Id="rId34" Type="http://schemas.openxmlformats.org/officeDocument/2006/relationships/image" Target="../media/image1.png"/><Relationship Id="rId7" Type="http://schemas.openxmlformats.org/officeDocument/2006/relationships/slideLayout" Target="../slideLayouts/slideLayout110.xml"/><Relationship Id="rId12" Type="http://schemas.openxmlformats.org/officeDocument/2006/relationships/slideLayout" Target="../slideLayouts/slideLayout115.xml"/><Relationship Id="rId17" Type="http://schemas.openxmlformats.org/officeDocument/2006/relationships/slideLayout" Target="../slideLayouts/slideLayout120.xml"/><Relationship Id="rId25" Type="http://schemas.openxmlformats.org/officeDocument/2006/relationships/slideLayout" Target="../slideLayouts/slideLayout128.xml"/><Relationship Id="rId33" Type="http://schemas.openxmlformats.org/officeDocument/2006/relationships/theme" Target="../theme/theme4.xml"/><Relationship Id="rId2" Type="http://schemas.openxmlformats.org/officeDocument/2006/relationships/slideLayout" Target="../slideLayouts/slideLayout105.xml"/><Relationship Id="rId16" Type="http://schemas.openxmlformats.org/officeDocument/2006/relationships/slideLayout" Target="../slideLayouts/slideLayout119.xml"/><Relationship Id="rId20" Type="http://schemas.openxmlformats.org/officeDocument/2006/relationships/slideLayout" Target="../slideLayouts/slideLayout123.xml"/><Relationship Id="rId29" Type="http://schemas.openxmlformats.org/officeDocument/2006/relationships/slideLayout" Target="../slideLayouts/slideLayout132.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24" Type="http://schemas.openxmlformats.org/officeDocument/2006/relationships/slideLayout" Target="../slideLayouts/slideLayout127.xml"/><Relationship Id="rId32" Type="http://schemas.openxmlformats.org/officeDocument/2006/relationships/slideLayout" Target="../slideLayouts/slideLayout135.xml"/><Relationship Id="rId5" Type="http://schemas.openxmlformats.org/officeDocument/2006/relationships/slideLayout" Target="../slideLayouts/slideLayout108.xml"/><Relationship Id="rId15" Type="http://schemas.openxmlformats.org/officeDocument/2006/relationships/slideLayout" Target="../slideLayouts/slideLayout118.xml"/><Relationship Id="rId23" Type="http://schemas.openxmlformats.org/officeDocument/2006/relationships/slideLayout" Target="../slideLayouts/slideLayout126.xml"/><Relationship Id="rId28" Type="http://schemas.openxmlformats.org/officeDocument/2006/relationships/slideLayout" Target="../slideLayouts/slideLayout131.xml"/><Relationship Id="rId10" Type="http://schemas.openxmlformats.org/officeDocument/2006/relationships/slideLayout" Target="../slideLayouts/slideLayout113.xml"/><Relationship Id="rId19" Type="http://schemas.openxmlformats.org/officeDocument/2006/relationships/slideLayout" Target="../slideLayouts/slideLayout122.xml"/><Relationship Id="rId31" Type="http://schemas.openxmlformats.org/officeDocument/2006/relationships/slideLayout" Target="../slideLayouts/slideLayout134.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slideLayout" Target="../slideLayouts/slideLayout117.xml"/><Relationship Id="rId22" Type="http://schemas.openxmlformats.org/officeDocument/2006/relationships/slideLayout" Target="../slideLayouts/slideLayout125.xml"/><Relationship Id="rId27" Type="http://schemas.openxmlformats.org/officeDocument/2006/relationships/slideLayout" Target="../slideLayouts/slideLayout130.xml"/><Relationship Id="rId30" Type="http://schemas.openxmlformats.org/officeDocument/2006/relationships/slideLayout" Target="../slideLayouts/slideLayout133.xml"/><Relationship Id="rId8" Type="http://schemas.openxmlformats.org/officeDocument/2006/relationships/slideLayout" Target="../slideLayouts/slideLayout11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image" Target="../media/image1.png"/><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image" Target="../media/image10.svg"/><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image" Target="../media/image9.png"/><Relationship Id="rId5" Type="http://schemas.openxmlformats.org/officeDocument/2006/relationships/slideLayout" Target="../slideLayouts/slideLayout140.xml"/><Relationship Id="rId10" Type="http://schemas.openxmlformats.org/officeDocument/2006/relationships/theme" Target="../theme/theme5.xml"/><Relationship Id="rId4" Type="http://schemas.openxmlformats.org/officeDocument/2006/relationships/slideLayout" Target="../slideLayouts/slideLayout139.xml"/><Relationship Id="rId9" Type="http://schemas.openxmlformats.org/officeDocument/2006/relationships/slideLayout" Target="../slideLayouts/slideLayout1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4442" r:id="rId1"/>
    <p:sldLayoutId id="2147483806" r:id="rId2"/>
    <p:sldLayoutId id="2147484338" r:id="rId3"/>
    <p:sldLayoutId id="2147483779" r:id="rId4"/>
    <p:sldLayoutId id="2147483789" r:id="rId5"/>
    <p:sldLayoutId id="2147483788" r:id="rId6"/>
    <p:sldLayoutId id="2147483778" r:id="rId7"/>
    <p:sldLayoutId id="2147484218" r:id="rId8"/>
    <p:sldLayoutId id="2147484219" r:id="rId9"/>
    <p:sldLayoutId id="2147483696" r:id="rId10"/>
    <p:sldLayoutId id="2147483790" r:id="rId11"/>
    <p:sldLayoutId id="2147484314" r:id="rId12"/>
    <p:sldLayoutId id="2147483791" r:id="rId13"/>
    <p:sldLayoutId id="2147483802" r:id="rId14"/>
    <p:sldLayoutId id="2147484315" r:id="rId15"/>
    <p:sldLayoutId id="2147484316" r:id="rId16"/>
    <p:sldLayoutId id="2147484322" r:id="rId17"/>
    <p:sldLayoutId id="2147484323" r:id="rId18"/>
    <p:sldLayoutId id="2147484324" r:id="rId19"/>
    <p:sldLayoutId id="2147484317" r:id="rId20"/>
    <p:sldLayoutId id="2147484325" r:id="rId21"/>
    <p:sldLayoutId id="2147484328" r:id="rId22"/>
    <p:sldLayoutId id="2147484318" r:id="rId23"/>
    <p:sldLayoutId id="2147484327" r:id="rId24"/>
    <p:sldLayoutId id="2147484334" r:id="rId25"/>
    <p:sldLayoutId id="2147484335" r:id="rId26"/>
    <p:sldLayoutId id="2147484326" r:id="rId27"/>
    <p:sldLayoutId id="2147484319" r:id="rId28"/>
    <p:sldLayoutId id="2147484336" r:id="rId29"/>
    <p:sldLayoutId id="2147484337" r:id="rId30"/>
    <p:sldLayoutId id="2147483804" r:id="rId31"/>
    <p:sldLayoutId id="2147484443" r:id="rId32"/>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4"/>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4"/>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4"/>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4"/>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1" userDrawn="1">
          <p15:clr>
            <a:srgbClr val="F26B43"/>
          </p15:clr>
        </p15:guide>
        <p15:guide id="6" pos="1345" userDrawn="1">
          <p15:clr>
            <a:srgbClr val="F26B43"/>
          </p15:clr>
        </p15:guide>
        <p15:guide id="7" pos="1460" userDrawn="1">
          <p15:clr>
            <a:srgbClr val="F26B43"/>
          </p15:clr>
        </p15:guide>
        <p15:guide id="8" pos="1955"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3" userDrawn="1">
          <p15:clr>
            <a:srgbClr val="F26B43"/>
          </p15:clr>
        </p15:guide>
        <p15:guide id="15" pos="3897" userDrawn="1">
          <p15:clr>
            <a:srgbClr val="F26B43"/>
          </p15:clr>
        </p15:guide>
        <p15:guide id="16" pos="4392" userDrawn="1">
          <p15:clr>
            <a:srgbClr val="F26B43"/>
          </p15:clr>
        </p15:guide>
        <p15:guide id="17" pos="4507" userDrawn="1">
          <p15:clr>
            <a:srgbClr val="F26B43"/>
          </p15:clr>
        </p15:guide>
        <p15:guide id="18" pos="5001" userDrawn="1">
          <p15:clr>
            <a:srgbClr val="F26B43"/>
          </p15:clr>
        </p15:guide>
        <p15:guide id="19" pos="5115" userDrawn="1">
          <p15:clr>
            <a:srgbClr val="F26B43"/>
          </p15:clr>
        </p15:guide>
        <p15:guide id="20" pos="5611" userDrawn="1">
          <p15:clr>
            <a:srgbClr val="F26B43"/>
          </p15:clr>
        </p15:guide>
        <p15:guide id="21" pos="5725" userDrawn="1">
          <p15:clr>
            <a:srgbClr val="F26B43"/>
          </p15:clr>
        </p15:guide>
        <p15:guide id="22" pos="6220" userDrawn="1">
          <p15:clr>
            <a:srgbClr val="F26B43"/>
          </p15:clr>
        </p15:guide>
        <p15:guide id="23" pos="6335" userDrawn="1">
          <p15:clr>
            <a:srgbClr val="F26B43"/>
          </p15:clr>
        </p15:guide>
        <p15:guide id="24" pos="6829" userDrawn="1">
          <p15:clr>
            <a:srgbClr val="F26B43"/>
          </p15:clr>
        </p15:guide>
        <p15:guide id="25" pos="6943" userDrawn="1">
          <p15:clr>
            <a:srgbClr val="F26B43"/>
          </p15:clr>
        </p15:guide>
        <p15:guide id="26" pos="7439" userDrawn="1">
          <p15:clr>
            <a:srgbClr val="F26B43"/>
          </p15:clr>
        </p15:guide>
        <p15:guide id="27" pos="3840" userDrawn="1">
          <p15:clr>
            <a:srgbClr val="9FCC3B"/>
          </p15:clr>
        </p15:guide>
        <p15:guide id="28" orient="horz" pos="2160"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315793142"/>
      </p:ext>
    </p:extLst>
  </p:cSld>
  <p:clrMap bg1="lt1" tx1="dk1" bg2="lt2" tx2="dk2" accent1="accent1" accent2="accent2" accent3="accent3" accent4="accent4" accent5="accent5" accent6="accent6" hlink="hlink" folHlink="folHlink"/>
  <p:sldLayoutIdLst>
    <p:sldLayoutId id="2147484446" r:id="rId1"/>
    <p:sldLayoutId id="2147484444" r:id="rId2"/>
    <p:sldLayoutId id="2147484342" r:id="rId3"/>
    <p:sldLayoutId id="2147484344" r:id="rId4"/>
    <p:sldLayoutId id="2147484345" r:id="rId5"/>
    <p:sldLayoutId id="2147484346" r:id="rId6"/>
    <p:sldLayoutId id="2147484347" r:id="rId7"/>
    <p:sldLayoutId id="2147484348" r:id="rId8"/>
    <p:sldLayoutId id="2147484349" r:id="rId9"/>
    <p:sldLayoutId id="2147484350" r:id="rId10"/>
    <p:sldLayoutId id="2147484351" r:id="rId11"/>
    <p:sldLayoutId id="2147484352" r:id="rId12"/>
    <p:sldLayoutId id="2147484353" r:id="rId13"/>
    <p:sldLayoutId id="2147484354" r:id="rId14"/>
    <p:sldLayoutId id="2147484355" r:id="rId15"/>
    <p:sldLayoutId id="2147484356" r:id="rId16"/>
    <p:sldLayoutId id="2147484357" r:id="rId17"/>
    <p:sldLayoutId id="2147484358" r:id="rId18"/>
    <p:sldLayoutId id="2147484359" r:id="rId19"/>
    <p:sldLayoutId id="2147484360" r:id="rId20"/>
    <p:sldLayoutId id="2147484361" r:id="rId21"/>
    <p:sldLayoutId id="2147484362" r:id="rId22"/>
    <p:sldLayoutId id="2147484363" r:id="rId23"/>
    <p:sldLayoutId id="2147484364" r:id="rId24"/>
    <p:sldLayoutId id="2147484365" r:id="rId25"/>
    <p:sldLayoutId id="2147484366" r:id="rId26"/>
    <p:sldLayoutId id="2147484367" r:id="rId27"/>
    <p:sldLayoutId id="2147484368" r:id="rId28"/>
    <p:sldLayoutId id="2147484369" r:id="rId29"/>
    <p:sldLayoutId id="2147484370" r:id="rId30"/>
    <p:sldLayoutId id="2147484371" r:id="rId31"/>
    <p:sldLayoutId id="2147484378" r:id="rId32"/>
    <p:sldLayoutId id="2147484449" r:id="rId33"/>
    <p:sldLayoutId id="2147484445" r:id="rId34"/>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6"/>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6"/>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6"/>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6"/>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105970405"/>
      </p:ext>
    </p:extLst>
  </p:cSld>
  <p:clrMap bg1="lt1" tx1="dk1" bg2="lt2" tx2="dk2" accent1="accent1" accent2="accent2" accent3="accent3" accent4="accent4" accent5="accent5" accent6="accent6" hlink="hlink" folHlink="folHlink"/>
  <p:sldLayoutIdLst>
    <p:sldLayoutId id="2147484448" r:id="rId1"/>
    <p:sldLayoutId id="2147484447" r:id="rId2"/>
    <p:sldLayoutId id="2147484407" r:id="rId3"/>
    <p:sldLayoutId id="2147484408" r:id="rId4"/>
    <p:sldLayoutId id="2147483975" r:id="rId5"/>
    <p:sldLayoutId id="2147484379" r:id="rId6"/>
    <p:sldLayoutId id="2147484380" r:id="rId7"/>
    <p:sldLayoutId id="2147484381" r:id="rId8"/>
    <p:sldLayoutId id="2147484382" r:id="rId9"/>
    <p:sldLayoutId id="2147484383" r:id="rId10"/>
    <p:sldLayoutId id="2147484384" r:id="rId11"/>
    <p:sldLayoutId id="2147484385" r:id="rId12"/>
    <p:sldLayoutId id="2147484386" r:id="rId13"/>
    <p:sldLayoutId id="2147484387" r:id="rId14"/>
    <p:sldLayoutId id="2147484388" r:id="rId15"/>
    <p:sldLayoutId id="2147484389" r:id="rId16"/>
    <p:sldLayoutId id="2147484390" r:id="rId17"/>
    <p:sldLayoutId id="2147484391" r:id="rId18"/>
    <p:sldLayoutId id="2147484392" r:id="rId19"/>
    <p:sldLayoutId id="2147484393" r:id="rId20"/>
    <p:sldLayoutId id="2147484394" r:id="rId21"/>
    <p:sldLayoutId id="2147484395" r:id="rId22"/>
    <p:sldLayoutId id="2147484396" r:id="rId23"/>
    <p:sldLayoutId id="2147484397" r:id="rId24"/>
    <p:sldLayoutId id="2147484398" r:id="rId25"/>
    <p:sldLayoutId id="2147484399" r:id="rId26"/>
    <p:sldLayoutId id="2147484400" r:id="rId27"/>
    <p:sldLayoutId id="2147484401" r:id="rId28"/>
    <p:sldLayoutId id="2147484402" r:id="rId29"/>
    <p:sldLayoutId id="2147484403" r:id="rId30"/>
    <p:sldLayoutId id="2147484404" r:id="rId31"/>
    <p:sldLayoutId id="2147484405" r:id="rId32"/>
    <p:sldLayoutId id="2147484406" r:id="rId33"/>
    <p:sldLayoutId id="2147484013" r:id="rId34"/>
    <p:sldLayoutId id="2147484409" r:id="rId35"/>
    <p:sldLayoutId id="2147484450" r:id="rId36"/>
    <p:sldLayoutId id="2147484451" r:id="rId37"/>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9"/>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9"/>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9"/>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9"/>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206996952"/>
      </p:ext>
    </p:extLst>
  </p:cSld>
  <p:clrMap bg1="lt1" tx1="dk1" bg2="lt2" tx2="dk2" accent1="accent1" accent2="accent2" accent3="accent3" accent4="accent4" accent5="accent5" accent6="accent6" hlink="hlink" folHlink="folHlink"/>
  <p:sldLayoutIdLst>
    <p:sldLayoutId id="2147484452" r:id="rId1"/>
    <p:sldLayoutId id="2147484411" r:id="rId2"/>
    <p:sldLayoutId id="2147484063"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 id="2147484420" r:id="rId12"/>
    <p:sldLayoutId id="2147484421" r:id="rId13"/>
    <p:sldLayoutId id="2147484422" r:id="rId14"/>
    <p:sldLayoutId id="2147484423" r:id="rId15"/>
    <p:sldLayoutId id="2147484424" r:id="rId16"/>
    <p:sldLayoutId id="2147484425" r:id="rId17"/>
    <p:sldLayoutId id="2147484426" r:id="rId18"/>
    <p:sldLayoutId id="2147484427" r:id="rId19"/>
    <p:sldLayoutId id="2147484428" r:id="rId20"/>
    <p:sldLayoutId id="2147484429" r:id="rId21"/>
    <p:sldLayoutId id="2147484430" r:id="rId22"/>
    <p:sldLayoutId id="2147484431" r:id="rId23"/>
    <p:sldLayoutId id="2147484432" r:id="rId24"/>
    <p:sldLayoutId id="2147484433" r:id="rId25"/>
    <p:sldLayoutId id="2147484434" r:id="rId26"/>
    <p:sldLayoutId id="2147484435" r:id="rId27"/>
    <p:sldLayoutId id="2147484436" r:id="rId28"/>
    <p:sldLayoutId id="2147484437" r:id="rId29"/>
    <p:sldLayoutId id="2147484438" r:id="rId30"/>
    <p:sldLayoutId id="2147484087" r:id="rId31"/>
    <p:sldLayoutId id="2147484453" r:id="rId32"/>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4"/>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4"/>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4"/>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4"/>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1212112" y="369218"/>
            <a:ext cx="10595713" cy="68761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AF93FCE7-DBB4-9F4D-BD6A-3D02A5FEEA26}"/>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57744936"/>
      </p:ext>
    </p:extLst>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6" r:id="rId8"/>
    <p:sldLayoutId id="2147484217" r:id="rId9"/>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1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1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1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1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8BAB-31D7-48C5-AF25-05D529D92CFD}"/>
              </a:ext>
            </a:extLst>
          </p:cNvPr>
          <p:cNvSpPr>
            <a:spLocks noGrp="1"/>
          </p:cNvSpPr>
          <p:nvPr>
            <p:ph type="ctrTitle"/>
          </p:nvPr>
        </p:nvSpPr>
        <p:spPr/>
        <p:txBody>
          <a:bodyPr/>
          <a:lstStyle/>
          <a:p>
            <a:r>
              <a:rPr lang="en-GB" dirty="0"/>
              <a:t>002:</a:t>
            </a:r>
            <a:br>
              <a:rPr lang="en-GB" dirty="0"/>
            </a:br>
            <a:r>
              <a:rPr lang="en-GB" dirty="0"/>
              <a:t>Python Intro</a:t>
            </a:r>
          </a:p>
        </p:txBody>
      </p:sp>
      <p:sp>
        <p:nvSpPr>
          <p:cNvPr id="3" name="Text Placeholder 2">
            <a:extLst>
              <a:ext uri="{FF2B5EF4-FFF2-40B4-BE49-F238E27FC236}">
                <a16:creationId xmlns:a16="http://schemas.microsoft.com/office/drawing/2014/main" id="{20BB5556-B505-4450-848D-61D3403D5288}"/>
              </a:ext>
            </a:extLst>
          </p:cNvPr>
          <p:cNvSpPr>
            <a:spLocks noGrp="1"/>
          </p:cNvSpPr>
          <p:nvPr>
            <p:ph type="body" sz="quarter" idx="10"/>
          </p:nvPr>
        </p:nvSpPr>
        <p:spPr/>
        <p:txBody>
          <a:bodyPr/>
          <a:lstStyle/>
          <a:p>
            <a:endParaRPr lang="en-GB" dirty="0"/>
          </a:p>
        </p:txBody>
      </p:sp>
    </p:spTree>
    <p:extLst>
      <p:ext uri="{BB962C8B-B14F-4D97-AF65-F5344CB8AC3E}">
        <p14:creationId xmlns:p14="http://schemas.microsoft.com/office/powerpoint/2010/main" val="91548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298B9C-0185-40ED-B53A-FB3B0E848E89}"/>
              </a:ext>
            </a:extLst>
          </p:cNvPr>
          <p:cNvSpPr>
            <a:spLocks noGrp="1"/>
          </p:cNvSpPr>
          <p:nvPr>
            <p:ph type="body" sz="quarter" idx="10"/>
          </p:nvPr>
        </p:nvSpPr>
        <p:spPr>
          <a:xfrm>
            <a:off x="384785" y="1349986"/>
            <a:ext cx="3443732" cy="1032268"/>
          </a:xfrm>
        </p:spPr>
        <p:txBody>
          <a:bodyPr/>
          <a:lstStyle/>
          <a:p>
            <a:r>
              <a:rPr lang="en-GB" dirty="0"/>
              <a:t>Python intro</a:t>
            </a:r>
          </a:p>
        </p:txBody>
      </p:sp>
      <p:sp>
        <p:nvSpPr>
          <p:cNvPr id="3" name="Text Placeholder 2">
            <a:extLst>
              <a:ext uri="{FF2B5EF4-FFF2-40B4-BE49-F238E27FC236}">
                <a16:creationId xmlns:a16="http://schemas.microsoft.com/office/drawing/2014/main" id="{3575D989-3180-4E1E-A3A8-457A7A0FFB27}"/>
              </a:ext>
            </a:extLst>
          </p:cNvPr>
          <p:cNvSpPr>
            <a:spLocks noGrp="1"/>
          </p:cNvSpPr>
          <p:nvPr>
            <p:ph type="body" sz="quarter" idx="15"/>
          </p:nvPr>
        </p:nvSpPr>
        <p:spPr>
          <a:xfrm>
            <a:off x="4978141" y="780491"/>
            <a:ext cx="6770688" cy="5379677"/>
          </a:xfrm>
        </p:spPr>
        <p:txBody>
          <a:bodyPr/>
          <a:lstStyle/>
          <a:p>
            <a:r>
              <a:rPr lang="en-GB" sz="2800" b="1" dirty="0"/>
              <a:t>Python </a:t>
            </a:r>
            <a:r>
              <a:rPr lang="en-GB" sz="2800" dirty="0"/>
              <a:t>is a </a:t>
            </a:r>
            <a:r>
              <a:rPr lang="en-GB" sz="2800" b="1" dirty="0"/>
              <a:t>high level interpreted, dynamically </a:t>
            </a:r>
            <a:r>
              <a:rPr lang="en-GB" sz="2800" dirty="0"/>
              <a:t>typed programming language</a:t>
            </a:r>
            <a:br>
              <a:rPr lang="en-GB" sz="2800" dirty="0"/>
            </a:br>
            <a:endParaRPr lang="en-GB" sz="2800" dirty="0"/>
          </a:p>
          <a:p>
            <a:r>
              <a:rPr lang="en-GB" sz="2800" b="1" dirty="0"/>
              <a:t>Python </a:t>
            </a:r>
            <a:r>
              <a:rPr lang="en-GB" sz="2800" dirty="0"/>
              <a:t>is typically used as a tool within a developers kit to do other things</a:t>
            </a:r>
            <a:br>
              <a:rPr lang="en-GB" sz="2800" dirty="0"/>
            </a:br>
            <a:br>
              <a:rPr lang="en-GB" sz="2800" dirty="0"/>
            </a:br>
            <a:r>
              <a:rPr lang="en-GB" sz="2800" dirty="0"/>
              <a:t>Highly </a:t>
            </a:r>
            <a:r>
              <a:rPr lang="en-GB" sz="2800" b="1" dirty="0"/>
              <a:t>extensible</a:t>
            </a:r>
            <a:r>
              <a:rPr lang="en-GB" sz="2800" dirty="0"/>
              <a:t>, </a:t>
            </a:r>
            <a:r>
              <a:rPr lang="en-GB" sz="2800" b="1" dirty="0"/>
              <a:t>Open Source</a:t>
            </a:r>
            <a:r>
              <a:rPr lang="en-GB" sz="2800" dirty="0"/>
              <a:t>, Quick and easy to learn but </a:t>
            </a:r>
            <a:r>
              <a:rPr lang="en-GB" sz="2800" b="1" dirty="0"/>
              <a:t>memory intensive</a:t>
            </a:r>
            <a:r>
              <a:rPr lang="en-GB" sz="2800" dirty="0"/>
              <a:t> and </a:t>
            </a:r>
            <a:r>
              <a:rPr lang="en-GB" sz="2800" b="1" dirty="0"/>
              <a:t>slow</a:t>
            </a:r>
            <a:r>
              <a:rPr lang="en-GB" sz="2800" dirty="0"/>
              <a:t> making it not suitable for all </a:t>
            </a:r>
            <a:r>
              <a:rPr lang="en-GB" sz="2800" b="1" dirty="0"/>
              <a:t>Prod </a:t>
            </a:r>
            <a:r>
              <a:rPr lang="en-GB" sz="2800" dirty="0"/>
              <a:t>environments</a:t>
            </a:r>
            <a:endParaRPr lang="en-GB" sz="2800" b="1" dirty="0"/>
          </a:p>
        </p:txBody>
      </p:sp>
      <p:sp>
        <p:nvSpPr>
          <p:cNvPr id="4" name="Slide Number Placeholder 3">
            <a:extLst>
              <a:ext uri="{FF2B5EF4-FFF2-40B4-BE49-F238E27FC236}">
                <a16:creationId xmlns:a16="http://schemas.microsoft.com/office/drawing/2014/main" id="{5ED85C47-3BA5-4FA2-B72E-325CE4C7B3EC}"/>
              </a:ext>
            </a:extLst>
          </p:cNvPr>
          <p:cNvSpPr>
            <a:spLocks noGrp="1"/>
          </p:cNvSpPr>
          <p:nvPr>
            <p:ph type="sldNum" sz="quarter" idx="4"/>
          </p:nvPr>
        </p:nvSpPr>
        <p:spPr/>
        <p:txBody>
          <a:bodyPr/>
          <a:lstStyle/>
          <a:p>
            <a:fld id="{EF892D59-8F09-EF4B-AD6D-DA609442F868}" type="slidenum">
              <a:rPr lang="en-GB" smtClean="0"/>
              <a:pPr/>
              <a:t>2</a:t>
            </a:fld>
            <a:endParaRPr lang="en-GB"/>
          </a:p>
        </p:txBody>
      </p:sp>
      <p:sp>
        <p:nvSpPr>
          <p:cNvPr id="5" name="Rectangle 4">
            <a:extLst>
              <a:ext uri="{FF2B5EF4-FFF2-40B4-BE49-F238E27FC236}">
                <a16:creationId xmlns:a16="http://schemas.microsoft.com/office/drawing/2014/main" id="{A6258CFE-A921-5356-B9D3-4843B754BF5B}"/>
              </a:ext>
            </a:extLst>
          </p:cNvPr>
          <p:cNvSpPr/>
          <p:nvPr/>
        </p:nvSpPr>
        <p:spPr>
          <a:xfrm>
            <a:off x="1243263" y="2614863"/>
            <a:ext cx="1925053" cy="814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6" name="Rectangle 5">
            <a:extLst>
              <a:ext uri="{FF2B5EF4-FFF2-40B4-BE49-F238E27FC236}">
                <a16:creationId xmlns:a16="http://schemas.microsoft.com/office/drawing/2014/main" id="{90EACDB0-7780-2B98-0C1D-765F69CA6612}"/>
              </a:ext>
            </a:extLst>
          </p:cNvPr>
          <p:cNvSpPr/>
          <p:nvPr/>
        </p:nvSpPr>
        <p:spPr>
          <a:xfrm>
            <a:off x="443171" y="2861510"/>
            <a:ext cx="2628892" cy="8141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Number = 123</a:t>
            </a:r>
          </a:p>
          <a:p>
            <a:pPr algn="ctr"/>
            <a:r>
              <a:rPr lang="en-GB" dirty="0"/>
              <a:t>Name = “Jack”</a:t>
            </a:r>
          </a:p>
        </p:txBody>
      </p:sp>
      <p:sp>
        <p:nvSpPr>
          <p:cNvPr id="8" name="TextBox 7">
            <a:extLst>
              <a:ext uri="{FF2B5EF4-FFF2-40B4-BE49-F238E27FC236}">
                <a16:creationId xmlns:a16="http://schemas.microsoft.com/office/drawing/2014/main" id="{CAA6E3EB-E1A6-FEFB-1ED7-7B9CF310B52F}"/>
              </a:ext>
            </a:extLst>
          </p:cNvPr>
          <p:cNvSpPr txBox="1"/>
          <p:nvPr/>
        </p:nvSpPr>
        <p:spPr>
          <a:xfrm>
            <a:off x="240632" y="3978074"/>
            <a:ext cx="2831431" cy="369332"/>
          </a:xfrm>
          <a:prstGeom prst="rect">
            <a:avLst/>
          </a:prstGeom>
          <a:noFill/>
        </p:spPr>
        <p:txBody>
          <a:bodyPr wrap="square">
            <a:spAutoFit/>
          </a:bodyPr>
          <a:lstStyle/>
          <a:p>
            <a:pPr algn="ctr"/>
            <a:r>
              <a:rPr lang="en-GB" dirty="0">
                <a:solidFill>
                  <a:schemeClr val="tx2"/>
                </a:solidFill>
              </a:rPr>
              <a:t>String Colour = “red”</a:t>
            </a:r>
          </a:p>
        </p:txBody>
      </p:sp>
    </p:spTree>
    <p:extLst>
      <p:ext uri="{BB962C8B-B14F-4D97-AF65-F5344CB8AC3E}">
        <p14:creationId xmlns:p14="http://schemas.microsoft.com/office/powerpoint/2010/main" val="3994335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FFE1F97-5C57-8BB2-7D27-BF82D6A95F03}"/>
              </a:ext>
            </a:extLst>
          </p:cNvPr>
          <p:cNvSpPr>
            <a:spLocks noGrp="1"/>
          </p:cNvSpPr>
          <p:nvPr>
            <p:ph type="body" sz="quarter" idx="10"/>
          </p:nvPr>
        </p:nvSpPr>
        <p:spPr/>
        <p:txBody>
          <a:bodyPr/>
          <a:lstStyle/>
          <a:p>
            <a:r>
              <a:rPr lang="en-GB" dirty="0"/>
              <a:t>Python use cases</a:t>
            </a:r>
          </a:p>
        </p:txBody>
      </p:sp>
      <p:sp>
        <p:nvSpPr>
          <p:cNvPr id="2" name="Slide Number Placeholder 1">
            <a:extLst>
              <a:ext uri="{FF2B5EF4-FFF2-40B4-BE49-F238E27FC236}">
                <a16:creationId xmlns:a16="http://schemas.microsoft.com/office/drawing/2014/main" id="{7E13772A-6E51-A0CC-A4DC-98F8D4A62690}"/>
              </a:ext>
            </a:extLst>
          </p:cNvPr>
          <p:cNvSpPr>
            <a:spLocks noGrp="1"/>
          </p:cNvSpPr>
          <p:nvPr>
            <p:ph type="sldNum" sz="quarter" idx="4"/>
          </p:nvPr>
        </p:nvSpPr>
        <p:spPr/>
        <p:txBody>
          <a:bodyPr/>
          <a:lstStyle/>
          <a:p>
            <a:fld id="{EF892D59-8F09-EF4B-AD6D-DA609442F868}" type="slidenum">
              <a:rPr lang="en-GB" smtClean="0"/>
              <a:pPr/>
              <a:t>3</a:t>
            </a:fld>
            <a:endParaRPr lang="en-GB"/>
          </a:p>
        </p:txBody>
      </p:sp>
      <p:sp>
        <p:nvSpPr>
          <p:cNvPr id="5" name="Text Placeholder 4">
            <a:extLst>
              <a:ext uri="{FF2B5EF4-FFF2-40B4-BE49-F238E27FC236}">
                <a16:creationId xmlns:a16="http://schemas.microsoft.com/office/drawing/2014/main" id="{EDD74713-672A-8965-422A-761E6FA51B96}"/>
              </a:ext>
            </a:extLst>
          </p:cNvPr>
          <p:cNvSpPr>
            <a:spLocks noGrp="1"/>
          </p:cNvSpPr>
          <p:nvPr>
            <p:ph type="body" sz="quarter" idx="15"/>
          </p:nvPr>
        </p:nvSpPr>
        <p:spPr>
          <a:xfrm>
            <a:off x="4978141" y="956954"/>
            <a:ext cx="6770687" cy="5112343"/>
          </a:xfrm>
        </p:spPr>
        <p:txBody>
          <a:bodyPr/>
          <a:lstStyle/>
          <a:p>
            <a:r>
              <a:rPr lang="en-GB" dirty="0"/>
              <a:t>Python is well used as a tool for </a:t>
            </a:r>
            <a:r>
              <a:rPr lang="en-GB" b="1" dirty="0"/>
              <a:t>Machine Learning</a:t>
            </a:r>
            <a:r>
              <a:rPr lang="en-GB" dirty="0"/>
              <a:t>, </a:t>
            </a:r>
            <a:r>
              <a:rPr lang="en-GB" b="1" dirty="0"/>
              <a:t>Data analytics</a:t>
            </a:r>
            <a:r>
              <a:rPr lang="en-GB" dirty="0"/>
              <a:t> and </a:t>
            </a:r>
            <a:r>
              <a:rPr lang="en-GB" b="1" dirty="0"/>
              <a:t>manipulation </a:t>
            </a:r>
            <a:r>
              <a:rPr lang="en-GB" dirty="0"/>
              <a:t>due to its large library of frameworks and speed of learning and development.</a:t>
            </a:r>
          </a:p>
          <a:p>
            <a:endParaRPr lang="en-GB" b="1" dirty="0"/>
          </a:p>
          <a:p>
            <a:r>
              <a:rPr lang="en-GB" dirty="0"/>
              <a:t>Python is very</a:t>
            </a:r>
            <a:r>
              <a:rPr lang="en-GB" b="1" dirty="0"/>
              <a:t> human readable </a:t>
            </a:r>
            <a:r>
              <a:rPr lang="en-GB" dirty="0"/>
              <a:t>making it accessible for people who need to write some automation for their job but aren’t strictly coders. This could be accountants, data scientists and useful in the Ops department of DevOps and software development</a:t>
            </a:r>
          </a:p>
          <a:p>
            <a:endParaRPr lang="en-GB" dirty="0"/>
          </a:p>
          <a:p>
            <a:r>
              <a:rPr lang="en-GB" dirty="0"/>
              <a:t>Can also be used as a tool for Web Deployment, backend hosting, Infrastructure as code and data visualisation</a:t>
            </a:r>
          </a:p>
          <a:p>
            <a:endParaRPr lang="en-GB" dirty="0"/>
          </a:p>
          <a:p>
            <a:r>
              <a:rPr lang="en-GB" dirty="0"/>
              <a:t>Typically if you want to do something with Python.. There is a framework for it</a:t>
            </a:r>
          </a:p>
        </p:txBody>
      </p:sp>
    </p:spTree>
    <p:extLst>
      <p:ext uri="{BB962C8B-B14F-4D97-AF65-F5344CB8AC3E}">
        <p14:creationId xmlns:p14="http://schemas.microsoft.com/office/powerpoint/2010/main" val="1451732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F6588F-5028-7F02-595A-7F5574547442}"/>
              </a:ext>
            </a:extLst>
          </p:cNvPr>
          <p:cNvSpPr>
            <a:spLocks noGrp="1"/>
          </p:cNvSpPr>
          <p:nvPr>
            <p:ph type="ctrTitle"/>
          </p:nvPr>
        </p:nvSpPr>
        <p:spPr/>
        <p:txBody>
          <a:bodyPr/>
          <a:lstStyle/>
          <a:p>
            <a:r>
              <a:rPr lang="en-GB" dirty="0"/>
              <a:t>Demo – Installing and using Docker</a:t>
            </a:r>
          </a:p>
        </p:txBody>
      </p:sp>
      <p:sp>
        <p:nvSpPr>
          <p:cNvPr id="3" name="Slide Number Placeholder 2">
            <a:extLst>
              <a:ext uri="{FF2B5EF4-FFF2-40B4-BE49-F238E27FC236}">
                <a16:creationId xmlns:a16="http://schemas.microsoft.com/office/drawing/2014/main" id="{2AFC4046-146A-4C00-A62A-E052966DC3FC}"/>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4</a:t>
            </a:fld>
            <a:endParaRPr lang="en-GB"/>
          </a:p>
        </p:txBody>
      </p:sp>
    </p:spTree>
    <p:extLst>
      <p:ext uri="{BB962C8B-B14F-4D97-AF65-F5344CB8AC3E}">
        <p14:creationId xmlns:p14="http://schemas.microsoft.com/office/powerpoint/2010/main" val="352428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B0998C-C40C-3211-B7C7-8AF2B94C29FF}"/>
              </a:ext>
            </a:extLst>
          </p:cNvPr>
          <p:cNvSpPr>
            <a:spLocks noGrp="1"/>
          </p:cNvSpPr>
          <p:nvPr>
            <p:ph type="ctrTitle"/>
          </p:nvPr>
        </p:nvSpPr>
        <p:spPr/>
        <p:txBody>
          <a:bodyPr/>
          <a:lstStyle/>
          <a:p>
            <a:r>
              <a:rPr lang="en-GB" dirty="0"/>
              <a:t>Lab 1 – </a:t>
            </a:r>
            <a:r>
              <a:rPr lang="en-GB"/>
              <a:t>Python basics</a:t>
            </a:r>
            <a:endParaRPr lang="en-GB" dirty="0"/>
          </a:p>
        </p:txBody>
      </p:sp>
    </p:spTree>
    <p:extLst>
      <p:ext uri="{BB962C8B-B14F-4D97-AF65-F5344CB8AC3E}">
        <p14:creationId xmlns:p14="http://schemas.microsoft.com/office/powerpoint/2010/main" val="2980720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7086-6DA9-4E7C-BE94-94C764D3FFB7}"/>
              </a:ext>
            </a:extLst>
          </p:cNvPr>
          <p:cNvSpPr>
            <a:spLocks noGrp="1"/>
          </p:cNvSpPr>
          <p:nvPr>
            <p:ph type="ctrTitle"/>
          </p:nvPr>
        </p:nvSpPr>
        <p:spPr/>
        <p:txBody>
          <a:bodyPr/>
          <a:lstStyle/>
          <a:p>
            <a:endParaRPr lang="en-GB"/>
          </a:p>
        </p:txBody>
      </p:sp>
      <p:sp>
        <p:nvSpPr>
          <p:cNvPr id="3" name="Text Placeholder 2">
            <a:extLst>
              <a:ext uri="{FF2B5EF4-FFF2-40B4-BE49-F238E27FC236}">
                <a16:creationId xmlns:a16="http://schemas.microsoft.com/office/drawing/2014/main" id="{F72E4B59-72E6-47AB-B355-2D7F7EDBB2AB}"/>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1367709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_Primary_Colors">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Master_Red_and_Purpl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Master_Yellow_and_Orang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4.xml><?xml version="1.0" encoding="utf-8"?>
<a:theme xmlns:a="http://schemas.openxmlformats.org/drawingml/2006/main" name="Master_Blu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5.xml><?xml version="1.0" encoding="utf-8"?>
<a:theme xmlns:a="http://schemas.openxmlformats.org/drawingml/2006/main" name="Master_Neutral">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9D7D92F50A594C9CACB9D626AD016A" ma:contentTypeVersion="5" ma:contentTypeDescription="Create a new document." ma:contentTypeScope="" ma:versionID="6e2566809ac41255a8491a702b819442">
  <xsd:schema xmlns:xsd="http://www.w3.org/2001/XMLSchema" xmlns:xs="http://www.w3.org/2001/XMLSchema" xmlns:p="http://schemas.microsoft.com/office/2006/metadata/properties" xmlns:ns2="72b16bf8-02ae-49bf-9931-4bfa4dcabfbf" targetNamespace="http://schemas.microsoft.com/office/2006/metadata/properties" ma:root="true" ma:fieldsID="1757d9bf7b01d251f68ff70d473e5634" ns2:_="">
    <xsd:import namespace="72b16bf8-02ae-49bf-9931-4bfa4dcabf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b16bf8-02ae-49bf-9931-4bfa4dcabf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4FD4C0-AF61-4457-ADCF-4CFE3F92DA4C}">
  <ds:schemaRefs>
    <ds:schemaRef ds:uri="http://purl.org/dc/elements/1.1/"/>
    <ds:schemaRef ds:uri="http://schemas.openxmlformats.org/package/2006/metadata/core-properties"/>
    <ds:schemaRef ds:uri="http://purl.org/dc/dcmitype/"/>
    <ds:schemaRef ds:uri="http://schemas.microsoft.com/office/infopath/2007/PartnerControls"/>
    <ds:schemaRef ds:uri="http://purl.org/dc/terms/"/>
    <ds:schemaRef ds:uri="http://schemas.microsoft.com/office/2006/metadata/properties"/>
    <ds:schemaRef ds:uri="http://schemas.microsoft.com/office/2006/documentManagement/types"/>
    <ds:schemaRef ds:uri="448C177D-8930-4CE7-B892-EC306B91C362"/>
    <ds:schemaRef ds:uri="http://www.w3.org/XML/1998/namespace"/>
  </ds:schemaRefs>
</ds:datastoreItem>
</file>

<file path=customXml/itemProps2.xml><?xml version="1.0" encoding="utf-8"?>
<ds:datastoreItem xmlns:ds="http://schemas.openxmlformats.org/officeDocument/2006/customXml" ds:itemID="{C3ADBB79-671F-40F6-8528-2817E84948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b16bf8-02ae-49bf-9931-4bfa4dcabf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466F22-B209-49D5-9C6F-CD2632AF8C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435</TotalTime>
  <Words>198</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6</vt:i4>
      </vt:variant>
    </vt:vector>
  </HeadingPairs>
  <TitlesOfParts>
    <vt:vector size="15" baseType="lpstr">
      <vt:lpstr>Arial</vt:lpstr>
      <vt:lpstr>Calibri</vt:lpstr>
      <vt:lpstr>Montserrat</vt:lpstr>
      <vt:lpstr>Montserrat Black</vt:lpstr>
      <vt:lpstr>Master_Primary_Colors</vt:lpstr>
      <vt:lpstr>Master_Red_and_Purple</vt:lpstr>
      <vt:lpstr>Master_Yellow_and_Orange</vt:lpstr>
      <vt:lpstr>Master_Blue</vt:lpstr>
      <vt:lpstr>Master_Neutral</vt:lpstr>
      <vt:lpstr>002: Python Intro</vt:lpstr>
      <vt:lpstr>PowerPoint Presentation</vt:lpstr>
      <vt:lpstr>PowerPoint Presentation</vt:lpstr>
      <vt:lpstr>Demo – Installing and using Docker</vt:lpstr>
      <vt:lpstr>Lab 1 – Python basics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jobs</dc:title>
  <dc:creator>Waller, Michelle</dc:creator>
  <cp:lastModifiedBy>Elder, Reece</cp:lastModifiedBy>
  <cp:revision>28</cp:revision>
  <dcterms:created xsi:type="dcterms:W3CDTF">2020-09-24T08:38:39Z</dcterms:created>
  <dcterms:modified xsi:type="dcterms:W3CDTF">2022-12-12T10:29:28Z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0x010100099D7D92F50A594C9CACB9D626AD016A</vt:lpwstr>
  </property>
  <property fmtid="{D5CDD505-2E9C-101B-9397-08002B2CF9AE}" pid="3" name="BookType">
    <vt:lpwstr>4</vt:lpwstr>
  </property>
</Properties>
</file>