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4"/>
  </p:notesMasterIdLst>
  <p:handoutMasterIdLst>
    <p:handoutMasterId r:id="rId15"/>
  </p:handoutMasterIdLst>
  <p:sldIdLst>
    <p:sldId id="256" r:id="rId9"/>
    <p:sldId id="257" r:id="rId10"/>
    <p:sldId id="266" r:id="rId11"/>
    <p:sldId id="264" r:id="rId12"/>
    <p:sldId id="258" r:id="rId13"/>
  </p:sldIdLst>
  <p:sldSz cx="12192000" cy="6858000"/>
  <p:notesSz cx="6645275" cy="9775825"/>
  <p:custDataLst>
    <p:tags r:id="rId16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00CEF9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3883" autoAdjust="0"/>
  </p:normalViewPr>
  <p:slideViewPr>
    <p:cSldViewPr snapToGrid="0" snapToObjects="1">
      <p:cViewPr varScale="1">
        <p:scale>
          <a:sx n="122" d="100"/>
          <a:sy n="122" d="100"/>
        </p:scale>
        <p:origin x="90" y="210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11/12/2022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003:</a:t>
            </a:r>
            <a:br>
              <a:rPr lang="en-GB" dirty="0"/>
            </a:br>
            <a:r>
              <a:rPr lang="en-GB" dirty="0"/>
              <a:t>Selection (Conditionals)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b="1" dirty="0"/>
              <a:t>Selection </a:t>
            </a:r>
            <a:r>
              <a:rPr lang="en-GB" sz="2800" dirty="0"/>
              <a:t>is a form of </a:t>
            </a:r>
            <a:r>
              <a:rPr lang="en-GB" sz="2800" b="1" dirty="0"/>
              <a:t>control flow </a:t>
            </a:r>
            <a:r>
              <a:rPr lang="en-GB" sz="2800" dirty="0"/>
              <a:t>where you can dictate how and when a piece of code should act under certain </a:t>
            </a:r>
            <a:r>
              <a:rPr lang="en-GB" sz="2800" b="1" dirty="0"/>
              <a:t>conditions</a:t>
            </a:r>
            <a:r>
              <a:rPr lang="en-GB" sz="2800" dirty="0"/>
              <a:t>.</a:t>
            </a:r>
          </a:p>
          <a:p>
            <a:endParaRPr lang="en-GB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01407C-268A-C512-B15D-CF1B44D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10A2F-5670-D2F8-A48C-1F8DFA6F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0E78E0-417F-0B10-4E3F-EC0337350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869296"/>
            <a:ext cx="6770688" cy="5119407"/>
          </a:xfrm>
        </p:spPr>
        <p:txBody>
          <a:bodyPr/>
          <a:lstStyle/>
          <a:p>
            <a:r>
              <a:rPr lang="en-GB" sz="2800" b="1" dirty="0"/>
              <a:t>Computers </a:t>
            </a:r>
            <a:r>
              <a:rPr lang="en-GB" sz="2800" dirty="0"/>
              <a:t>and thus our </a:t>
            </a:r>
            <a:r>
              <a:rPr lang="en-GB" sz="2800" b="1" dirty="0"/>
              <a:t>python script </a:t>
            </a:r>
            <a:r>
              <a:rPr lang="en-GB" sz="2800" dirty="0"/>
              <a:t>is a purely logical thing that operates at a </a:t>
            </a:r>
            <a:r>
              <a:rPr lang="en-GB" sz="2800" b="1" dirty="0"/>
              <a:t>binary </a:t>
            </a:r>
            <a:r>
              <a:rPr lang="en-GB" sz="2800" dirty="0"/>
              <a:t>level.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Something is either </a:t>
            </a:r>
            <a:r>
              <a:rPr lang="en-GB" sz="2800" b="1" dirty="0"/>
              <a:t>on </a:t>
            </a:r>
            <a:r>
              <a:rPr lang="en-GB" sz="2800" dirty="0"/>
              <a:t>or it is </a:t>
            </a:r>
            <a:r>
              <a:rPr lang="en-GB" sz="2800" b="1" dirty="0"/>
              <a:t>off</a:t>
            </a:r>
            <a:br>
              <a:rPr lang="en-GB" sz="2800" b="1" dirty="0"/>
            </a:br>
            <a:br>
              <a:rPr lang="en-GB" sz="2800" b="1" dirty="0"/>
            </a:br>
            <a:r>
              <a:rPr lang="en-GB" sz="2800" dirty="0"/>
              <a:t>With this idea we can </a:t>
            </a:r>
            <a:r>
              <a:rPr lang="en-GB" sz="2800" b="1" dirty="0"/>
              <a:t>control flow </a:t>
            </a:r>
            <a:r>
              <a:rPr lang="en-GB" sz="2800" dirty="0"/>
              <a:t>by specifying what should be </a:t>
            </a:r>
            <a:r>
              <a:rPr lang="en-GB" sz="2800" b="1" dirty="0"/>
              <a:t>on </a:t>
            </a:r>
            <a:r>
              <a:rPr lang="en-GB" sz="2800" dirty="0"/>
              <a:t>or</a:t>
            </a:r>
            <a:r>
              <a:rPr lang="en-GB" sz="2800" b="1" dirty="0"/>
              <a:t> off </a:t>
            </a:r>
            <a:r>
              <a:rPr lang="en-GB" sz="2800" dirty="0"/>
              <a:t>and what happens under these checks.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8594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E1F97-5C57-8BB2-7D27-BF82D6A95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Python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13772A-6E51-A0CC-A4DC-98F8D4A6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9216-0389-1DCA-3BB8-5C485A7C8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5" y="724145"/>
            <a:ext cx="6770687" cy="1511055"/>
          </a:xfrm>
        </p:spPr>
        <p:txBody>
          <a:bodyPr/>
          <a:lstStyle/>
          <a:p>
            <a:r>
              <a:rPr lang="en-GB" sz="2800" dirty="0"/>
              <a:t>Python works with </a:t>
            </a:r>
            <a:r>
              <a:rPr lang="en-GB" sz="2800" b="1" dirty="0"/>
              <a:t>selection </a:t>
            </a:r>
            <a:r>
              <a:rPr lang="en-GB" sz="2800" dirty="0"/>
              <a:t>by implementing branching </a:t>
            </a:r>
            <a:r>
              <a:rPr lang="en-GB" sz="2800" b="1" dirty="0"/>
              <a:t>If Else </a:t>
            </a:r>
            <a:r>
              <a:rPr lang="en-GB" sz="2800" dirty="0"/>
              <a:t>statements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C9E6A71-82A4-F6F8-DB68-88161CF7B21F}"/>
              </a:ext>
            </a:extLst>
          </p:cNvPr>
          <p:cNvSpPr/>
          <p:nvPr/>
        </p:nvSpPr>
        <p:spPr>
          <a:xfrm>
            <a:off x="6689969" y="2209800"/>
            <a:ext cx="2680677" cy="12192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Condition True?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C1DC2-021C-27D4-3147-BCB805CE667A}"/>
              </a:ext>
            </a:extLst>
          </p:cNvPr>
          <p:cNvSpPr/>
          <p:nvPr/>
        </p:nvSpPr>
        <p:spPr>
          <a:xfrm>
            <a:off x="4978400" y="4101984"/>
            <a:ext cx="2289908" cy="11938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thing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0E768E-D928-27D1-55AF-B2C222471BAF}"/>
              </a:ext>
            </a:extLst>
          </p:cNvPr>
          <p:cNvSpPr/>
          <p:nvPr/>
        </p:nvSpPr>
        <p:spPr>
          <a:xfrm>
            <a:off x="8966513" y="4101984"/>
            <a:ext cx="2289908" cy="11938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 other thing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D9697A3-4B59-89A2-0A4E-19D4EA3CE4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6740339" y="2812015"/>
            <a:ext cx="672984" cy="1906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3A148D-CB6F-3287-EE00-7AD071B23AD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8734395" y="2724912"/>
            <a:ext cx="672984" cy="2081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069681-87F8-B45A-C4CA-73C77E2210E5}"/>
              </a:ext>
            </a:extLst>
          </p:cNvPr>
          <p:cNvSpPr txBox="1"/>
          <p:nvPr/>
        </p:nvSpPr>
        <p:spPr>
          <a:xfrm>
            <a:off x="6641123" y="3469909"/>
            <a:ext cx="719015" cy="36024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8E95E-F468-0B9F-8071-CC5565E8F9CC}"/>
              </a:ext>
            </a:extLst>
          </p:cNvPr>
          <p:cNvSpPr txBox="1"/>
          <p:nvPr/>
        </p:nvSpPr>
        <p:spPr>
          <a:xfrm>
            <a:off x="8966513" y="3496584"/>
            <a:ext cx="719015" cy="36024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algn="l"/>
            <a:r>
              <a:rPr lang="en-GB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5173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Conditionals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115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003: Selection (Conditionals)</vt:lpstr>
      <vt:lpstr>PowerPoint Presentation</vt:lpstr>
      <vt:lpstr>PowerPoint Presentation</vt:lpstr>
      <vt:lpstr>PowerPoint Presentation</vt:lpstr>
      <vt:lpstr>Demo – Conditionals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28</cp:revision>
  <dcterms:created xsi:type="dcterms:W3CDTF">2020-09-24T08:38:39Z</dcterms:created>
  <dcterms:modified xsi:type="dcterms:W3CDTF">2022-12-11T18:26:47Z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