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6"/>
  </p:notesMasterIdLst>
  <p:handoutMasterIdLst>
    <p:handoutMasterId r:id="rId17"/>
  </p:handoutMasterIdLst>
  <p:sldIdLst>
    <p:sldId id="256" r:id="rId9"/>
    <p:sldId id="257" r:id="rId10"/>
    <p:sldId id="265" r:id="rId11"/>
    <p:sldId id="266" r:id="rId12"/>
    <p:sldId id="258" r:id="rId13"/>
    <p:sldId id="262" r:id="rId14"/>
    <p:sldId id="259" r:id="rId15"/>
  </p:sldIdLst>
  <p:sldSz cx="12192000" cy="6858000"/>
  <p:notesSz cx="6645275" cy="9775825"/>
  <p:custDataLst>
    <p:tags r:id="rId18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CEF9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3883" autoAdjust="0"/>
  </p:normalViewPr>
  <p:slideViewPr>
    <p:cSldViewPr snapToGrid="0" snapToObjects="1">
      <p:cViewPr varScale="1">
        <p:scale>
          <a:sx n="119" d="100"/>
          <a:sy n="119" d="100"/>
        </p:scale>
        <p:origin x="828" y="102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11/12/2022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004:</a:t>
            </a:r>
            <a:br>
              <a:rPr lang="en-GB" dirty="0"/>
            </a:br>
            <a:r>
              <a:rPr lang="en-GB" dirty="0"/>
              <a:t>Iteration (Loops)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800" b="1" dirty="0"/>
              <a:t>Iteration </a:t>
            </a:r>
            <a:r>
              <a:rPr lang="en-GB" sz="2800" dirty="0"/>
              <a:t>is a form of </a:t>
            </a:r>
            <a:r>
              <a:rPr lang="en-GB" sz="2800" b="1" dirty="0"/>
              <a:t>control flow </a:t>
            </a:r>
            <a:r>
              <a:rPr lang="en-GB" sz="2800" dirty="0"/>
              <a:t>where you can dictate how a piece of code should be </a:t>
            </a:r>
            <a:r>
              <a:rPr lang="en-GB" sz="2800" b="1" dirty="0"/>
              <a:t>repeated </a:t>
            </a:r>
            <a:r>
              <a:rPr lang="en-GB" sz="2800" dirty="0"/>
              <a:t>and under what </a:t>
            </a:r>
            <a:r>
              <a:rPr lang="en-GB" sz="2800" b="1" dirty="0"/>
              <a:t>conditions</a:t>
            </a:r>
          </a:p>
          <a:p>
            <a:endParaRPr lang="en-GB" sz="2800" b="1" dirty="0"/>
          </a:p>
          <a:p>
            <a:r>
              <a:rPr lang="en-GB" sz="2800" dirty="0"/>
              <a:t>Repeating code is often called a </a:t>
            </a:r>
            <a:r>
              <a:rPr lang="en-GB" sz="2800" b="1" dirty="0"/>
              <a:t>loop,</a:t>
            </a:r>
            <a:r>
              <a:rPr lang="en-GB" sz="2800" dirty="0"/>
              <a:t> which along with Conditionals is a pillar stone of all </a:t>
            </a:r>
            <a:r>
              <a:rPr lang="en-GB" sz="2800" b="1" dirty="0"/>
              <a:t>logical thinking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C5812-43A3-3CB2-468B-624E36844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78174-B032-5D35-8D3D-86212BF6A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Loop Formatting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5472976-2706-B2C0-3660-C1A96C00AE94}"/>
              </a:ext>
            </a:extLst>
          </p:cNvPr>
          <p:cNvSpPr txBox="1">
            <a:spLocks/>
          </p:cNvSpPr>
          <p:nvPr/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08F2F98-4616-FC7E-9379-B69348A4535B}"/>
              </a:ext>
            </a:extLst>
          </p:cNvPr>
          <p:cNvSpPr txBox="1">
            <a:spLocks/>
          </p:cNvSpPr>
          <p:nvPr/>
        </p:nvSpPr>
        <p:spPr>
          <a:xfrm>
            <a:off x="5189537" y="1070142"/>
            <a:ext cx="6770688" cy="1926614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Within Python a loop is </a:t>
            </a:r>
            <a:r>
              <a:rPr lang="en-GB" sz="2800" b="1" dirty="0"/>
              <a:t>declared</a:t>
            </a:r>
            <a:r>
              <a:rPr lang="en-GB" sz="2800" dirty="0"/>
              <a:t> and all code inside of the loop iterates over and over until the condition is no </a:t>
            </a:r>
            <a:r>
              <a:rPr lang="en-GB" sz="2800" b="1" dirty="0"/>
              <a:t>longer true</a:t>
            </a:r>
            <a:r>
              <a:rPr lang="en-GB" sz="2800" dirty="0"/>
              <a:t>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60E7B3-408A-EE96-85CC-503BFABB5BE9}"/>
              </a:ext>
            </a:extLst>
          </p:cNvPr>
          <p:cNvSpPr/>
          <p:nvPr/>
        </p:nvSpPr>
        <p:spPr>
          <a:xfrm>
            <a:off x="8301783" y="5363633"/>
            <a:ext cx="1612232" cy="69783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Codebase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C23BD6E-F1A3-9190-4DCA-5DB4BBE36096}"/>
              </a:ext>
            </a:extLst>
          </p:cNvPr>
          <p:cNvSpPr/>
          <p:nvPr/>
        </p:nvSpPr>
        <p:spPr>
          <a:xfrm>
            <a:off x="7808491" y="3429000"/>
            <a:ext cx="2598821" cy="1187115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condition true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405BDB-584A-A193-CBF0-1DDE76CF24D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8734142" y="4989873"/>
            <a:ext cx="747518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23333F-EFB2-458A-6133-2E7097E3906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 flipH="1" flipV="1">
            <a:off x="7791667" y="4745231"/>
            <a:ext cx="2632465" cy="3"/>
          </a:xfrm>
          <a:prstGeom prst="bentConnector5">
            <a:avLst>
              <a:gd name="adj1" fmla="val -8684"/>
              <a:gd name="adj2" fmla="val 50933766667"/>
              <a:gd name="adj3" fmla="val 108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EC31CEF-1AD9-D416-C2AF-811AD5E45565}"/>
              </a:ext>
            </a:extLst>
          </p:cNvPr>
          <p:cNvSpPr/>
          <p:nvPr/>
        </p:nvSpPr>
        <p:spPr>
          <a:xfrm>
            <a:off x="5883435" y="5363634"/>
            <a:ext cx="1612232" cy="69783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Finish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43C01F2-3598-F40F-DAE8-5F27BCCF779E}"/>
              </a:ext>
            </a:extLst>
          </p:cNvPr>
          <p:cNvCxnSpPr>
            <a:stCxn id="8" idx="1"/>
            <a:endCxn id="20" idx="0"/>
          </p:cNvCxnSpPr>
          <p:nvPr/>
        </p:nvCxnSpPr>
        <p:spPr>
          <a:xfrm rot="10800000" flipV="1">
            <a:off x="6689551" y="4022558"/>
            <a:ext cx="1118940" cy="1341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F47442-CF70-6262-00B5-F36A0A037B2E}"/>
              </a:ext>
            </a:extLst>
          </p:cNvPr>
          <p:cNvSpPr/>
          <p:nvPr/>
        </p:nvSpPr>
        <p:spPr>
          <a:xfrm>
            <a:off x="8684752" y="4829315"/>
            <a:ext cx="846298" cy="36495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True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CA24DD-70B3-E9DE-DC76-757C5DB0535B}"/>
              </a:ext>
            </a:extLst>
          </p:cNvPr>
          <p:cNvSpPr/>
          <p:nvPr/>
        </p:nvSpPr>
        <p:spPr>
          <a:xfrm>
            <a:off x="6312488" y="4530375"/>
            <a:ext cx="846298" cy="36495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61684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Forms of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800" dirty="0"/>
              <a:t>Typically in Python you have two forms of looping code: </a:t>
            </a:r>
          </a:p>
          <a:p>
            <a:pPr marL="457200" indent="-457200">
              <a:buFontTx/>
              <a:buChar char="-"/>
            </a:pPr>
            <a:r>
              <a:rPr lang="en-GB" sz="2800" b="1" dirty="0"/>
              <a:t>While Loop</a:t>
            </a:r>
          </a:p>
          <a:p>
            <a:pPr marL="457200" indent="-457200">
              <a:buFontTx/>
              <a:buChar char="-"/>
            </a:pPr>
            <a:r>
              <a:rPr lang="en-GB" sz="2800" b="1" dirty="0"/>
              <a:t>For Loop</a:t>
            </a:r>
          </a:p>
          <a:p>
            <a:pPr marL="457200" indent="-457200">
              <a:buFontTx/>
              <a:buChar char="-"/>
            </a:pPr>
            <a:endParaRPr lang="en-GB" sz="2800" b="1" dirty="0"/>
          </a:p>
          <a:p>
            <a:r>
              <a:rPr lang="en-GB" sz="2800" dirty="0"/>
              <a:t>The main difference between these two is </a:t>
            </a:r>
            <a:r>
              <a:rPr lang="en-GB" sz="2800" b="1" dirty="0"/>
              <a:t>While</a:t>
            </a:r>
            <a:r>
              <a:rPr lang="en-GB" sz="2800" dirty="0"/>
              <a:t> relies on strictly binary </a:t>
            </a:r>
            <a:r>
              <a:rPr lang="en-GB" sz="2800" b="1" dirty="0"/>
              <a:t>true or false</a:t>
            </a:r>
            <a:br>
              <a:rPr lang="en-GB" sz="2800" dirty="0"/>
            </a:br>
            <a:r>
              <a:rPr lang="en-GB" sz="2800" dirty="0"/>
              <a:t>Whilst </a:t>
            </a:r>
            <a:r>
              <a:rPr lang="en-GB" sz="2800" b="1" dirty="0"/>
              <a:t>For </a:t>
            </a:r>
            <a:r>
              <a:rPr lang="en-GB" sz="2800" dirty="0"/>
              <a:t>uses </a:t>
            </a:r>
            <a:r>
              <a:rPr lang="en-GB" sz="2800" b="1" dirty="0"/>
              <a:t>Numerical </a:t>
            </a:r>
            <a:r>
              <a:rPr lang="en-GB" sz="2800" dirty="0"/>
              <a:t>or </a:t>
            </a:r>
            <a:r>
              <a:rPr lang="en-GB" sz="2800" b="1" dirty="0"/>
              <a:t>List </a:t>
            </a:r>
            <a:r>
              <a:rPr lang="en-GB" sz="2800" dirty="0"/>
              <a:t>based to loop the codebase</a:t>
            </a:r>
            <a:endParaRPr lang="en-GB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5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Installing and using Docker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005:</a:t>
            </a:r>
            <a:br>
              <a:rPr lang="en-GB" dirty="0"/>
            </a:br>
            <a:r>
              <a:rPr lang="en-GB" dirty="0"/>
              <a:t>docker INSTALL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2b16bf8-02ae-49bf-9931-4bfa4dcabfbf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144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004: Iteration (Loops)</vt:lpstr>
      <vt:lpstr>PowerPoint Presentation</vt:lpstr>
      <vt:lpstr>PowerPoint Presentation</vt:lpstr>
      <vt:lpstr>PowerPoint Presentation</vt:lpstr>
      <vt:lpstr>Demo – Installing and using Docker</vt:lpstr>
      <vt:lpstr>005: docker INSTALL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29</cp:revision>
  <dcterms:created xsi:type="dcterms:W3CDTF">2020-09-24T08:38:39Z</dcterms:created>
  <dcterms:modified xsi:type="dcterms:W3CDTF">2022-12-11T18:39:21Z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