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6" r:id="rId11"/>
    <p:sldId id="265" r:id="rId12"/>
    <p:sldId id="258" r:id="rId13"/>
    <p:sldId id="262" r:id="rId14"/>
    <p:sldId id="259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D2FE"/>
    <a:srgbClr val="004050"/>
    <a:srgbClr val="00CEF9"/>
    <a:srgbClr val="03EAB3"/>
    <a:srgbClr val="28CEF6"/>
    <a:srgbClr val="FFD217"/>
    <a:srgbClr val="FF6124"/>
    <a:srgbClr val="EECF40"/>
    <a:srgbClr val="A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005:</a:t>
            </a:r>
            <a:br>
              <a:rPr lang="en-GB" dirty="0"/>
            </a:br>
            <a:r>
              <a:rPr lang="en-GB" dirty="0"/>
              <a:t>Python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b="1" dirty="0"/>
              <a:t>Arrays </a:t>
            </a:r>
            <a:r>
              <a:rPr lang="en-GB" sz="2800" dirty="0"/>
              <a:t>are a </a:t>
            </a:r>
            <a:r>
              <a:rPr lang="en-GB" sz="2800" b="1" dirty="0"/>
              <a:t>complex </a:t>
            </a:r>
            <a:r>
              <a:rPr lang="en-GB" sz="2800" dirty="0"/>
              <a:t> data type that contain a collection of simpler data types</a:t>
            </a:r>
          </a:p>
          <a:p>
            <a:endParaRPr lang="en-GB" sz="2800" b="1" dirty="0"/>
          </a:p>
          <a:p>
            <a:r>
              <a:rPr lang="en-GB" sz="2800" dirty="0"/>
              <a:t>Array of colours: </a:t>
            </a:r>
          </a:p>
          <a:p>
            <a:endParaRPr lang="en-GB" sz="2800" dirty="0"/>
          </a:p>
          <a:p>
            <a:r>
              <a:rPr lang="en-GB" sz="2800" dirty="0"/>
              <a:t>This data can than be accessed and used like any other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03860-8465-8D1C-211E-624C9AEE5CC6}"/>
              </a:ext>
            </a:extLst>
          </p:cNvPr>
          <p:cNvSpPr/>
          <p:nvPr/>
        </p:nvSpPr>
        <p:spPr>
          <a:xfrm>
            <a:off x="7972925" y="3284621"/>
            <a:ext cx="786063" cy="3850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274E8-4AF8-E3D7-4A3D-559D84575DBD}"/>
              </a:ext>
            </a:extLst>
          </p:cNvPr>
          <p:cNvSpPr/>
          <p:nvPr/>
        </p:nvSpPr>
        <p:spPr>
          <a:xfrm>
            <a:off x="8911388" y="3284621"/>
            <a:ext cx="786063" cy="385010"/>
          </a:xfrm>
          <a:prstGeom prst="rect">
            <a:avLst/>
          </a:prstGeom>
          <a:solidFill>
            <a:srgbClr val="00D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5A151-DF8E-DA5A-165B-460084A424F6}"/>
              </a:ext>
            </a:extLst>
          </p:cNvPr>
          <p:cNvSpPr/>
          <p:nvPr/>
        </p:nvSpPr>
        <p:spPr>
          <a:xfrm>
            <a:off x="9849851" y="3284621"/>
            <a:ext cx="954505" cy="385010"/>
          </a:xfrm>
          <a:prstGeom prst="rect">
            <a:avLst/>
          </a:prstGeom>
          <a:solidFill>
            <a:srgbClr val="00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CF4DEF-3D8E-E797-9A04-8173CA887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6BF92-F08C-E6AB-B760-C922D23A9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9D7614-2A00-D992-A319-82368C28CE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r>
              <a:rPr lang="en-GB" sz="2800" dirty="0"/>
              <a:t>Arrays are an umbrella term of data types where there are 4 main types of data: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Lists – Ordered, Mutable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Tuples – Ordered, Immutable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Dictionaries – Unordered, mutable, Key value pairs</a:t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Sets – Unordered, Mutable, unique</a:t>
            </a:r>
          </a:p>
        </p:txBody>
      </p:sp>
    </p:spTree>
    <p:extLst>
      <p:ext uri="{BB962C8B-B14F-4D97-AF65-F5344CB8AC3E}">
        <p14:creationId xmlns:p14="http://schemas.microsoft.com/office/powerpoint/2010/main" val="22944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C5812-43A3-3CB2-468B-624E3684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78174-B032-5D35-8D3D-86212BF6A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Use Cases of Arrays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D01CBA-CA64-DE6C-8C15-B4E7208B1891}"/>
              </a:ext>
            </a:extLst>
          </p:cNvPr>
          <p:cNvSpPr txBox="1">
            <a:spLocks/>
          </p:cNvSpPr>
          <p:nvPr/>
        </p:nvSpPr>
        <p:spPr>
          <a:xfrm>
            <a:off x="5037137" y="467676"/>
            <a:ext cx="6770688" cy="5119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Arrays are used as a way of organising a set of </a:t>
            </a:r>
            <a:r>
              <a:rPr lang="en-GB" sz="2800" b="1" dirty="0"/>
              <a:t>data </a:t>
            </a:r>
            <a:r>
              <a:rPr lang="en-GB" sz="2800" dirty="0"/>
              <a:t>in some way to benefit the program</a:t>
            </a:r>
          </a:p>
          <a:p>
            <a:endParaRPr lang="en-GB" sz="2800" b="1" dirty="0"/>
          </a:p>
          <a:p>
            <a:r>
              <a:rPr lang="en-GB" sz="2800" b="1" dirty="0"/>
              <a:t>Arrays </a:t>
            </a:r>
            <a:r>
              <a:rPr lang="en-GB" sz="2800" dirty="0"/>
              <a:t>of all types have some inbuilt extra functionality over simple data types like integers or Booleans</a:t>
            </a:r>
          </a:p>
          <a:p>
            <a:endParaRPr lang="en-GB" sz="2800" b="1" dirty="0"/>
          </a:p>
          <a:p>
            <a:r>
              <a:rPr lang="en-GB" sz="2800" b="1" dirty="0"/>
              <a:t>Arrays </a:t>
            </a:r>
            <a:r>
              <a:rPr lang="en-GB" sz="2800" dirty="0"/>
              <a:t>variety of forms and rules make them useful in a large variety of tasks, but are generally used to transfer data from one source to another</a:t>
            </a:r>
          </a:p>
        </p:txBody>
      </p:sp>
    </p:spTree>
    <p:extLst>
      <p:ext uri="{BB962C8B-B14F-4D97-AF65-F5344CB8AC3E}">
        <p14:creationId xmlns:p14="http://schemas.microsoft.com/office/powerpoint/2010/main" val="6168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Working </a:t>
            </a:r>
            <a:r>
              <a:rPr lang="en-GB"/>
              <a:t>with lists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005:</a:t>
            </a:r>
            <a:br>
              <a:rPr lang="en-GB" dirty="0"/>
            </a:br>
            <a:r>
              <a:rPr lang="en-GB" dirty="0"/>
              <a:t>docker INSTALL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Montserrat</vt:lpstr>
      <vt:lpstr>Montserrat Black</vt:lpstr>
      <vt:lpstr>Wingdings</vt:lpstr>
      <vt:lpstr>Master_Primary_Colors</vt:lpstr>
      <vt:lpstr>Master_Red_and_Purple</vt:lpstr>
      <vt:lpstr>Master_Yellow_and_Orange</vt:lpstr>
      <vt:lpstr>Master_Blue</vt:lpstr>
      <vt:lpstr>Master_Neutral</vt:lpstr>
      <vt:lpstr>005: Python Arrays</vt:lpstr>
      <vt:lpstr>PowerPoint Presentation</vt:lpstr>
      <vt:lpstr>PowerPoint Presentation</vt:lpstr>
      <vt:lpstr>PowerPoint Presentation</vt:lpstr>
      <vt:lpstr>Demo – Working with lists</vt:lpstr>
      <vt:lpstr>005: docker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29</cp:revision>
  <dcterms:created xsi:type="dcterms:W3CDTF">2020-09-24T08:38:39Z</dcterms:created>
  <dcterms:modified xsi:type="dcterms:W3CDTF">2022-12-11T18:53:20Z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