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3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4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77" r:id="rId5"/>
    <p:sldMasterId id="2147483964" r:id="rId6"/>
    <p:sldMasterId id="2147484051" r:id="rId7"/>
    <p:sldMasterId id="2147484138" r:id="rId8"/>
  </p:sldMasterIdLst>
  <p:notesMasterIdLst>
    <p:notesMasterId r:id="rId14"/>
  </p:notesMasterIdLst>
  <p:handoutMasterIdLst>
    <p:handoutMasterId r:id="rId15"/>
  </p:handoutMasterIdLst>
  <p:sldIdLst>
    <p:sldId id="256" r:id="rId9"/>
    <p:sldId id="257" r:id="rId10"/>
    <p:sldId id="266" r:id="rId11"/>
    <p:sldId id="267" r:id="rId12"/>
    <p:sldId id="258" r:id="rId13"/>
  </p:sldIdLst>
  <p:sldSz cx="12192000" cy="6858000"/>
  <p:notesSz cx="6645275" cy="9775825"/>
  <p:custDataLst>
    <p:tags r:id="rId16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11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  <p:cmAuthor id="3" name="Grant" initials="G" lastIdx="1" clrIdx="2">
    <p:extLst>
      <p:ext uri="{19B8F6BF-5375-455C-9EA6-DF929625EA0E}">
        <p15:presenceInfo xmlns:p15="http://schemas.microsoft.com/office/powerpoint/2012/main" userId="Grant" providerId="None"/>
      </p:ext>
    </p:extLst>
  </p:cmAuthor>
  <p:cmAuthor id="4" name="Foppa, Pedro" initials="FP" lastIdx="1" clrIdx="3">
    <p:extLst>
      <p:ext uri="{19B8F6BF-5375-455C-9EA6-DF929625EA0E}">
        <p15:presenceInfo xmlns:p15="http://schemas.microsoft.com/office/powerpoint/2012/main" userId="S::pfoppa@qa.com::78b15ebb-14ab-45f0-97b3-f50a9b67ce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00CEF9"/>
    <a:srgbClr val="03EAB3"/>
    <a:srgbClr val="00D2FE"/>
    <a:srgbClr val="28CEF6"/>
    <a:srgbClr val="FFD217"/>
    <a:srgbClr val="FF6124"/>
    <a:srgbClr val="EECF40"/>
    <a:srgbClr val="A5FFFF"/>
    <a:srgbClr val="00E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D1342-23E5-D149-9C82-1D37CF7D9634}" v="58" dt="2020-09-24T09:04:24.233"/>
    <p1510:client id="{D2CB3A09-BE9F-7548-B4FB-8CB5C5C74A98}" v="31" dt="2020-09-23T13:17:38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29" autoAdjust="0"/>
    <p:restoredTop sz="93883" autoAdjust="0"/>
  </p:normalViewPr>
  <p:slideViewPr>
    <p:cSldViewPr snapToGrid="0" snapToObjects="1">
      <p:cViewPr varScale="1">
        <p:scale>
          <a:sx n="119" d="100"/>
          <a:sy n="119" d="100"/>
        </p:scale>
        <p:origin x="828" y="102"/>
      </p:cViewPr>
      <p:guideLst>
        <p:guide pos="3840"/>
        <p:guide orient="horz" pos="37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3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23" Type="http://schemas.microsoft.com/office/2015/10/relationships/revisionInfo" Target="revisionInfo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er, Michelle" userId="269c6baa-3bea-43e2-b302-c27845c1a42b" providerId="ADAL" clId="{1A6D8D64-7487-7E4D-A555-41A61A2F7AEC}"/>
    <pc:docChg chg="undo custSel modSld">
      <pc:chgData name="Waller, Michelle" userId="269c6baa-3bea-43e2-b302-c27845c1a42b" providerId="ADAL" clId="{1A6D8D64-7487-7E4D-A555-41A61A2F7AEC}" dt="2020-09-24T10:48:57.793" v="84" actId="1035"/>
      <pc:docMkLst>
        <pc:docMk/>
      </pc:docMkLst>
      <pc:sldChg chg="modSp mod modClrScheme chgLayout">
        <pc:chgData name="Waller, Michelle" userId="269c6baa-3bea-43e2-b302-c27845c1a42b" providerId="ADAL" clId="{1A6D8D64-7487-7E4D-A555-41A61A2F7AEC}" dt="2020-09-24T10:04:16.157" v="21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1A6D8D64-7487-7E4D-A555-41A61A2F7AEC}" dt="2020-09-24T10:04:16.157" v="21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1A6D8D64-7487-7E4D-A555-41A61A2F7AEC}" dt="2020-09-24T10:04:16.157" v="21" actId="700"/>
          <ac:spMkLst>
            <pc:docMk/>
            <pc:sldMk cId="1112600258" sldId="462"/>
            <ac:spMk id="3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10:45.780" v="3" actId="948"/>
        <pc:sldMkLst>
          <pc:docMk/>
          <pc:sldMk cId="3329272137" sldId="614"/>
        </pc:sldMkLst>
        <pc:spChg chg="mod">
          <ac:chgData name="Waller, Michelle" userId="269c6baa-3bea-43e2-b302-c27845c1a42b" providerId="ADAL" clId="{1A6D8D64-7487-7E4D-A555-41A61A2F7AEC}" dt="2020-09-24T09:10:45.780" v="3" actId="948"/>
          <ac:spMkLst>
            <pc:docMk/>
            <pc:sldMk cId="3329272137" sldId="614"/>
            <ac:spMk id="2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12:10.515" v="5" actId="12"/>
        <pc:sldMkLst>
          <pc:docMk/>
          <pc:sldMk cId="856531162" sldId="752"/>
        </pc:sldMkLst>
        <pc:spChg chg="mod">
          <ac:chgData name="Waller, Michelle" userId="269c6baa-3bea-43e2-b302-c27845c1a42b" providerId="ADAL" clId="{1A6D8D64-7487-7E4D-A555-41A61A2F7AEC}" dt="2020-09-24T09:12:10.515" v="5" actId="12"/>
          <ac:spMkLst>
            <pc:docMk/>
            <pc:sldMk cId="856531162" sldId="752"/>
            <ac:spMk id="2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45:23.196" v="11" actId="20577"/>
        <pc:sldMkLst>
          <pc:docMk/>
          <pc:sldMk cId="2660385598" sldId="753"/>
        </pc:sldMkLst>
        <pc:spChg chg="mod">
          <ac:chgData name="Waller, Michelle" userId="269c6baa-3bea-43e2-b302-c27845c1a42b" providerId="ADAL" clId="{1A6D8D64-7487-7E4D-A555-41A61A2F7AEC}" dt="2020-09-24T09:45:23.196" v="11" actId="20577"/>
          <ac:spMkLst>
            <pc:docMk/>
            <pc:sldMk cId="2660385598" sldId="753"/>
            <ac:spMk id="9" creationId="{28BFD558-7C1A-3A4A-8CE5-9F2C19E807EE}"/>
          </ac:spMkLst>
        </pc:spChg>
      </pc:sldChg>
      <pc:sldChg chg="modSp mod">
        <pc:chgData name="Waller, Michelle" userId="269c6baa-3bea-43e2-b302-c27845c1a42b" providerId="ADAL" clId="{1A6D8D64-7487-7E4D-A555-41A61A2F7AEC}" dt="2020-09-24T09:46:31.779" v="20" actId="20577"/>
        <pc:sldMkLst>
          <pc:docMk/>
          <pc:sldMk cId="3029155676" sldId="754"/>
        </pc:sldMkLst>
        <pc:spChg chg="mod">
          <ac:chgData name="Waller, Michelle" userId="269c6baa-3bea-43e2-b302-c27845c1a42b" providerId="ADAL" clId="{1A6D8D64-7487-7E4D-A555-41A61A2F7AEC}" dt="2020-09-24T09:46:31.779" v="20" actId="20577"/>
          <ac:spMkLst>
            <pc:docMk/>
            <pc:sldMk cId="3029155676" sldId="754"/>
            <ac:spMk id="2" creationId="{00000000-0000-0000-0000-000000000000}"/>
          </ac:spMkLst>
        </pc:spChg>
      </pc:sldChg>
      <pc:sldChg chg="addSp delSp modSp mod">
        <pc:chgData name="Waller, Michelle" userId="269c6baa-3bea-43e2-b302-c27845c1a42b" providerId="ADAL" clId="{1A6D8D64-7487-7E4D-A555-41A61A2F7AEC}" dt="2020-09-24T10:48:57.793" v="84" actId="1035"/>
        <pc:sldMkLst>
          <pc:docMk/>
          <pc:sldMk cId="1116385079" sldId="758"/>
        </pc:sldMkLst>
        <pc:spChg chg="add del mod">
          <ac:chgData name="Waller, Michelle" userId="269c6baa-3bea-43e2-b302-c27845c1a42b" providerId="ADAL" clId="{1A6D8D64-7487-7E4D-A555-41A61A2F7AEC}" dt="2020-09-24T10:48:53.577" v="75" actId="478"/>
          <ac:spMkLst>
            <pc:docMk/>
            <pc:sldMk cId="1116385079" sldId="758"/>
            <ac:spMk id="2" creationId="{B9C8FA18-4EC0-AB42-BCF1-7D5BB36CE723}"/>
          </ac:spMkLst>
        </pc:spChg>
        <pc:picChg chg="mod">
          <ac:chgData name="Waller, Michelle" userId="269c6baa-3bea-43e2-b302-c27845c1a42b" providerId="ADAL" clId="{1A6D8D64-7487-7E4D-A555-41A61A2F7AEC}" dt="2020-09-24T10:48:57.793" v="84" actId="1035"/>
          <ac:picMkLst>
            <pc:docMk/>
            <pc:sldMk cId="1116385079" sldId="758"/>
            <ac:picMk id="5" creationId="{653B27CB-9836-6541-B6C6-C2568ABD6782}"/>
          </ac:picMkLst>
        </pc:picChg>
      </pc:sldChg>
      <pc:sldChg chg="addSp delSp modSp mod">
        <pc:chgData name="Waller, Michelle" userId="269c6baa-3bea-43e2-b302-c27845c1a42b" providerId="ADAL" clId="{1A6D8D64-7487-7E4D-A555-41A61A2F7AEC}" dt="2020-09-24T10:47:21.774" v="57" actId="478"/>
        <pc:sldMkLst>
          <pc:docMk/>
          <pc:sldMk cId="3973869705" sldId="760"/>
        </pc:sldMkLst>
        <pc:spChg chg="mod">
          <ac:chgData name="Waller, Michelle" userId="269c6baa-3bea-43e2-b302-c27845c1a42b" providerId="ADAL" clId="{1A6D8D64-7487-7E4D-A555-41A61A2F7AEC}" dt="2020-09-24T10:47:10.072" v="52" actId="1038"/>
          <ac:spMkLst>
            <pc:docMk/>
            <pc:sldMk cId="3973869705" sldId="760"/>
            <ac:spMk id="2" creationId="{00000000-0000-0000-0000-000000000000}"/>
          </ac:spMkLst>
        </pc:spChg>
        <pc:spChg chg="add del mod">
          <ac:chgData name="Waller, Michelle" userId="269c6baa-3bea-43e2-b302-c27845c1a42b" providerId="ADAL" clId="{1A6D8D64-7487-7E4D-A555-41A61A2F7AEC}" dt="2020-09-24T10:47:21.774" v="57" actId="478"/>
          <ac:spMkLst>
            <pc:docMk/>
            <pc:sldMk cId="3973869705" sldId="760"/>
            <ac:spMk id="3" creationId="{4DBDCF52-A9C7-EA4D-8663-02F606439194}"/>
          </ac:spMkLst>
        </pc:spChg>
        <pc:picChg chg="mod">
          <ac:chgData name="Waller, Michelle" userId="269c6baa-3bea-43e2-b302-c27845c1a42b" providerId="ADAL" clId="{1A6D8D64-7487-7E4D-A555-41A61A2F7AEC}" dt="2020-09-24T10:47:19.756" v="56" actId="1038"/>
          <ac:picMkLst>
            <pc:docMk/>
            <pc:sldMk cId="3973869705" sldId="760"/>
            <ac:picMk id="6" creationId="{8CC1714B-AE0A-D941-87C0-93D5293D008B}"/>
          </ac:picMkLst>
        </pc:picChg>
      </pc:sldChg>
      <pc:sldChg chg="modSp mod">
        <pc:chgData name="Waller, Michelle" userId="269c6baa-3bea-43e2-b302-c27845c1a42b" providerId="ADAL" clId="{1A6D8D64-7487-7E4D-A555-41A61A2F7AEC}" dt="2020-09-24T09:45:50.440" v="17" actId="20577"/>
        <pc:sldMkLst>
          <pc:docMk/>
          <pc:sldMk cId="2035007324" sldId="766"/>
        </pc:sldMkLst>
        <pc:spChg chg="mod">
          <ac:chgData name="Waller, Michelle" userId="269c6baa-3bea-43e2-b302-c27845c1a42b" providerId="ADAL" clId="{1A6D8D64-7487-7E4D-A555-41A61A2F7AEC}" dt="2020-09-24T09:45:50.440" v="17" actId="20577"/>
          <ac:spMkLst>
            <pc:docMk/>
            <pc:sldMk cId="2035007324" sldId="766"/>
            <ac:spMk id="4" creationId="{A6F7E5EE-9957-9B44-9A6A-84A299974E12}"/>
          </ac:spMkLst>
        </pc:spChg>
      </pc:sldChg>
    </pc:docChg>
  </pc:docChgLst>
  <pc:docChgLst>
    <pc:chgData name="Foppa, Pedro" userId="78b15ebb-14ab-45f0-97b3-f50a9b67ce6d" providerId="ADAL" clId="{272B8FC1-575B-2D42-988B-7A0BE7D5428E}"/>
    <pc:docChg chg="undo redo custSel addSld delSld modSld addMainMaster delMainMaster modMainMaster">
      <pc:chgData name="Foppa, Pedro" userId="78b15ebb-14ab-45f0-97b3-f50a9b67ce6d" providerId="ADAL" clId="{272B8FC1-575B-2D42-988B-7A0BE7D5428E}" dt="2020-09-22T14:08:04.648" v="214" actId="700"/>
      <pc:docMkLst>
        <pc:docMk/>
      </pc:docMkLst>
      <pc:sldChg chg="addSp delSp modSp mod modClrScheme chgLayout">
        <pc:chgData name="Foppa, Pedro" userId="78b15ebb-14ab-45f0-97b3-f50a9b67ce6d" providerId="ADAL" clId="{272B8FC1-575B-2D42-988B-7A0BE7D5428E}" dt="2020-07-20T12:30:18.397" v="207" actId="20577"/>
        <pc:sldMkLst>
          <pc:docMk/>
          <pc:sldMk cId="1112600258" sldId="462"/>
        </pc:sldMkLst>
        <pc:spChg chg="mod ord">
          <ac:chgData name="Foppa, Pedro" userId="78b15ebb-14ab-45f0-97b3-f50a9b67ce6d" providerId="ADAL" clId="{272B8FC1-575B-2D42-988B-7A0BE7D5428E}" dt="2020-06-12T11:54:22.509" v="28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Foppa, Pedro" userId="78b15ebb-14ab-45f0-97b3-f50a9b67ce6d" providerId="ADAL" clId="{272B8FC1-575B-2D42-988B-7A0BE7D5428E}" dt="2020-07-20T12:30:18.397" v="207" actId="20577"/>
          <ac:spMkLst>
            <pc:docMk/>
            <pc:sldMk cId="1112600258" sldId="462"/>
            <ac:spMk id="3" creationId="{00000000-0000-0000-0000-000000000000}"/>
          </ac:spMkLst>
        </pc:spChg>
        <pc:spChg chg="add del mod">
          <ac:chgData name="Foppa, Pedro" userId="78b15ebb-14ab-45f0-97b3-f50a9b67ce6d" providerId="ADAL" clId="{272B8FC1-575B-2D42-988B-7A0BE7D5428E}" dt="2020-06-12T11:53:07.054" v="10"/>
          <ac:spMkLst>
            <pc:docMk/>
            <pc:sldMk cId="1112600258" sldId="462"/>
            <ac:spMk id="6" creationId="{3C61F04B-853B-3F47-82CA-C399D0E5485E}"/>
          </ac:spMkLst>
        </pc:spChg>
        <pc:spChg chg="add del mod">
          <ac:chgData name="Foppa, Pedro" userId="78b15ebb-14ab-45f0-97b3-f50a9b67ce6d" providerId="ADAL" clId="{272B8FC1-575B-2D42-988B-7A0BE7D5428E}" dt="2020-06-12T11:53:07.054" v="10"/>
          <ac:spMkLst>
            <pc:docMk/>
            <pc:sldMk cId="1112600258" sldId="462"/>
            <ac:spMk id="7" creationId="{345AFC2E-B91C-6F48-A107-C1E3E423B5AA}"/>
          </ac:spMkLst>
        </pc:spChg>
        <pc:spChg chg="add del mod">
          <ac:chgData name="Foppa, Pedro" userId="78b15ebb-14ab-45f0-97b3-f50a9b67ce6d" providerId="ADAL" clId="{272B8FC1-575B-2D42-988B-7A0BE7D5428E}" dt="2020-06-12T11:53:07.592" v="11"/>
          <ac:spMkLst>
            <pc:docMk/>
            <pc:sldMk cId="1112600258" sldId="462"/>
            <ac:spMk id="8" creationId="{F7578583-6075-9246-B6CB-55C272D15E33}"/>
          </ac:spMkLst>
        </pc:spChg>
        <pc:spChg chg="add del mod">
          <ac:chgData name="Foppa, Pedro" userId="78b15ebb-14ab-45f0-97b3-f50a9b67ce6d" providerId="ADAL" clId="{272B8FC1-575B-2D42-988B-7A0BE7D5428E}" dt="2020-06-12T11:53:07.592" v="11"/>
          <ac:spMkLst>
            <pc:docMk/>
            <pc:sldMk cId="1112600258" sldId="462"/>
            <ac:spMk id="9" creationId="{7EE82609-21DE-1D4E-9399-C0081406A756}"/>
          </ac:spMkLst>
        </pc:spChg>
        <pc:picChg chg="del">
          <ac:chgData name="Foppa, Pedro" userId="78b15ebb-14ab-45f0-97b3-f50a9b67ce6d" providerId="ADAL" clId="{272B8FC1-575B-2D42-988B-7A0BE7D5428E}" dt="2020-06-12T11:52:58.280" v="8" actId="478"/>
          <ac:picMkLst>
            <pc:docMk/>
            <pc:sldMk cId="1112600258" sldId="462"/>
            <ac:picMk id="4" creationId="{00000000-0000-0000-0000-000000000000}"/>
          </ac:picMkLst>
        </pc:picChg>
      </pc:sldChg>
      <pc:sldChg chg="addSp delSp modSp del">
        <pc:chgData name="Foppa, Pedro" userId="78b15ebb-14ab-45f0-97b3-f50a9b67ce6d" providerId="ADAL" clId="{272B8FC1-575B-2D42-988B-7A0BE7D5428E}" dt="2020-06-30T14:25:22.031" v="184"/>
        <pc:sldMkLst>
          <pc:docMk/>
          <pc:sldMk cId="1592991364" sldId="612"/>
        </pc:sldMkLst>
        <pc:spChg chg="add del mod">
          <ac:chgData name="Foppa, Pedro" userId="78b15ebb-14ab-45f0-97b3-f50a9b67ce6d" providerId="ADAL" clId="{272B8FC1-575B-2D42-988B-7A0BE7D5428E}" dt="2020-06-30T14:25:15.909" v="183" actId="767"/>
          <ac:spMkLst>
            <pc:docMk/>
            <pc:sldMk cId="1592991364" sldId="612"/>
            <ac:spMk id="2" creationId="{0A439E71-45DA-1F42-871C-DDC89AA861CD}"/>
          </ac:spMkLst>
        </pc:spChg>
        <pc:spChg chg="add del 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3" creationId="{4C133386-7D7F-044C-A91C-8CF87AF871BC}"/>
          </ac:spMkLst>
        </pc:spChg>
        <pc:spChg chg="add 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4" creationId="{3E3D40BF-0AC5-FD49-B2FA-DBD7D6A07866}"/>
          </ac:spMkLst>
        </pc:spChg>
        <pc:spChg chg="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5" creationId="{00000000-0000-0000-0000-000000000000}"/>
          </ac:spMkLst>
        </pc:spChg>
      </pc:sldChg>
      <pc:sldChg chg="del">
        <pc:chgData name="Foppa, Pedro" userId="78b15ebb-14ab-45f0-97b3-f50a9b67ce6d" providerId="ADAL" clId="{272B8FC1-575B-2D42-988B-7A0BE7D5428E}" dt="2020-06-12T11:52:45.085" v="0" actId="2696"/>
        <pc:sldMkLst>
          <pc:docMk/>
          <pc:sldMk cId="173039075" sldId="613"/>
        </pc:sldMkLst>
      </pc:sldChg>
      <pc:sldChg chg="modSp del mod modClrScheme chgLayout">
        <pc:chgData name="Foppa, Pedro" userId="78b15ebb-14ab-45f0-97b3-f50a9b67ce6d" providerId="ADAL" clId="{272B8FC1-575B-2D42-988B-7A0BE7D5428E}" dt="2020-09-22T14:07:10.060" v="211" actId="700"/>
        <pc:sldMkLst>
          <pc:docMk/>
          <pc:sldMk cId="3329272137" sldId="614"/>
        </pc:sldMkLst>
        <pc:spChg chg="mod ord">
          <ac:chgData name="Foppa, Pedro" userId="78b15ebb-14ab-45f0-97b3-f50a9b67ce6d" providerId="ADAL" clId="{272B8FC1-575B-2D42-988B-7A0BE7D5428E}" dt="2020-09-22T14:07:10.060" v="211" actId="700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Foppa, Pedro" userId="78b15ebb-14ab-45f0-97b3-f50a9b67ce6d" providerId="ADAL" clId="{272B8FC1-575B-2D42-988B-7A0BE7D5428E}" dt="2020-09-22T14:07:10.060" v="211" actId="700"/>
          <ac:spMkLst>
            <pc:docMk/>
            <pc:sldMk cId="3329272137" sldId="614"/>
            <ac:spMk id="5" creationId="{00000000-0000-0000-0000-000000000000}"/>
          </ac:spMkLst>
        </pc:spChg>
      </pc:sldChg>
      <pc:sldChg chg="del">
        <pc:chgData name="Foppa, Pedro" userId="78b15ebb-14ab-45f0-97b3-f50a9b67ce6d" providerId="ADAL" clId="{272B8FC1-575B-2D42-988B-7A0BE7D5428E}" dt="2020-06-12T11:52:45.120" v="2" actId="2696"/>
        <pc:sldMkLst>
          <pc:docMk/>
          <pc:sldMk cId="1258270248" sldId="616"/>
        </pc:sldMkLst>
      </pc:sldChg>
      <pc:sldChg chg="del">
        <pc:chgData name="Foppa, Pedro" userId="78b15ebb-14ab-45f0-97b3-f50a9b67ce6d" providerId="ADAL" clId="{272B8FC1-575B-2D42-988B-7A0BE7D5428E}" dt="2020-06-12T11:52:45.130" v="3" actId="2696"/>
        <pc:sldMkLst>
          <pc:docMk/>
          <pc:sldMk cId="3031212613" sldId="617"/>
        </pc:sldMkLst>
      </pc:sldChg>
      <pc:sldChg chg="del">
        <pc:chgData name="Foppa, Pedro" userId="78b15ebb-14ab-45f0-97b3-f50a9b67ce6d" providerId="ADAL" clId="{272B8FC1-575B-2D42-988B-7A0BE7D5428E}" dt="2020-06-12T11:52:45.140" v="4" actId="2696"/>
        <pc:sldMkLst>
          <pc:docMk/>
          <pc:sldMk cId="3727644893" sldId="618"/>
        </pc:sldMkLst>
      </pc:sldChg>
      <pc:sldChg chg="addSp delSp modSp del">
        <pc:chgData name="Foppa, Pedro" userId="78b15ebb-14ab-45f0-97b3-f50a9b67ce6d" providerId="ADAL" clId="{272B8FC1-575B-2D42-988B-7A0BE7D5428E}" dt="2020-06-16T10:16:57.586" v="151" actId="2696"/>
        <pc:sldMkLst>
          <pc:docMk/>
          <pc:sldMk cId="2277730531" sldId="750"/>
        </pc:sldMkLst>
        <pc:spChg chg="mod">
          <ac:chgData name="Foppa, Pedro" userId="78b15ebb-14ab-45f0-97b3-f50a9b67ce6d" providerId="ADAL" clId="{272B8FC1-575B-2D42-988B-7A0BE7D5428E}" dt="2020-06-16T10:13:58.669" v="92" actId="1076"/>
          <ac:spMkLst>
            <pc:docMk/>
            <pc:sldMk cId="2277730531" sldId="750"/>
            <ac:spMk id="2" creationId="{00000000-0000-0000-0000-000000000000}"/>
          </ac:spMkLst>
        </pc:spChg>
        <pc:spChg chg="add del mod">
          <ac:chgData name="Foppa, Pedro" userId="78b15ebb-14ab-45f0-97b3-f50a9b67ce6d" providerId="ADAL" clId="{272B8FC1-575B-2D42-988B-7A0BE7D5428E}" dt="2020-06-16T10:14:07.354" v="98" actId="767"/>
          <ac:spMkLst>
            <pc:docMk/>
            <pc:sldMk cId="2277730531" sldId="750"/>
            <ac:spMk id="3" creationId="{1AC04E93-6195-4A40-A91F-895398F7D85E}"/>
          </ac:spMkLst>
        </pc:spChg>
        <pc:spChg chg="mod">
          <ac:chgData name="Foppa, Pedro" userId="78b15ebb-14ab-45f0-97b3-f50a9b67ce6d" providerId="ADAL" clId="{272B8FC1-575B-2D42-988B-7A0BE7D5428E}" dt="2020-06-16T10:14:06.609" v="96" actId="20577"/>
          <ac:spMkLst>
            <pc:docMk/>
            <pc:sldMk cId="2277730531" sldId="750"/>
            <ac:spMk id="5" creationId="{00000000-0000-0000-0000-000000000000}"/>
          </ac:spMkLst>
        </pc:spChg>
      </pc:sldChg>
      <pc:sldChg chg="new del">
        <pc:chgData name="Foppa, Pedro" userId="78b15ebb-14ab-45f0-97b3-f50a9b67ce6d" providerId="ADAL" clId="{272B8FC1-575B-2D42-988B-7A0BE7D5428E}" dt="2020-06-16T10:14:44.225" v="105" actId="2696"/>
        <pc:sldMkLst>
          <pc:docMk/>
          <pc:sldMk cId="910931568" sldId="751"/>
        </pc:sldMkLst>
      </pc:sldChg>
      <pc:sldChg chg="addSp delSp modSp new mod modClrScheme chgLayout">
        <pc:chgData name="Foppa, Pedro" userId="78b15ebb-14ab-45f0-97b3-f50a9b67ce6d" providerId="ADAL" clId="{272B8FC1-575B-2D42-988B-7A0BE7D5428E}" dt="2020-09-22T14:08:04.648" v="214" actId="700"/>
        <pc:sldMkLst>
          <pc:docMk/>
          <pc:sldMk cId="2191652147" sldId="751"/>
        </pc:sldMkLst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2" creationId="{5BA585AA-B262-824C-96EB-6C08247F3901}"/>
          </ac:spMkLst>
        </pc:spChg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3" creationId="{164194CE-01AC-3E45-8282-C8DABF755C41}"/>
          </ac:spMkLst>
        </pc:spChg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4" creationId="{1A19BAC8-538F-4F4E-9803-1A454C6A4339}"/>
          </ac:spMkLst>
        </pc:spChg>
      </pc:sldChg>
      <pc:sldChg chg="new del">
        <pc:chgData name="Foppa, Pedro" userId="78b15ebb-14ab-45f0-97b3-f50a9b67ce6d" providerId="ADAL" clId="{272B8FC1-575B-2D42-988B-7A0BE7D5428E}" dt="2020-06-16T10:18:12.036" v="174" actId="2696"/>
        <pc:sldMkLst>
          <pc:docMk/>
          <pc:sldMk cId="45266042" sldId="752"/>
        </pc:sldMkLst>
      </pc:sldChg>
      <pc:sldChg chg="new del mod modClrScheme chgLayout">
        <pc:chgData name="Foppa, Pedro" userId="78b15ebb-14ab-45f0-97b3-f50a9b67ce6d" providerId="ADAL" clId="{272B8FC1-575B-2D42-988B-7A0BE7D5428E}" dt="2020-06-16T10:18:31.042" v="179" actId="2696"/>
        <pc:sldMkLst>
          <pc:docMk/>
          <pc:sldMk cId="1012584205" sldId="752"/>
        </pc:sldMkLst>
      </pc:sldChg>
      <pc:sldMasterChg chg="add del addSldLayout delSldLayout modSldLayout">
        <pc:chgData name="Foppa, Pedro" userId="78b15ebb-14ab-45f0-97b3-f50a9b67ce6d" providerId="ADAL" clId="{272B8FC1-575B-2D42-988B-7A0BE7D5428E}" dt="2020-06-16T10:17:13.839" v="154"/>
        <pc:sldMasterMkLst>
          <pc:docMk/>
          <pc:sldMasterMk cId="300464794" sldId="2147483648"/>
        </pc:sldMasterMkLst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203859263" sldId="214748369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4045959733" sldId="214748370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44572162" sldId="214748377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474306137" sldId="214748377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40942256" sldId="214748378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32988920" sldId="214748378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514873442" sldId="2147483790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317007425" sldId="214748379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773101082" sldId="214748380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89945353" sldId="2147483802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91098647" sldId="2147483803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86887003" sldId="214748380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4276879334" sldId="214748380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966592149" sldId="214748380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95952565" sldId="214748380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91325315" sldId="214748421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749363418" sldId="214748421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3823045" sldId="214748422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830558822" sldId="214748431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116668104" sldId="214748431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736062778" sldId="214748431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589326424" sldId="214748431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168013846" sldId="214748431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373587223" sldId="214748431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95497918" sldId="2147484322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88925092" sldId="2147484323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322699549" sldId="214748432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386269025" sldId="214748432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68724322" sldId="214748432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913617527" sldId="214748432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995273153" sldId="2147484328"/>
          </pc:sldLayoutMkLst>
        </pc:sldLayoutChg>
        <pc:sldLayoutChg chg="addSp delSp modSp add del">
          <pc:chgData name="Foppa, Pedro" userId="78b15ebb-14ab-45f0-97b3-f50a9b67ce6d" providerId="ADAL" clId="{272B8FC1-575B-2D42-988B-7A0BE7D5428E}" dt="2020-06-16T10:17:13.839" v="154"/>
          <pc:sldLayoutMkLst>
            <pc:docMk/>
            <pc:sldMasterMk cId="300464794" sldId="2147483648"/>
            <pc:sldLayoutMk cId="368905433" sldId="2147484333"/>
          </pc:sldLayoutMkLst>
          <pc:spChg chg="del">
            <ac:chgData name="Foppa, Pedro" userId="78b15ebb-14ab-45f0-97b3-f50a9b67ce6d" providerId="ADAL" clId="{272B8FC1-575B-2D42-988B-7A0BE7D5428E}" dt="2020-06-16T10:17:11.214" v="152" actId="478"/>
            <ac:spMkLst>
              <pc:docMk/>
              <pc:sldMasterMk cId="300464794" sldId="2147483648"/>
              <pc:sldLayoutMk cId="368905433" sldId="2147484333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13.504" v="153" actId="478"/>
            <ac:spMkLst>
              <pc:docMk/>
              <pc:sldMasterMk cId="300464794" sldId="2147483648"/>
              <pc:sldLayoutMk cId="368905433" sldId="2147484333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13.839" v="154"/>
            <ac:spMkLst>
              <pc:docMk/>
              <pc:sldMasterMk cId="300464794" sldId="2147483648"/>
              <pc:sldLayoutMk cId="368905433" sldId="2147484333"/>
              <ac:spMk id="10" creationId="{17F25977-2A6E-5145-88F9-CD120C50E0D7}"/>
            </ac:spMkLst>
          </pc:spChg>
          <pc:spChg chg="add mod">
            <ac:chgData name="Foppa, Pedro" userId="78b15ebb-14ab-45f0-97b3-f50a9b67ce6d" providerId="ADAL" clId="{272B8FC1-575B-2D42-988B-7A0BE7D5428E}" dt="2020-06-16T10:17:13.839" v="154"/>
            <ac:spMkLst>
              <pc:docMk/>
              <pc:sldMasterMk cId="300464794" sldId="2147483648"/>
              <pc:sldLayoutMk cId="368905433" sldId="2147484333"/>
              <ac:spMk id="11" creationId="{C213F3E8-EBA2-2742-9898-726D280D25C7}"/>
            </ac:spMkLst>
          </pc:spChg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72539000" sldId="214748433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79185749" sldId="214748433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07775210" sldId="214748433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229022019" sldId="214748433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93349831" sldId="214748433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18492022" sldId="214748433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82079407" sldId="2147484340"/>
          </pc:sldLayoutMkLst>
        </pc:sldLayoutChg>
        <pc:sldLayoutChg chg="addSp delSp modSp add del">
          <pc:chgData name="Foppa, Pedro" userId="78b15ebb-14ab-45f0-97b3-f50a9b67ce6d" providerId="ADAL" clId="{272B8FC1-575B-2D42-988B-7A0BE7D5428E}" dt="2020-06-16T10:16:43.924" v="149"/>
          <pc:sldLayoutMkLst>
            <pc:docMk/>
            <pc:sldMasterMk cId="300464794" sldId="2147483648"/>
            <pc:sldLayoutMk cId="196910092" sldId="2147484341"/>
          </pc:sldLayoutMkLst>
          <pc:spChg chg="add del">
            <ac:chgData name="Foppa, Pedro" userId="78b15ebb-14ab-45f0-97b3-f50a9b67ce6d" providerId="ADAL" clId="{272B8FC1-575B-2D42-988B-7A0BE7D5428E}" dt="2020-06-16T10:14:21.406" v="100" actId="478"/>
            <ac:spMkLst>
              <pc:docMk/>
              <pc:sldMasterMk cId="300464794" sldId="2147483648"/>
              <pc:sldLayoutMk cId="196910092" sldId="2147484341"/>
              <ac:spMk id="2" creationId="{EBBB6D40-B4C9-8B4A-B2A6-126F64906376}"/>
            </ac:spMkLst>
          </pc:spChg>
          <pc:spChg chg="add del mod">
            <ac:chgData name="Foppa, Pedro" userId="78b15ebb-14ab-45f0-97b3-f50a9b67ce6d" providerId="ADAL" clId="{272B8FC1-575B-2D42-988B-7A0BE7D5428E}" dt="2020-06-16T10:16:06.952" v="139"/>
            <ac:spMkLst>
              <pc:docMk/>
              <pc:sldMasterMk cId="300464794" sldId="2147483648"/>
              <pc:sldLayoutMk cId="196910092" sldId="2147484341"/>
              <ac:spMk id="3" creationId="{E9FCC132-F9A9-5540-A69F-A3A20B802DDF}"/>
            </ac:spMkLst>
          </pc:spChg>
          <pc:spChg chg="add del mod">
            <ac:chgData name="Foppa, Pedro" userId="78b15ebb-14ab-45f0-97b3-f50a9b67ce6d" providerId="ADAL" clId="{272B8FC1-575B-2D42-988B-7A0BE7D5428E}" dt="2020-06-16T10:16:40.235" v="147"/>
            <ac:spMkLst>
              <pc:docMk/>
              <pc:sldMasterMk cId="300464794" sldId="2147483648"/>
              <pc:sldLayoutMk cId="196910092" sldId="2147484341"/>
              <ac:spMk id="5" creationId="{941C76C7-AB57-CD44-B650-DF02B7DD43E9}"/>
            </ac:spMkLst>
          </pc:spChg>
          <pc:spChg chg="add del">
            <ac:chgData name="Foppa, Pedro" userId="78b15ebb-14ab-45f0-97b3-f50a9b67ce6d" providerId="ADAL" clId="{272B8FC1-575B-2D42-988B-7A0BE7D5428E}" dt="2020-06-16T10:14:22.665" v="101" actId="478"/>
            <ac:spMkLst>
              <pc:docMk/>
              <pc:sldMasterMk cId="300464794" sldId="2147483648"/>
              <pc:sldLayoutMk cId="196910092" sldId="2147484341"/>
              <ac:spMk id="8" creationId="{00000000-0000-0000-0000-000000000000}"/>
            </ac:spMkLst>
          </pc:spChg>
          <pc:spChg chg="add del mod">
            <ac:chgData name="Foppa, Pedro" userId="78b15ebb-14ab-45f0-97b3-f50a9b67ce6d" providerId="ADAL" clId="{272B8FC1-575B-2D42-988B-7A0BE7D5428E}" dt="2020-06-16T10:13:43.007" v="87"/>
            <ac:spMkLst>
              <pc:docMk/>
              <pc:sldMasterMk cId="300464794" sldId="2147483648"/>
              <pc:sldLayoutMk cId="196910092" sldId="2147484341"/>
              <ac:spMk id="10" creationId="{A097ECBB-D0AA-C04D-B9DB-B7B9BBDD9314}"/>
            </ac:spMkLst>
          </pc:spChg>
          <pc:spChg chg="add del mod">
            <ac:chgData name="Foppa, Pedro" userId="78b15ebb-14ab-45f0-97b3-f50a9b67ce6d" providerId="ADAL" clId="{272B8FC1-575B-2D42-988B-7A0BE7D5428E}" dt="2020-06-16T10:13:43.007" v="87"/>
            <ac:spMkLst>
              <pc:docMk/>
              <pc:sldMasterMk cId="300464794" sldId="2147483648"/>
              <pc:sldLayoutMk cId="196910092" sldId="2147484341"/>
              <ac:spMk id="11" creationId="{FAA787A3-24ED-3F43-8C0A-897E718AF77B}"/>
            </ac:spMkLst>
          </pc:spChg>
          <pc:spChg chg="add del mod">
            <ac:chgData name="Foppa, Pedro" userId="78b15ebb-14ab-45f0-97b3-f50a9b67ce6d" providerId="ADAL" clId="{272B8FC1-575B-2D42-988B-7A0BE7D5428E}" dt="2020-06-16T10:14:10.372" v="99"/>
            <ac:spMkLst>
              <pc:docMk/>
              <pc:sldMasterMk cId="300464794" sldId="2147483648"/>
              <pc:sldLayoutMk cId="196910092" sldId="2147484341"/>
              <ac:spMk id="12" creationId="{85A5F909-AC00-ED4E-8DB9-C49FAC1FF2A5}"/>
            </ac:spMkLst>
          </pc:spChg>
          <pc:spChg chg="add del mod">
            <ac:chgData name="Foppa, Pedro" userId="78b15ebb-14ab-45f0-97b3-f50a9b67ce6d" providerId="ADAL" clId="{272B8FC1-575B-2D42-988B-7A0BE7D5428E}" dt="2020-06-16T10:14:10.372" v="99"/>
            <ac:spMkLst>
              <pc:docMk/>
              <pc:sldMasterMk cId="300464794" sldId="2147483648"/>
              <pc:sldLayoutMk cId="196910092" sldId="2147484341"/>
              <ac:spMk id="13" creationId="{8CCF440B-D69A-A841-9ED2-66732BBD5397}"/>
            </ac:spMkLst>
          </pc:spChg>
          <pc:spChg chg="add del mod">
            <ac:chgData name="Foppa, Pedro" userId="78b15ebb-14ab-45f0-97b3-f50a9b67ce6d" providerId="ADAL" clId="{272B8FC1-575B-2D42-988B-7A0BE7D5428E}" dt="2020-06-16T10:16:08.457" v="140" actId="478"/>
            <ac:spMkLst>
              <pc:docMk/>
              <pc:sldMasterMk cId="300464794" sldId="2147483648"/>
              <pc:sldLayoutMk cId="196910092" sldId="2147484341"/>
              <ac:spMk id="14" creationId="{F1AC7BC7-83BB-E64A-9972-0DD957F1443C}"/>
            </ac:spMkLst>
          </pc:spChg>
          <pc:spChg chg="add del mod">
            <ac:chgData name="Foppa, Pedro" userId="78b15ebb-14ab-45f0-97b3-f50a9b67ce6d" providerId="ADAL" clId="{272B8FC1-575B-2D42-988B-7A0BE7D5428E}" dt="2020-06-16T10:16:43.132" v="148" actId="478"/>
            <ac:spMkLst>
              <pc:docMk/>
              <pc:sldMasterMk cId="300464794" sldId="2147483648"/>
              <pc:sldLayoutMk cId="196910092" sldId="2147484341"/>
              <ac:spMk id="15" creationId="{324C64E1-1BBF-2446-8CC8-78E0814D3ECE}"/>
            </ac:spMkLst>
          </pc:spChg>
          <pc:spChg chg="add mod">
            <ac:chgData name="Foppa, Pedro" userId="78b15ebb-14ab-45f0-97b3-f50a9b67ce6d" providerId="ADAL" clId="{272B8FC1-575B-2D42-988B-7A0BE7D5428E}" dt="2020-06-16T10:16:10.175" v="141"/>
            <ac:spMkLst>
              <pc:docMk/>
              <pc:sldMasterMk cId="300464794" sldId="2147483648"/>
              <pc:sldLayoutMk cId="196910092" sldId="2147484341"/>
              <ac:spMk id="17" creationId="{F40F117A-8029-1046-B154-5F6DC38A0EC1}"/>
            </ac:spMkLst>
          </pc:spChg>
          <pc:spChg chg="add mod">
            <ac:chgData name="Foppa, Pedro" userId="78b15ebb-14ab-45f0-97b3-f50a9b67ce6d" providerId="ADAL" clId="{272B8FC1-575B-2D42-988B-7A0BE7D5428E}" dt="2020-06-16T10:16:43.924" v="149"/>
            <ac:spMkLst>
              <pc:docMk/>
              <pc:sldMasterMk cId="300464794" sldId="2147483648"/>
              <pc:sldLayoutMk cId="196910092" sldId="2147484341"/>
              <ac:spMk id="19" creationId="{7730DEBB-F3C8-2B49-98FA-67CD17896A82}"/>
            </ac:spMkLst>
          </pc:spChg>
          <pc:picChg chg="mod">
            <ac:chgData name="Foppa, Pedro" userId="78b15ebb-14ab-45f0-97b3-f50a9b67ce6d" providerId="ADAL" clId="{272B8FC1-575B-2D42-988B-7A0BE7D5428E}" dt="2020-06-16T10:15:46.038" v="129" actId="1076"/>
            <ac:picMkLst>
              <pc:docMk/>
              <pc:sldMasterMk cId="300464794" sldId="2147483648"/>
              <pc:sldLayoutMk cId="196910092" sldId="2147484341"/>
              <ac:picMk id="7" creationId="{1CCEA50D-6782-1444-BB85-3E86FC05CB18}"/>
            </ac:picMkLst>
          </pc:picChg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058105461" sldId="2147484376"/>
          </pc:sldLayoutMkLst>
        </pc:sldLayoutChg>
      </pc:sldMasterChg>
      <pc:sldMasterChg chg="modSldLayout">
        <pc:chgData name="Foppa, Pedro" userId="78b15ebb-14ab-45f0-97b3-f50a9b67ce6d" providerId="ADAL" clId="{272B8FC1-575B-2D42-988B-7A0BE7D5428E}" dt="2020-06-30T14:25:39.539" v="186"/>
        <pc:sldMasterMkLst>
          <pc:docMk/>
          <pc:sldMasterMk cId="3315793142" sldId="2147483877"/>
        </pc:sldMasterMkLst>
        <pc:sldLayoutChg chg="addSp delSp modSp">
          <pc:chgData name="Foppa, Pedro" userId="78b15ebb-14ab-45f0-97b3-f50a9b67ce6d" providerId="ADAL" clId="{272B8FC1-575B-2D42-988B-7A0BE7D5428E}" dt="2020-06-30T14:25:39.539" v="186"/>
          <pc:sldLayoutMkLst>
            <pc:docMk/>
            <pc:sldMasterMk cId="3315793142" sldId="2147483877"/>
            <pc:sldLayoutMk cId="3069407022" sldId="2147484342"/>
          </pc:sldLayoutMkLst>
          <pc:spChg chg="del">
            <ac:chgData name="Foppa, Pedro" userId="78b15ebb-14ab-45f0-97b3-f50a9b67ce6d" providerId="ADAL" clId="{272B8FC1-575B-2D42-988B-7A0BE7D5428E}" dt="2020-06-30T14:25:39.273" v="185" actId="478"/>
            <ac:spMkLst>
              <pc:docMk/>
              <pc:sldMasterMk cId="3315793142" sldId="2147483877"/>
              <pc:sldLayoutMk cId="3069407022" sldId="2147484342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39.539" v="186"/>
            <ac:spMkLst>
              <pc:docMk/>
              <pc:sldMasterMk cId="3315793142" sldId="2147483877"/>
              <pc:sldLayoutMk cId="3069407022" sldId="2147484342"/>
              <ac:spMk id="6" creationId="{0948F714-4D77-CD42-BD58-84592393B6D2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23.529" v="157"/>
          <pc:sldLayoutMkLst>
            <pc:docMk/>
            <pc:sldMasterMk cId="3315793142" sldId="2147483877"/>
            <pc:sldLayoutMk cId="4277879548" sldId="2147484374"/>
          </pc:sldLayoutMkLst>
          <pc:spChg chg="del">
            <ac:chgData name="Foppa, Pedro" userId="78b15ebb-14ab-45f0-97b3-f50a9b67ce6d" providerId="ADAL" clId="{272B8FC1-575B-2D42-988B-7A0BE7D5428E}" dt="2020-06-16T10:17:21.644" v="155" actId="478"/>
            <ac:spMkLst>
              <pc:docMk/>
              <pc:sldMasterMk cId="3315793142" sldId="2147483877"/>
              <pc:sldLayoutMk cId="4277879548" sldId="2147484374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22.658" v="156" actId="478"/>
            <ac:spMkLst>
              <pc:docMk/>
              <pc:sldMasterMk cId="3315793142" sldId="2147483877"/>
              <pc:sldLayoutMk cId="4277879548" sldId="2147484374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23.529" v="157"/>
            <ac:spMkLst>
              <pc:docMk/>
              <pc:sldMasterMk cId="3315793142" sldId="2147483877"/>
              <pc:sldLayoutMk cId="4277879548" sldId="2147484374"/>
              <ac:spMk id="11" creationId="{08ED2E95-BD09-4045-B25A-7BA7626B9306}"/>
            </ac:spMkLst>
          </pc:spChg>
          <pc:spChg chg="add mod">
            <ac:chgData name="Foppa, Pedro" userId="78b15ebb-14ab-45f0-97b3-f50a9b67ce6d" providerId="ADAL" clId="{272B8FC1-575B-2D42-988B-7A0BE7D5428E}" dt="2020-06-16T10:17:23.529" v="157"/>
            <ac:spMkLst>
              <pc:docMk/>
              <pc:sldMasterMk cId="3315793142" sldId="2147483877"/>
              <pc:sldLayoutMk cId="4277879548" sldId="2147484374"/>
              <ac:spMk id="12" creationId="{77D03749-17B2-B34C-9139-D4494B934961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29.686" v="160"/>
          <pc:sldLayoutMkLst>
            <pc:docMk/>
            <pc:sldMasterMk cId="3315793142" sldId="2147483877"/>
            <pc:sldLayoutMk cId="2448593730" sldId="2147484375"/>
          </pc:sldLayoutMkLst>
          <pc:spChg chg="del">
            <ac:chgData name="Foppa, Pedro" userId="78b15ebb-14ab-45f0-97b3-f50a9b67ce6d" providerId="ADAL" clId="{272B8FC1-575B-2D42-988B-7A0BE7D5428E}" dt="2020-06-16T10:17:28.693" v="159" actId="478"/>
            <ac:spMkLst>
              <pc:docMk/>
              <pc:sldMasterMk cId="3315793142" sldId="2147483877"/>
              <pc:sldLayoutMk cId="2448593730" sldId="2147484375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26.422" v="158" actId="478"/>
            <ac:spMkLst>
              <pc:docMk/>
              <pc:sldMasterMk cId="3315793142" sldId="2147483877"/>
              <pc:sldLayoutMk cId="2448593730" sldId="2147484375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29.686" v="160"/>
            <ac:spMkLst>
              <pc:docMk/>
              <pc:sldMasterMk cId="3315793142" sldId="2147483877"/>
              <pc:sldLayoutMk cId="2448593730" sldId="2147484375"/>
              <ac:spMk id="10" creationId="{016F167C-D72A-004A-B824-A56F199A7173}"/>
            </ac:spMkLst>
          </pc:spChg>
          <pc:spChg chg="add mod">
            <ac:chgData name="Foppa, Pedro" userId="78b15ebb-14ab-45f0-97b3-f50a9b67ce6d" providerId="ADAL" clId="{272B8FC1-575B-2D42-988B-7A0BE7D5428E}" dt="2020-06-16T10:17:29.686" v="160"/>
            <ac:spMkLst>
              <pc:docMk/>
              <pc:sldMasterMk cId="3315793142" sldId="2147483877"/>
              <pc:sldLayoutMk cId="2448593730" sldId="2147484375"/>
              <ac:spMk id="11" creationId="{36E36BB6-0DB4-9E4F-8E92-014E36368D6B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6-30T14:25:50.109" v="190"/>
        <pc:sldMasterMkLst>
          <pc:docMk/>
          <pc:sldMasterMk cId="1105970405" sldId="2147483964"/>
        </pc:sldMasterMkLst>
        <pc:sldLayoutChg chg="addSp delSp modSp">
          <pc:chgData name="Foppa, Pedro" userId="78b15ebb-14ab-45f0-97b3-f50a9b67ce6d" providerId="ADAL" clId="{272B8FC1-575B-2D42-988B-7A0BE7D5428E}" dt="2020-06-12T11:58:13.233" v="67"/>
          <pc:sldLayoutMkLst>
            <pc:docMk/>
            <pc:sldMasterMk cId="1105970405" sldId="2147483964"/>
            <pc:sldLayoutMk cId="1964158998" sldId="2147483967"/>
          </pc:sldLayoutMkLst>
          <pc:spChg chg="del">
            <ac:chgData name="Foppa, Pedro" userId="78b15ebb-14ab-45f0-97b3-f50a9b67ce6d" providerId="ADAL" clId="{272B8FC1-575B-2D42-988B-7A0BE7D5428E}" dt="2020-06-12T11:58:12.332" v="66" actId="478"/>
            <ac:spMkLst>
              <pc:docMk/>
              <pc:sldMasterMk cId="1105970405" sldId="2147483964"/>
              <pc:sldLayoutMk cId="1964158998" sldId="2147483967"/>
              <ac:spMk id="9" creationId="{C124B933-57F2-9947-A616-2C48A71959A7}"/>
            </ac:spMkLst>
          </pc:spChg>
          <pc:spChg chg="del">
            <ac:chgData name="Foppa, Pedro" userId="78b15ebb-14ab-45f0-97b3-f50a9b67ce6d" providerId="ADAL" clId="{272B8FC1-575B-2D42-988B-7A0BE7D5428E}" dt="2020-06-12T11:58:10.943" v="64" actId="478"/>
            <ac:spMkLst>
              <pc:docMk/>
              <pc:sldMasterMk cId="1105970405" sldId="2147483964"/>
              <pc:sldLayoutMk cId="1964158998" sldId="2147483967"/>
              <ac:spMk id="10" creationId="{6B8D93FA-9EA1-AB49-9803-E129E1144FC7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5" creationId="{1A795E37-8730-554E-933B-DB83671976DC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5" creationId="{38B19D6F-95A1-A547-A646-794DF958337F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6" creationId="{1B8C6829-5776-E74B-ADE7-378B8F669AFB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7" creationId="{56C78DAF-4299-E24C-B91D-540988ED31EF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8" creationId="{48BE5716-4C67-7F49-9AB4-96E2726363AE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8" creationId="{71D070E0-1475-E64B-9F0A-F1EF52CCB310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9" creationId="{6C88AC0D-F7D7-8841-9EEC-3CF787C22458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9" creationId="{E478F62D-72CC-B449-8D18-27B51C975A89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20" creationId="{55FEAB11-A5F6-DC40-AE7E-409BBF461A8B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0" creationId="{D8F806E4-B1B9-ED4F-B299-F02A4A4AB15C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21" creationId="{1360B4CC-96B2-EC41-A3DB-66FECB714C35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1" creationId="{5F9772C6-2882-F44C-BB68-B9C55932026B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2" creationId="{3D844E97-E982-B54D-9ED8-47C261639D4D}"/>
            </ac:spMkLst>
          </pc:spChg>
          <pc:grpChg chg="del">
            <ac:chgData name="Foppa, Pedro" userId="78b15ebb-14ab-45f0-97b3-f50a9b67ce6d" providerId="ADAL" clId="{272B8FC1-575B-2D42-988B-7A0BE7D5428E}" dt="2020-06-12T11:58:11.539" v="65" actId="478"/>
            <ac:grpSpMkLst>
              <pc:docMk/>
              <pc:sldMasterMk cId="1105970405" sldId="2147483964"/>
              <pc:sldLayoutMk cId="1964158998" sldId="2147483967"/>
              <ac:grpSpMk id="11" creationId="{07D821C1-0B42-3046-A131-92122FB880EF}"/>
            </ac:grpSpMkLst>
          </pc:grpChg>
          <pc:grpChg chg="add mod">
            <ac:chgData name="Foppa, Pedro" userId="78b15ebb-14ab-45f0-97b3-f50a9b67ce6d" providerId="ADAL" clId="{272B8FC1-575B-2D42-988B-7A0BE7D5428E}" dt="2020-06-12T11:55:01.063" v="40"/>
            <ac:grpSpMkLst>
              <pc:docMk/>
              <pc:sldMasterMk cId="1105970405" sldId="2147483964"/>
              <pc:sldLayoutMk cId="1964158998" sldId="2147483967"/>
              <ac:grpSpMk id="16" creationId="{B1F0017D-128A-F641-906B-FBF56EA24429}"/>
            </ac:grpSpMkLst>
          </pc:grpChg>
          <pc:grpChg chg="add mod">
            <ac:chgData name="Foppa, Pedro" userId="78b15ebb-14ab-45f0-97b3-f50a9b67ce6d" providerId="ADAL" clId="{272B8FC1-575B-2D42-988B-7A0BE7D5428E}" dt="2020-06-12T11:58:13.233" v="67"/>
            <ac:grpSpMkLst>
              <pc:docMk/>
              <pc:sldMasterMk cId="1105970405" sldId="2147483964"/>
              <pc:sldLayoutMk cId="1964158998" sldId="2147483967"/>
              <ac:grpSpMk id="17" creationId="{E5A44845-D04A-D64E-80F5-1E6EC6EF984B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6T10:17:39.715" v="163"/>
          <pc:sldLayoutMkLst>
            <pc:docMk/>
            <pc:sldMasterMk cId="1105970405" sldId="2147483964"/>
            <pc:sldLayoutMk cId="2458859042" sldId="2147483968"/>
          </pc:sldLayoutMkLst>
          <pc:spChg chg="add mod">
            <ac:chgData name="Foppa, Pedro" userId="78b15ebb-14ab-45f0-97b3-f50a9b67ce6d" providerId="ADAL" clId="{272B8FC1-575B-2D42-988B-7A0BE7D5428E}" dt="2020-06-16T10:17:39.715" v="163"/>
            <ac:spMkLst>
              <pc:docMk/>
              <pc:sldMasterMk cId="1105970405" sldId="2147483964"/>
              <pc:sldLayoutMk cId="2458859042" sldId="2147483968"/>
              <ac:spMk id="14" creationId="{AACCF0C3-B5A6-BC4F-8204-C6FA53B965BF}"/>
            </ac:spMkLst>
          </pc:spChg>
          <pc:spChg chg="add mod">
            <ac:chgData name="Foppa, Pedro" userId="78b15ebb-14ab-45f0-97b3-f50a9b67ce6d" providerId="ADAL" clId="{272B8FC1-575B-2D42-988B-7A0BE7D5428E}" dt="2020-06-16T10:17:39.715" v="163"/>
            <ac:spMkLst>
              <pc:docMk/>
              <pc:sldMasterMk cId="1105970405" sldId="2147483964"/>
              <pc:sldLayoutMk cId="2458859042" sldId="2147483968"/>
              <ac:spMk id="15" creationId="{313C9E79-B6AA-D844-BA92-F0E152E4EC6C}"/>
            </ac:spMkLst>
          </pc:spChg>
          <pc:spChg chg="del">
            <ac:chgData name="Foppa, Pedro" userId="78b15ebb-14ab-45f0-97b3-f50a9b67ce6d" providerId="ADAL" clId="{272B8FC1-575B-2D42-988B-7A0BE7D5428E}" dt="2020-06-16T10:17:37.257" v="161" actId="478"/>
            <ac:spMkLst>
              <pc:docMk/>
              <pc:sldMasterMk cId="1105970405" sldId="2147483964"/>
              <pc:sldLayoutMk cId="2458859042" sldId="2147483968"/>
              <ac:spMk id="16" creationId="{3A322634-0463-2641-A4E8-526FCEB684C1}"/>
            </ac:spMkLst>
          </pc:spChg>
          <pc:spChg chg="del">
            <ac:chgData name="Foppa, Pedro" userId="78b15ebb-14ab-45f0-97b3-f50a9b67ce6d" providerId="ADAL" clId="{272B8FC1-575B-2D42-988B-7A0BE7D5428E}" dt="2020-06-16T10:17:38.635" v="162" actId="478"/>
            <ac:spMkLst>
              <pc:docMk/>
              <pc:sldMasterMk cId="1105970405" sldId="2147483964"/>
              <pc:sldLayoutMk cId="2458859042" sldId="2147483968"/>
              <ac:spMk id="17" creationId="{3183E0E2-4BB1-5448-BBEC-3449926599DA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45.272" v="166"/>
          <pc:sldLayoutMkLst>
            <pc:docMk/>
            <pc:sldMasterMk cId="1105970405" sldId="2147483964"/>
            <pc:sldLayoutMk cId="3528479176" sldId="2147483969"/>
          </pc:sldLayoutMkLst>
          <pc:spChg chg="del">
            <ac:chgData name="Foppa, Pedro" userId="78b15ebb-14ab-45f0-97b3-f50a9b67ce6d" providerId="ADAL" clId="{272B8FC1-575B-2D42-988B-7A0BE7D5428E}" dt="2020-06-16T10:17:44.443" v="165" actId="478"/>
            <ac:spMkLst>
              <pc:docMk/>
              <pc:sldMasterMk cId="1105970405" sldId="2147483964"/>
              <pc:sldLayoutMk cId="3528479176" sldId="2147483969"/>
              <ac:spMk id="14" creationId="{B31EEBD0-8475-004A-A7AC-E2491D6ECD86}"/>
            </ac:spMkLst>
          </pc:spChg>
          <pc:spChg chg="del">
            <ac:chgData name="Foppa, Pedro" userId="78b15ebb-14ab-45f0-97b3-f50a9b67ce6d" providerId="ADAL" clId="{272B8FC1-575B-2D42-988B-7A0BE7D5428E}" dt="2020-06-16T10:17:41.696" v="164" actId="478"/>
            <ac:spMkLst>
              <pc:docMk/>
              <pc:sldMasterMk cId="1105970405" sldId="2147483964"/>
              <pc:sldLayoutMk cId="3528479176" sldId="2147483969"/>
              <ac:spMk id="15" creationId="{C7FB5C1F-0D19-3448-B4CE-1A31E3451DDD}"/>
            </ac:spMkLst>
          </pc:spChg>
          <pc:spChg chg="add mod">
            <ac:chgData name="Foppa, Pedro" userId="78b15ebb-14ab-45f0-97b3-f50a9b67ce6d" providerId="ADAL" clId="{272B8FC1-575B-2D42-988B-7A0BE7D5428E}" dt="2020-06-16T10:17:45.272" v="166"/>
            <ac:spMkLst>
              <pc:docMk/>
              <pc:sldMasterMk cId="1105970405" sldId="2147483964"/>
              <pc:sldLayoutMk cId="3528479176" sldId="2147483969"/>
              <ac:spMk id="16" creationId="{5685BE0E-AC9A-7D4F-B249-F8CEE505E555}"/>
            </ac:spMkLst>
          </pc:spChg>
          <pc:spChg chg="add mod">
            <ac:chgData name="Foppa, Pedro" userId="78b15ebb-14ab-45f0-97b3-f50a9b67ce6d" providerId="ADAL" clId="{272B8FC1-575B-2D42-988B-7A0BE7D5428E}" dt="2020-06-16T10:17:45.272" v="166"/>
            <ac:spMkLst>
              <pc:docMk/>
              <pc:sldMasterMk cId="1105970405" sldId="2147483964"/>
              <pc:sldLayoutMk cId="3528479176" sldId="2147483969"/>
              <ac:spMk id="17" creationId="{7F766375-58BA-FB43-9D9D-3C9B1B5222C0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2T11:58:01.812" v="59"/>
          <pc:sldLayoutMkLst>
            <pc:docMk/>
            <pc:sldMasterMk cId="1105970405" sldId="2147483964"/>
            <pc:sldLayoutMk cId="1345721581" sldId="2147483970"/>
          </pc:sldLayoutMkLst>
          <pc:spChg chg="del">
            <ac:chgData name="Foppa, Pedro" userId="78b15ebb-14ab-45f0-97b3-f50a9b67ce6d" providerId="ADAL" clId="{272B8FC1-575B-2D42-988B-7A0BE7D5428E}" dt="2020-06-12T11:58:01.117" v="58" actId="478"/>
            <ac:spMkLst>
              <pc:docMk/>
              <pc:sldMasterMk cId="1105970405" sldId="2147483964"/>
              <pc:sldLayoutMk cId="1345721581" sldId="2147483970"/>
              <ac:spMk id="7" creationId="{C958BD13-A6A6-954A-9895-6DFFDE5056D4}"/>
            </ac:spMkLst>
          </pc:spChg>
          <pc:spChg chg="del">
            <ac:chgData name="Foppa, Pedro" userId="78b15ebb-14ab-45f0-97b3-f50a9b67ce6d" providerId="ADAL" clId="{272B8FC1-575B-2D42-988B-7A0BE7D5428E}" dt="2020-06-12T11:57:57.437" v="54" actId="478"/>
            <ac:spMkLst>
              <pc:docMk/>
              <pc:sldMasterMk cId="1105970405" sldId="2147483964"/>
              <pc:sldLayoutMk cId="1345721581" sldId="2147483970"/>
              <ac:spMk id="9" creationId="{6B47703F-AD87-0747-8275-970FB09D5D0B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5" creationId="{60A278CA-EDED-5747-933A-5BC30B9877EB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5" creationId="{8C7375B5-DB19-7E43-8115-1725078406ED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6" creationId="{FF1D3E24-4EE8-BC40-9F4B-D354051DC227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7" creationId="{E592B87A-92E0-BE4E-8BD9-FE0BE3160A21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8" creationId="{828C9F33-C19A-FE41-AF97-D542FD44BF25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8" creationId="{F0730F80-3047-D241-8C1A-DB7075E27BC3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9" creationId="{D27BA220-C38F-7748-9BE1-1854E3B50314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9" creationId="{FF72B117-8874-2448-B2D5-C39FB5E49C01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0" creationId="{6A0ADAF7-8302-FE4A-A3CF-2907884E62E6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20" creationId="{FA12C2C5-6B91-8342-A314-D4CDFE487E9D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1" creationId="{28FB3C8D-906C-4F43-B969-78EC53F7F655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21" creationId="{6D8E656A-ADA4-2E41-B276-7D2137ECAC0C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2" creationId="{79A7BB9F-2F55-344B-9B53-C5409E298C22}"/>
            </ac:spMkLst>
          </pc:spChg>
          <pc:grpChg chg="del">
            <ac:chgData name="Foppa, Pedro" userId="78b15ebb-14ab-45f0-97b3-f50a9b67ce6d" providerId="ADAL" clId="{272B8FC1-575B-2D42-988B-7A0BE7D5428E}" dt="2020-06-12T11:57:57.914" v="55" actId="478"/>
            <ac:grpSpMkLst>
              <pc:docMk/>
              <pc:sldMasterMk cId="1105970405" sldId="2147483964"/>
              <pc:sldLayoutMk cId="1345721581" sldId="2147483970"/>
              <ac:grpSpMk id="11" creationId="{2AD41DB8-CD4F-A94D-B320-85192F1540DC}"/>
            </ac:grpSpMkLst>
          </pc:grpChg>
          <pc:grpChg chg="add mod">
            <ac:chgData name="Foppa, Pedro" userId="78b15ebb-14ab-45f0-97b3-f50a9b67ce6d" providerId="ADAL" clId="{272B8FC1-575B-2D42-988B-7A0BE7D5428E}" dt="2020-06-12T11:54:51.088" v="34"/>
            <ac:grpSpMkLst>
              <pc:docMk/>
              <pc:sldMasterMk cId="1105970405" sldId="2147483964"/>
              <pc:sldLayoutMk cId="1345721581" sldId="2147483970"/>
              <ac:grpSpMk id="16" creationId="{CE32AED9-C8DB-7641-995E-C235626C1B8B}"/>
            </ac:grpSpMkLst>
          </pc:grpChg>
          <pc:grpChg chg="add mod">
            <ac:chgData name="Foppa, Pedro" userId="78b15ebb-14ab-45f0-97b3-f50a9b67ce6d" providerId="ADAL" clId="{272B8FC1-575B-2D42-988B-7A0BE7D5428E}" dt="2020-06-12T11:58:01.812" v="59"/>
            <ac:grpSpMkLst>
              <pc:docMk/>
              <pc:sldMasterMk cId="1105970405" sldId="2147483964"/>
              <pc:sldLayoutMk cId="1345721581" sldId="2147483970"/>
              <ac:grpSpMk id="17" creationId="{62E1515A-EF99-9248-A89B-48AB30AFCF2D}"/>
            </ac:grpSpMkLst>
          </pc:grpChg>
          <pc:picChg chg="add del">
            <ac:chgData name="Foppa, Pedro" userId="78b15ebb-14ab-45f0-97b3-f50a9b67ce6d" providerId="ADAL" clId="{272B8FC1-575B-2D42-988B-7A0BE7D5428E}" dt="2020-06-12T11:57:59.801" v="57" actId="478"/>
            <ac:picMkLst>
              <pc:docMk/>
              <pc:sldMasterMk cId="1105970405" sldId="2147483964"/>
              <pc:sldLayoutMk cId="1345721581" sldId="2147483970"/>
              <ac:picMk id="10" creationId="{00000000-0000-0000-0000-000000000000}"/>
            </ac:picMkLst>
          </pc:picChg>
        </pc:sldLayoutChg>
        <pc:sldLayoutChg chg="addSp delSp modSp">
          <pc:chgData name="Foppa, Pedro" userId="78b15ebb-14ab-45f0-97b3-f50a9b67ce6d" providerId="ADAL" clId="{272B8FC1-575B-2D42-988B-7A0BE7D5428E}" dt="2020-06-12T11:57:54.086" v="53"/>
          <pc:sldLayoutMkLst>
            <pc:docMk/>
            <pc:sldMasterMk cId="1105970405" sldId="2147483964"/>
            <pc:sldLayoutMk cId="2220410556" sldId="2147484303"/>
          </pc:sldLayoutMkLst>
          <pc:spChg chg="del">
            <ac:chgData name="Foppa, Pedro" userId="78b15ebb-14ab-45f0-97b3-f50a9b67ce6d" providerId="ADAL" clId="{272B8FC1-575B-2D42-988B-7A0BE7D5428E}" dt="2020-06-12T11:57:53.198" v="52" actId="478"/>
            <ac:spMkLst>
              <pc:docMk/>
              <pc:sldMasterMk cId="1105970405" sldId="2147483964"/>
              <pc:sldLayoutMk cId="2220410556" sldId="2147484303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0" creationId="{D5656793-1F8D-2D49-9D37-1150F407FFF1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0" creationId="{DBE4C04B-CA68-B14E-B968-3E1BC639ABF8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1" creationId="{BB7498BD-698B-734C-9FF2-A46078988EAC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2" creationId="{ACB67506-D393-4D46-8E86-1367F3EDB518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3" creationId="{94F65024-E667-AD49-A7E2-2D5DE3B6D06D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3" creationId="{9BD3509D-1777-7546-80A9-2B25FE503A6C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4" creationId="{122CD144-2B12-CC4B-9F40-687F0B2893E5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4" creationId="{BE320AD3-B866-C94E-BE21-D9405D8955BE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5" creationId="{3F58462B-6FAE-B447-B685-85565E0D27D8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5" creationId="{D6227449-5479-C945-BFC7-DA08812AA355}"/>
            </ac:spMkLst>
          </pc:spChg>
          <pc:spChg chg="del">
            <ac:chgData name="Foppa, Pedro" userId="78b15ebb-14ab-45f0-97b3-f50a9b67ce6d" providerId="ADAL" clId="{272B8FC1-575B-2D42-988B-7A0BE7D5428E}" dt="2020-06-12T11:57:52.394" v="51" actId="478"/>
            <ac:spMkLst>
              <pc:docMk/>
              <pc:sldMasterMk cId="1105970405" sldId="2147483964"/>
              <pc:sldLayoutMk cId="2220410556" sldId="2147484303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7" creationId="{12D766A8-ED28-CF40-A660-497E38874D7A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7" creationId="{8AA8446F-D208-D947-8080-6736ACDDE288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8" creationId="{69BABE69-525A-7243-B2BE-5609D2C99151}"/>
            </ac:spMkLst>
          </pc:spChg>
          <pc:grpChg chg="add mod">
            <ac:chgData name="Foppa, Pedro" userId="78b15ebb-14ab-45f0-97b3-f50a9b67ce6d" providerId="ADAL" clId="{272B8FC1-575B-2D42-988B-7A0BE7D5428E}" dt="2020-06-12T11:54:45.529" v="31"/>
            <ac:grpSpMkLst>
              <pc:docMk/>
              <pc:sldMasterMk cId="1105970405" sldId="2147483964"/>
              <pc:sldLayoutMk cId="2220410556" sldId="2147484303"/>
              <ac:grpSpMk id="11" creationId="{8DBB6679-9AC4-4E42-8A82-F08D954D2AAF}"/>
            </ac:grpSpMkLst>
          </pc:grpChg>
          <pc:grpChg chg="add mod">
            <ac:chgData name="Foppa, Pedro" userId="78b15ebb-14ab-45f0-97b3-f50a9b67ce6d" providerId="ADAL" clId="{272B8FC1-575B-2D42-988B-7A0BE7D5428E}" dt="2020-06-12T11:57:54.086" v="53"/>
            <ac:grpSpMkLst>
              <pc:docMk/>
              <pc:sldMasterMk cId="1105970405" sldId="2147483964"/>
              <pc:sldLayoutMk cId="2220410556" sldId="2147484303"/>
              <ac:grpSpMk id="12" creationId="{16FD29C0-E4A0-D946-B553-AE6744143A3F}"/>
            </ac:grpSpMkLst>
          </pc:grpChg>
          <pc:grpChg chg="del">
            <ac:chgData name="Foppa, Pedro" userId="78b15ebb-14ab-45f0-97b3-f50a9b67ce6d" providerId="ADAL" clId="{272B8FC1-575B-2D42-988B-7A0BE7D5428E}" dt="2020-06-12T11:57:51.676" v="50" actId="478"/>
            <ac:grpSpMkLst>
              <pc:docMk/>
              <pc:sldMasterMk cId="1105970405" sldId="2147483964"/>
              <pc:sldLayoutMk cId="2220410556" sldId="2147484303"/>
              <ac:grpSpMk id="24" creationId="{00000000-0000-0000-0000-00000000000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08.134" v="63"/>
          <pc:sldLayoutMkLst>
            <pc:docMk/>
            <pc:sldMasterMk cId="1105970405" sldId="2147483964"/>
            <pc:sldLayoutMk cId="3344055520" sldId="2147484305"/>
          </pc:sldLayoutMkLst>
          <pc:spChg chg="del">
            <ac:chgData name="Foppa, Pedro" userId="78b15ebb-14ab-45f0-97b3-f50a9b67ce6d" providerId="ADAL" clId="{272B8FC1-575B-2D42-988B-7A0BE7D5428E}" dt="2020-06-12T11:58:07.287" v="62" actId="478"/>
            <ac:spMkLst>
              <pc:docMk/>
              <pc:sldMasterMk cId="1105970405" sldId="2147483964"/>
              <pc:sldLayoutMk cId="3344055520" sldId="2147484305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0" creationId="{B415410E-A3E4-C246-9CE3-DCB58D9FDD97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0" creationId="{FB702EAC-C014-FE40-BB17-A54FD46D7874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1" creationId="{609E494B-3BEE-7346-9FCE-9B81B23F9C56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2" creationId="{68E196E7-E560-3042-A50F-B5C972C7E92C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3" creationId="{21F77EAF-65CB-8B49-92D6-CE3A016BEE58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3" creationId="{22B66E27-252F-DB4E-8E1F-9111378B722F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4" creationId="{C06CEFB0-7366-804A-80ED-DF440203B33F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4" creationId="{FB403747-30A4-8747-B4E9-D577B58A6EA9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5" creationId="{8D80A2B8-5A73-8F4E-A034-9C4C201B4716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5" creationId="{F564B811-426C-4244-B3F6-C53E75E26C71}"/>
            </ac:spMkLst>
          </pc:spChg>
          <pc:spChg chg="del">
            <ac:chgData name="Foppa, Pedro" userId="78b15ebb-14ab-45f0-97b3-f50a9b67ce6d" providerId="ADAL" clId="{272B8FC1-575B-2D42-988B-7A0BE7D5428E}" dt="2020-06-12T11:58:05.809" v="60" actId="478"/>
            <ac:spMkLst>
              <pc:docMk/>
              <pc:sldMasterMk cId="1105970405" sldId="2147483964"/>
              <pc:sldLayoutMk cId="3344055520" sldId="2147484305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7" creationId="{A970FEEF-407D-E44D-BAD5-49CA4E5A91E2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7" creationId="{C52E3462-716E-4D44-A2CD-A2EE273187C0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8" creationId="{0FE805ED-3108-DC41-A759-AEC37117992A}"/>
            </ac:spMkLst>
          </pc:spChg>
          <pc:grpChg chg="del">
            <ac:chgData name="Foppa, Pedro" userId="78b15ebb-14ab-45f0-97b3-f50a9b67ce6d" providerId="ADAL" clId="{272B8FC1-575B-2D42-988B-7A0BE7D5428E}" dt="2020-06-12T11:58:06.477" v="61" actId="478"/>
            <ac:grpSpMkLst>
              <pc:docMk/>
              <pc:sldMasterMk cId="1105970405" sldId="2147483964"/>
              <pc:sldLayoutMk cId="3344055520" sldId="2147484305"/>
              <ac:grpSpMk id="2" creationId="{00000000-0000-0000-0000-000000000000}"/>
            </ac:grpSpMkLst>
          </pc:grpChg>
          <pc:grpChg chg="add mod">
            <ac:chgData name="Foppa, Pedro" userId="78b15ebb-14ab-45f0-97b3-f50a9b67ce6d" providerId="ADAL" clId="{272B8FC1-575B-2D42-988B-7A0BE7D5428E}" dt="2020-06-12T11:54:55.881" v="37"/>
            <ac:grpSpMkLst>
              <pc:docMk/>
              <pc:sldMasterMk cId="1105970405" sldId="2147483964"/>
              <pc:sldLayoutMk cId="3344055520" sldId="2147484305"/>
              <ac:grpSpMk id="11" creationId="{C0FF6D41-83E8-6E49-9AC2-D25FD61ECF58}"/>
            </ac:grpSpMkLst>
          </pc:grpChg>
          <pc:grpChg chg="add mod">
            <ac:chgData name="Foppa, Pedro" userId="78b15ebb-14ab-45f0-97b3-f50a9b67ce6d" providerId="ADAL" clId="{272B8FC1-575B-2D42-988B-7A0BE7D5428E}" dt="2020-06-12T11:58:08.134" v="63"/>
            <ac:grpSpMkLst>
              <pc:docMk/>
              <pc:sldMasterMk cId="1105970405" sldId="2147483964"/>
              <pc:sldLayoutMk cId="3344055520" sldId="2147484305"/>
              <ac:grpSpMk id="12" creationId="{B721FCB5-5E4D-F144-A1C3-4F170E80144A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30T14:25:46.951" v="188"/>
          <pc:sldLayoutMkLst>
            <pc:docMk/>
            <pc:sldMasterMk cId="1105970405" sldId="2147483964"/>
            <pc:sldLayoutMk cId="3879414274" sldId="2147484407"/>
          </pc:sldLayoutMkLst>
          <pc:spChg chg="del">
            <ac:chgData name="Foppa, Pedro" userId="78b15ebb-14ab-45f0-97b3-f50a9b67ce6d" providerId="ADAL" clId="{272B8FC1-575B-2D42-988B-7A0BE7D5428E}" dt="2020-06-30T14:25:46.720" v="187" actId="478"/>
            <ac:spMkLst>
              <pc:docMk/>
              <pc:sldMasterMk cId="1105970405" sldId="2147483964"/>
              <pc:sldLayoutMk cId="3879414274" sldId="2147484407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46.951" v="188"/>
            <ac:spMkLst>
              <pc:docMk/>
              <pc:sldMasterMk cId="1105970405" sldId="2147483964"/>
              <pc:sldLayoutMk cId="3879414274" sldId="2147484407"/>
              <ac:spMk id="6" creationId="{BC7927F0-0060-E641-9DF6-FBEA1036D28B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30T14:25:50.109" v="190"/>
          <pc:sldLayoutMkLst>
            <pc:docMk/>
            <pc:sldMasterMk cId="1105970405" sldId="2147483964"/>
            <pc:sldLayoutMk cId="2656835938" sldId="2147484408"/>
          </pc:sldLayoutMkLst>
          <pc:spChg chg="del">
            <ac:chgData name="Foppa, Pedro" userId="78b15ebb-14ab-45f0-97b3-f50a9b67ce6d" providerId="ADAL" clId="{272B8FC1-575B-2D42-988B-7A0BE7D5428E}" dt="2020-06-30T14:25:49.858" v="189" actId="478"/>
            <ac:spMkLst>
              <pc:docMk/>
              <pc:sldMasterMk cId="1105970405" sldId="2147483964"/>
              <pc:sldLayoutMk cId="2656835938" sldId="214748440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50.109" v="190"/>
            <ac:spMkLst>
              <pc:docMk/>
              <pc:sldMasterMk cId="1105970405" sldId="2147483964"/>
              <pc:sldLayoutMk cId="2656835938" sldId="2147484408"/>
              <ac:spMk id="6" creationId="{963AF44A-1995-DE4D-9A46-5A2394C80A9F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6-30T14:26:04.186" v="193" actId="207"/>
        <pc:sldMasterMkLst>
          <pc:docMk/>
          <pc:sldMasterMk cId="1206996952" sldId="2147484051"/>
        </pc:sldMasterMkLst>
        <pc:sldLayoutChg chg="addSp delSp modSp">
          <pc:chgData name="Foppa, Pedro" userId="78b15ebb-14ab-45f0-97b3-f50a9b67ce6d" providerId="ADAL" clId="{272B8FC1-575B-2D42-988B-7A0BE7D5428E}" dt="2020-06-12T11:58:28.717" v="75"/>
          <pc:sldLayoutMkLst>
            <pc:docMk/>
            <pc:sldMasterMk cId="1206996952" sldId="2147484051"/>
            <pc:sldLayoutMk cId="2545982760" sldId="2147484058"/>
          </pc:sldLayoutMkLst>
          <pc:spChg chg="del">
            <ac:chgData name="Foppa, Pedro" userId="78b15ebb-14ab-45f0-97b3-f50a9b67ce6d" providerId="ADAL" clId="{272B8FC1-575B-2D42-988B-7A0BE7D5428E}" dt="2020-06-12T11:58:27.737" v="74" actId="478"/>
            <ac:spMkLst>
              <pc:docMk/>
              <pc:sldMasterMk cId="1206996952" sldId="2147484051"/>
              <pc:sldLayoutMk cId="2545982760" sldId="2147484058"/>
              <ac:spMk id="7" creationId="{2B134DFE-F50D-8640-BF49-099D9AD55437}"/>
            </ac:spMkLst>
          </pc:spChg>
          <pc:spChg chg="del">
            <ac:chgData name="Foppa, Pedro" userId="78b15ebb-14ab-45f0-97b3-f50a9b67ce6d" providerId="ADAL" clId="{272B8FC1-575B-2D42-988B-7A0BE7D5428E}" dt="2020-06-12T11:58:25.831" v="72" actId="478"/>
            <ac:spMkLst>
              <pc:docMk/>
              <pc:sldMasterMk cId="1206996952" sldId="2147484051"/>
              <pc:sldLayoutMk cId="2545982760" sldId="2147484058"/>
              <ac:spMk id="9" creationId="{953DB2CB-74A6-F441-B197-A0FBC81F16A7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4" creationId="{1A80707B-EF25-DA4C-9A4E-25ABE2DD6EB2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4" creationId="{9CE6755C-C94D-3B43-9BF3-EA3C6DD7F5FC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5" creationId="{D4974619-55D6-4B46-8058-443F48A5B9F3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6" creationId="{A20C867E-230E-404D-ABBA-9455AF005FE8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7" creationId="{8A495690-B527-6D4F-A44B-A13E7E9D28FE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7" creationId="{B818F7F9-7D4A-584C-BCC2-5E46653308A1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8" creationId="{1B2B72B1-925A-9D45-A7E3-A8D331C22D8F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8" creationId="{9AB80B27-4681-3443-94E4-484828096A18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9" creationId="{2FB5E7BE-5701-8D43-8D9D-2F7170FAE041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9" creationId="{728EA6FF-B806-9D4D-BC77-813904D1A189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20" creationId="{65AF9F01-AEDC-934E-882F-CEF26F0926E4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20" creationId="{D98729A0-C6F5-EB4E-B84B-AFD37A77AB1A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21" creationId="{57FF9AFC-32F2-B044-A680-631056558128}"/>
            </ac:spMkLst>
          </pc:spChg>
          <pc:grpChg chg="del">
            <ac:chgData name="Foppa, Pedro" userId="78b15ebb-14ab-45f0-97b3-f50a9b67ce6d" providerId="ADAL" clId="{272B8FC1-575B-2D42-988B-7A0BE7D5428E}" dt="2020-06-12T11:58:26.449" v="73" actId="478"/>
            <ac:grpSpMkLst>
              <pc:docMk/>
              <pc:sldMasterMk cId="1206996952" sldId="2147484051"/>
              <pc:sldLayoutMk cId="2545982760" sldId="2147484058"/>
              <ac:grpSpMk id="10" creationId="{B553BA4C-5B96-BC4B-AF8B-33C3222C7121}"/>
            </ac:grpSpMkLst>
          </pc:grpChg>
          <pc:grpChg chg="add mod">
            <ac:chgData name="Foppa, Pedro" userId="78b15ebb-14ab-45f0-97b3-f50a9b67ce6d" providerId="ADAL" clId="{272B8FC1-575B-2D42-988B-7A0BE7D5428E}" dt="2020-06-12T11:55:19" v="46"/>
            <ac:grpSpMkLst>
              <pc:docMk/>
              <pc:sldMasterMk cId="1206996952" sldId="2147484051"/>
              <pc:sldLayoutMk cId="2545982760" sldId="2147484058"/>
              <ac:grpSpMk id="15" creationId="{13A1FE6E-3FBC-0545-B616-D50ED16FA462}"/>
            </ac:grpSpMkLst>
          </pc:grpChg>
          <pc:grpChg chg="add mod">
            <ac:chgData name="Foppa, Pedro" userId="78b15ebb-14ab-45f0-97b3-f50a9b67ce6d" providerId="ADAL" clId="{272B8FC1-575B-2D42-988B-7A0BE7D5428E}" dt="2020-06-12T11:58:28.717" v="75"/>
            <ac:grpSpMkLst>
              <pc:docMk/>
              <pc:sldMasterMk cId="1206996952" sldId="2147484051"/>
              <pc:sldLayoutMk cId="2545982760" sldId="2147484058"/>
              <ac:grpSpMk id="16" creationId="{E5EFA001-2A07-7243-BC28-927EDC012C51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35.378" v="79"/>
          <pc:sldLayoutMkLst>
            <pc:docMk/>
            <pc:sldMasterMk cId="1206996952" sldId="2147484051"/>
            <pc:sldLayoutMk cId="2351299355" sldId="2147484059"/>
          </pc:sldLayoutMkLst>
          <pc:spChg chg="del">
            <ac:chgData name="Foppa, Pedro" userId="78b15ebb-14ab-45f0-97b3-f50a9b67ce6d" providerId="ADAL" clId="{272B8FC1-575B-2D42-988B-7A0BE7D5428E}" dt="2020-06-12T11:58:34.546" v="78" actId="478"/>
            <ac:spMkLst>
              <pc:docMk/>
              <pc:sldMasterMk cId="1206996952" sldId="2147484051"/>
              <pc:sldLayoutMk cId="2351299355" sldId="2147484059"/>
              <ac:spMk id="7" creationId="{CC7714CD-C9C9-CB4C-B790-B7E748118AF8}"/>
            </ac:spMkLst>
          </pc:spChg>
          <pc:spChg chg="del">
            <ac:chgData name="Foppa, Pedro" userId="78b15ebb-14ab-45f0-97b3-f50a9b67ce6d" providerId="ADAL" clId="{272B8FC1-575B-2D42-988B-7A0BE7D5428E}" dt="2020-06-12T11:58:32.924" v="76" actId="478"/>
            <ac:spMkLst>
              <pc:docMk/>
              <pc:sldMasterMk cId="1206996952" sldId="2147484051"/>
              <pc:sldLayoutMk cId="2351299355" sldId="2147484059"/>
              <ac:spMk id="9" creationId="{5F8B76A1-3AF5-674D-99FD-98684B3ADE81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4" creationId="{0BD8E43D-3E77-6E4C-BCC2-BFBE17E5A5B5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4" creationId="{66A49413-34FB-294F-9385-85A11FA317CA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5" creationId="{F4F1BC14-DBE6-B346-AC8F-414C9E832986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6" creationId="{841B32A4-82C4-314A-92D1-9563809FF6AE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7" creationId="{B569E941-EEB3-8B4F-A16B-03AC581E4167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7" creationId="{D3846F94-F95D-E542-813C-308A64057545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8" creationId="{29FDA10F-2226-AB49-96BA-AD7CB08A2205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8" creationId="{C6296095-20F2-AF40-9A65-8F3A4A262667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9" creationId="{7601E4C4-72EA-2442-8F9F-1EE749DA9F05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9" creationId="{B4772DE8-6BFA-D542-B0C6-99CBC6ADFBEC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20" creationId="{B60B37D9-EC58-EB49-93DF-CAF1B8EB68E6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20" creationId="{DDF917B0-AA88-1D4E-BD28-96C1D351BD65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21" creationId="{76D1C9C3-F427-314F-B186-F33DCA498107}"/>
            </ac:spMkLst>
          </pc:spChg>
          <pc:grpChg chg="del">
            <ac:chgData name="Foppa, Pedro" userId="78b15ebb-14ab-45f0-97b3-f50a9b67ce6d" providerId="ADAL" clId="{272B8FC1-575B-2D42-988B-7A0BE7D5428E}" dt="2020-06-12T11:58:33.598" v="77" actId="478"/>
            <ac:grpSpMkLst>
              <pc:docMk/>
              <pc:sldMasterMk cId="1206996952" sldId="2147484051"/>
              <pc:sldLayoutMk cId="2351299355" sldId="2147484059"/>
              <ac:grpSpMk id="10" creationId="{5EE389DE-5621-AA41-B7DE-B88EA78FF829}"/>
            </ac:grpSpMkLst>
          </pc:grpChg>
          <pc:grpChg chg="add mod">
            <ac:chgData name="Foppa, Pedro" userId="78b15ebb-14ab-45f0-97b3-f50a9b67ce6d" providerId="ADAL" clId="{272B8FC1-575B-2D42-988B-7A0BE7D5428E}" dt="2020-06-12T11:55:23.430" v="49"/>
            <ac:grpSpMkLst>
              <pc:docMk/>
              <pc:sldMasterMk cId="1206996952" sldId="2147484051"/>
              <pc:sldLayoutMk cId="2351299355" sldId="2147484059"/>
              <ac:grpSpMk id="15" creationId="{0CD1792A-79AA-D343-8E72-556EBE919588}"/>
            </ac:grpSpMkLst>
          </pc:grpChg>
          <pc:grpChg chg="add mod">
            <ac:chgData name="Foppa, Pedro" userId="78b15ebb-14ab-45f0-97b3-f50a9b67ce6d" providerId="ADAL" clId="{272B8FC1-575B-2D42-988B-7A0BE7D5428E}" dt="2020-06-12T11:58:35.378" v="79"/>
            <ac:grpSpMkLst>
              <pc:docMk/>
              <pc:sldMasterMk cId="1206996952" sldId="2147484051"/>
              <pc:sldLayoutMk cId="2351299355" sldId="2147484059"/>
              <ac:grpSpMk id="16" creationId="{B1DD9F8D-3F97-3C4C-90B2-58128F954DC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22.981" v="71"/>
          <pc:sldLayoutMkLst>
            <pc:docMk/>
            <pc:sldMasterMk cId="1206996952" sldId="2147484051"/>
            <pc:sldLayoutMk cId="2649488594" sldId="2147484304"/>
          </pc:sldLayoutMkLst>
          <pc:spChg chg="del">
            <ac:chgData name="Foppa, Pedro" userId="78b15ebb-14ab-45f0-97b3-f50a9b67ce6d" providerId="ADAL" clId="{272B8FC1-575B-2D42-988B-7A0BE7D5428E}" dt="2020-06-12T11:58:22.008" v="70" actId="478"/>
            <ac:spMkLst>
              <pc:docMk/>
              <pc:sldMasterMk cId="1206996952" sldId="2147484051"/>
              <pc:sldLayoutMk cId="2649488594" sldId="2147484304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0" creationId="{0C6996A3-8D2D-1843-BFF0-A14518EFBCC3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0" creationId="{262C4C1E-84C8-CF4F-9833-9160814DB25F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1" creationId="{4019CC32-985F-3D43-8D57-815C3B52A637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2" creationId="{ADADE36F-C5C9-CA45-9CA2-7FE002DF0B2D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3" creationId="{A6BA2086-2BAE-7A46-B142-B9A703147CCF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3" creationId="{E1EBC2A3-07F1-BD48-92B7-8D00D2545EA6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4" creationId="{74801A32-7751-EF49-8585-AD145B6B8BB0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4" creationId="{D6597FBC-880F-6449-915C-7086CF5708CE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5" creationId="{C44C7ADD-7057-CF49-8A87-9A181FBA6105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5" creationId="{EFDBD310-56CB-A44B-B734-154F9BBF954B}"/>
            </ac:spMkLst>
          </pc:spChg>
          <pc:spChg chg="del">
            <ac:chgData name="Foppa, Pedro" userId="78b15ebb-14ab-45f0-97b3-f50a9b67ce6d" providerId="ADAL" clId="{272B8FC1-575B-2D42-988B-7A0BE7D5428E}" dt="2020-06-12T11:58:19.675" v="68" actId="478"/>
            <ac:spMkLst>
              <pc:docMk/>
              <pc:sldMasterMk cId="1206996952" sldId="2147484051"/>
              <pc:sldLayoutMk cId="2649488594" sldId="2147484304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7" creationId="{34A6CBDB-DD12-E04B-936B-30E37DB75CBE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7" creationId="{3DFD7C7B-9C76-0F46-A763-889CF4CA191A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8" creationId="{30AB1FE5-5322-E346-A736-E5C08B5B149F}"/>
            </ac:spMkLst>
          </pc:spChg>
          <pc:grpChg chg="add mod">
            <ac:chgData name="Foppa, Pedro" userId="78b15ebb-14ab-45f0-97b3-f50a9b67ce6d" providerId="ADAL" clId="{272B8FC1-575B-2D42-988B-7A0BE7D5428E}" dt="2020-06-12T11:55:14.239" v="43"/>
            <ac:grpSpMkLst>
              <pc:docMk/>
              <pc:sldMasterMk cId="1206996952" sldId="2147484051"/>
              <pc:sldLayoutMk cId="2649488594" sldId="2147484304"/>
              <ac:grpSpMk id="11" creationId="{73D1FF2F-5398-2947-A4BC-04460AAE8E50}"/>
            </ac:grpSpMkLst>
          </pc:grpChg>
          <pc:grpChg chg="add mod">
            <ac:chgData name="Foppa, Pedro" userId="78b15ebb-14ab-45f0-97b3-f50a9b67ce6d" providerId="ADAL" clId="{272B8FC1-575B-2D42-988B-7A0BE7D5428E}" dt="2020-06-12T11:58:22.981" v="71"/>
            <ac:grpSpMkLst>
              <pc:docMk/>
              <pc:sldMasterMk cId="1206996952" sldId="2147484051"/>
              <pc:sldLayoutMk cId="2649488594" sldId="2147484304"/>
              <ac:grpSpMk id="12" creationId="{372B221F-0239-A34A-ADF5-8990E5295F7C}"/>
            </ac:grpSpMkLst>
          </pc:grpChg>
          <pc:grpChg chg="del">
            <ac:chgData name="Foppa, Pedro" userId="78b15ebb-14ab-45f0-97b3-f50a9b67ce6d" providerId="ADAL" clId="{272B8FC1-575B-2D42-988B-7A0BE7D5428E}" dt="2020-06-12T11:58:20.341" v="69" actId="478"/>
            <ac:grpSpMkLst>
              <pc:docMk/>
              <pc:sldMasterMk cId="1206996952" sldId="2147484051"/>
              <pc:sldLayoutMk cId="2649488594" sldId="2147484304"/>
              <ac:grpSpMk id="24" creationId="{00000000-0000-0000-0000-00000000000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30T14:26:04.186" v="193" actId="207"/>
          <pc:sldLayoutMkLst>
            <pc:docMk/>
            <pc:sldMasterMk cId="1206996952" sldId="2147484051"/>
            <pc:sldLayoutMk cId="756984059" sldId="2147484411"/>
          </pc:sldLayoutMkLst>
          <pc:spChg chg="del">
            <ac:chgData name="Foppa, Pedro" userId="78b15ebb-14ab-45f0-97b3-f50a9b67ce6d" providerId="ADAL" clId="{272B8FC1-575B-2D42-988B-7A0BE7D5428E}" dt="2020-06-30T14:25:59.319" v="191" actId="478"/>
            <ac:spMkLst>
              <pc:docMk/>
              <pc:sldMasterMk cId="1206996952" sldId="2147484051"/>
              <pc:sldLayoutMk cId="756984059" sldId="2147484411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6:04.186" v="193" actId="207"/>
            <ac:spMkLst>
              <pc:docMk/>
              <pc:sldMasterMk cId="1206996952" sldId="2147484051"/>
              <pc:sldLayoutMk cId="756984059" sldId="2147484411"/>
              <ac:spMk id="6" creationId="{91EB17D6-1862-9E4C-AC48-E047218919E4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54.069" v="169"/>
          <pc:sldLayoutMkLst>
            <pc:docMk/>
            <pc:sldMasterMk cId="1206996952" sldId="2147484051"/>
            <pc:sldLayoutMk cId="3232804369" sldId="2147484440"/>
          </pc:sldLayoutMkLst>
          <pc:spChg chg="del">
            <ac:chgData name="Foppa, Pedro" userId="78b15ebb-14ab-45f0-97b3-f50a9b67ce6d" providerId="ADAL" clId="{272B8FC1-575B-2D42-988B-7A0BE7D5428E}" dt="2020-06-16T10:17:52.092" v="167" actId="478"/>
            <ac:spMkLst>
              <pc:docMk/>
              <pc:sldMasterMk cId="1206996952" sldId="2147484051"/>
              <pc:sldLayoutMk cId="3232804369" sldId="2147484440"/>
              <ac:spMk id="14" creationId="{089E1852-C4DE-5E41-98DD-018EA1E08921}"/>
            </ac:spMkLst>
          </pc:spChg>
          <pc:spChg chg="del">
            <ac:chgData name="Foppa, Pedro" userId="78b15ebb-14ab-45f0-97b3-f50a9b67ce6d" providerId="ADAL" clId="{272B8FC1-575B-2D42-988B-7A0BE7D5428E}" dt="2020-06-16T10:17:53.134" v="168" actId="478"/>
            <ac:spMkLst>
              <pc:docMk/>
              <pc:sldMasterMk cId="1206996952" sldId="2147484051"/>
              <pc:sldLayoutMk cId="3232804369" sldId="2147484440"/>
              <ac:spMk id="15" creationId="{FB262302-7D3A-5C4A-A3A5-2E73E56962BC}"/>
            </ac:spMkLst>
          </pc:spChg>
          <pc:spChg chg="add mod">
            <ac:chgData name="Foppa, Pedro" userId="78b15ebb-14ab-45f0-97b3-f50a9b67ce6d" providerId="ADAL" clId="{272B8FC1-575B-2D42-988B-7A0BE7D5428E}" dt="2020-06-16T10:17:54.069" v="169"/>
            <ac:spMkLst>
              <pc:docMk/>
              <pc:sldMasterMk cId="1206996952" sldId="2147484051"/>
              <pc:sldLayoutMk cId="3232804369" sldId="2147484440"/>
              <ac:spMk id="16" creationId="{905EFDB8-62A8-1D46-96B4-E5F639C36E41}"/>
            </ac:spMkLst>
          </pc:spChg>
          <pc:spChg chg="add mod">
            <ac:chgData name="Foppa, Pedro" userId="78b15ebb-14ab-45f0-97b3-f50a9b67ce6d" providerId="ADAL" clId="{272B8FC1-575B-2D42-988B-7A0BE7D5428E}" dt="2020-06-16T10:17:54.069" v="169"/>
            <ac:spMkLst>
              <pc:docMk/>
              <pc:sldMasterMk cId="1206996952" sldId="2147484051"/>
              <pc:sldLayoutMk cId="3232804369" sldId="2147484440"/>
              <ac:spMk id="17" creationId="{8FA4B37A-A84E-A740-AFC5-4BCCDF9E8FD7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58.658" v="172"/>
          <pc:sldLayoutMkLst>
            <pc:docMk/>
            <pc:sldMasterMk cId="1206996952" sldId="2147484051"/>
            <pc:sldLayoutMk cId="2742040086" sldId="2147484441"/>
          </pc:sldLayoutMkLst>
          <pc:spChg chg="del">
            <ac:chgData name="Foppa, Pedro" userId="78b15ebb-14ab-45f0-97b3-f50a9b67ce6d" providerId="ADAL" clId="{272B8FC1-575B-2D42-988B-7A0BE7D5428E}" dt="2020-06-16T10:17:56.676" v="170" actId="478"/>
            <ac:spMkLst>
              <pc:docMk/>
              <pc:sldMasterMk cId="1206996952" sldId="2147484051"/>
              <pc:sldLayoutMk cId="2742040086" sldId="2147484441"/>
              <ac:spMk id="14" creationId="{FD83CFD2-3E05-214C-9BC1-C2B041F62EBE}"/>
            </ac:spMkLst>
          </pc:spChg>
          <pc:spChg chg="del">
            <ac:chgData name="Foppa, Pedro" userId="78b15ebb-14ab-45f0-97b3-f50a9b67ce6d" providerId="ADAL" clId="{272B8FC1-575B-2D42-988B-7A0BE7D5428E}" dt="2020-06-16T10:17:57.517" v="171" actId="478"/>
            <ac:spMkLst>
              <pc:docMk/>
              <pc:sldMasterMk cId="1206996952" sldId="2147484051"/>
              <pc:sldLayoutMk cId="2742040086" sldId="2147484441"/>
              <ac:spMk id="15" creationId="{0A895C67-5025-5643-89AF-3ED2D00591C2}"/>
            </ac:spMkLst>
          </pc:spChg>
          <pc:spChg chg="add mod">
            <ac:chgData name="Foppa, Pedro" userId="78b15ebb-14ab-45f0-97b3-f50a9b67ce6d" providerId="ADAL" clId="{272B8FC1-575B-2D42-988B-7A0BE7D5428E}" dt="2020-06-16T10:17:58.658" v="172"/>
            <ac:spMkLst>
              <pc:docMk/>
              <pc:sldMasterMk cId="1206996952" sldId="2147484051"/>
              <pc:sldLayoutMk cId="2742040086" sldId="2147484441"/>
              <ac:spMk id="16" creationId="{4D17428E-ED5B-4447-BB59-326A3A184A4C}"/>
            </ac:spMkLst>
          </pc:spChg>
          <pc:spChg chg="add mod">
            <ac:chgData name="Foppa, Pedro" userId="78b15ebb-14ab-45f0-97b3-f50a9b67ce6d" providerId="ADAL" clId="{272B8FC1-575B-2D42-988B-7A0BE7D5428E}" dt="2020-06-16T10:17:58.658" v="172"/>
            <ac:spMkLst>
              <pc:docMk/>
              <pc:sldMasterMk cId="1206996952" sldId="2147484051"/>
              <pc:sldLayoutMk cId="2742040086" sldId="2147484441"/>
              <ac:spMk id="17" creationId="{1D9D2D67-AD17-BB42-ACFF-EF7F88882EB7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7-06T13:07:17.892" v="203" actId="404"/>
        <pc:sldMasterMkLst>
          <pc:docMk/>
          <pc:sldMasterMk cId="3857744936" sldId="2147484138"/>
        </pc:sldMasterMkLst>
        <pc:sldLayoutChg chg="modSp">
          <pc:chgData name="Foppa, Pedro" userId="78b15ebb-14ab-45f0-97b3-f50a9b67ce6d" providerId="ADAL" clId="{272B8FC1-575B-2D42-988B-7A0BE7D5428E}" dt="2020-07-06T13:06:53.691" v="196" actId="404"/>
          <pc:sldLayoutMkLst>
            <pc:docMk/>
            <pc:sldMasterMk cId="3857744936" sldId="2147484138"/>
            <pc:sldLayoutMk cId="2529662652" sldId="2147484204"/>
          </pc:sldLayoutMkLst>
          <pc:spChg chg="mod">
            <ac:chgData name="Foppa, Pedro" userId="78b15ebb-14ab-45f0-97b3-f50a9b67ce6d" providerId="ADAL" clId="{272B8FC1-575B-2D42-988B-7A0BE7D5428E}" dt="2020-07-06T13:06:53.691" v="196" actId="404"/>
            <ac:spMkLst>
              <pc:docMk/>
              <pc:sldMasterMk cId="3857744936" sldId="2147484138"/>
              <pc:sldLayoutMk cId="2529662652" sldId="2147484204"/>
              <ac:spMk id="5" creationId="{00000000-0000-0000-0000-000000000000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6:57.834" v="197" actId="404"/>
          <pc:sldLayoutMkLst>
            <pc:docMk/>
            <pc:sldMasterMk cId="3857744936" sldId="2147484138"/>
            <pc:sldLayoutMk cId="759301388" sldId="2147484205"/>
          </pc:sldLayoutMkLst>
          <pc:spChg chg="mod">
            <ac:chgData name="Foppa, Pedro" userId="78b15ebb-14ab-45f0-97b3-f50a9b67ce6d" providerId="ADAL" clId="{272B8FC1-575B-2D42-988B-7A0BE7D5428E}" dt="2020-07-06T13:06:57.834" v="197" actId="404"/>
            <ac:spMkLst>
              <pc:docMk/>
              <pc:sldMasterMk cId="3857744936" sldId="2147484138"/>
              <pc:sldLayoutMk cId="759301388" sldId="2147484205"/>
              <ac:spMk id="5" creationId="{503A14FE-D075-C54D-A7E3-E22DBF933384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1.635" v="198" actId="404"/>
          <pc:sldLayoutMkLst>
            <pc:docMk/>
            <pc:sldMasterMk cId="3857744936" sldId="2147484138"/>
            <pc:sldLayoutMk cId="2297738643" sldId="2147484206"/>
          </pc:sldLayoutMkLst>
          <pc:spChg chg="mod">
            <ac:chgData name="Foppa, Pedro" userId="78b15ebb-14ab-45f0-97b3-f50a9b67ce6d" providerId="ADAL" clId="{272B8FC1-575B-2D42-988B-7A0BE7D5428E}" dt="2020-07-06T13:07:01.635" v="198" actId="404"/>
            <ac:spMkLst>
              <pc:docMk/>
              <pc:sldMasterMk cId="3857744936" sldId="2147484138"/>
              <pc:sldLayoutMk cId="2297738643" sldId="2147484206"/>
              <ac:spMk id="14" creationId="{92C408C0-1A1B-4D4D-B79A-2D37D6F3CB19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4.047" v="199" actId="404"/>
          <pc:sldLayoutMkLst>
            <pc:docMk/>
            <pc:sldMasterMk cId="3857744936" sldId="2147484138"/>
            <pc:sldLayoutMk cId="4243739512" sldId="2147484207"/>
          </pc:sldLayoutMkLst>
          <pc:spChg chg="mod">
            <ac:chgData name="Foppa, Pedro" userId="78b15ebb-14ab-45f0-97b3-f50a9b67ce6d" providerId="ADAL" clId="{272B8FC1-575B-2D42-988B-7A0BE7D5428E}" dt="2020-07-06T13:07:04.047" v="199" actId="404"/>
            <ac:spMkLst>
              <pc:docMk/>
              <pc:sldMasterMk cId="3857744936" sldId="2147484138"/>
              <pc:sldLayoutMk cId="4243739512" sldId="2147484207"/>
              <ac:spMk id="11" creationId="{DC41670F-D9DB-3140-AAEA-4430FBF2D30A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6.756" v="200" actId="404"/>
          <pc:sldLayoutMkLst>
            <pc:docMk/>
            <pc:sldMasterMk cId="3857744936" sldId="2147484138"/>
            <pc:sldLayoutMk cId="3667487760" sldId="2147484208"/>
          </pc:sldLayoutMkLst>
          <pc:spChg chg="mod">
            <ac:chgData name="Foppa, Pedro" userId="78b15ebb-14ab-45f0-97b3-f50a9b67ce6d" providerId="ADAL" clId="{272B8FC1-575B-2D42-988B-7A0BE7D5428E}" dt="2020-07-06T13:07:06.756" v="200" actId="404"/>
            <ac:spMkLst>
              <pc:docMk/>
              <pc:sldMasterMk cId="3857744936" sldId="2147484138"/>
              <pc:sldLayoutMk cId="3667487760" sldId="2147484208"/>
              <ac:spMk id="8" creationId="{FE1C86EE-79CD-A844-BC58-36532ABD5C56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9.632" v="201" actId="404"/>
          <pc:sldLayoutMkLst>
            <pc:docMk/>
            <pc:sldMasterMk cId="3857744936" sldId="2147484138"/>
            <pc:sldLayoutMk cId="1386436423" sldId="2147484209"/>
          </pc:sldLayoutMkLst>
          <pc:spChg chg="mod">
            <ac:chgData name="Foppa, Pedro" userId="78b15ebb-14ab-45f0-97b3-f50a9b67ce6d" providerId="ADAL" clId="{272B8FC1-575B-2D42-988B-7A0BE7D5428E}" dt="2020-07-06T13:07:09.632" v="201" actId="404"/>
            <ac:spMkLst>
              <pc:docMk/>
              <pc:sldMasterMk cId="3857744936" sldId="2147484138"/>
              <pc:sldLayoutMk cId="1386436423" sldId="2147484209"/>
              <ac:spMk id="8" creationId="{BC6158FE-928A-7845-B66A-66F0FE0F7F9C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12.968" v="202" actId="404"/>
          <pc:sldLayoutMkLst>
            <pc:docMk/>
            <pc:sldMasterMk cId="3857744936" sldId="2147484138"/>
            <pc:sldLayoutMk cId="860773480" sldId="2147484210"/>
          </pc:sldLayoutMkLst>
          <pc:spChg chg="mod">
            <ac:chgData name="Foppa, Pedro" userId="78b15ebb-14ab-45f0-97b3-f50a9b67ce6d" providerId="ADAL" clId="{272B8FC1-575B-2D42-988B-7A0BE7D5428E}" dt="2020-07-06T13:07:12.968" v="202" actId="404"/>
            <ac:spMkLst>
              <pc:docMk/>
              <pc:sldMasterMk cId="3857744936" sldId="2147484138"/>
              <pc:sldLayoutMk cId="860773480" sldId="2147484210"/>
              <ac:spMk id="8" creationId="{83FBF726-3A82-7143-ACCB-5046CC509D9D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17.892" v="203" actId="404"/>
          <pc:sldLayoutMkLst>
            <pc:docMk/>
            <pc:sldMasterMk cId="3857744936" sldId="2147484138"/>
            <pc:sldLayoutMk cId="2342834896" sldId="2147484216"/>
          </pc:sldLayoutMkLst>
          <pc:spChg chg="mod">
            <ac:chgData name="Foppa, Pedro" userId="78b15ebb-14ab-45f0-97b3-f50a9b67ce6d" providerId="ADAL" clId="{272B8FC1-575B-2D42-988B-7A0BE7D5428E}" dt="2020-07-06T13:07:17.892" v="203" actId="404"/>
            <ac:spMkLst>
              <pc:docMk/>
              <pc:sldMasterMk cId="3857744936" sldId="2147484138"/>
              <pc:sldLayoutMk cId="2342834896" sldId="2147484216"/>
              <ac:spMk id="11" creationId="{0270B6DD-EFD0-B148-AC2D-17D9B4352A1A}"/>
            </ac:spMkLst>
          </pc:spChg>
        </pc:sldLayoutChg>
      </pc:sldMasterChg>
    </pc:docChg>
  </pc:docChgLst>
  <pc:docChgLst>
    <pc:chgData name="Foppa, Pedro" userId="78b15ebb-14ab-45f0-97b3-f50a9b67ce6d" providerId="ADAL" clId="{423C550B-CC57-7E4D-88B8-4D127BE51673}"/>
    <pc:docChg chg="undo redo custSel modSld modMainMaster">
      <pc:chgData name="Foppa, Pedro" userId="78b15ebb-14ab-45f0-97b3-f50a9b67ce6d" providerId="ADAL" clId="{423C550B-CC57-7E4D-88B8-4D127BE51673}" dt="2020-05-27T13:40:09.570" v="184" actId="20577"/>
      <pc:docMkLst>
        <pc:docMk/>
      </pc:docMkLst>
      <pc:sldChg chg="modSp">
        <pc:chgData name="Foppa, Pedro" userId="78b15ebb-14ab-45f0-97b3-f50a9b67ce6d" providerId="ADAL" clId="{423C550B-CC57-7E4D-88B8-4D127BE51673}" dt="2020-05-27T13:40:09.570" v="184" actId="20577"/>
        <pc:sldMkLst>
          <pc:docMk/>
          <pc:sldMk cId="1112600258" sldId="462"/>
        </pc:sldMkLst>
        <pc:spChg chg="mod">
          <ac:chgData name="Foppa, Pedro" userId="78b15ebb-14ab-45f0-97b3-f50a9b67ce6d" providerId="ADAL" clId="{423C550B-CC57-7E4D-88B8-4D127BE51673}" dt="2020-05-27T13:40:09.570" v="184" actId="20577"/>
          <ac:spMkLst>
            <pc:docMk/>
            <pc:sldMk cId="1112600258" sldId="462"/>
            <ac:spMk id="3" creationId="{00000000-0000-0000-0000-000000000000}"/>
          </ac:spMkLst>
        </pc:spChg>
      </pc:sldChg>
      <pc:sldChg chg="addSp delSp modSp">
        <pc:chgData name="Foppa, Pedro" userId="78b15ebb-14ab-45f0-97b3-f50a9b67ce6d" providerId="ADAL" clId="{423C550B-CC57-7E4D-88B8-4D127BE51673}" dt="2020-04-21T09:52:00.199" v="22"/>
        <pc:sldMkLst>
          <pc:docMk/>
          <pc:sldMk cId="1592991364" sldId="612"/>
        </pc:sldMkLst>
        <pc:spChg chg="add del 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2" creationId="{D70FB862-E2A7-1340-8218-26B908BDCCE4}"/>
          </ac:spMkLst>
        </pc:spChg>
        <pc:spChg chg="add 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3" creationId="{0B14CB9A-8CCB-A447-9D8A-990D2500EF94}"/>
          </ac:spMkLst>
        </pc:spChg>
        <pc:spChg chg="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5" creationId="{00000000-0000-0000-0000-000000000000}"/>
          </ac:spMkLst>
        </pc:spChg>
      </pc:sldChg>
      <pc:sldMasterChg chg="modSldLayout">
        <pc:chgData name="Foppa, Pedro" userId="78b15ebb-14ab-45f0-97b3-f50a9b67ce6d" providerId="ADAL" clId="{423C550B-CC57-7E4D-88B8-4D127BE51673}" dt="2020-05-06T09:41:32.667" v="75"/>
        <pc:sldMasterMkLst>
          <pc:docMk/>
          <pc:sldMasterMk cId="300464794" sldId="2147483648"/>
        </pc:sldMasterMkLst>
        <pc:sldLayoutChg chg="addSp delSp modSp">
          <pc:chgData name="Foppa, Pedro" userId="78b15ebb-14ab-45f0-97b3-f50a9b67ce6d" providerId="ADAL" clId="{423C550B-CC57-7E4D-88B8-4D127BE51673}" dt="2020-04-21T09:51:47.780" v="21" actId="478"/>
          <pc:sldLayoutMkLst>
            <pc:docMk/>
            <pc:sldMasterMk cId="300464794" sldId="2147483648"/>
            <pc:sldLayoutMk cId="4276879334" sldId="2147483806"/>
          </pc:sldLayoutMkLst>
          <pc:spChg chg="del mod">
            <ac:chgData name="Foppa, Pedro" userId="78b15ebb-14ab-45f0-97b3-f50a9b67ce6d" providerId="ADAL" clId="{423C550B-CC57-7E4D-88B8-4D127BE51673}" dt="2020-04-21T09:51:47.780" v="21" actId="478"/>
            <ac:spMkLst>
              <pc:docMk/>
              <pc:sldMasterMk cId="300464794" sldId="2147483648"/>
              <pc:sldLayoutMk cId="4276879334" sldId="2147483806"/>
              <ac:spMk id="5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4-21T09:51:06.415" v="15"/>
            <ac:spMkLst>
              <pc:docMk/>
              <pc:sldMasterMk cId="300464794" sldId="2147483648"/>
              <pc:sldLayoutMk cId="4276879334" sldId="2147483806"/>
              <ac:spMk id="7" creationId="{505A7ABA-9703-B247-A4F0-24EABE1B09A6}"/>
            </ac:spMkLst>
          </pc:spChg>
          <pc:spChg chg="add mod">
            <ac:chgData name="Foppa, Pedro" userId="78b15ebb-14ab-45f0-97b3-f50a9b67ce6d" providerId="ADAL" clId="{423C550B-CC57-7E4D-88B8-4D127BE51673}" dt="2020-04-21T09:51:44.923" v="20" actId="20577"/>
            <ac:spMkLst>
              <pc:docMk/>
              <pc:sldMasterMk cId="300464794" sldId="2147483648"/>
              <pc:sldLayoutMk cId="4276879334" sldId="2147483806"/>
              <ac:spMk id="8" creationId="{EC1B3813-DD9D-954E-BE79-A994AB3AFD5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1.584" v="54"/>
          <pc:sldLayoutMkLst>
            <pc:docMk/>
            <pc:sldMasterMk cId="300464794" sldId="2147483648"/>
            <pc:sldLayoutMk cId="2589326424" sldId="2147484317"/>
          </pc:sldLayoutMkLst>
          <pc:spChg chg="del">
            <ac:chgData name="Foppa, Pedro" userId="78b15ebb-14ab-45f0-97b3-f50a9b67ce6d" providerId="ADAL" clId="{423C550B-CC57-7E4D-88B8-4D127BE51673}" dt="2020-05-06T09:40:50.881" v="53" actId="478"/>
            <ac:spMkLst>
              <pc:docMk/>
              <pc:sldMasterMk cId="300464794" sldId="2147483648"/>
              <pc:sldLayoutMk cId="2589326424" sldId="2147484317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0:51.584" v="54"/>
            <ac:spMkLst>
              <pc:docMk/>
              <pc:sldMasterMk cId="300464794" sldId="2147483648"/>
              <pc:sldLayoutMk cId="2589326424" sldId="2147484317"/>
              <ac:spMk id="7" creationId="{C6C80C38-3722-474E-8B11-A2D0DDDA4086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02.807" v="60"/>
          <pc:sldLayoutMkLst>
            <pc:docMk/>
            <pc:sldMasterMk cId="300464794" sldId="2147483648"/>
            <pc:sldLayoutMk cId="2168013846" sldId="2147484318"/>
          </pc:sldLayoutMkLst>
          <pc:spChg chg="del">
            <ac:chgData name="Foppa, Pedro" userId="78b15ebb-14ab-45f0-97b3-f50a9b67ce6d" providerId="ADAL" clId="{423C550B-CC57-7E4D-88B8-4D127BE51673}" dt="2020-05-06T09:41:02.536" v="59" actId="478"/>
            <ac:spMkLst>
              <pc:docMk/>
              <pc:sldMasterMk cId="300464794" sldId="2147483648"/>
              <pc:sldLayoutMk cId="2168013846" sldId="2147484318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1:02.807" v="60"/>
            <ac:spMkLst>
              <pc:docMk/>
              <pc:sldMasterMk cId="300464794" sldId="2147483648"/>
              <pc:sldLayoutMk cId="2168013846" sldId="2147484318"/>
              <ac:spMk id="10" creationId="{67306422-B398-BC4C-8476-3EB6DBC1663E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6.142" v="71"/>
          <pc:sldLayoutMkLst>
            <pc:docMk/>
            <pc:sldMasterMk cId="300464794" sldId="2147483648"/>
            <pc:sldLayoutMk cId="1373587223" sldId="2147484319"/>
          </pc:sldLayoutMkLst>
          <pc:spChg chg="add mod">
            <ac:chgData name="Foppa, Pedro" userId="78b15ebb-14ab-45f0-97b3-f50a9b67ce6d" providerId="ADAL" clId="{423C550B-CC57-7E4D-88B8-4D127BE51673}" dt="2020-05-06T09:41:26.142" v="71"/>
            <ac:spMkLst>
              <pc:docMk/>
              <pc:sldMasterMk cId="300464794" sldId="2147483648"/>
              <pc:sldLayoutMk cId="1373587223" sldId="2147484319"/>
              <ac:spMk id="10" creationId="{5ABD8F74-8FD6-554A-BB95-259D126DE6E1}"/>
            </ac:spMkLst>
          </pc:spChg>
          <pc:spChg chg="del">
            <ac:chgData name="Foppa, Pedro" userId="78b15ebb-14ab-45f0-97b3-f50a9b67ce6d" providerId="ADAL" clId="{423C550B-CC57-7E4D-88B8-4D127BE51673}" dt="2020-05-06T09:41:25.792" v="70" actId="478"/>
            <ac:spMkLst>
              <pc:docMk/>
              <pc:sldMasterMk cId="300464794" sldId="2147483648"/>
              <pc:sldLayoutMk cId="1373587223" sldId="2147484319"/>
              <ac:spMk id="13" creationId="{CE9FFC61-84E1-2D43-B719-A84C667E7B59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0:40.709" v="48" actId="255"/>
          <pc:sldLayoutMkLst>
            <pc:docMk/>
            <pc:sldMasterMk cId="300464794" sldId="2147483648"/>
            <pc:sldLayoutMk cId="395497918" sldId="2147484322"/>
          </pc:sldLayoutMkLst>
          <pc:spChg chg="mod">
            <ac:chgData name="Foppa, Pedro" userId="78b15ebb-14ab-45f0-97b3-f50a9b67ce6d" providerId="ADAL" clId="{423C550B-CC57-7E4D-88B8-4D127BE51673}" dt="2020-05-06T09:40:40.709" v="48" actId="255"/>
            <ac:spMkLst>
              <pc:docMk/>
              <pc:sldMasterMk cId="300464794" sldId="2147483648"/>
              <pc:sldLayoutMk cId="395497918" sldId="2147484322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45.492" v="50"/>
          <pc:sldLayoutMkLst>
            <pc:docMk/>
            <pc:sldMasterMk cId="300464794" sldId="2147483648"/>
            <pc:sldLayoutMk cId="2888925092" sldId="2147484323"/>
          </pc:sldLayoutMkLst>
          <pc:spChg chg="del">
            <ac:chgData name="Foppa, Pedro" userId="78b15ebb-14ab-45f0-97b3-f50a9b67ce6d" providerId="ADAL" clId="{423C550B-CC57-7E4D-88B8-4D127BE51673}" dt="2020-05-06T09:40:45.168" v="49" actId="478"/>
            <ac:spMkLst>
              <pc:docMk/>
              <pc:sldMasterMk cId="300464794" sldId="2147483648"/>
              <pc:sldLayoutMk cId="2888925092" sldId="2147484323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45.492" v="50"/>
            <ac:spMkLst>
              <pc:docMk/>
              <pc:sldMasterMk cId="300464794" sldId="2147483648"/>
              <pc:sldLayoutMk cId="2888925092" sldId="2147484323"/>
              <ac:spMk id="12" creationId="{08CE8C71-4A26-D849-813C-580602CCBDA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48.481" v="52"/>
          <pc:sldLayoutMkLst>
            <pc:docMk/>
            <pc:sldMasterMk cId="300464794" sldId="2147483648"/>
            <pc:sldLayoutMk cId="1322699549" sldId="2147484324"/>
          </pc:sldLayoutMkLst>
          <pc:spChg chg="del">
            <ac:chgData name="Foppa, Pedro" userId="78b15ebb-14ab-45f0-97b3-f50a9b67ce6d" providerId="ADAL" clId="{423C550B-CC57-7E4D-88B8-4D127BE51673}" dt="2020-05-06T09:40:48.113" v="51" actId="478"/>
            <ac:spMkLst>
              <pc:docMk/>
              <pc:sldMasterMk cId="300464794" sldId="2147483648"/>
              <pc:sldLayoutMk cId="1322699549" sldId="214748432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48.481" v="52"/>
            <ac:spMkLst>
              <pc:docMk/>
              <pc:sldMasterMk cId="300464794" sldId="2147483648"/>
              <pc:sldLayoutMk cId="1322699549" sldId="2147484324"/>
              <ac:spMk id="10" creationId="{122CC552-B995-3D44-97DB-048FA9D7391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3.985" v="56"/>
          <pc:sldLayoutMkLst>
            <pc:docMk/>
            <pc:sldMasterMk cId="300464794" sldId="2147483648"/>
            <pc:sldLayoutMk cId="3386269025" sldId="2147484325"/>
          </pc:sldLayoutMkLst>
          <pc:spChg chg="del">
            <ac:chgData name="Foppa, Pedro" userId="78b15ebb-14ab-45f0-97b3-f50a9b67ce6d" providerId="ADAL" clId="{423C550B-CC57-7E4D-88B8-4D127BE51673}" dt="2020-05-06T09:40:53.649" v="55" actId="478"/>
            <ac:spMkLst>
              <pc:docMk/>
              <pc:sldMasterMk cId="300464794" sldId="2147483648"/>
              <pc:sldLayoutMk cId="3386269025" sldId="2147484325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53.985" v="56"/>
            <ac:spMkLst>
              <pc:docMk/>
              <pc:sldMasterMk cId="300464794" sldId="2147483648"/>
              <pc:sldLayoutMk cId="3386269025" sldId="2147484325"/>
              <ac:spMk id="10" creationId="{DF12CDA4-6DB7-9B47-B8BD-BC72661022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2.832" v="69"/>
          <pc:sldLayoutMkLst>
            <pc:docMk/>
            <pc:sldMasterMk cId="300464794" sldId="2147483648"/>
            <pc:sldLayoutMk cId="1668724322" sldId="2147484326"/>
          </pc:sldLayoutMkLst>
          <pc:spChg chg="add mod">
            <ac:chgData name="Foppa, Pedro" userId="78b15ebb-14ab-45f0-97b3-f50a9b67ce6d" providerId="ADAL" clId="{423C550B-CC57-7E4D-88B8-4D127BE51673}" dt="2020-05-06T09:41:22.832" v="69"/>
            <ac:spMkLst>
              <pc:docMk/>
              <pc:sldMasterMk cId="300464794" sldId="2147483648"/>
              <pc:sldLayoutMk cId="1668724322" sldId="2147484326"/>
              <ac:spMk id="9" creationId="{8D950501-8A96-F740-8901-23C73CDCDD2D}"/>
            </ac:spMkLst>
          </pc:spChg>
          <pc:spChg chg="del">
            <ac:chgData name="Foppa, Pedro" userId="78b15ebb-14ab-45f0-97b3-f50a9b67ce6d" providerId="ADAL" clId="{423C550B-CC57-7E4D-88B8-4D127BE51673}" dt="2020-05-06T09:41:22.499" v="68" actId="478"/>
            <ac:spMkLst>
              <pc:docMk/>
              <pc:sldMasterMk cId="300464794" sldId="2147483648"/>
              <pc:sldLayoutMk cId="1668724322" sldId="2147484326"/>
              <ac:spMk id="14" creationId="{3287F68B-EF15-A64D-8BC5-46F500332B0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1:11.280" v="63" actId="255"/>
          <pc:sldLayoutMkLst>
            <pc:docMk/>
            <pc:sldMasterMk cId="300464794" sldId="2147483648"/>
            <pc:sldLayoutMk cId="913617527" sldId="2147484327"/>
          </pc:sldLayoutMkLst>
          <pc:spChg chg="mod">
            <ac:chgData name="Foppa, Pedro" userId="78b15ebb-14ab-45f0-97b3-f50a9b67ce6d" providerId="ADAL" clId="{423C550B-CC57-7E4D-88B8-4D127BE51673}" dt="2020-05-06T09:41:11.280" v="63" actId="255"/>
            <ac:spMkLst>
              <pc:docMk/>
              <pc:sldMasterMk cId="300464794" sldId="2147483648"/>
              <pc:sldLayoutMk cId="913617527" sldId="214748432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9.679" v="58"/>
          <pc:sldLayoutMkLst>
            <pc:docMk/>
            <pc:sldMasterMk cId="300464794" sldId="2147483648"/>
            <pc:sldLayoutMk cId="3995273153" sldId="2147484328"/>
          </pc:sldLayoutMkLst>
          <pc:spChg chg="del">
            <ac:chgData name="Foppa, Pedro" userId="78b15ebb-14ab-45f0-97b3-f50a9b67ce6d" providerId="ADAL" clId="{423C550B-CC57-7E4D-88B8-4D127BE51673}" dt="2020-05-06T09:40:59.403" v="57" actId="478"/>
            <ac:spMkLst>
              <pc:docMk/>
              <pc:sldMasterMk cId="300464794" sldId="2147483648"/>
              <pc:sldLayoutMk cId="3995273153" sldId="214748432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0:59.679" v="58"/>
            <ac:spMkLst>
              <pc:docMk/>
              <pc:sldMasterMk cId="300464794" sldId="2147483648"/>
              <pc:sldLayoutMk cId="3995273153" sldId="2147484328"/>
              <ac:spMk id="11" creationId="{C688DDD5-996C-5A49-B7AA-2FBE4622651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16.032" v="65"/>
          <pc:sldLayoutMkLst>
            <pc:docMk/>
            <pc:sldMasterMk cId="300464794" sldId="2147483648"/>
            <pc:sldLayoutMk cId="372539000" sldId="2147484334"/>
          </pc:sldLayoutMkLst>
          <pc:spChg chg="add mod">
            <ac:chgData name="Foppa, Pedro" userId="78b15ebb-14ab-45f0-97b3-f50a9b67ce6d" providerId="ADAL" clId="{423C550B-CC57-7E4D-88B8-4D127BE51673}" dt="2020-05-06T09:41:16.032" v="65"/>
            <ac:spMkLst>
              <pc:docMk/>
              <pc:sldMasterMk cId="300464794" sldId="2147483648"/>
              <pc:sldLayoutMk cId="372539000" sldId="2147484334"/>
              <ac:spMk id="13" creationId="{A5440E06-BD51-134C-8922-1FED8CE30B17}"/>
            </ac:spMkLst>
          </pc:spChg>
          <pc:spChg chg="del">
            <ac:chgData name="Foppa, Pedro" userId="78b15ebb-14ab-45f0-97b3-f50a9b67ce6d" providerId="ADAL" clId="{423C550B-CC57-7E4D-88B8-4D127BE51673}" dt="2020-05-06T09:41:15.756" v="64" actId="478"/>
            <ac:spMkLst>
              <pc:docMk/>
              <pc:sldMasterMk cId="300464794" sldId="2147483648"/>
              <pc:sldLayoutMk cId="372539000" sldId="2147484334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19.103" v="67"/>
          <pc:sldLayoutMkLst>
            <pc:docMk/>
            <pc:sldMasterMk cId="300464794" sldId="2147483648"/>
            <pc:sldLayoutMk cId="2879185749" sldId="2147484335"/>
          </pc:sldLayoutMkLst>
          <pc:spChg chg="add mod">
            <ac:chgData name="Foppa, Pedro" userId="78b15ebb-14ab-45f0-97b3-f50a9b67ce6d" providerId="ADAL" clId="{423C550B-CC57-7E4D-88B8-4D127BE51673}" dt="2020-05-06T09:41:19.103" v="67"/>
            <ac:spMkLst>
              <pc:docMk/>
              <pc:sldMasterMk cId="300464794" sldId="2147483648"/>
              <pc:sldLayoutMk cId="2879185749" sldId="2147484335"/>
              <ac:spMk id="9" creationId="{7D437921-F8BF-FB43-B188-28C7B472CCE6}"/>
            </ac:spMkLst>
          </pc:spChg>
          <pc:spChg chg="del">
            <ac:chgData name="Foppa, Pedro" userId="78b15ebb-14ab-45f0-97b3-f50a9b67ce6d" providerId="ADAL" clId="{423C550B-CC57-7E4D-88B8-4D127BE51673}" dt="2020-05-06T09:41:18.807" v="66" actId="478"/>
            <ac:spMkLst>
              <pc:docMk/>
              <pc:sldMasterMk cId="300464794" sldId="2147483648"/>
              <pc:sldLayoutMk cId="2879185749" sldId="214748433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9.884" v="73"/>
          <pc:sldLayoutMkLst>
            <pc:docMk/>
            <pc:sldMasterMk cId="300464794" sldId="2147483648"/>
            <pc:sldLayoutMk cId="3607775210" sldId="2147484336"/>
          </pc:sldLayoutMkLst>
          <pc:spChg chg="add mod">
            <ac:chgData name="Foppa, Pedro" userId="78b15ebb-14ab-45f0-97b3-f50a9b67ce6d" providerId="ADAL" clId="{423C550B-CC57-7E4D-88B8-4D127BE51673}" dt="2020-05-06T09:41:29.884" v="73"/>
            <ac:spMkLst>
              <pc:docMk/>
              <pc:sldMasterMk cId="300464794" sldId="2147483648"/>
              <pc:sldLayoutMk cId="3607775210" sldId="2147484336"/>
              <ac:spMk id="14" creationId="{093A48C6-BAF4-C24C-927C-1277EFA8D063}"/>
            </ac:spMkLst>
          </pc:spChg>
          <pc:spChg chg="del">
            <ac:chgData name="Foppa, Pedro" userId="78b15ebb-14ab-45f0-97b3-f50a9b67ce6d" providerId="ADAL" clId="{423C550B-CC57-7E4D-88B8-4D127BE51673}" dt="2020-05-06T09:41:29.508" v="72" actId="478"/>
            <ac:spMkLst>
              <pc:docMk/>
              <pc:sldMasterMk cId="300464794" sldId="2147483648"/>
              <pc:sldLayoutMk cId="3607775210" sldId="214748433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32.667" v="75"/>
          <pc:sldLayoutMkLst>
            <pc:docMk/>
            <pc:sldMasterMk cId="300464794" sldId="2147483648"/>
            <pc:sldLayoutMk cId="2229022019" sldId="2147484337"/>
          </pc:sldLayoutMkLst>
          <pc:spChg chg="add mod">
            <ac:chgData name="Foppa, Pedro" userId="78b15ebb-14ab-45f0-97b3-f50a9b67ce6d" providerId="ADAL" clId="{423C550B-CC57-7E4D-88B8-4D127BE51673}" dt="2020-05-06T09:41:32.667" v="75"/>
            <ac:spMkLst>
              <pc:docMk/>
              <pc:sldMasterMk cId="300464794" sldId="2147483648"/>
              <pc:sldLayoutMk cId="2229022019" sldId="2147484337"/>
              <ac:spMk id="13" creationId="{408EE555-3A54-004C-A759-75B8B80EEC63}"/>
            </ac:spMkLst>
          </pc:spChg>
          <pc:spChg chg="del">
            <ac:chgData name="Foppa, Pedro" userId="78b15ebb-14ab-45f0-97b3-f50a9b67ce6d" providerId="ADAL" clId="{423C550B-CC57-7E4D-88B8-4D127BE51673}" dt="2020-05-06T09:41:32.385" v="74" actId="478"/>
            <ac:spMkLst>
              <pc:docMk/>
              <pc:sldMasterMk cId="300464794" sldId="2147483648"/>
              <pc:sldLayoutMk cId="2229022019" sldId="2147484337"/>
              <ac:spMk id="15" creationId="{DC08678F-C010-7546-A7A1-17A104779427}"/>
            </ac:spMkLst>
          </pc:spChg>
        </pc:sldLayoutChg>
        <pc:sldLayoutChg chg="setBg">
          <pc:chgData name="Foppa, Pedro" userId="78b15ebb-14ab-45f0-97b3-f50a9b67ce6d" providerId="ADAL" clId="{423C550B-CC57-7E4D-88B8-4D127BE51673}" dt="2020-04-21T09:00:40.979" v="9"/>
          <pc:sldLayoutMkLst>
            <pc:docMk/>
            <pc:sldMasterMk cId="300464794" sldId="2147483648"/>
            <pc:sldLayoutMk cId="2718492022" sldId="2147484339"/>
          </pc:sldLayoutMkLst>
        </pc:sldLayoutChg>
      </pc:sldMasterChg>
      <pc:sldMasterChg chg="modSldLayout">
        <pc:chgData name="Foppa, Pedro" userId="78b15ebb-14ab-45f0-97b3-f50a9b67ce6d" providerId="ADAL" clId="{423C550B-CC57-7E4D-88B8-4D127BE51673}" dt="2020-05-06T09:42:43.189" v="103"/>
        <pc:sldMasterMkLst>
          <pc:docMk/>
          <pc:sldMasterMk cId="3315793142" sldId="2147483877"/>
        </pc:sldMasterMkLst>
        <pc:sldLayoutChg chg="modSp">
          <pc:chgData name="Foppa, Pedro" userId="78b15ebb-14ab-45f0-97b3-f50a9b67ce6d" providerId="ADAL" clId="{423C550B-CC57-7E4D-88B8-4D127BE51673}" dt="2020-05-06T09:41:51.796" v="78" actId="255"/>
          <pc:sldLayoutMkLst>
            <pc:docMk/>
            <pc:sldMasterMk cId="3315793142" sldId="2147483877"/>
            <pc:sldLayoutMk cId="1921621050" sldId="2147484358"/>
          </pc:sldLayoutMkLst>
          <pc:spChg chg="mod">
            <ac:chgData name="Foppa, Pedro" userId="78b15ebb-14ab-45f0-97b3-f50a9b67ce6d" providerId="ADAL" clId="{423C550B-CC57-7E4D-88B8-4D127BE51673}" dt="2020-05-06T09:41:51.796" v="78" actId="255"/>
            <ac:spMkLst>
              <pc:docMk/>
              <pc:sldMasterMk cId="3315793142" sldId="2147483877"/>
              <pc:sldLayoutMk cId="1921621050" sldId="2147484358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56.892" v="80"/>
          <pc:sldLayoutMkLst>
            <pc:docMk/>
            <pc:sldMasterMk cId="3315793142" sldId="2147483877"/>
            <pc:sldLayoutMk cId="3384417970" sldId="2147484359"/>
          </pc:sldLayoutMkLst>
          <pc:spChg chg="del">
            <ac:chgData name="Foppa, Pedro" userId="78b15ebb-14ab-45f0-97b3-f50a9b67ce6d" providerId="ADAL" clId="{423C550B-CC57-7E4D-88B8-4D127BE51673}" dt="2020-05-06T09:41:56.564" v="79" actId="478"/>
            <ac:spMkLst>
              <pc:docMk/>
              <pc:sldMasterMk cId="3315793142" sldId="2147483877"/>
              <pc:sldLayoutMk cId="3384417970" sldId="214748435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1:56.892" v="80"/>
            <ac:spMkLst>
              <pc:docMk/>
              <pc:sldMasterMk cId="3315793142" sldId="2147483877"/>
              <pc:sldLayoutMk cId="3384417970" sldId="2147484359"/>
              <ac:spMk id="12" creationId="{09930038-7324-754A-9850-A216F52D7ED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0.720" v="82"/>
          <pc:sldLayoutMkLst>
            <pc:docMk/>
            <pc:sldMasterMk cId="3315793142" sldId="2147483877"/>
            <pc:sldLayoutMk cId="1635292784" sldId="2147484360"/>
          </pc:sldLayoutMkLst>
          <pc:spChg chg="del">
            <ac:chgData name="Foppa, Pedro" userId="78b15ebb-14ab-45f0-97b3-f50a9b67ce6d" providerId="ADAL" clId="{423C550B-CC57-7E4D-88B8-4D127BE51673}" dt="2020-05-06T09:42:00.332" v="81" actId="478"/>
            <ac:spMkLst>
              <pc:docMk/>
              <pc:sldMasterMk cId="3315793142" sldId="2147483877"/>
              <pc:sldLayoutMk cId="1635292784" sldId="2147484360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00.720" v="82"/>
            <ac:spMkLst>
              <pc:docMk/>
              <pc:sldMasterMk cId="3315793142" sldId="2147483877"/>
              <pc:sldLayoutMk cId="1635292784" sldId="2147484360"/>
              <ac:spMk id="10" creationId="{CDF1ACB8-AF73-DE42-B25D-407198650B9A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4.448" v="84"/>
          <pc:sldLayoutMkLst>
            <pc:docMk/>
            <pc:sldMasterMk cId="3315793142" sldId="2147483877"/>
            <pc:sldLayoutMk cId="3560394619" sldId="2147484361"/>
          </pc:sldLayoutMkLst>
          <pc:spChg chg="del">
            <ac:chgData name="Foppa, Pedro" userId="78b15ebb-14ab-45f0-97b3-f50a9b67ce6d" providerId="ADAL" clId="{423C550B-CC57-7E4D-88B8-4D127BE51673}" dt="2020-05-06T09:42:04.125" v="83" actId="478"/>
            <ac:spMkLst>
              <pc:docMk/>
              <pc:sldMasterMk cId="3315793142" sldId="2147483877"/>
              <pc:sldLayoutMk cId="3560394619" sldId="2147484361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2:04.448" v="84"/>
            <ac:spMkLst>
              <pc:docMk/>
              <pc:sldMasterMk cId="3315793142" sldId="2147483877"/>
              <pc:sldLayoutMk cId="3560394619" sldId="2147484361"/>
              <ac:spMk id="7" creationId="{E45BD70D-705E-6C48-85F0-2B8B8D29C24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8.349" v="86"/>
          <pc:sldLayoutMkLst>
            <pc:docMk/>
            <pc:sldMasterMk cId="3315793142" sldId="2147483877"/>
            <pc:sldLayoutMk cId="4272302606" sldId="2147484362"/>
          </pc:sldLayoutMkLst>
          <pc:spChg chg="del">
            <ac:chgData name="Foppa, Pedro" userId="78b15ebb-14ab-45f0-97b3-f50a9b67ce6d" providerId="ADAL" clId="{423C550B-CC57-7E4D-88B8-4D127BE51673}" dt="2020-05-06T09:42:07.947" v="85" actId="478"/>
            <ac:spMkLst>
              <pc:docMk/>
              <pc:sldMasterMk cId="3315793142" sldId="2147483877"/>
              <pc:sldLayoutMk cId="4272302606" sldId="2147484362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08.349" v="86"/>
            <ac:spMkLst>
              <pc:docMk/>
              <pc:sldMasterMk cId="3315793142" sldId="2147483877"/>
              <pc:sldLayoutMk cId="4272302606" sldId="2147484362"/>
              <ac:spMk id="10" creationId="{61090407-4F3B-F847-A7AB-C8C0EFB28AF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11.206" v="88"/>
          <pc:sldLayoutMkLst>
            <pc:docMk/>
            <pc:sldMasterMk cId="3315793142" sldId="2147483877"/>
            <pc:sldLayoutMk cId="3060523908" sldId="2147484363"/>
          </pc:sldLayoutMkLst>
          <pc:spChg chg="del">
            <ac:chgData name="Foppa, Pedro" userId="78b15ebb-14ab-45f0-97b3-f50a9b67ce6d" providerId="ADAL" clId="{423C550B-CC57-7E4D-88B8-4D127BE51673}" dt="2020-05-06T09:42:10.851" v="87" actId="478"/>
            <ac:spMkLst>
              <pc:docMk/>
              <pc:sldMasterMk cId="3315793142" sldId="2147483877"/>
              <pc:sldLayoutMk cId="3060523908" sldId="2147484363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2:11.206" v="88"/>
            <ac:spMkLst>
              <pc:docMk/>
              <pc:sldMasterMk cId="3315793142" sldId="2147483877"/>
              <pc:sldLayoutMk cId="3060523908" sldId="2147484363"/>
              <ac:spMk id="11" creationId="{E49C0454-8721-7947-A56E-58D569350C28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14.917" v="90"/>
          <pc:sldLayoutMkLst>
            <pc:docMk/>
            <pc:sldMasterMk cId="3315793142" sldId="2147483877"/>
            <pc:sldLayoutMk cId="2221914803" sldId="2147484364"/>
          </pc:sldLayoutMkLst>
          <pc:spChg chg="del">
            <ac:chgData name="Foppa, Pedro" userId="78b15ebb-14ab-45f0-97b3-f50a9b67ce6d" providerId="ADAL" clId="{423C550B-CC57-7E4D-88B8-4D127BE51673}" dt="2020-05-06T09:42:14.577" v="89" actId="478"/>
            <ac:spMkLst>
              <pc:docMk/>
              <pc:sldMasterMk cId="3315793142" sldId="2147483877"/>
              <pc:sldLayoutMk cId="2221914803" sldId="214748436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14.917" v="90"/>
            <ac:spMkLst>
              <pc:docMk/>
              <pc:sldMasterMk cId="3315793142" sldId="2147483877"/>
              <pc:sldLayoutMk cId="2221914803" sldId="2147484364"/>
              <ac:spMk id="10" creationId="{E98B0132-AE9F-DA4C-9229-D8371E10A71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2:20.510" v="91" actId="255"/>
          <pc:sldLayoutMkLst>
            <pc:docMk/>
            <pc:sldMasterMk cId="3315793142" sldId="2147483877"/>
            <pc:sldLayoutMk cId="3410780629" sldId="2147484365"/>
          </pc:sldLayoutMkLst>
          <pc:spChg chg="mod">
            <ac:chgData name="Foppa, Pedro" userId="78b15ebb-14ab-45f0-97b3-f50a9b67ce6d" providerId="ADAL" clId="{423C550B-CC57-7E4D-88B8-4D127BE51673}" dt="2020-05-06T09:42:20.510" v="91" actId="255"/>
            <ac:spMkLst>
              <pc:docMk/>
              <pc:sldMasterMk cId="3315793142" sldId="2147483877"/>
              <pc:sldLayoutMk cId="3410780629" sldId="214748436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25.816" v="93"/>
          <pc:sldLayoutMkLst>
            <pc:docMk/>
            <pc:sldMasterMk cId="3315793142" sldId="2147483877"/>
            <pc:sldLayoutMk cId="4148623835" sldId="2147484366"/>
          </pc:sldLayoutMkLst>
          <pc:spChg chg="add mod">
            <ac:chgData name="Foppa, Pedro" userId="78b15ebb-14ab-45f0-97b3-f50a9b67ce6d" providerId="ADAL" clId="{423C550B-CC57-7E4D-88B8-4D127BE51673}" dt="2020-05-06T09:42:25.816" v="93"/>
            <ac:spMkLst>
              <pc:docMk/>
              <pc:sldMasterMk cId="3315793142" sldId="2147483877"/>
              <pc:sldLayoutMk cId="4148623835" sldId="2147484366"/>
              <ac:spMk id="13" creationId="{A46C840F-99B2-8C4C-A37D-F1F388F0C20C}"/>
            </ac:spMkLst>
          </pc:spChg>
          <pc:spChg chg="del">
            <ac:chgData name="Foppa, Pedro" userId="78b15ebb-14ab-45f0-97b3-f50a9b67ce6d" providerId="ADAL" clId="{423C550B-CC57-7E4D-88B8-4D127BE51673}" dt="2020-05-06T09:42:25.492" v="92" actId="478"/>
            <ac:spMkLst>
              <pc:docMk/>
              <pc:sldMasterMk cId="3315793142" sldId="2147483877"/>
              <pc:sldLayoutMk cId="4148623835" sldId="214748436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29.245" v="95"/>
          <pc:sldLayoutMkLst>
            <pc:docMk/>
            <pc:sldMasterMk cId="3315793142" sldId="2147483877"/>
            <pc:sldLayoutMk cId="1670465269" sldId="2147484367"/>
          </pc:sldLayoutMkLst>
          <pc:spChg chg="add mod">
            <ac:chgData name="Foppa, Pedro" userId="78b15ebb-14ab-45f0-97b3-f50a9b67ce6d" providerId="ADAL" clId="{423C550B-CC57-7E4D-88B8-4D127BE51673}" dt="2020-05-06T09:42:29.245" v="95"/>
            <ac:spMkLst>
              <pc:docMk/>
              <pc:sldMasterMk cId="3315793142" sldId="2147483877"/>
              <pc:sldLayoutMk cId="1670465269" sldId="2147484367"/>
              <ac:spMk id="9" creationId="{739C13B6-7320-8544-8C3F-972BE573F629}"/>
            </ac:spMkLst>
          </pc:spChg>
          <pc:spChg chg="del">
            <ac:chgData name="Foppa, Pedro" userId="78b15ebb-14ab-45f0-97b3-f50a9b67ce6d" providerId="ADAL" clId="{423C550B-CC57-7E4D-88B8-4D127BE51673}" dt="2020-05-06T09:42:28.950" v="94" actId="478"/>
            <ac:spMkLst>
              <pc:docMk/>
              <pc:sldMasterMk cId="3315793142" sldId="2147483877"/>
              <pc:sldLayoutMk cId="1670465269" sldId="214748436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34.344" v="97"/>
          <pc:sldLayoutMkLst>
            <pc:docMk/>
            <pc:sldMasterMk cId="3315793142" sldId="2147483877"/>
            <pc:sldLayoutMk cId="745346458" sldId="2147484368"/>
          </pc:sldLayoutMkLst>
          <pc:spChg chg="add mod">
            <ac:chgData name="Foppa, Pedro" userId="78b15ebb-14ab-45f0-97b3-f50a9b67ce6d" providerId="ADAL" clId="{423C550B-CC57-7E4D-88B8-4D127BE51673}" dt="2020-05-06T09:42:34.344" v="97"/>
            <ac:spMkLst>
              <pc:docMk/>
              <pc:sldMasterMk cId="3315793142" sldId="2147483877"/>
              <pc:sldLayoutMk cId="745346458" sldId="2147484368"/>
              <ac:spMk id="9" creationId="{1032C547-F94C-1241-9D31-1F73ADBB2494}"/>
            </ac:spMkLst>
          </pc:spChg>
          <pc:spChg chg="del">
            <ac:chgData name="Foppa, Pedro" userId="78b15ebb-14ab-45f0-97b3-f50a9b67ce6d" providerId="ADAL" clId="{423C550B-CC57-7E4D-88B8-4D127BE51673}" dt="2020-05-06T09:42:33.935" v="96" actId="478"/>
            <ac:spMkLst>
              <pc:docMk/>
              <pc:sldMasterMk cId="3315793142" sldId="2147483877"/>
              <pc:sldLayoutMk cId="745346458" sldId="2147484368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37.389" v="99"/>
          <pc:sldLayoutMkLst>
            <pc:docMk/>
            <pc:sldMasterMk cId="3315793142" sldId="2147483877"/>
            <pc:sldLayoutMk cId="1584121331" sldId="2147484369"/>
          </pc:sldLayoutMkLst>
          <pc:spChg chg="add mod">
            <ac:chgData name="Foppa, Pedro" userId="78b15ebb-14ab-45f0-97b3-f50a9b67ce6d" providerId="ADAL" clId="{423C550B-CC57-7E4D-88B8-4D127BE51673}" dt="2020-05-06T09:42:37.389" v="99"/>
            <ac:spMkLst>
              <pc:docMk/>
              <pc:sldMasterMk cId="3315793142" sldId="2147483877"/>
              <pc:sldLayoutMk cId="1584121331" sldId="2147484369"/>
              <ac:spMk id="10" creationId="{698D41BD-7B3B-1742-B394-CDE3B9E03C58}"/>
            </ac:spMkLst>
          </pc:spChg>
          <pc:spChg chg="del">
            <ac:chgData name="Foppa, Pedro" userId="78b15ebb-14ab-45f0-97b3-f50a9b67ce6d" providerId="ADAL" clId="{423C550B-CC57-7E4D-88B8-4D127BE51673}" dt="2020-05-06T09:42:36.969" v="98" actId="478"/>
            <ac:spMkLst>
              <pc:docMk/>
              <pc:sldMasterMk cId="3315793142" sldId="2147483877"/>
              <pc:sldLayoutMk cId="1584121331" sldId="2147484369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40.438" v="101"/>
          <pc:sldLayoutMkLst>
            <pc:docMk/>
            <pc:sldMasterMk cId="3315793142" sldId="2147483877"/>
            <pc:sldLayoutMk cId="2968649591" sldId="2147484370"/>
          </pc:sldLayoutMkLst>
          <pc:spChg chg="add mod">
            <ac:chgData name="Foppa, Pedro" userId="78b15ebb-14ab-45f0-97b3-f50a9b67ce6d" providerId="ADAL" clId="{423C550B-CC57-7E4D-88B8-4D127BE51673}" dt="2020-05-06T09:42:40.438" v="101"/>
            <ac:spMkLst>
              <pc:docMk/>
              <pc:sldMasterMk cId="3315793142" sldId="2147483877"/>
              <pc:sldLayoutMk cId="2968649591" sldId="2147484370"/>
              <ac:spMk id="14" creationId="{E2A682AD-D487-474A-ACC8-8097477C312F}"/>
            </ac:spMkLst>
          </pc:spChg>
          <pc:spChg chg="del">
            <ac:chgData name="Foppa, Pedro" userId="78b15ebb-14ab-45f0-97b3-f50a9b67ce6d" providerId="ADAL" clId="{423C550B-CC57-7E4D-88B8-4D127BE51673}" dt="2020-05-06T09:42:39.930" v="100" actId="478"/>
            <ac:spMkLst>
              <pc:docMk/>
              <pc:sldMasterMk cId="3315793142" sldId="2147483877"/>
              <pc:sldLayoutMk cId="2968649591" sldId="2147484370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43.189" v="103"/>
          <pc:sldLayoutMkLst>
            <pc:docMk/>
            <pc:sldMasterMk cId="3315793142" sldId="2147483877"/>
            <pc:sldLayoutMk cId="268895759" sldId="2147484371"/>
          </pc:sldLayoutMkLst>
          <pc:spChg chg="add mod">
            <ac:chgData name="Foppa, Pedro" userId="78b15ebb-14ab-45f0-97b3-f50a9b67ce6d" providerId="ADAL" clId="{423C550B-CC57-7E4D-88B8-4D127BE51673}" dt="2020-05-06T09:42:43.189" v="103"/>
            <ac:spMkLst>
              <pc:docMk/>
              <pc:sldMasterMk cId="3315793142" sldId="2147483877"/>
              <pc:sldLayoutMk cId="268895759" sldId="2147484371"/>
              <ac:spMk id="13" creationId="{37A21872-726D-FD41-8C44-AEDB5C043545}"/>
            </ac:spMkLst>
          </pc:spChg>
          <pc:spChg chg="del">
            <ac:chgData name="Foppa, Pedro" userId="78b15ebb-14ab-45f0-97b3-f50a9b67ce6d" providerId="ADAL" clId="{423C550B-CC57-7E4D-88B8-4D127BE51673}" dt="2020-05-06T09:42:42.810" v="102" actId="478"/>
            <ac:spMkLst>
              <pc:docMk/>
              <pc:sldMasterMk cId="3315793142" sldId="2147483877"/>
              <pc:sldLayoutMk cId="268895759" sldId="2147484371"/>
              <ac:spMk id="15" creationId="{DC08678F-C010-7546-A7A1-17A104779427}"/>
            </ac:spMkLst>
          </pc:spChg>
        </pc:sldLayoutChg>
      </pc:sldMasterChg>
      <pc:sldMasterChg chg="modSldLayout">
        <pc:chgData name="Foppa, Pedro" userId="78b15ebb-14ab-45f0-97b3-f50a9b67ce6d" providerId="ADAL" clId="{423C550B-CC57-7E4D-88B8-4D127BE51673}" dt="2020-05-06T09:43:43.874" v="129"/>
        <pc:sldMasterMkLst>
          <pc:docMk/>
          <pc:sldMasterMk cId="1105970405" sldId="2147483964"/>
        </pc:sldMasterMkLst>
        <pc:sldLayoutChg chg="modSp">
          <pc:chgData name="Foppa, Pedro" userId="78b15ebb-14ab-45f0-97b3-f50a9b67ce6d" providerId="ADAL" clId="{423C550B-CC57-7E4D-88B8-4D127BE51673}" dt="2020-04-21T08:53:57.106" v="3" actId="947"/>
          <pc:sldLayoutMkLst>
            <pc:docMk/>
            <pc:sldMasterMk cId="1105970405" sldId="2147483964"/>
            <pc:sldLayoutMk cId="1964158998" sldId="2147483967"/>
          </pc:sldLayoutMkLst>
          <pc:spChg chg="mod">
            <ac:chgData name="Foppa, Pedro" userId="78b15ebb-14ab-45f0-97b3-f50a9b67ce6d" providerId="ADAL" clId="{423C550B-CC57-7E4D-88B8-4D127BE51673}" dt="2020-04-21T08:53:57.106" v="3" actId="947"/>
            <ac:spMkLst>
              <pc:docMk/>
              <pc:sldMasterMk cId="1105970405" sldId="2147483964"/>
              <pc:sldLayoutMk cId="1964158998" sldId="2147483967"/>
              <ac:spMk id="10" creationId="{6B8D93FA-9EA1-AB49-9803-E129E1144FC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47.112" v="1" actId="947"/>
          <pc:sldLayoutMkLst>
            <pc:docMk/>
            <pc:sldMasterMk cId="1105970405" sldId="2147483964"/>
            <pc:sldLayoutMk cId="1345721581" sldId="2147483970"/>
          </pc:sldLayoutMkLst>
          <pc:spChg chg="mod">
            <ac:chgData name="Foppa, Pedro" userId="78b15ebb-14ab-45f0-97b3-f50a9b67ce6d" providerId="ADAL" clId="{423C550B-CC57-7E4D-88B8-4D127BE51673}" dt="2020-04-21T08:53:47.112" v="1" actId="947"/>
            <ac:spMkLst>
              <pc:docMk/>
              <pc:sldMasterMk cId="1105970405" sldId="2147483964"/>
              <pc:sldLayoutMk cId="1345721581" sldId="2147483970"/>
              <ac:spMk id="9" creationId="{6B47703F-AD87-0747-8275-970FB09D5D0B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8:40.057" v="27"/>
          <pc:sldLayoutMkLst>
            <pc:docMk/>
            <pc:sldMasterMk cId="1105970405" sldId="2147483964"/>
            <pc:sldLayoutMk cId="1939515432" sldId="2147484013"/>
          </pc:sldLayoutMkLst>
          <pc:spChg chg="del">
            <ac:chgData name="Foppa, Pedro" userId="78b15ebb-14ab-45f0-97b3-f50a9b67ce6d" providerId="ADAL" clId="{423C550B-CC57-7E4D-88B8-4D127BE51673}" dt="2020-04-23T14:38:38.377" v="25" actId="478"/>
            <ac:spMkLst>
              <pc:docMk/>
              <pc:sldMasterMk cId="1105970405" sldId="2147483964"/>
              <pc:sldLayoutMk cId="1939515432" sldId="2147484013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8:38.964" v="26" actId="478"/>
            <ac:spMkLst>
              <pc:docMk/>
              <pc:sldMasterMk cId="1105970405" sldId="2147483964"/>
              <pc:sldLayoutMk cId="1939515432" sldId="2147484013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8:40.057" v="27"/>
            <ac:spMkLst>
              <pc:docMk/>
              <pc:sldMasterMk cId="1105970405" sldId="2147483964"/>
              <pc:sldLayoutMk cId="1939515432" sldId="2147484013"/>
              <ac:spMk id="7" creationId="{0B84A5C5-2EE0-4240-9019-8B715BEE897B}"/>
            </ac:spMkLst>
          </pc:spChg>
          <pc:spChg chg="add mod">
            <ac:chgData name="Foppa, Pedro" userId="78b15ebb-14ab-45f0-97b3-f50a9b67ce6d" providerId="ADAL" clId="{423C550B-CC57-7E4D-88B8-4D127BE51673}" dt="2020-04-23T14:38:40.057" v="27"/>
            <ac:spMkLst>
              <pc:docMk/>
              <pc:sldMasterMk cId="1105970405" sldId="2147483964"/>
              <pc:sldLayoutMk cId="1939515432" sldId="2147484013"/>
              <ac:spMk id="8" creationId="{DE123B60-D604-9A41-BA50-1BF4AC36AE93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42.633" v="0" actId="947"/>
          <pc:sldLayoutMkLst>
            <pc:docMk/>
            <pc:sldMasterMk cId="1105970405" sldId="2147483964"/>
            <pc:sldLayoutMk cId="2220410556" sldId="2147484303"/>
          </pc:sldLayoutMkLst>
          <pc:spChg chg="mod">
            <ac:chgData name="Foppa, Pedro" userId="78b15ebb-14ab-45f0-97b3-f50a9b67ce6d" providerId="ADAL" clId="{423C550B-CC57-7E4D-88B8-4D127BE51673}" dt="2020-04-21T08:53:42.633" v="0" actId="947"/>
            <ac:spMkLst>
              <pc:docMk/>
              <pc:sldMasterMk cId="1105970405" sldId="2147483964"/>
              <pc:sldLayoutMk cId="2220410556" sldId="2147484303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52.265" v="2" actId="947"/>
          <pc:sldLayoutMkLst>
            <pc:docMk/>
            <pc:sldMasterMk cId="1105970405" sldId="2147483964"/>
            <pc:sldLayoutMk cId="3344055520" sldId="2147484305"/>
          </pc:sldLayoutMkLst>
          <pc:spChg chg="mod">
            <ac:chgData name="Foppa, Pedro" userId="78b15ebb-14ab-45f0-97b3-f50a9b67ce6d" providerId="ADAL" clId="{423C550B-CC57-7E4D-88B8-4D127BE51673}" dt="2020-04-21T08:53:52.265" v="2" actId="947"/>
            <ac:spMkLst>
              <pc:docMk/>
              <pc:sldMasterMk cId="1105970405" sldId="2147483964"/>
              <pc:sldLayoutMk cId="3344055520" sldId="2147484305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2:53.277" v="104" actId="255"/>
          <pc:sldLayoutMkLst>
            <pc:docMk/>
            <pc:sldMasterMk cId="1105970405" sldId="2147483964"/>
            <pc:sldLayoutMk cId="1339851039" sldId="2147484393"/>
          </pc:sldLayoutMkLst>
          <pc:spChg chg="mod">
            <ac:chgData name="Foppa, Pedro" userId="78b15ebb-14ab-45f0-97b3-f50a9b67ce6d" providerId="ADAL" clId="{423C550B-CC57-7E4D-88B8-4D127BE51673}" dt="2020-05-06T09:42:53.277" v="104" actId="255"/>
            <ac:spMkLst>
              <pc:docMk/>
              <pc:sldMasterMk cId="1105970405" sldId="2147483964"/>
              <pc:sldLayoutMk cId="1339851039" sldId="2147484393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57.578" v="106"/>
          <pc:sldLayoutMkLst>
            <pc:docMk/>
            <pc:sldMasterMk cId="1105970405" sldId="2147483964"/>
            <pc:sldLayoutMk cId="93800707" sldId="2147484394"/>
          </pc:sldLayoutMkLst>
          <pc:spChg chg="del">
            <ac:chgData name="Foppa, Pedro" userId="78b15ebb-14ab-45f0-97b3-f50a9b67ce6d" providerId="ADAL" clId="{423C550B-CC57-7E4D-88B8-4D127BE51673}" dt="2020-05-06T09:42:57.240" v="105" actId="478"/>
            <ac:spMkLst>
              <pc:docMk/>
              <pc:sldMasterMk cId="1105970405" sldId="2147483964"/>
              <pc:sldLayoutMk cId="93800707" sldId="214748439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57.578" v="106"/>
            <ac:spMkLst>
              <pc:docMk/>
              <pc:sldMasterMk cId="1105970405" sldId="2147483964"/>
              <pc:sldLayoutMk cId="93800707" sldId="2147484394"/>
              <ac:spMk id="12" creationId="{E719BA34-23BB-1044-9AD7-64A0FC498A8F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1.688" v="108"/>
          <pc:sldLayoutMkLst>
            <pc:docMk/>
            <pc:sldMasterMk cId="1105970405" sldId="2147483964"/>
            <pc:sldLayoutMk cId="2622425" sldId="2147484395"/>
          </pc:sldLayoutMkLst>
          <pc:spChg chg="del">
            <ac:chgData name="Foppa, Pedro" userId="78b15ebb-14ab-45f0-97b3-f50a9b67ce6d" providerId="ADAL" clId="{423C550B-CC57-7E4D-88B8-4D127BE51673}" dt="2020-05-06T09:43:00.671" v="107" actId="478"/>
            <ac:spMkLst>
              <pc:docMk/>
              <pc:sldMasterMk cId="1105970405" sldId="2147483964"/>
              <pc:sldLayoutMk cId="2622425" sldId="2147484395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01.688" v="108"/>
            <ac:spMkLst>
              <pc:docMk/>
              <pc:sldMasterMk cId="1105970405" sldId="2147483964"/>
              <pc:sldLayoutMk cId="2622425" sldId="2147484395"/>
              <ac:spMk id="10" creationId="{303A16D8-C47D-2646-8D74-7305970A0AC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5.466" v="110"/>
          <pc:sldLayoutMkLst>
            <pc:docMk/>
            <pc:sldMasterMk cId="1105970405" sldId="2147483964"/>
            <pc:sldLayoutMk cId="3697130079" sldId="2147484396"/>
          </pc:sldLayoutMkLst>
          <pc:spChg chg="del">
            <ac:chgData name="Foppa, Pedro" userId="78b15ebb-14ab-45f0-97b3-f50a9b67ce6d" providerId="ADAL" clId="{423C550B-CC57-7E4D-88B8-4D127BE51673}" dt="2020-05-06T09:43:05.084" v="109" actId="478"/>
            <ac:spMkLst>
              <pc:docMk/>
              <pc:sldMasterMk cId="1105970405" sldId="2147483964"/>
              <pc:sldLayoutMk cId="3697130079" sldId="2147484396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3:05.466" v="110"/>
            <ac:spMkLst>
              <pc:docMk/>
              <pc:sldMasterMk cId="1105970405" sldId="2147483964"/>
              <pc:sldLayoutMk cId="3697130079" sldId="2147484396"/>
              <ac:spMk id="7" creationId="{99CE94EC-D689-0844-B168-B5C04CE1057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9.066" v="112"/>
          <pc:sldLayoutMkLst>
            <pc:docMk/>
            <pc:sldMasterMk cId="1105970405" sldId="2147483964"/>
            <pc:sldLayoutMk cId="2410029855" sldId="2147484397"/>
          </pc:sldLayoutMkLst>
          <pc:spChg chg="del">
            <ac:chgData name="Foppa, Pedro" userId="78b15ebb-14ab-45f0-97b3-f50a9b67ce6d" providerId="ADAL" clId="{423C550B-CC57-7E4D-88B8-4D127BE51673}" dt="2020-05-06T09:43:08.621" v="111" actId="478"/>
            <ac:spMkLst>
              <pc:docMk/>
              <pc:sldMasterMk cId="1105970405" sldId="2147483964"/>
              <pc:sldLayoutMk cId="2410029855" sldId="2147484397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09.066" v="112"/>
            <ac:spMkLst>
              <pc:docMk/>
              <pc:sldMasterMk cId="1105970405" sldId="2147483964"/>
              <pc:sldLayoutMk cId="2410029855" sldId="2147484397"/>
              <ac:spMk id="10" creationId="{0D1907F4-B2E5-E241-8CFF-3C1A5962F46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12.368" v="114"/>
          <pc:sldLayoutMkLst>
            <pc:docMk/>
            <pc:sldMasterMk cId="1105970405" sldId="2147483964"/>
            <pc:sldLayoutMk cId="1374215608" sldId="2147484398"/>
          </pc:sldLayoutMkLst>
          <pc:spChg chg="del">
            <ac:chgData name="Foppa, Pedro" userId="78b15ebb-14ab-45f0-97b3-f50a9b67ce6d" providerId="ADAL" clId="{423C550B-CC57-7E4D-88B8-4D127BE51673}" dt="2020-05-06T09:43:11.894" v="113" actId="478"/>
            <ac:spMkLst>
              <pc:docMk/>
              <pc:sldMasterMk cId="1105970405" sldId="2147483964"/>
              <pc:sldLayoutMk cId="1374215608" sldId="214748439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3:12.368" v="114"/>
            <ac:spMkLst>
              <pc:docMk/>
              <pc:sldMasterMk cId="1105970405" sldId="2147483964"/>
              <pc:sldLayoutMk cId="1374215608" sldId="2147484398"/>
              <ac:spMk id="11" creationId="{5A35AD87-FF52-FA40-A269-A1F35A25AE4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16.798" v="116"/>
          <pc:sldLayoutMkLst>
            <pc:docMk/>
            <pc:sldMasterMk cId="1105970405" sldId="2147483964"/>
            <pc:sldLayoutMk cId="457839694" sldId="2147484399"/>
          </pc:sldLayoutMkLst>
          <pc:spChg chg="del">
            <ac:chgData name="Foppa, Pedro" userId="78b15ebb-14ab-45f0-97b3-f50a9b67ce6d" providerId="ADAL" clId="{423C550B-CC57-7E4D-88B8-4D127BE51673}" dt="2020-05-06T09:43:16.394" v="115" actId="478"/>
            <ac:spMkLst>
              <pc:docMk/>
              <pc:sldMasterMk cId="1105970405" sldId="2147483964"/>
              <pc:sldLayoutMk cId="457839694" sldId="214748439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16.798" v="116"/>
            <ac:spMkLst>
              <pc:docMk/>
              <pc:sldMasterMk cId="1105970405" sldId="2147483964"/>
              <pc:sldLayoutMk cId="457839694" sldId="2147484399"/>
              <ac:spMk id="10" creationId="{592D96B5-6708-5946-B56D-48C7C909EBD0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3:22.469" v="117" actId="255"/>
          <pc:sldLayoutMkLst>
            <pc:docMk/>
            <pc:sldMasterMk cId="1105970405" sldId="2147483964"/>
            <pc:sldLayoutMk cId="1035734885" sldId="2147484400"/>
          </pc:sldLayoutMkLst>
          <pc:spChg chg="mod">
            <ac:chgData name="Foppa, Pedro" userId="78b15ebb-14ab-45f0-97b3-f50a9b67ce6d" providerId="ADAL" clId="{423C550B-CC57-7E4D-88B8-4D127BE51673}" dt="2020-05-06T09:43:22.469" v="117" actId="255"/>
            <ac:spMkLst>
              <pc:docMk/>
              <pc:sldMasterMk cId="1105970405" sldId="2147483964"/>
              <pc:sldLayoutMk cId="1035734885" sldId="2147484400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27.804" v="119"/>
          <pc:sldLayoutMkLst>
            <pc:docMk/>
            <pc:sldMasterMk cId="1105970405" sldId="2147483964"/>
            <pc:sldLayoutMk cId="3548150091" sldId="2147484401"/>
          </pc:sldLayoutMkLst>
          <pc:spChg chg="add mod">
            <ac:chgData name="Foppa, Pedro" userId="78b15ebb-14ab-45f0-97b3-f50a9b67ce6d" providerId="ADAL" clId="{423C550B-CC57-7E4D-88B8-4D127BE51673}" dt="2020-05-06T09:43:27.804" v="119"/>
            <ac:spMkLst>
              <pc:docMk/>
              <pc:sldMasterMk cId="1105970405" sldId="2147483964"/>
              <pc:sldLayoutMk cId="3548150091" sldId="2147484401"/>
              <ac:spMk id="13" creationId="{0ADBD2A6-9D59-8A42-B712-28AECE5544C6}"/>
            </ac:spMkLst>
          </pc:spChg>
          <pc:spChg chg="del">
            <ac:chgData name="Foppa, Pedro" userId="78b15ebb-14ab-45f0-97b3-f50a9b67ce6d" providerId="ADAL" clId="{423C550B-CC57-7E4D-88B8-4D127BE51673}" dt="2020-05-06T09:43:27.294" v="118" actId="478"/>
            <ac:spMkLst>
              <pc:docMk/>
              <pc:sldMasterMk cId="1105970405" sldId="2147483964"/>
              <pc:sldLayoutMk cId="3548150091" sldId="2147484401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1.904" v="121"/>
          <pc:sldLayoutMkLst>
            <pc:docMk/>
            <pc:sldMasterMk cId="1105970405" sldId="2147483964"/>
            <pc:sldLayoutMk cId="3161456419" sldId="2147484402"/>
          </pc:sldLayoutMkLst>
          <pc:spChg chg="add mod">
            <ac:chgData name="Foppa, Pedro" userId="78b15ebb-14ab-45f0-97b3-f50a9b67ce6d" providerId="ADAL" clId="{423C550B-CC57-7E4D-88B8-4D127BE51673}" dt="2020-05-06T09:43:31.904" v="121"/>
            <ac:spMkLst>
              <pc:docMk/>
              <pc:sldMasterMk cId="1105970405" sldId="2147483964"/>
              <pc:sldLayoutMk cId="3161456419" sldId="2147484402"/>
              <ac:spMk id="9" creationId="{1425D0E0-656F-8441-9B06-9CCBF96661F1}"/>
            </ac:spMkLst>
          </pc:spChg>
          <pc:spChg chg="del">
            <ac:chgData name="Foppa, Pedro" userId="78b15ebb-14ab-45f0-97b3-f50a9b67ce6d" providerId="ADAL" clId="{423C550B-CC57-7E4D-88B8-4D127BE51673}" dt="2020-05-06T09:43:31.509" v="120" actId="478"/>
            <ac:spMkLst>
              <pc:docMk/>
              <pc:sldMasterMk cId="1105970405" sldId="2147483964"/>
              <pc:sldLayoutMk cId="3161456419" sldId="2147484402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4.692" v="123"/>
          <pc:sldLayoutMkLst>
            <pc:docMk/>
            <pc:sldMasterMk cId="1105970405" sldId="2147483964"/>
            <pc:sldLayoutMk cId="748374202" sldId="2147484403"/>
          </pc:sldLayoutMkLst>
          <pc:spChg chg="add mod">
            <ac:chgData name="Foppa, Pedro" userId="78b15ebb-14ab-45f0-97b3-f50a9b67ce6d" providerId="ADAL" clId="{423C550B-CC57-7E4D-88B8-4D127BE51673}" dt="2020-05-06T09:43:34.692" v="123"/>
            <ac:spMkLst>
              <pc:docMk/>
              <pc:sldMasterMk cId="1105970405" sldId="2147483964"/>
              <pc:sldLayoutMk cId="748374202" sldId="2147484403"/>
              <ac:spMk id="9" creationId="{90422B83-86F8-9643-B75F-38DF13EE57DB}"/>
            </ac:spMkLst>
          </pc:spChg>
          <pc:spChg chg="del">
            <ac:chgData name="Foppa, Pedro" userId="78b15ebb-14ab-45f0-97b3-f50a9b67ce6d" providerId="ADAL" clId="{423C550B-CC57-7E4D-88B8-4D127BE51673}" dt="2020-05-06T09:43:34.299" v="122" actId="478"/>
            <ac:spMkLst>
              <pc:docMk/>
              <pc:sldMasterMk cId="1105970405" sldId="2147483964"/>
              <pc:sldLayoutMk cId="748374202" sldId="2147484403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8.186" v="125"/>
          <pc:sldLayoutMkLst>
            <pc:docMk/>
            <pc:sldMasterMk cId="1105970405" sldId="2147483964"/>
            <pc:sldLayoutMk cId="2878274125" sldId="2147484404"/>
          </pc:sldLayoutMkLst>
          <pc:spChg chg="add mod">
            <ac:chgData name="Foppa, Pedro" userId="78b15ebb-14ab-45f0-97b3-f50a9b67ce6d" providerId="ADAL" clId="{423C550B-CC57-7E4D-88B8-4D127BE51673}" dt="2020-05-06T09:43:38.186" v="125"/>
            <ac:spMkLst>
              <pc:docMk/>
              <pc:sldMasterMk cId="1105970405" sldId="2147483964"/>
              <pc:sldLayoutMk cId="2878274125" sldId="2147484404"/>
              <ac:spMk id="10" creationId="{2ECDA1F6-68EE-9047-9ECF-D975CA62C8D5}"/>
            </ac:spMkLst>
          </pc:spChg>
          <pc:spChg chg="del">
            <ac:chgData name="Foppa, Pedro" userId="78b15ebb-14ab-45f0-97b3-f50a9b67ce6d" providerId="ADAL" clId="{423C550B-CC57-7E4D-88B8-4D127BE51673}" dt="2020-05-06T09:43:37.782" v="124" actId="478"/>
            <ac:spMkLst>
              <pc:docMk/>
              <pc:sldMasterMk cId="1105970405" sldId="2147483964"/>
              <pc:sldLayoutMk cId="2878274125" sldId="2147484404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41.138" v="127"/>
          <pc:sldLayoutMkLst>
            <pc:docMk/>
            <pc:sldMasterMk cId="1105970405" sldId="2147483964"/>
            <pc:sldLayoutMk cId="1657487289" sldId="2147484405"/>
          </pc:sldLayoutMkLst>
          <pc:spChg chg="add mod">
            <ac:chgData name="Foppa, Pedro" userId="78b15ebb-14ab-45f0-97b3-f50a9b67ce6d" providerId="ADAL" clId="{423C550B-CC57-7E4D-88B8-4D127BE51673}" dt="2020-05-06T09:43:41.138" v="127"/>
            <ac:spMkLst>
              <pc:docMk/>
              <pc:sldMasterMk cId="1105970405" sldId="2147483964"/>
              <pc:sldLayoutMk cId="1657487289" sldId="2147484405"/>
              <ac:spMk id="14" creationId="{3F2FEA9A-101A-5A4C-83E2-4C0044BA6EE5}"/>
            </ac:spMkLst>
          </pc:spChg>
          <pc:spChg chg="del">
            <ac:chgData name="Foppa, Pedro" userId="78b15ebb-14ab-45f0-97b3-f50a9b67ce6d" providerId="ADAL" clId="{423C550B-CC57-7E4D-88B8-4D127BE51673}" dt="2020-05-06T09:43:40.772" v="126" actId="478"/>
            <ac:spMkLst>
              <pc:docMk/>
              <pc:sldMasterMk cId="1105970405" sldId="2147483964"/>
              <pc:sldLayoutMk cId="1657487289" sldId="214748440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43.874" v="129"/>
          <pc:sldLayoutMkLst>
            <pc:docMk/>
            <pc:sldMasterMk cId="1105970405" sldId="2147483964"/>
            <pc:sldLayoutMk cId="1283288899" sldId="2147484406"/>
          </pc:sldLayoutMkLst>
          <pc:spChg chg="add mod">
            <ac:chgData name="Foppa, Pedro" userId="78b15ebb-14ab-45f0-97b3-f50a9b67ce6d" providerId="ADAL" clId="{423C550B-CC57-7E4D-88B8-4D127BE51673}" dt="2020-05-06T09:43:43.874" v="129"/>
            <ac:spMkLst>
              <pc:docMk/>
              <pc:sldMasterMk cId="1105970405" sldId="2147483964"/>
              <pc:sldLayoutMk cId="1283288899" sldId="2147484406"/>
              <ac:spMk id="13" creationId="{23A21BE0-4841-FF4C-ABD6-32E1F111A998}"/>
            </ac:spMkLst>
          </pc:spChg>
          <pc:spChg chg="del">
            <ac:chgData name="Foppa, Pedro" userId="78b15ebb-14ab-45f0-97b3-f50a9b67ce6d" providerId="ADAL" clId="{423C550B-CC57-7E4D-88B8-4D127BE51673}" dt="2020-05-06T09:43:43.550" v="128" actId="478"/>
            <ac:spMkLst>
              <pc:docMk/>
              <pc:sldMasterMk cId="1105970405" sldId="2147483964"/>
              <pc:sldLayoutMk cId="1283288899" sldId="214748440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8:44.380" v="30"/>
          <pc:sldLayoutMkLst>
            <pc:docMk/>
            <pc:sldMasterMk cId="1105970405" sldId="2147483964"/>
            <pc:sldLayoutMk cId="2463025767" sldId="2147484409"/>
          </pc:sldLayoutMkLst>
          <pc:spChg chg="del">
            <ac:chgData name="Foppa, Pedro" userId="78b15ebb-14ab-45f0-97b3-f50a9b67ce6d" providerId="ADAL" clId="{423C550B-CC57-7E4D-88B8-4D127BE51673}" dt="2020-04-23T14:38:42.666" v="28" actId="478"/>
            <ac:spMkLst>
              <pc:docMk/>
              <pc:sldMasterMk cId="1105970405" sldId="2147483964"/>
              <pc:sldLayoutMk cId="2463025767" sldId="2147484409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8:43.307" v="29" actId="478"/>
            <ac:spMkLst>
              <pc:docMk/>
              <pc:sldMasterMk cId="1105970405" sldId="2147483964"/>
              <pc:sldLayoutMk cId="2463025767" sldId="2147484409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8:44.380" v="30"/>
            <ac:spMkLst>
              <pc:docMk/>
              <pc:sldMasterMk cId="1105970405" sldId="2147483964"/>
              <pc:sldLayoutMk cId="2463025767" sldId="2147484409"/>
              <ac:spMk id="7" creationId="{2F7793DD-F793-8F4F-B74E-6B8630C8266F}"/>
            </ac:spMkLst>
          </pc:spChg>
          <pc:spChg chg="add mod">
            <ac:chgData name="Foppa, Pedro" userId="78b15ebb-14ab-45f0-97b3-f50a9b67ce6d" providerId="ADAL" clId="{423C550B-CC57-7E4D-88B8-4D127BE51673}" dt="2020-04-23T14:38:44.380" v="30"/>
            <ac:spMkLst>
              <pc:docMk/>
              <pc:sldMasterMk cId="1105970405" sldId="2147483964"/>
              <pc:sldLayoutMk cId="2463025767" sldId="2147484409"/>
              <ac:spMk id="8" creationId="{BF20315E-2B12-1B43-A789-90CFB92D6FF0}"/>
            </ac:spMkLst>
          </pc:spChg>
        </pc:sldLayoutChg>
      </pc:sldMasterChg>
      <pc:sldMasterChg chg="modSldLayout">
        <pc:chgData name="Foppa, Pedro" userId="78b15ebb-14ab-45f0-97b3-f50a9b67ce6d" providerId="ADAL" clId="{423C550B-CC57-7E4D-88B8-4D127BE51673}" dt="2020-05-06T09:44:46.478" v="155"/>
        <pc:sldMasterMkLst>
          <pc:docMk/>
          <pc:sldMasterMk cId="1206996952" sldId="2147484051"/>
        </pc:sldMasterMkLst>
        <pc:sldLayoutChg chg="modSp">
          <pc:chgData name="Foppa, Pedro" userId="78b15ebb-14ab-45f0-97b3-f50a9b67ce6d" providerId="ADAL" clId="{423C550B-CC57-7E4D-88B8-4D127BE51673}" dt="2020-04-21T08:54:13.181" v="5" actId="947"/>
          <pc:sldLayoutMkLst>
            <pc:docMk/>
            <pc:sldMasterMk cId="1206996952" sldId="2147484051"/>
            <pc:sldLayoutMk cId="2545982760" sldId="2147484058"/>
          </pc:sldLayoutMkLst>
          <pc:spChg chg="mod">
            <ac:chgData name="Foppa, Pedro" userId="78b15ebb-14ab-45f0-97b3-f50a9b67ce6d" providerId="ADAL" clId="{423C550B-CC57-7E4D-88B8-4D127BE51673}" dt="2020-04-21T08:54:13.181" v="5" actId="947"/>
            <ac:spMkLst>
              <pc:docMk/>
              <pc:sldMasterMk cId="1206996952" sldId="2147484051"/>
              <pc:sldLayoutMk cId="2545982760" sldId="2147484058"/>
              <ac:spMk id="9" creationId="{953DB2CB-74A6-F441-B197-A0FBC81F16A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4:17.632" v="6" actId="947"/>
          <pc:sldLayoutMkLst>
            <pc:docMk/>
            <pc:sldMasterMk cId="1206996952" sldId="2147484051"/>
            <pc:sldLayoutMk cId="2351299355" sldId="2147484059"/>
          </pc:sldLayoutMkLst>
          <pc:spChg chg="mod">
            <ac:chgData name="Foppa, Pedro" userId="78b15ebb-14ab-45f0-97b3-f50a9b67ce6d" providerId="ADAL" clId="{423C550B-CC57-7E4D-88B8-4D127BE51673}" dt="2020-04-21T08:54:17.632" v="6" actId="947"/>
            <ac:spMkLst>
              <pc:docMk/>
              <pc:sldMasterMk cId="1206996952" sldId="2147484051"/>
              <pc:sldLayoutMk cId="2351299355" sldId="2147484059"/>
              <ac:spMk id="9" creationId="{5F8B76A1-3AF5-674D-99FD-98684B3ADE8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9:24.181" v="43"/>
          <pc:sldLayoutMkLst>
            <pc:docMk/>
            <pc:sldMasterMk cId="1206996952" sldId="2147484051"/>
            <pc:sldLayoutMk cId="3687458742" sldId="2147484087"/>
          </pc:sldLayoutMkLst>
          <pc:spChg chg="del">
            <ac:chgData name="Foppa, Pedro" userId="78b15ebb-14ab-45f0-97b3-f50a9b67ce6d" providerId="ADAL" clId="{423C550B-CC57-7E4D-88B8-4D127BE51673}" dt="2020-04-23T14:39:21.702" v="41" actId="478"/>
            <ac:spMkLst>
              <pc:docMk/>
              <pc:sldMasterMk cId="1206996952" sldId="2147484051"/>
              <pc:sldLayoutMk cId="3687458742" sldId="2147484087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9:22.699" v="42" actId="478"/>
            <ac:spMkLst>
              <pc:docMk/>
              <pc:sldMasterMk cId="1206996952" sldId="2147484051"/>
              <pc:sldLayoutMk cId="3687458742" sldId="2147484087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9:24.181" v="43"/>
            <ac:spMkLst>
              <pc:docMk/>
              <pc:sldMasterMk cId="1206996952" sldId="2147484051"/>
              <pc:sldLayoutMk cId="3687458742" sldId="2147484087"/>
              <ac:spMk id="7" creationId="{44DC967D-822F-0D4D-9D88-47A397D6890B}"/>
            </ac:spMkLst>
          </pc:spChg>
          <pc:spChg chg="add mod">
            <ac:chgData name="Foppa, Pedro" userId="78b15ebb-14ab-45f0-97b3-f50a9b67ce6d" providerId="ADAL" clId="{423C550B-CC57-7E4D-88B8-4D127BE51673}" dt="2020-04-23T14:39:24.181" v="43"/>
            <ac:spMkLst>
              <pc:docMk/>
              <pc:sldMasterMk cId="1206996952" sldId="2147484051"/>
              <pc:sldLayoutMk cId="3687458742" sldId="2147484087"/>
              <ac:spMk id="8" creationId="{F99DB077-1C85-A441-AE94-AEC6EEA7D38E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4:08.624" v="4" actId="947"/>
          <pc:sldLayoutMkLst>
            <pc:docMk/>
            <pc:sldMasterMk cId="1206996952" sldId="2147484051"/>
            <pc:sldLayoutMk cId="2649488594" sldId="2147484304"/>
          </pc:sldLayoutMkLst>
          <pc:spChg chg="mod">
            <ac:chgData name="Foppa, Pedro" userId="78b15ebb-14ab-45f0-97b3-f50a9b67ce6d" providerId="ADAL" clId="{423C550B-CC57-7E4D-88B8-4D127BE51673}" dt="2020-04-21T08:54:08.624" v="4" actId="947"/>
            <ac:spMkLst>
              <pc:docMk/>
              <pc:sldMasterMk cId="1206996952" sldId="2147484051"/>
              <pc:sldLayoutMk cId="2649488594" sldId="2147484304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3:56.466" v="130" actId="255"/>
          <pc:sldLayoutMkLst>
            <pc:docMk/>
            <pc:sldMasterMk cId="1206996952" sldId="2147484051"/>
            <pc:sldLayoutMk cId="296265758" sldId="2147484425"/>
          </pc:sldLayoutMkLst>
          <pc:spChg chg="mod">
            <ac:chgData name="Foppa, Pedro" userId="78b15ebb-14ab-45f0-97b3-f50a9b67ce6d" providerId="ADAL" clId="{423C550B-CC57-7E4D-88B8-4D127BE51673}" dt="2020-05-06T09:43:56.466" v="130" actId="255"/>
            <ac:spMkLst>
              <pc:docMk/>
              <pc:sldMasterMk cId="1206996952" sldId="2147484051"/>
              <pc:sldLayoutMk cId="296265758" sldId="2147484425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1.578" v="132"/>
          <pc:sldLayoutMkLst>
            <pc:docMk/>
            <pc:sldMasterMk cId="1206996952" sldId="2147484051"/>
            <pc:sldLayoutMk cId="1256067006" sldId="2147484426"/>
          </pc:sldLayoutMkLst>
          <pc:spChg chg="del">
            <ac:chgData name="Foppa, Pedro" userId="78b15ebb-14ab-45f0-97b3-f50a9b67ce6d" providerId="ADAL" clId="{423C550B-CC57-7E4D-88B8-4D127BE51673}" dt="2020-05-06T09:44:01.219" v="131" actId="478"/>
            <ac:spMkLst>
              <pc:docMk/>
              <pc:sldMasterMk cId="1206996952" sldId="2147484051"/>
              <pc:sldLayoutMk cId="1256067006" sldId="2147484426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01.578" v="132"/>
            <ac:spMkLst>
              <pc:docMk/>
              <pc:sldMasterMk cId="1206996952" sldId="2147484051"/>
              <pc:sldLayoutMk cId="1256067006" sldId="2147484426"/>
              <ac:spMk id="12" creationId="{22BB93A1-2BBC-6E43-8966-8BC896D7241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4.838" v="134"/>
          <pc:sldLayoutMkLst>
            <pc:docMk/>
            <pc:sldMasterMk cId="1206996952" sldId="2147484051"/>
            <pc:sldLayoutMk cId="1970641696" sldId="2147484427"/>
          </pc:sldLayoutMkLst>
          <pc:spChg chg="del">
            <ac:chgData name="Foppa, Pedro" userId="78b15ebb-14ab-45f0-97b3-f50a9b67ce6d" providerId="ADAL" clId="{423C550B-CC57-7E4D-88B8-4D127BE51673}" dt="2020-05-06T09:44:04.420" v="133" actId="478"/>
            <ac:spMkLst>
              <pc:docMk/>
              <pc:sldMasterMk cId="1206996952" sldId="2147484051"/>
              <pc:sldLayoutMk cId="1970641696" sldId="2147484427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04.838" v="134"/>
            <ac:spMkLst>
              <pc:docMk/>
              <pc:sldMasterMk cId="1206996952" sldId="2147484051"/>
              <pc:sldLayoutMk cId="1970641696" sldId="2147484427"/>
              <ac:spMk id="10" creationId="{47482870-8F1E-4A40-98B3-EB4E14D20B6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8.034" v="136"/>
          <pc:sldLayoutMkLst>
            <pc:docMk/>
            <pc:sldMasterMk cId="1206996952" sldId="2147484051"/>
            <pc:sldLayoutMk cId="709637189" sldId="2147484428"/>
          </pc:sldLayoutMkLst>
          <pc:spChg chg="del">
            <ac:chgData name="Foppa, Pedro" userId="78b15ebb-14ab-45f0-97b3-f50a9b67ce6d" providerId="ADAL" clId="{423C550B-CC57-7E4D-88B8-4D127BE51673}" dt="2020-05-06T09:44:07.702" v="135" actId="478"/>
            <ac:spMkLst>
              <pc:docMk/>
              <pc:sldMasterMk cId="1206996952" sldId="2147484051"/>
              <pc:sldLayoutMk cId="709637189" sldId="214748442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4:08.034" v="136"/>
            <ac:spMkLst>
              <pc:docMk/>
              <pc:sldMasterMk cId="1206996952" sldId="2147484051"/>
              <pc:sldLayoutMk cId="709637189" sldId="2147484428"/>
              <ac:spMk id="7" creationId="{B5231A29-C420-A24A-83D8-2845B3719A8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2.571" v="138"/>
          <pc:sldLayoutMkLst>
            <pc:docMk/>
            <pc:sldMasterMk cId="1206996952" sldId="2147484051"/>
            <pc:sldLayoutMk cId="2203244248" sldId="2147484429"/>
          </pc:sldLayoutMkLst>
          <pc:spChg chg="del">
            <ac:chgData name="Foppa, Pedro" userId="78b15ebb-14ab-45f0-97b3-f50a9b67ce6d" providerId="ADAL" clId="{423C550B-CC57-7E4D-88B8-4D127BE51673}" dt="2020-05-06T09:44:12.097" v="137" actId="478"/>
            <ac:spMkLst>
              <pc:docMk/>
              <pc:sldMasterMk cId="1206996952" sldId="2147484051"/>
              <pc:sldLayoutMk cId="2203244248" sldId="214748442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12.571" v="138"/>
            <ac:spMkLst>
              <pc:docMk/>
              <pc:sldMasterMk cId="1206996952" sldId="2147484051"/>
              <pc:sldLayoutMk cId="2203244248" sldId="2147484429"/>
              <ac:spMk id="10" creationId="{15EB805A-E7B4-1A4B-A713-5EC6CFC1859D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5.752" v="140"/>
          <pc:sldLayoutMkLst>
            <pc:docMk/>
            <pc:sldMasterMk cId="1206996952" sldId="2147484051"/>
            <pc:sldLayoutMk cId="2647983764" sldId="2147484430"/>
          </pc:sldLayoutMkLst>
          <pc:spChg chg="del">
            <ac:chgData name="Foppa, Pedro" userId="78b15ebb-14ab-45f0-97b3-f50a9b67ce6d" providerId="ADAL" clId="{423C550B-CC57-7E4D-88B8-4D127BE51673}" dt="2020-05-06T09:44:15.378" v="139" actId="478"/>
            <ac:spMkLst>
              <pc:docMk/>
              <pc:sldMasterMk cId="1206996952" sldId="2147484051"/>
              <pc:sldLayoutMk cId="2647983764" sldId="2147484430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4:15.752" v="140"/>
            <ac:spMkLst>
              <pc:docMk/>
              <pc:sldMasterMk cId="1206996952" sldId="2147484051"/>
              <pc:sldLayoutMk cId="2647983764" sldId="2147484430"/>
              <ac:spMk id="11" creationId="{BE3A48D2-2003-3B48-9BA7-3C3C764A534F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9.564" v="142"/>
          <pc:sldLayoutMkLst>
            <pc:docMk/>
            <pc:sldMasterMk cId="1206996952" sldId="2147484051"/>
            <pc:sldLayoutMk cId="1532698250" sldId="2147484431"/>
          </pc:sldLayoutMkLst>
          <pc:spChg chg="del">
            <ac:chgData name="Foppa, Pedro" userId="78b15ebb-14ab-45f0-97b3-f50a9b67ce6d" providerId="ADAL" clId="{423C550B-CC57-7E4D-88B8-4D127BE51673}" dt="2020-05-06T09:44:19.242" v="141" actId="478"/>
            <ac:spMkLst>
              <pc:docMk/>
              <pc:sldMasterMk cId="1206996952" sldId="2147484051"/>
              <pc:sldLayoutMk cId="1532698250" sldId="2147484431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19.564" v="142"/>
            <ac:spMkLst>
              <pc:docMk/>
              <pc:sldMasterMk cId="1206996952" sldId="2147484051"/>
              <pc:sldLayoutMk cId="1532698250" sldId="2147484431"/>
              <ac:spMk id="10" creationId="{DFAD0D0D-8846-2F49-A055-6C6BC6354FFE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4:26.024" v="143" actId="255"/>
          <pc:sldLayoutMkLst>
            <pc:docMk/>
            <pc:sldMasterMk cId="1206996952" sldId="2147484051"/>
            <pc:sldLayoutMk cId="2990791755" sldId="2147484432"/>
          </pc:sldLayoutMkLst>
          <pc:spChg chg="mod">
            <ac:chgData name="Foppa, Pedro" userId="78b15ebb-14ab-45f0-97b3-f50a9b67ce6d" providerId="ADAL" clId="{423C550B-CC57-7E4D-88B8-4D127BE51673}" dt="2020-05-06T09:44:26.024" v="143" actId="255"/>
            <ac:spMkLst>
              <pc:docMk/>
              <pc:sldMasterMk cId="1206996952" sldId="2147484051"/>
              <pc:sldLayoutMk cId="2990791755" sldId="2147484432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1.238" v="145"/>
          <pc:sldLayoutMkLst>
            <pc:docMk/>
            <pc:sldMasterMk cId="1206996952" sldId="2147484051"/>
            <pc:sldLayoutMk cId="3258151881" sldId="2147484433"/>
          </pc:sldLayoutMkLst>
          <pc:spChg chg="add mod">
            <ac:chgData name="Foppa, Pedro" userId="78b15ebb-14ab-45f0-97b3-f50a9b67ce6d" providerId="ADAL" clId="{423C550B-CC57-7E4D-88B8-4D127BE51673}" dt="2020-05-06T09:44:31.238" v="145"/>
            <ac:spMkLst>
              <pc:docMk/>
              <pc:sldMasterMk cId="1206996952" sldId="2147484051"/>
              <pc:sldLayoutMk cId="3258151881" sldId="2147484433"/>
              <ac:spMk id="13" creationId="{D4D068D3-76D2-6C48-BF65-509B44CACE3E}"/>
            </ac:spMkLst>
          </pc:spChg>
          <pc:spChg chg="del">
            <ac:chgData name="Foppa, Pedro" userId="78b15ebb-14ab-45f0-97b3-f50a9b67ce6d" providerId="ADAL" clId="{423C550B-CC57-7E4D-88B8-4D127BE51673}" dt="2020-05-06T09:44:30.892" v="144" actId="478"/>
            <ac:spMkLst>
              <pc:docMk/>
              <pc:sldMasterMk cId="1206996952" sldId="2147484051"/>
              <pc:sldLayoutMk cId="3258151881" sldId="2147484433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4.352" v="147"/>
          <pc:sldLayoutMkLst>
            <pc:docMk/>
            <pc:sldMasterMk cId="1206996952" sldId="2147484051"/>
            <pc:sldLayoutMk cId="1708343637" sldId="2147484434"/>
          </pc:sldLayoutMkLst>
          <pc:spChg chg="add mod">
            <ac:chgData name="Foppa, Pedro" userId="78b15ebb-14ab-45f0-97b3-f50a9b67ce6d" providerId="ADAL" clId="{423C550B-CC57-7E4D-88B8-4D127BE51673}" dt="2020-05-06T09:44:34.352" v="147"/>
            <ac:spMkLst>
              <pc:docMk/>
              <pc:sldMasterMk cId="1206996952" sldId="2147484051"/>
              <pc:sldLayoutMk cId="1708343637" sldId="2147484434"/>
              <ac:spMk id="9" creationId="{04FCF7FD-3F84-F04D-B73E-0F9F6BA8316B}"/>
            </ac:spMkLst>
          </pc:spChg>
          <pc:spChg chg="del">
            <ac:chgData name="Foppa, Pedro" userId="78b15ebb-14ab-45f0-97b3-f50a9b67ce6d" providerId="ADAL" clId="{423C550B-CC57-7E4D-88B8-4D127BE51673}" dt="2020-05-06T09:44:33.998" v="146" actId="478"/>
            <ac:spMkLst>
              <pc:docMk/>
              <pc:sldMasterMk cId="1206996952" sldId="2147484051"/>
              <pc:sldLayoutMk cId="1708343637" sldId="2147484434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8.195" v="149"/>
          <pc:sldLayoutMkLst>
            <pc:docMk/>
            <pc:sldMasterMk cId="1206996952" sldId="2147484051"/>
            <pc:sldLayoutMk cId="3195250164" sldId="2147484435"/>
          </pc:sldLayoutMkLst>
          <pc:spChg chg="add mod">
            <ac:chgData name="Foppa, Pedro" userId="78b15ebb-14ab-45f0-97b3-f50a9b67ce6d" providerId="ADAL" clId="{423C550B-CC57-7E4D-88B8-4D127BE51673}" dt="2020-05-06T09:44:38.195" v="149"/>
            <ac:spMkLst>
              <pc:docMk/>
              <pc:sldMasterMk cId="1206996952" sldId="2147484051"/>
              <pc:sldLayoutMk cId="3195250164" sldId="2147484435"/>
              <ac:spMk id="9" creationId="{196E7A6F-DAC6-B441-B5F5-018B0C7C2A2F}"/>
            </ac:spMkLst>
          </pc:spChg>
          <pc:spChg chg="del">
            <ac:chgData name="Foppa, Pedro" userId="78b15ebb-14ab-45f0-97b3-f50a9b67ce6d" providerId="ADAL" clId="{423C550B-CC57-7E4D-88B8-4D127BE51673}" dt="2020-05-06T09:44:37.398" v="148" actId="478"/>
            <ac:spMkLst>
              <pc:docMk/>
              <pc:sldMasterMk cId="1206996952" sldId="2147484051"/>
              <pc:sldLayoutMk cId="3195250164" sldId="2147484435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0.847" v="151"/>
          <pc:sldLayoutMkLst>
            <pc:docMk/>
            <pc:sldMasterMk cId="1206996952" sldId="2147484051"/>
            <pc:sldLayoutMk cId="2712076499" sldId="2147484436"/>
          </pc:sldLayoutMkLst>
          <pc:spChg chg="add mod">
            <ac:chgData name="Foppa, Pedro" userId="78b15ebb-14ab-45f0-97b3-f50a9b67ce6d" providerId="ADAL" clId="{423C550B-CC57-7E4D-88B8-4D127BE51673}" dt="2020-05-06T09:44:40.847" v="151"/>
            <ac:spMkLst>
              <pc:docMk/>
              <pc:sldMasterMk cId="1206996952" sldId="2147484051"/>
              <pc:sldLayoutMk cId="2712076499" sldId="2147484436"/>
              <ac:spMk id="10" creationId="{25A0BA27-1B3E-284F-A41F-F988E9007071}"/>
            </ac:spMkLst>
          </pc:spChg>
          <pc:spChg chg="del">
            <ac:chgData name="Foppa, Pedro" userId="78b15ebb-14ab-45f0-97b3-f50a9b67ce6d" providerId="ADAL" clId="{423C550B-CC57-7E4D-88B8-4D127BE51673}" dt="2020-05-06T09:44:40.485" v="150" actId="478"/>
            <ac:spMkLst>
              <pc:docMk/>
              <pc:sldMasterMk cId="1206996952" sldId="2147484051"/>
              <pc:sldLayoutMk cId="2712076499" sldId="2147484436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3.542" v="153"/>
          <pc:sldLayoutMkLst>
            <pc:docMk/>
            <pc:sldMasterMk cId="1206996952" sldId="2147484051"/>
            <pc:sldLayoutMk cId="3116815695" sldId="2147484437"/>
          </pc:sldLayoutMkLst>
          <pc:spChg chg="add mod">
            <ac:chgData name="Foppa, Pedro" userId="78b15ebb-14ab-45f0-97b3-f50a9b67ce6d" providerId="ADAL" clId="{423C550B-CC57-7E4D-88B8-4D127BE51673}" dt="2020-05-06T09:44:43.542" v="153"/>
            <ac:spMkLst>
              <pc:docMk/>
              <pc:sldMasterMk cId="1206996952" sldId="2147484051"/>
              <pc:sldLayoutMk cId="3116815695" sldId="2147484437"/>
              <ac:spMk id="14" creationId="{F39D1C75-606C-4D47-8814-AB30DCA4C3B5}"/>
            </ac:spMkLst>
          </pc:spChg>
          <pc:spChg chg="del">
            <ac:chgData name="Foppa, Pedro" userId="78b15ebb-14ab-45f0-97b3-f50a9b67ce6d" providerId="ADAL" clId="{423C550B-CC57-7E4D-88B8-4D127BE51673}" dt="2020-05-06T09:44:43.170" v="152" actId="478"/>
            <ac:spMkLst>
              <pc:docMk/>
              <pc:sldMasterMk cId="1206996952" sldId="2147484051"/>
              <pc:sldLayoutMk cId="3116815695" sldId="214748443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6.478" v="155"/>
          <pc:sldLayoutMkLst>
            <pc:docMk/>
            <pc:sldMasterMk cId="1206996952" sldId="2147484051"/>
            <pc:sldLayoutMk cId="2535460377" sldId="2147484438"/>
          </pc:sldLayoutMkLst>
          <pc:spChg chg="add mod">
            <ac:chgData name="Foppa, Pedro" userId="78b15ebb-14ab-45f0-97b3-f50a9b67ce6d" providerId="ADAL" clId="{423C550B-CC57-7E4D-88B8-4D127BE51673}" dt="2020-05-06T09:44:46.478" v="155"/>
            <ac:spMkLst>
              <pc:docMk/>
              <pc:sldMasterMk cId="1206996952" sldId="2147484051"/>
              <pc:sldLayoutMk cId="2535460377" sldId="2147484438"/>
              <ac:spMk id="13" creationId="{CC321F0F-9EE5-FC4B-A5AF-678F2F4F9CB6}"/>
            </ac:spMkLst>
          </pc:spChg>
          <pc:spChg chg="del">
            <ac:chgData name="Foppa, Pedro" userId="78b15ebb-14ab-45f0-97b3-f50a9b67ce6d" providerId="ADAL" clId="{423C550B-CC57-7E4D-88B8-4D127BE51673}" dt="2020-05-06T09:44:46.169" v="154" actId="478"/>
            <ac:spMkLst>
              <pc:docMk/>
              <pc:sldMasterMk cId="1206996952" sldId="2147484051"/>
              <pc:sldLayoutMk cId="2535460377" sldId="2147484438"/>
              <ac:spMk id="15" creationId="{DC08678F-C010-7546-A7A1-17A104779427}"/>
            </ac:spMkLst>
          </pc:spChg>
        </pc:sldLayoutChg>
        <pc:sldLayoutChg chg="addSp delSp modSp setBg">
          <pc:chgData name="Foppa, Pedro" userId="78b15ebb-14ab-45f0-97b3-f50a9b67ce6d" providerId="ADAL" clId="{423C550B-CC57-7E4D-88B8-4D127BE51673}" dt="2020-04-23T14:39:12.089" v="40"/>
          <pc:sldLayoutMkLst>
            <pc:docMk/>
            <pc:sldMasterMk cId="1206996952" sldId="2147484051"/>
            <pc:sldLayoutMk cId="2229213166" sldId="2147484439"/>
          </pc:sldLayoutMkLst>
          <pc:spChg chg="del">
            <ac:chgData name="Foppa, Pedro" userId="78b15ebb-14ab-45f0-97b3-f50a9b67ce6d" providerId="ADAL" clId="{423C550B-CC57-7E4D-88B8-4D127BE51673}" dt="2020-04-23T14:38:50.112" v="31" actId="478"/>
            <ac:spMkLst>
              <pc:docMk/>
              <pc:sldMasterMk cId="1206996952" sldId="2147484051"/>
              <pc:sldLayoutMk cId="2229213166" sldId="2147484439"/>
              <ac:spMk id="2" creationId="{EBBB6D40-B4C9-8B4A-B2A6-126F64906376}"/>
            </ac:spMkLst>
          </pc:spChg>
          <pc:spChg chg="add del mod">
            <ac:chgData name="Foppa, Pedro" userId="78b15ebb-14ab-45f0-97b3-f50a9b67ce6d" providerId="ADAL" clId="{423C550B-CC57-7E4D-88B8-4D127BE51673}" dt="2020-04-23T14:39:00.519" v="39" actId="478"/>
            <ac:spMkLst>
              <pc:docMk/>
              <pc:sldMasterMk cId="1206996952" sldId="2147484051"/>
              <pc:sldLayoutMk cId="2229213166" sldId="2147484439"/>
              <ac:spMk id="3" creationId="{763F611E-9E80-E44D-B904-C32181C7EFF2}"/>
            </ac:spMkLst>
          </pc:spChg>
          <pc:spChg chg="del">
            <ac:chgData name="Foppa, Pedro" userId="78b15ebb-14ab-45f0-97b3-f50a9b67ce6d" providerId="ADAL" clId="{423C550B-CC57-7E4D-88B8-4D127BE51673}" dt="2020-04-23T14:38:51.345" v="32" actId="478"/>
            <ac:spMkLst>
              <pc:docMk/>
              <pc:sldMasterMk cId="1206996952" sldId="2147484051"/>
              <pc:sldLayoutMk cId="2229213166" sldId="2147484439"/>
              <ac:spMk id="4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4-23T14:39:00.519" v="39" actId="478"/>
            <ac:spMkLst>
              <pc:docMk/>
              <pc:sldMasterMk cId="1206996952" sldId="2147484051"/>
              <pc:sldLayoutMk cId="2229213166" sldId="2147484439"/>
              <ac:spMk id="5" creationId="{41EC9771-FD18-E74F-9B5E-34CA18030976}"/>
            </ac:spMkLst>
          </pc:spChg>
          <pc:spChg chg="add mod">
            <ac:chgData name="Foppa, Pedro" userId="78b15ebb-14ab-45f0-97b3-f50a9b67ce6d" providerId="ADAL" clId="{423C550B-CC57-7E4D-88B8-4D127BE51673}" dt="2020-04-23T14:38:52.863" v="33"/>
            <ac:spMkLst>
              <pc:docMk/>
              <pc:sldMasterMk cId="1206996952" sldId="2147484051"/>
              <pc:sldLayoutMk cId="2229213166" sldId="2147484439"/>
              <ac:spMk id="8" creationId="{4E562E51-6C27-A942-B120-4F2245D2CD1C}"/>
            </ac:spMkLst>
          </pc:spChg>
          <pc:spChg chg="add mod">
            <ac:chgData name="Foppa, Pedro" userId="78b15ebb-14ab-45f0-97b3-f50a9b67ce6d" providerId="ADAL" clId="{423C550B-CC57-7E4D-88B8-4D127BE51673}" dt="2020-04-23T14:38:52.863" v="33"/>
            <ac:spMkLst>
              <pc:docMk/>
              <pc:sldMasterMk cId="1206996952" sldId="2147484051"/>
              <pc:sldLayoutMk cId="2229213166" sldId="2147484439"/>
              <ac:spMk id="11" creationId="{42DDB68E-F78C-FB47-9BAD-0C7B36852631}"/>
            </ac:spMkLst>
          </pc:spChg>
          <pc:picChg chg="mod">
            <ac:chgData name="Foppa, Pedro" userId="78b15ebb-14ab-45f0-97b3-f50a9b67ce6d" providerId="ADAL" clId="{423C550B-CC57-7E4D-88B8-4D127BE51673}" dt="2020-04-23T14:38:54.108" v="34" actId="1076"/>
            <ac:picMkLst>
              <pc:docMk/>
              <pc:sldMasterMk cId="1206996952" sldId="2147484051"/>
              <pc:sldLayoutMk cId="2229213166" sldId="2147484439"/>
              <ac:picMk id="7" creationId="{6F981D7A-97D3-0941-BB13-D1CADDE87DDE}"/>
            </ac:picMkLst>
          </pc:picChg>
        </pc:sldLayoutChg>
      </pc:sldMasterChg>
      <pc:sldMasterChg chg="addSp delSp modSp modSldLayout">
        <pc:chgData name="Foppa, Pedro" userId="78b15ebb-14ab-45f0-97b3-f50a9b67ce6d" providerId="ADAL" clId="{423C550B-CC57-7E4D-88B8-4D127BE51673}" dt="2020-05-27T13:39:47.896" v="182"/>
        <pc:sldMasterMkLst>
          <pc:docMk/>
          <pc:sldMasterMk cId="3857744936" sldId="2147484138"/>
        </pc:sldMasterMkLst>
        <pc:spChg chg="mod">
          <ac:chgData name="Foppa, Pedro" userId="78b15ebb-14ab-45f0-97b3-f50a9b67ce6d" providerId="ADAL" clId="{423C550B-CC57-7E4D-88B8-4D127BE51673}" dt="2020-05-27T13:38:58.839" v="163" actId="14100"/>
          <ac:spMkLst>
            <pc:docMk/>
            <pc:sldMasterMk cId="3857744936" sldId="2147484138"/>
            <ac:spMk id="2" creationId="{71FB68A7-A656-A348-AE42-02B5F30E1E55}"/>
          </ac:spMkLst>
        </pc:spChg>
        <pc:picChg chg="add del mod">
          <ac:chgData name="Foppa, Pedro" userId="78b15ebb-14ab-45f0-97b3-f50a9b67ce6d" providerId="ADAL" clId="{423C550B-CC57-7E4D-88B8-4D127BE51673}" dt="2020-05-27T13:38:56.162" v="162"/>
          <ac:picMkLst>
            <pc:docMk/>
            <pc:sldMasterMk cId="3857744936" sldId="2147484138"/>
            <ac:picMk id="6" creationId="{AF93FCE7-DBB4-9F4D-BD6A-3D02A5FEEA26}"/>
          </ac:picMkLst>
        </pc:picChg>
        <pc:sldLayoutChg chg="addSp delSp modSp">
          <pc:chgData name="Foppa, Pedro" userId="78b15ebb-14ab-45f0-97b3-f50a9b67ce6d" providerId="ADAL" clId="{423C550B-CC57-7E4D-88B8-4D127BE51673}" dt="2020-05-27T13:39:17.419" v="168" actId="478"/>
          <pc:sldLayoutMkLst>
            <pc:docMk/>
            <pc:sldMasterMk cId="3857744936" sldId="2147484138"/>
            <pc:sldLayoutMk cId="2529662652" sldId="2147484204"/>
          </pc:sldLayoutMkLst>
          <pc:spChg chg="mod">
            <ac:chgData name="Foppa, Pedro" userId="78b15ebb-14ab-45f0-97b3-f50a9b67ce6d" providerId="ADAL" clId="{423C550B-CC57-7E4D-88B8-4D127BE51673}" dt="2020-05-27T13:39:15.961" v="167" actId="14100"/>
            <ac:spMkLst>
              <pc:docMk/>
              <pc:sldMasterMk cId="3857744936" sldId="2147484138"/>
              <pc:sldLayoutMk cId="2529662652" sldId="2147484204"/>
              <ac:spMk id="5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5-27T13:39:17.419" v="168" actId="478"/>
            <ac:spMkLst>
              <pc:docMk/>
              <pc:sldMasterMk cId="3857744936" sldId="2147484138"/>
              <pc:sldLayoutMk cId="2529662652" sldId="2147484204"/>
              <ac:spMk id="7" creationId="{D1044A4A-7926-9549-BCD8-6D3DDE26E8C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23.332" v="170"/>
          <pc:sldLayoutMkLst>
            <pc:docMk/>
            <pc:sldMasterMk cId="3857744936" sldId="2147484138"/>
            <pc:sldLayoutMk cId="759301388" sldId="2147484205"/>
          </pc:sldLayoutMkLst>
          <pc:spChg chg="del">
            <ac:chgData name="Foppa, Pedro" userId="78b15ebb-14ab-45f0-97b3-f50a9b67ce6d" providerId="ADAL" clId="{423C550B-CC57-7E4D-88B8-4D127BE51673}" dt="2020-05-27T13:39:22.997" v="169" actId="478"/>
            <ac:spMkLst>
              <pc:docMk/>
              <pc:sldMasterMk cId="3857744936" sldId="2147484138"/>
              <pc:sldLayoutMk cId="759301388" sldId="2147484205"/>
              <ac:spMk id="4" creationId="{9C1CA115-5A31-9B4F-83C8-8B075F507E74}"/>
            </ac:spMkLst>
          </pc:spChg>
          <pc:spChg chg="add mod">
            <ac:chgData name="Foppa, Pedro" userId="78b15ebb-14ab-45f0-97b3-f50a9b67ce6d" providerId="ADAL" clId="{423C550B-CC57-7E4D-88B8-4D127BE51673}" dt="2020-05-27T13:39:23.332" v="170"/>
            <ac:spMkLst>
              <pc:docMk/>
              <pc:sldMasterMk cId="3857744936" sldId="2147484138"/>
              <pc:sldLayoutMk cId="759301388" sldId="2147484205"/>
              <ac:spMk id="5" creationId="{503A14FE-D075-C54D-A7E3-E22DBF93338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27.446" v="172"/>
          <pc:sldLayoutMkLst>
            <pc:docMk/>
            <pc:sldMasterMk cId="3857744936" sldId="2147484138"/>
            <pc:sldLayoutMk cId="2297738643" sldId="2147484206"/>
          </pc:sldLayoutMkLst>
          <pc:spChg chg="del">
            <ac:chgData name="Foppa, Pedro" userId="78b15ebb-14ab-45f0-97b3-f50a9b67ce6d" providerId="ADAL" clId="{423C550B-CC57-7E4D-88B8-4D127BE51673}" dt="2020-05-27T13:39:27.043" v="171" actId="478"/>
            <ac:spMkLst>
              <pc:docMk/>
              <pc:sldMasterMk cId="3857744936" sldId="2147484138"/>
              <pc:sldLayoutMk cId="2297738643" sldId="2147484206"/>
              <ac:spMk id="13" creationId="{B97BF9FD-441C-A744-9042-1AB1172196E8}"/>
            </ac:spMkLst>
          </pc:spChg>
          <pc:spChg chg="add mod">
            <ac:chgData name="Foppa, Pedro" userId="78b15ebb-14ab-45f0-97b3-f50a9b67ce6d" providerId="ADAL" clId="{423C550B-CC57-7E4D-88B8-4D127BE51673}" dt="2020-05-27T13:39:27.446" v="172"/>
            <ac:spMkLst>
              <pc:docMk/>
              <pc:sldMasterMk cId="3857744936" sldId="2147484138"/>
              <pc:sldLayoutMk cId="2297738643" sldId="2147484206"/>
              <ac:spMk id="14" creationId="{92C408C0-1A1B-4D4D-B79A-2D37D6F3CB1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31.646" v="174"/>
          <pc:sldLayoutMkLst>
            <pc:docMk/>
            <pc:sldMasterMk cId="3857744936" sldId="2147484138"/>
            <pc:sldLayoutMk cId="4243739512" sldId="2147484207"/>
          </pc:sldLayoutMkLst>
          <pc:spChg chg="del">
            <ac:chgData name="Foppa, Pedro" userId="78b15ebb-14ab-45f0-97b3-f50a9b67ce6d" providerId="ADAL" clId="{423C550B-CC57-7E4D-88B8-4D127BE51673}" dt="2020-05-27T13:39:31.243" v="173" actId="478"/>
            <ac:spMkLst>
              <pc:docMk/>
              <pc:sldMasterMk cId="3857744936" sldId="2147484138"/>
              <pc:sldLayoutMk cId="4243739512" sldId="2147484207"/>
              <ac:spMk id="9" creationId="{47433627-9A6E-ED41-B2A4-C0F3A6E4B4C1}"/>
            </ac:spMkLst>
          </pc:spChg>
          <pc:spChg chg="add mod">
            <ac:chgData name="Foppa, Pedro" userId="78b15ebb-14ab-45f0-97b3-f50a9b67ce6d" providerId="ADAL" clId="{423C550B-CC57-7E4D-88B8-4D127BE51673}" dt="2020-05-27T13:39:31.646" v="174"/>
            <ac:spMkLst>
              <pc:docMk/>
              <pc:sldMasterMk cId="3857744936" sldId="2147484138"/>
              <pc:sldLayoutMk cId="4243739512" sldId="2147484207"/>
              <ac:spMk id="11" creationId="{DC41670F-D9DB-3140-AAEA-4430FBF2D30A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35.719" v="176"/>
          <pc:sldLayoutMkLst>
            <pc:docMk/>
            <pc:sldMasterMk cId="3857744936" sldId="2147484138"/>
            <pc:sldLayoutMk cId="3667487760" sldId="2147484208"/>
          </pc:sldLayoutMkLst>
          <pc:spChg chg="del">
            <ac:chgData name="Foppa, Pedro" userId="78b15ebb-14ab-45f0-97b3-f50a9b67ce6d" providerId="ADAL" clId="{423C550B-CC57-7E4D-88B8-4D127BE51673}" dt="2020-05-27T13:39:35.430" v="175" actId="478"/>
            <ac:spMkLst>
              <pc:docMk/>
              <pc:sldMasterMk cId="3857744936" sldId="2147484138"/>
              <pc:sldLayoutMk cId="3667487760" sldId="2147484208"/>
              <ac:spMk id="7" creationId="{ABD41683-8AD1-5C43-93A7-3955E8407921}"/>
            </ac:spMkLst>
          </pc:spChg>
          <pc:spChg chg="add mod">
            <ac:chgData name="Foppa, Pedro" userId="78b15ebb-14ab-45f0-97b3-f50a9b67ce6d" providerId="ADAL" clId="{423C550B-CC57-7E4D-88B8-4D127BE51673}" dt="2020-05-27T13:39:35.719" v="176"/>
            <ac:spMkLst>
              <pc:docMk/>
              <pc:sldMasterMk cId="3857744936" sldId="2147484138"/>
              <pc:sldLayoutMk cId="3667487760" sldId="2147484208"/>
              <ac:spMk id="8" creationId="{FE1C86EE-79CD-A844-BC58-36532ABD5C56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0.025" v="178"/>
          <pc:sldLayoutMkLst>
            <pc:docMk/>
            <pc:sldMasterMk cId="3857744936" sldId="2147484138"/>
            <pc:sldLayoutMk cId="1386436423" sldId="2147484209"/>
          </pc:sldLayoutMkLst>
          <pc:spChg chg="del">
            <ac:chgData name="Foppa, Pedro" userId="78b15ebb-14ab-45f0-97b3-f50a9b67ce6d" providerId="ADAL" clId="{423C550B-CC57-7E4D-88B8-4D127BE51673}" dt="2020-05-27T13:39:39.398" v="177" actId="478"/>
            <ac:spMkLst>
              <pc:docMk/>
              <pc:sldMasterMk cId="3857744936" sldId="2147484138"/>
              <pc:sldLayoutMk cId="1386436423" sldId="2147484209"/>
              <ac:spMk id="6" creationId="{F8E97118-1B1B-AE45-B41F-CB96937DDBA3}"/>
            </ac:spMkLst>
          </pc:spChg>
          <pc:spChg chg="add mod">
            <ac:chgData name="Foppa, Pedro" userId="78b15ebb-14ab-45f0-97b3-f50a9b67ce6d" providerId="ADAL" clId="{423C550B-CC57-7E4D-88B8-4D127BE51673}" dt="2020-05-27T13:39:40.025" v="178"/>
            <ac:spMkLst>
              <pc:docMk/>
              <pc:sldMasterMk cId="3857744936" sldId="2147484138"/>
              <pc:sldLayoutMk cId="1386436423" sldId="2147484209"/>
              <ac:spMk id="8" creationId="{BC6158FE-928A-7845-B66A-66F0FE0F7F9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4.857" v="180"/>
          <pc:sldLayoutMkLst>
            <pc:docMk/>
            <pc:sldMasterMk cId="3857744936" sldId="2147484138"/>
            <pc:sldLayoutMk cId="860773480" sldId="2147484210"/>
          </pc:sldLayoutMkLst>
          <pc:spChg chg="del">
            <ac:chgData name="Foppa, Pedro" userId="78b15ebb-14ab-45f0-97b3-f50a9b67ce6d" providerId="ADAL" clId="{423C550B-CC57-7E4D-88B8-4D127BE51673}" dt="2020-05-27T13:39:44.304" v="179" actId="478"/>
            <ac:spMkLst>
              <pc:docMk/>
              <pc:sldMasterMk cId="3857744936" sldId="2147484138"/>
              <pc:sldLayoutMk cId="860773480" sldId="2147484210"/>
              <ac:spMk id="6" creationId="{F884EE8F-5F8D-DD45-B2E1-D403EC7D801D}"/>
            </ac:spMkLst>
          </pc:spChg>
          <pc:spChg chg="add mod">
            <ac:chgData name="Foppa, Pedro" userId="78b15ebb-14ab-45f0-97b3-f50a9b67ce6d" providerId="ADAL" clId="{423C550B-CC57-7E4D-88B8-4D127BE51673}" dt="2020-05-27T13:39:44.857" v="180"/>
            <ac:spMkLst>
              <pc:docMk/>
              <pc:sldMasterMk cId="3857744936" sldId="2147484138"/>
              <pc:sldLayoutMk cId="860773480" sldId="2147484210"/>
              <ac:spMk id="8" creationId="{83FBF726-3A82-7143-ACCB-5046CC509D9D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7.896" v="182"/>
          <pc:sldLayoutMkLst>
            <pc:docMk/>
            <pc:sldMasterMk cId="3857744936" sldId="2147484138"/>
            <pc:sldLayoutMk cId="2342834896" sldId="2147484216"/>
          </pc:sldLayoutMkLst>
          <pc:spChg chg="add mod">
            <ac:chgData name="Foppa, Pedro" userId="78b15ebb-14ab-45f0-97b3-f50a9b67ce6d" providerId="ADAL" clId="{423C550B-CC57-7E4D-88B8-4D127BE51673}" dt="2020-05-27T13:39:47.896" v="182"/>
            <ac:spMkLst>
              <pc:docMk/>
              <pc:sldMasterMk cId="3857744936" sldId="2147484138"/>
              <pc:sldLayoutMk cId="2342834896" sldId="2147484216"/>
              <ac:spMk id="11" creationId="{0270B6DD-EFD0-B148-AC2D-17D9B4352A1A}"/>
            </ac:spMkLst>
          </pc:spChg>
          <pc:spChg chg="del">
            <ac:chgData name="Foppa, Pedro" userId="78b15ebb-14ab-45f0-97b3-f50a9b67ce6d" providerId="ADAL" clId="{423C550B-CC57-7E4D-88B8-4D127BE51673}" dt="2020-05-27T13:39:47.609" v="181" actId="478"/>
            <ac:spMkLst>
              <pc:docMk/>
              <pc:sldMasterMk cId="3857744936" sldId="2147484138"/>
              <pc:sldLayoutMk cId="2342834896" sldId="2147484216"/>
              <ac:spMk id="12" creationId="{8AF53269-C01B-2640-A98E-C0D182477EBB}"/>
            </ac:spMkLst>
          </pc:spChg>
        </pc:sldLayoutChg>
      </pc:sldMasterChg>
    </pc:docChg>
  </pc:docChgLst>
  <pc:docChgLst>
    <pc:chgData name="Waller, Michelle" userId="269c6baa-3bea-43e2-b302-c27845c1a42b" providerId="ADAL" clId="{8D9CFA16-5F47-0841-B344-C8F3D89C5ADA}"/>
    <pc:docChg chg="undo custSel addSld delSld modSld sldOrd">
      <pc:chgData name="Waller, Michelle" userId="269c6baa-3bea-43e2-b302-c27845c1a42b" providerId="ADAL" clId="{8D9CFA16-5F47-0841-B344-C8F3D89C5ADA}" dt="2020-09-23T09:21:21.687" v="773" actId="255"/>
      <pc:docMkLst>
        <pc:docMk/>
      </pc:docMkLst>
      <pc:sldChg chg="addSp delSp modSp mod modClrScheme chgLayout">
        <pc:chgData name="Waller, Michelle" userId="269c6baa-3bea-43e2-b302-c27845c1a42b" providerId="ADAL" clId="{8D9CFA16-5F47-0841-B344-C8F3D89C5ADA}" dt="2020-09-22T16:00:14.933" v="469" actId="2711"/>
        <pc:sldMkLst>
          <pc:docMk/>
          <pc:sldMk cId="1112600258" sldId="462"/>
        </pc:sldMkLst>
        <pc:spChg chg="mod ord">
          <ac:chgData name="Waller, Michelle" userId="269c6baa-3bea-43e2-b302-c27845c1a42b" providerId="ADAL" clId="{8D9CFA16-5F47-0841-B344-C8F3D89C5ADA}" dt="2020-09-22T14:21:02.339" v="30" actId="20577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6:00:14.933" v="469" actId="2711"/>
          <ac:spMkLst>
            <pc:docMk/>
            <pc:sldMk cId="1112600258" sldId="462"/>
            <ac:spMk id="3" creationId="{00000000-0000-0000-0000-000000000000}"/>
          </ac:spMkLst>
        </pc:spChg>
        <pc:spChg chg="add del mod">
          <ac:chgData name="Waller, Michelle" userId="269c6baa-3bea-43e2-b302-c27845c1a42b" providerId="ADAL" clId="{8D9CFA16-5F47-0841-B344-C8F3D89C5ADA}" dt="2020-09-22T14:20:34.997" v="22"/>
          <ac:spMkLst>
            <pc:docMk/>
            <pc:sldMk cId="1112600258" sldId="462"/>
            <ac:spMk id="6" creationId="{2D7BEF50-3D35-8244-8ECC-65BE92057937}"/>
          </ac:spMkLst>
        </pc:spChg>
        <pc:spChg chg="add del mod">
          <ac:chgData name="Waller, Michelle" userId="269c6baa-3bea-43e2-b302-c27845c1a42b" providerId="ADAL" clId="{8D9CFA16-5F47-0841-B344-C8F3D89C5ADA}" dt="2020-09-22T14:20:45.470" v="26" actId="478"/>
          <ac:spMkLst>
            <pc:docMk/>
            <pc:sldMk cId="1112600258" sldId="462"/>
            <ac:spMk id="7" creationId="{554713F8-BD30-7443-B4AF-6849ACE60237}"/>
          </ac:spMkLst>
        </pc:spChg>
        <pc:picChg chg="del">
          <ac:chgData name="Waller, Michelle" userId="269c6baa-3bea-43e2-b302-c27845c1a42b" providerId="ADAL" clId="{8D9CFA16-5F47-0841-B344-C8F3D89C5ADA}" dt="2020-09-22T15:20:12.850" v="246" actId="478"/>
          <ac:picMkLst>
            <pc:docMk/>
            <pc:sldMk cId="1112600258" sldId="462"/>
            <ac:picMk id="4" creationId="{00000000-0000-0000-0000-000000000000}"/>
          </ac:picMkLst>
        </pc:picChg>
      </pc:sldChg>
      <pc:sldChg chg="del">
        <pc:chgData name="Waller, Michelle" userId="269c6baa-3bea-43e2-b302-c27845c1a42b" providerId="ADAL" clId="{8D9CFA16-5F47-0841-B344-C8F3D89C5ADA}" dt="2020-09-22T14:23:36.086" v="31" actId="2696"/>
        <pc:sldMkLst>
          <pc:docMk/>
          <pc:sldMk cId="1592991364" sldId="612"/>
        </pc:sldMkLst>
      </pc:sldChg>
      <pc:sldChg chg="del">
        <pc:chgData name="Waller, Michelle" userId="269c6baa-3bea-43e2-b302-c27845c1a42b" providerId="ADAL" clId="{8D9CFA16-5F47-0841-B344-C8F3D89C5ADA}" dt="2020-09-22T14:23:37.533" v="32" actId="2696"/>
        <pc:sldMkLst>
          <pc:docMk/>
          <pc:sldMk cId="173039075" sldId="613"/>
        </pc:sldMkLst>
      </pc:sldChg>
      <pc:sldChg chg="modSp mod modClrScheme chgLayout">
        <pc:chgData name="Waller, Michelle" userId="269c6baa-3bea-43e2-b302-c27845c1a42b" providerId="ADAL" clId="{8D9CFA16-5F47-0841-B344-C8F3D89C5ADA}" dt="2020-09-23T09:10:01.712" v="701" actId="255"/>
        <pc:sldMkLst>
          <pc:docMk/>
          <pc:sldMk cId="3329272137" sldId="614"/>
        </pc:sldMkLst>
        <pc:spChg chg="mod ord">
          <ac:chgData name="Waller, Michelle" userId="269c6baa-3bea-43e2-b302-c27845c1a42b" providerId="ADAL" clId="{8D9CFA16-5F47-0841-B344-C8F3D89C5ADA}" dt="2020-09-23T09:10:01.712" v="701" actId="255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6:37:20.758" v="557" actId="700"/>
          <ac:spMkLst>
            <pc:docMk/>
            <pc:sldMk cId="3329272137" sldId="614"/>
            <ac:spMk id="5" creationId="{00000000-0000-0000-0000-000000000000}"/>
          </ac:spMkLst>
        </pc:spChg>
      </pc:sldChg>
      <pc:sldChg chg="modSp mod modClrScheme chgLayout">
        <pc:chgData name="Waller, Michelle" userId="269c6baa-3bea-43e2-b302-c27845c1a42b" providerId="ADAL" clId="{8D9CFA16-5F47-0841-B344-C8F3D89C5ADA}" dt="2020-09-23T09:10:18.817" v="703" actId="255"/>
        <pc:sldMkLst>
          <pc:docMk/>
          <pc:sldMk cId="1258270248" sldId="616"/>
        </pc:sldMkLst>
        <pc:spChg chg="mod ord">
          <ac:chgData name="Waller, Michelle" userId="269c6baa-3bea-43e2-b302-c27845c1a42b" providerId="ADAL" clId="{8D9CFA16-5F47-0841-B344-C8F3D89C5ADA}" dt="2020-09-22T15:25:38.660" v="249" actId="700"/>
          <ac:spMkLst>
            <pc:docMk/>
            <pc:sldMk cId="1258270248" sldId="616"/>
            <ac:spMk id="3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9:10:18.817" v="703" actId="255"/>
          <ac:spMkLst>
            <pc:docMk/>
            <pc:sldMk cId="1258270248" sldId="616"/>
            <ac:spMk id="9" creationId="{00000000-0000-0000-0000-000000000000}"/>
          </ac:spMkLst>
        </pc:spChg>
      </pc:sldChg>
      <pc:sldChg chg="del">
        <pc:chgData name="Waller, Michelle" userId="269c6baa-3bea-43e2-b302-c27845c1a42b" providerId="ADAL" clId="{8D9CFA16-5F47-0841-B344-C8F3D89C5ADA}" dt="2020-09-22T15:10:56.880" v="244" actId="2696"/>
        <pc:sldMkLst>
          <pc:docMk/>
          <pc:sldMk cId="3031212613" sldId="617"/>
        </pc:sldMkLst>
      </pc:sldChg>
      <pc:sldChg chg="del">
        <pc:chgData name="Waller, Michelle" userId="269c6baa-3bea-43e2-b302-c27845c1a42b" providerId="ADAL" clId="{8D9CFA16-5F47-0841-B344-C8F3D89C5ADA}" dt="2020-09-22T15:11:00.769" v="245" actId="2696"/>
        <pc:sldMkLst>
          <pc:docMk/>
          <pc:sldMk cId="3727644893" sldId="618"/>
        </pc:sldMkLst>
      </pc:sldChg>
      <pc:sldChg chg="del">
        <pc:chgData name="Waller, Michelle" userId="269c6baa-3bea-43e2-b302-c27845c1a42b" providerId="ADAL" clId="{8D9CFA16-5F47-0841-B344-C8F3D89C5ADA}" dt="2020-09-22T16:34:21.093" v="549" actId="2696"/>
        <pc:sldMkLst>
          <pc:docMk/>
          <pc:sldMk cId="2191652147" sldId="751"/>
        </pc:sldMkLst>
      </pc:sldChg>
      <pc:sldChg chg="modSp add mod ord modClrScheme chgLayout">
        <pc:chgData name="Waller, Michelle" userId="269c6baa-3bea-43e2-b302-c27845c1a42b" providerId="ADAL" clId="{8D9CFA16-5F47-0841-B344-C8F3D89C5ADA}" dt="2020-09-23T09:18:39.564" v="761" actId="255"/>
        <pc:sldMkLst>
          <pc:docMk/>
          <pc:sldMk cId="856531162" sldId="752"/>
        </pc:sldMkLst>
        <pc:spChg chg="mod ord">
          <ac:chgData name="Waller, Michelle" userId="269c6baa-3bea-43e2-b302-c27845c1a42b" providerId="ADAL" clId="{8D9CFA16-5F47-0841-B344-C8F3D89C5ADA}" dt="2020-09-23T09:18:39.564" v="761" actId="255"/>
          <ac:spMkLst>
            <pc:docMk/>
            <pc:sldMk cId="856531162" sldId="75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5:26:04.118" v="250" actId="700"/>
          <ac:spMkLst>
            <pc:docMk/>
            <pc:sldMk cId="856531162" sldId="752"/>
            <ac:spMk id="5" creationId="{00000000-0000-0000-0000-000000000000}"/>
          </ac:spMkLst>
        </pc:spChg>
      </pc:sldChg>
      <pc:sldChg chg="addSp delSp modSp add del mod modClrScheme chgLayout">
        <pc:chgData name="Waller, Michelle" userId="269c6baa-3bea-43e2-b302-c27845c1a42b" providerId="ADAL" clId="{8D9CFA16-5F47-0841-B344-C8F3D89C5ADA}" dt="2020-09-23T09:20:55.106" v="771" actId="255"/>
        <pc:sldMkLst>
          <pc:docMk/>
          <pc:sldMk cId="2660385598" sldId="753"/>
        </pc:sldMkLst>
        <pc:spChg chg="add del mod ord">
          <ac:chgData name="Waller, Michelle" userId="269c6baa-3bea-43e2-b302-c27845c1a42b" providerId="ADAL" clId="{8D9CFA16-5F47-0841-B344-C8F3D89C5ADA}" dt="2020-09-22T16:40:15.136" v="561" actId="700"/>
          <ac:spMkLst>
            <pc:docMk/>
            <pc:sldMk cId="2660385598" sldId="753"/>
            <ac:spMk id="2" creationId="{371501C6-DB67-A84D-ABED-88A1963BC914}"/>
          </ac:spMkLst>
        </pc:spChg>
        <pc:spChg chg="del mod ord">
          <ac:chgData name="Waller, Michelle" userId="269c6baa-3bea-43e2-b302-c27845c1a42b" providerId="ADAL" clId="{8D9CFA16-5F47-0841-B344-C8F3D89C5ADA}" dt="2020-09-22T14:57:50.930" v="201" actId="700"/>
          <ac:spMkLst>
            <pc:docMk/>
            <pc:sldMk cId="2660385598" sldId="753"/>
            <ac:spMk id="2" creationId="{75EA579B-AAC0-964C-824C-BBC25EB3F661}"/>
          </ac:spMkLst>
        </pc:spChg>
        <pc:spChg chg="add mod">
          <ac:chgData name="Waller, Michelle" userId="269c6baa-3bea-43e2-b302-c27845c1a42b" providerId="ADAL" clId="{8D9CFA16-5F47-0841-B344-C8F3D89C5ADA}" dt="2020-09-23T08:05:48.311" v="671" actId="207"/>
          <ac:spMkLst>
            <pc:docMk/>
            <pc:sldMk cId="2660385598" sldId="753"/>
            <ac:spMk id="2" creationId="{95A0AEC5-397B-E446-A3AD-1862F25860B9}"/>
          </ac:spMkLst>
        </pc:spChg>
        <pc:spChg chg="mod ord">
          <ac:chgData name="Waller, Michelle" userId="269c6baa-3bea-43e2-b302-c27845c1a42b" providerId="ADAL" clId="{8D9CFA16-5F47-0841-B344-C8F3D89C5ADA}" dt="2020-09-23T07:53:01.896" v="593" actId="700"/>
          <ac:spMkLst>
            <pc:docMk/>
            <pc:sldMk cId="2660385598" sldId="753"/>
            <ac:spMk id="3" creationId="{5BB999F5-B4DA-B945-9729-AF75695806C2}"/>
          </ac:spMkLst>
        </pc:spChg>
        <pc:spChg chg="del mod ord">
          <ac:chgData name="Waller, Michelle" userId="269c6baa-3bea-43e2-b302-c27845c1a42b" providerId="ADAL" clId="{8D9CFA16-5F47-0841-B344-C8F3D89C5ADA}" dt="2020-09-22T14:57:50.930" v="201" actId="700"/>
          <ac:spMkLst>
            <pc:docMk/>
            <pc:sldMk cId="2660385598" sldId="753"/>
            <ac:spMk id="4" creationId="{0211AED4-C30C-5F4B-AF2A-0FFA6642BA84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5" creationId="{9FF45EDB-40F8-E249-9B49-72020CF76704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6" creationId="{38F4E024-1E26-6241-96F8-A573331A762C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7" creationId="{92C6F3D8-9105-5E46-9384-DC1A6220DA1A}"/>
          </ac:spMkLst>
        </pc:spChg>
        <pc:spChg chg="add mod">
          <ac:chgData name="Waller, Michelle" userId="269c6baa-3bea-43e2-b302-c27845c1a42b" providerId="ADAL" clId="{8D9CFA16-5F47-0841-B344-C8F3D89C5ADA}" dt="2020-09-22T16:41:04.896" v="565"/>
          <ac:spMkLst>
            <pc:docMk/>
            <pc:sldMk cId="2660385598" sldId="753"/>
            <ac:spMk id="7" creationId="{DBF3EBAE-9F8C-D149-9DFF-FFDAFDFF74C5}"/>
          </ac:spMkLst>
        </pc:spChg>
        <pc:spChg chg="add mod ord">
          <ac:chgData name="Waller, Michelle" userId="269c6baa-3bea-43e2-b302-c27845c1a42b" providerId="ADAL" clId="{8D9CFA16-5F47-0841-B344-C8F3D89C5ADA}" dt="2020-09-23T07:53:01.896" v="593" actId="700"/>
          <ac:spMkLst>
            <pc:docMk/>
            <pc:sldMk cId="2660385598" sldId="753"/>
            <ac:spMk id="8" creationId="{AAF02E37-03DE-714A-B93D-34F9AE64C22B}"/>
          </ac:spMkLst>
        </pc:spChg>
        <pc:spChg chg="add mod ord">
          <ac:chgData name="Waller, Michelle" userId="269c6baa-3bea-43e2-b302-c27845c1a42b" providerId="ADAL" clId="{8D9CFA16-5F47-0841-B344-C8F3D89C5ADA}" dt="2020-09-23T09:20:55.106" v="771" actId="255"/>
          <ac:spMkLst>
            <pc:docMk/>
            <pc:sldMk cId="2660385598" sldId="753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8D9CFA16-5F47-0841-B344-C8F3D89C5ADA}" dt="2020-09-22T15:04:28.450" v="218" actId="1076"/>
          <ac:picMkLst>
            <pc:docMk/>
            <pc:sldMk cId="2660385598" sldId="753"/>
            <ac:picMk id="10" creationId="{AE4600EF-A121-6F45-902B-CBE689550580}"/>
          </ac:picMkLst>
        </pc:picChg>
      </pc:sldChg>
      <pc:sldChg chg="modSp add mod ord modClrScheme chgLayout">
        <pc:chgData name="Waller, Michelle" userId="269c6baa-3bea-43e2-b302-c27845c1a42b" providerId="ADAL" clId="{8D9CFA16-5F47-0841-B344-C8F3D89C5ADA}" dt="2020-09-23T07:53:18.327" v="594" actId="700"/>
        <pc:sldMkLst>
          <pc:docMk/>
          <pc:sldMk cId="3029155676" sldId="754"/>
        </pc:sldMkLst>
        <pc:spChg chg="mod ord">
          <ac:chgData name="Waller, Michelle" userId="269c6baa-3bea-43e2-b302-c27845c1a42b" providerId="ADAL" clId="{8D9CFA16-5F47-0841-B344-C8F3D89C5ADA}" dt="2020-09-23T07:53:18.327" v="594" actId="700"/>
          <ac:spMkLst>
            <pc:docMk/>
            <pc:sldMk cId="3029155676" sldId="75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7:53:18.327" v="594" actId="700"/>
          <ac:spMkLst>
            <pc:docMk/>
            <pc:sldMk cId="3029155676" sldId="754"/>
            <ac:spMk id="5" creationId="{00000000-0000-0000-0000-000000000000}"/>
          </ac:spMkLst>
        </pc:spChg>
      </pc:sldChg>
      <pc:sldChg chg="modSp add mod modClrScheme chgLayout">
        <pc:chgData name="Waller, Michelle" userId="269c6baa-3bea-43e2-b302-c27845c1a42b" providerId="ADAL" clId="{8D9CFA16-5F47-0841-B344-C8F3D89C5ADA}" dt="2020-09-23T07:53:55.665" v="595" actId="700"/>
        <pc:sldMkLst>
          <pc:docMk/>
          <pc:sldMk cId="36629818" sldId="755"/>
        </pc:sldMkLst>
        <pc:spChg chg="mod ord">
          <ac:chgData name="Waller, Michelle" userId="269c6baa-3bea-43e2-b302-c27845c1a42b" providerId="ADAL" clId="{8D9CFA16-5F47-0841-B344-C8F3D89C5ADA}" dt="2020-09-23T07:53:55.665" v="595" actId="700"/>
          <ac:spMkLst>
            <pc:docMk/>
            <pc:sldMk cId="36629818" sldId="755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7:53:55.665" v="595" actId="700"/>
          <ac:spMkLst>
            <pc:docMk/>
            <pc:sldMk cId="36629818" sldId="755"/>
            <ac:spMk id="5" creationId="{00000000-0000-0000-0000-000000000000}"/>
          </ac:spMkLst>
        </pc:spChg>
      </pc:sldChg>
      <pc:sldChg chg="addSp delSp modSp add mod modClrScheme chgLayout">
        <pc:chgData name="Waller, Michelle" userId="269c6baa-3bea-43e2-b302-c27845c1a42b" providerId="ADAL" clId="{8D9CFA16-5F47-0841-B344-C8F3D89C5ADA}" dt="2020-09-23T07:54:34.849" v="598" actId="14100"/>
        <pc:sldMkLst>
          <pc:docMk/>
          <pc:sldMk cId="441115752" sldId="756"/>
        </pc:sldMkLst>
        <pc:spChg chg="mod ord">
          <ac:chgData name="Waller, Michelle" userId="269c6baa-3bea-43e2-b302-c27845c1a42b" providerId="ADAL" clId="{8D9CFA16-5F47-0841-B344-C8F3D89C5ADA}" dt="2020-09-23T07:54:26.323" v="596" actId="700"/>
          <ac:spMkLst>
            <pc:docMk/>
            <pc:sldMk cId="441115752" sldId="756"/>
            <ac:spMk id="2" creationId="{00000000-0000-0000-0000-000000000000}"/>
          </ac:spMkLst>
        </pc:spChg>
        <pc:spChg chg="add del mod ord">
          <ac:chgData name="Waller, Michelle" userId="269c6baa-3bea-43e2-b302-c27845c1a42b" providerId="ADAL" clId="{8D9CFA16-5F47-0841-B344-C8F3D89C5ADA}" dt="2020-09-22T16:23:34.100" v="505" actId="700"/>
          <ac:spMkLst>
            <pc:docMk/>
            <pc:sldMk cId="441115752" sldId="756"/>
            <ac:spMk id="3" creationId="{2E5B2C6F-6D20-3648-8DC9-BC479BF20463}"/>
          </ac:spMkLst>
        </pc:spChg>
        <pc:spChg chg="add del mod ord">
          <ac:chgData name="Waller, Michelle" userId="269c6baa-3bea-43e2-b302-c27845c1a42b" providerId="ADAL" clId="{8D9CFA16-5F47-0841-B344-C8F3D89C5ADA}" dt="2020-09-22T16:24:16.490" v="509" actId="700"/>
          <ac:spMkLst>
            <pc:docMk/>
            <pc:sldMk cId="441115752" sldId="756"/>
            <ac:spMk id="4" creationId="{673E8AED-5E31-0F40-9348-CD12494C769C}"/>
          </ac:spMkLst>
        </pc:spChg>
        <pc:spChg chg="mod ord">
          <ac:chgData name="Waller, Michelle" userId="269c6baa-3bea-43e2-b302-c27845c1a42b" providerId="ADAL" clId="{8D9CFA16-5F47-0841-B344-C8F3D89C5ADA}" dt="2020-09-23T07:54:34.849" v="598" actId="14100"/>
          <ac:spMkLst>
            <pc:docMk/>
            <pc:sldMk cId="441115752" sldId="756"/>
            <ac:spMk id="5" creationId="{00000000-0000-0000-0000-000000000000}"/>
          </ac:spMkLst>
        </pc:spChg>
        <pc:spChg chg="add del mod ord">
          <ac:chgData name="Waller, Michelle" userId="269c6baa-3bea-43e2-b302-c27845c1a42b" providerId="ADAL" clId="{8D9CFA16-5F47-0841-B344-C8F3D89C5ADA}" dt="2020-09-22T16:29:48.873" v="537" actId="700"/>
          <ac:spMkLst>
            <pc:docMk/>
            <pc:sldMk cId="441115752" sldId="756"/>
            <ac:spMk id="6" creationId="{90DEBBED-712C-5042-88D4-7B6AB7AD712A}"/>
          </ac:spMkLst>
        </pc:spChg>
        <pc:spChg chg="add del mod">
          <ac:chgData name="Waller, Michelle" userId="269c6baa-3bea-43e2-b302-c27845c1a42b" providerId="ADAL" clId="{8D9CFA16-5F47-0841-B344-C8F3D89C5ADA}" dt="2020-09-22T16:29:57.817" v="539" actId="478"/>
          <ac:spMkLst>
            <pc:docMk/>
            <pc:sldMk cId="441115752" sldId="756"/>
            <ac:spMk id="7" creationId="{4ABA3663-E3DE-E649-8E75-AC1FD941E847}"/>
          </ac:spMkLst>
        </pc:spChg>
        <pc:spChg chg="add mod">
          <ac:chgData name="Waller, Michelle" userId="269c6baa-3bea-43e2-b302-c27845c1a42b" providerId="ADAL" clId="{8D9CFA16-5F47-0841-B344-C8F3D89C5ADA}" dt="2020-09-22T16:30:10.629" v="541" actId="27636"/>
          <ac:spMkLst>
            <pc:docMk/>
            <pc:sldMk cId="441115752" sldId="756"/>
            <ac:spMk id="8" creationId="{C6D6E3E7-02BC-0C4A-ADEA-08A0C50BC61A}"/>
          </ac:spMkLst>
        </pc:spChg>
      </pc:sldChg>
      <pc:sldChg chg="addSp delSp modSp add mod ord modClrScheme chgLayout">
        <pc:chgData name="Waller, Michelle" userId="269c6baa-3bea-43e2-b302-c27845c1a42b" providerId="ADAL" clId="{8D9CFA16-5F47-0841-B344-C8F3D89C5ADA}" dt="2020-09-23T09:12:02.887" v="716" actId="20577"/>
        <pc:sldMkLst>
          <pc:docMk/>
          <pc:sldMk cId="2937639649" sldId="757"/>
        </pc:sldMkLst>
        <pc:spChg chg="mod ord">
          <ac:chgData name="Waller, Michelle" userId="269c6baa-3bea-43e2-b302-c27845c1a42b" providerId="ADAL" clId="{8D9CFA16-5F47-0841-B344-C8F3D89C5ADA}" dt="2020-09-23T07:55:48.272" v="599" actId="700"/>
          <ac:spMkLst>
            <pc:docMk/>
            <pc:sldMk cId="2937639649" sldId="757"/>
            <ac:spMk id="3" creationId="{5BB999F5-B4DA-B945-9729-AF75695806C2}"/>
          </ac:spMkLst>
        </pc:spChg>
        <pc:spChg chg="add mod">
          <ac:chgData name="Waller, Michelle" userId="269c6baa-3bea-43e2-b302-c27845c1a42b" providerId="ADAL" clId="{8D9CFA16-5F47-0841-B344-C8F3D89C5ADA}" dt="2020-09-23T08:05:36.594" v="669" actId="207"/>
          <ac:spMkLst>
            <pc:docMk/>
            <pc:sldMk cId="2937639649" sldId="757"/>
            <ac:spMk id="6" creationId="{7AAF69E9-0572-7446-91CD-254A37451DF2}"/>
          </ac:spMkLst>
        </pc:spChg>
        <pc:spChg chg="mod ord">
          <ac:chgData name="Waller, Michelle" userId="269c6baa-3bea-43e2-b302-c27845c1a42b" providerId="ADAL" clId="{8D9CFA16-5F47-0841-B344-C8F3D89C5ADA}" dt="2020-09-23T07:55:48.272" v="599" actId="700"/>
          <ac:spMkLst>
            <pc:docMk/>
            <pc:sldMk cId="2937639649" sldId="757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8D9CFA16-5F47-0841-B344-C8F3D89C5ADA}" dt="2020-09-23T09:12:02.887" v="716" actId="20577"/>
          <ac:spMkLst>
            <pc:docMk/>
            <pc:sldMk cId="2937639649" sldId="757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8D9CFA16-5F47-0841-B344-C8F3D89C5ADA}" dt="2020-09-23T07:58:41.731" v="642" actId="1076"/>
          <ac:picMkLst>
            <pc:docMk/>
            <pc:sldMk cId="2937639649" sldId="757"/>
            <ac:picMk id="7" creationId="{B1F6417E-E978-BE4C-94D3-428F01CA110F}"/>
          </ac:picMkLst>
        </pc:picChg>
        <pc:picChg chg="del">
          <ac:chgData name="Waller, Michelle" userId="269c6baa-3bea-43e2-b302-c27845c1a42b" providerId="ADAL" clId="{8D9CFA16-5F47-0841-B344-C8F3D89C5ADA}" dt="2020-09-23T07:55:59.529" v="600" actId="478"/>
          <ac:picMkLst>
            <pc:docMk/>
            <pc:sldMk cId="2937639649" sldId="757"/>
            <ac:picMk id="10" creationId="{AE4600EF-A121-6F45-902B-CBE689550580}"/>
          </ac:picMkLst>
        </pc:picChg>
      </pc:sldChg>
      <pc:sldChg chg="delSp modSp add mod">
        <pc:chgData name="Waller, Michelle" userId="269c6baa-3bea-43e2-b302-c27845c1a42b" providerId="ADAL" clId="{8D9CFA16-5F47-0841-B344-C8F3D89C5ADA}" dt="2020-09-23T09:21:21.687" v="773" actId="255"/>
        <pc:sldMkLst>
          <pc:docMk/>
          <pc:sldMk cId="1116385079" sldId="758"/>
        </pc:sldMkLst>
        <pc:spChg chg="del">
          <ac:chgData name="Waller, Michelle" userId="269c6baa-3bea-43e2-b302-c27845c1a42b" providerId="ADAL" clId="{8D9CFA16-5F47-0841-B344-C8F3D89C5ADA}" dt="2020-09-23T08:00:50.140" v="645" actId="478"/>
          <ac:spMkLst>
            <pc:docMk/>
            <pc:sldMk cId="1116385079" sldId="758"/>
            <ac:spMk id="6" creationId="{7AAF69E9-0572-7446-91CD-254A37451DF2}"/>
          </ac:spMkLst>
        </pc:spChg>
        <pc:spChg chg="mod">
          <ac:chgData name="Waller, Michelle" userId="269c6baa-3bea-43e2-b302-c27845c1a42b" providerId="ADAL" clId="{8D9CFA16-5F47-0841-B344-C8F3D89C5ADA}" dt="2020-09-23T09:21:21.687" v="773" actId="255"/>
          <ac:spMkLst>
            <pc:docMk/>
            <pc:sldMk cId="1116385079" sldId="758"/>
            <ac:spMk id="9" creationId="{28BFD558-7C1A-3A4A-8CE5-9F2C19E807EE}"/>
          </ac:spMkLst>
        </pc:spChg>
        <pc:picChg chg="del">
          <ac:chgData name="Waller, Michelle" userId="269c6baa-3bea-43e2-b302-c27845c1a42b" providerId="ADAL" clId="{8D9CFA16-5F47-0841-B344-C8F3D89C5ADA}" dt="2020-09-23T08:00:47.370" v="644" actId="478"/>
          <ac:picMkLst>
            <pc:docMk/>
            <pc:sldMk cId="1116385079" sldId="758"/>
            <ac:picMk id="7" creationId="{B1F6417E-E978-BE4C-94D3-428F01CA110F}"/>
          </ac:picMkLst>
        </pc:picChg>
      </pc:sldChg>
      <pc:sldChg chg="addSp delSp modSp add del mod modClrScheme chgLayout">
        <pc:chgData name="Waller, Michelle" userId="269c6baa-3bea-43e2-b302-c27845c1a42b" providerId="ADAL" clId="{8D9CFA16-5F47-0841-B344-C8F3D89C5ADA}" dt="2020-09-22T16:44:04.959" v="581" actId="2696"/>
        <pc:sldMkLst>
          <pc:docMk/>
          <pc:sldMk cId="1210730944" sldId="758"/>
        </pc:sldMkLst>
        <pc:spChg chg="add 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2" creationId="{C2A2A6A5-0B2A-F64A-997D-BE7AEE5EFADD}"/>
          </ac:spMkLst>
        </pc:spChg>
        <pc:spChg chg="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3" creationId="{5BB999F5-B4DA-B945-9729-AF75695806C2}"/>
          </ac:spMkLst>
        </pc:spChg>
        <pc:spChg chg="add mod">
          <ac:chgData name="Waller, Michelle" userId="269c6baa-3bea-43e2-b302-c27845c1a42b" providerId="ADAL" clId="{8D9CFA16-5F47-0841-B344-C8F3D89C5ADA}" dt="2020-09-22T16:41:52.770" v="572"/>
          <ac:spMkLst>
            <pc:docMk/>
            <pc:sldMk cId="1210730944" sldId="758"/>
            <ac:spMk id="6" creationId="{AAF02E37-03DE-714A-B93D-34F9AE64C22B}"/>
          </ac:spMkLst>
        </pc:spChg>
        <pc:spChg chg="add mod">
          <ac:chgData name="Waller, Michelle" userId="269c6baa-3bea-43e2-b302-c27845c1a42b" providerId="ADAL" clId="{8D9CFA16-5F47-0841-B344-C8F3D89C5ADA}" dt="2020-09-22T16:42:08.765" v="575" actId="255"/>
          <ac:spMkLst>
            <pc:docMk/>
            <pc:sldMk cId="1210730944" sldId="758"/>
            <ac:spMk id="7" creationId="{A702A21A-C865-104D-B0D1-DE8530AFC803}"/>
          </ac:spMkLst>
        </pc:spChg>
        <pc:spChg chg="del mod ord">
          <ac:chgData name="Waller, Michelle" userId="269c6baa-3bea-43e2-b302-c27845c1a42b" providerId="ADAL" clId="{8D9CFA16-5F47-0841-B344-C8F3D89C5ADA}" dt="2020-09-22T16:41:37.240" v="570" actId="478"/>
          <ac:spMkLst>
            <pc:docMk/>
            <pc:sldMk cId="1210730944" sldId="758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9" creationId="{28BFD558-7C1A-3A4A-8CE5-9F2C19E807EE}"/>
          </ac:spMkLst>
        </pc:spChg>
        <pc:picChg chg="mod">
          <ac:chgData name="Waller, Michelle" userId="269c6baa-3bea-43e2-b302-c27845c1a42b" providerId="ADAL" clId="{8D9CFA16-5F47-0841-B344-C8F3D89C5ADA}" dt="2020-09-22T16:42:35.889" v="578" actId="1076"/>
          <ac:picMkLst>
            <pc:docMk/>
            <pc:sldMk cId="1210730944" sldId="758"/>
            <ac:picMk id="10" creationId="{AE4600EF-A121-6F45-902B-CBE689550580}"/>
          </ac:picMkLst>
        </pc:picChg>
      </pc:sldChg>
      <pc:sldChg chg="modSp add mod">
        <pc:chgData name="Waller, Michelle" userId="269c6baa-3bea-43e2-b302-c27845c1a42b" providerId="ADAL" clId="{8D9CFA16-5F47-0841-B344-C8F3D89C5ADA}" dt="2020-09-23T09:17:35.015" v="760" actId="20577"/>
        <pc:sldMkLst>
          <pc:docMk/>
          <pc:sldMk cId="317222902" sldId="759"/>
        </pc:sldMkLst>
        <pc:spChg chg="mod">
          <ac:chgData name="Waller, Michelle" userId="269c6baa-3bea-43e2-b302-c27845c1a42b" providerId="ADAL" clId="{8D9CFA16-5F47-0841-B344-C8F3D89C5ADA}" dt="2020-09-23T09:17:35.015" v="760" actId="20577"/>
          <ac:spMkLst>
            <pc:docMk/>
            <pc:sldMk cId="317222902" sldId="759"/>
            <ac:spMk id="9" creationId="{28BFD558-7C1A-3A4A-8CE5-9F2C19E807EE}"/>
          </ac:spMkLst>
        </pc:spChg>
      </pc:sldChg>
      <pc:sldChg chg="modSp add mod">
        <pc:chgData name="Waller, Michelle" userId="269c6baa-3bea-43e2-b302-c27845c1a42b" providerId="ADAL" clId="{8D9CFA16-5F47-0841-B344-C8F3D89C5ADA}" dt="2020-09-23T09:19:02.409" v="763" actId="255"/>
        <pc:sldMkLst>
          <pc:docMk/>
          <pc:sldMk cId="3973869705" sldId="760"/>
        </pc:sldMkLst>
        <pc:spChg chg="mod">
          <ac:chgData name="Waller, Michelle" userId="269c6baa-3bea-43e2-b302-c27845c1a42b" providerId="ADAL" clId="{8D9CFA16-5F47-0841-B344-C8F3D89C5ADA}" dt="2020-09-23T09:19:02.409" v="763" actId="255"/>
          <ac:spMkLst>
            <pc:docMk/>
            <pc:sldMk cId="3973869705" sldId="760"/>
            <ac:spMk id="2" creationId="{00000000-0000-0000-0000-000000000000}"/>
          </ac:spMkLst>
        </pc:spChg>
      </pc:sldChg>
      <pc:sldChg chg="modSp add mod">
        <pc:chgData name="Waller, Michelle" userId="269c6baa-3bea-43e2-b302-c27845c1a42b" providerId="ADAL" clId="{8D9CFA16-5F47-0841-B344-C8F3D89C5ADA}" dt="2020-09-23T09:16:05.779" v="749" actId="20577"/>
        <pc:sldMkLst>
          <pc:docMk/>
          <pc:sldMk cId="1102457544" sldId="761"/>
        </pc:sldMkLst>
        <pc:spChg chg="mod">
          <ac:chgData name="Waller, Michelle" userId="269c6baa-3bea-43e2-b302-c27845c1a42b" providerId="ADAL" clId="{8D9CFA16-5F47-0841-B344-C8F3D89C5ADA}" dt="2020-09-23T09:16:05.779" v="749" actId="20577"/>
          <ac:spMkLst>
            <pc:docMk/>
            <pc:sldMk cId="1102457544" sldId="761"/>
            <ac:spMk id="9" creationId="{28BFD558-7C1A-3A4A-8CE5-9F2C19E807EE}"/>
          </ac:spMkLst>
        </pc:spChg>
      </pc:sldChg>
    </pc:docChg>
  </pc:docChgLst>
  <pc:docChgLst>
    <pc:chgData name="Waller, Michelle" userId="269c6baa-3bea-43e2-b302-c27845c1a42b" providerId="ADAL" clId="{AABC705F-A0F6-BE43-9617-A49EC2CDB0EA}"/>
    <pc:docChg chg="undo custSel modSld">
      <pc:chgData name="Waller, Michelle" userId="269c6baa-3bea-43e2-b302-c27845c1a42b" providerId="ADAL" clId="{AABC705F-A0F6-BE43-9617-A49EC2CDB0EA}" dt="2020-09-22T13:43:45.136" v="1" actId="700"/>
      <pc:docMkLst>
        <pc:docMk/>
      </pc:docMkLst>
      <pc:sldChg chg="modSp mod modClrScheme chgLayout">
        <pc:chgData name="Waller, Michelle" userId="269c6baa-3bea-43e2-b302-c27845c1a42b" providerId="ADAL" clId="{AABC705F-A0F6-BE43-9617-A49EC2CDB0EA}" dt="2020-09-22T13:43:45.136" v="1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AABC705F-A0F6-BE43-9617-A49EC2CDB0EA}" dt="2020-09-22T13:43:45.136" v="1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AABC705F-A0F6-BE43-9617-A49EC2CDB0EA}" dt="2020-09-22T13:43:45.136" v="1" actId="700"/>
          <ac:spMkLst>
            <pc:docMk/>
            <pc:sldMk cId="1112600258" sldId="462"/>
            <ac:spMk id="3" creationId="{00000000-0000-0000-0000-000000000000}"/>
          </ac:spMkLst>
        </pc:spChg>
      </pc:sldChg>
    </pc:docChg>
  </pc:docChgLst>
  <pc:docChgLst>
    <pc:chgData name="Chris Godfrey" userId="796b8459-5294-4fda-9745-86677bca4e79" providerId="ADAL" clId="{EC73EF54-0923-E04E-994A-BD892A64F884}"/>
    <pc:docChg chg="custSel modSld">
      <pc:chgData name="Chris Godfrey" userId="796b8459-5294-4fda-9745-86677bca4e79" providerId="ADAL" clId="{EC73EF54-0923-E04E-994A-BD892A64F884}" dt="2020-06-16T14:25:38.133" v="0" actId="478"/>
      <pc:docMkLst>
        <pc:docMk/>
      </pc:docMkLst>
      <pc:sldChg chg="delSp">
        <pc:chgData name="Chris Godfrey" userId="796b8459-5294-4fda-9745-86677bca4e79" providerId="ADAL" clId="{EC73EF54-0923-E04E-994A-BD892A64F884}" dt="2020-06-16T14:25:38.133" v="0" actId="478"/>
        <pc:sldMkLst>
          <pc:docMk/>
          <pc:sldMk cId="1592991364" sldId="612"/>
        </pc:sldMkLst>
        <pc:spChg chg="del">
          <ac:chgData name="Chris Godfrey" userId="796b8459-5294-4fda-9745-86677bca4e79" providerId="ADAL" clId="{EC73EF54-0923-E04E-994A-BD892A64F884}" dt="2020-06-16T14:25:38.133" v="0" actId="478"/>
          <ac:spMkLst>
            <pc:docMk/>
            <pc:sldMk cId="1592991364" sldId="612"/>
            <ac:spMk id="3" creationId="{0B14CB9A-8CCB-A447-9D8A-990D2500EF94}"/>
          </ac:spMkLst>
        </pc:spChg>
      </pc:sldChg>
    </pc:docChg>
  </pc:docChgLst>
  <pc:docChgLst>
    <pc:chgData name="Waller, Michelle" userId="269c6baa-3bea-43e2-b302-c27845c1a42b" providerId="ADAL" clId="{502D1342-23E5-D149-9C82-1D37CF7D9634}"/>
    <pc:docChg chg="undo custSel mod addSld delSld modSld">
      <pc:chgData name="Waller, Michelle" userId="269c6baa-3bea-43e2-b302-c27845c1a42b" providerId="ADAL" clId="{502D1342-23E5-D149-9C82-1D37CF7D9634}" dt="2020-09-24T09:04:24.233" v="294"/>
      <pc:docMkLst>
        <pc:docMk/>
      </pc:docMkLst>
      <pc:sldChg chg="modSp mod modClrScheme chgLayout">
        <pc:chgData name="Waller, Michelle" userId="269c6baa-3bea-43e2-b302-c27845c1a42b" providerId="ADAL" clId="{502D1342-23E5-D149-9C82-1D37CF7D9634}" dt="2020-09-24T08:06:17.867" v="21" actId="20577"/>
        <pc:sldMkLst>
          <pc:docMk/>
          <pc:sldMk cId="1112600258" sldId="462"/>
        </pc:sldMkLst>
        <pc:spChg chg="mod ord">
          <ac:chgData name="Waller, Michelle" userId="269c6baa-3bea-43e2-b302-c27845c1a42b" providerId="ADAL" clId="{502D1342-23E5-D149-9C82-1D37CF7D9634}" dt="2020-09-24T08:05:34.350" v="0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502D1342-23E5-D149-9C82-1D37CF7D9634}" dt="2020-09-24T08:06:17.867" v="21" actId="20577"/>
          <ac:spMkLst>
            <pc:docMk/>
            <pc:sldMk cId="1112600258" sldId="462"/>
            <ac:spMk id="3" creationId="{00000000-0000-0000-0000-000000000000}"/>
          </ac:spMkLst>
        </pc:spChg>
      </pc:sldChg>
      <pc:sldChg chg="delSp modSp mod">
        <pc:chgData name="Waller, Michelle" userId="269c6baa-3bea-43e2-b302-c27845c1a42b" providerId="ADAL" clId="{502D1342-23E5-D149-9C82-1D37CF7D9634}" dt="2020-09-24T08:54:21.150" v="221" actId="20577"/>
        <pc:sldMkLst>
          <pc:docMk/>
          <pc:sldMk cId="3329272137" sldId="614"/>
        </pc:sldMkLst>
        <pc:spChg chg="mod">
          <ac:chgData name="Waller, Michelle" userId="269c6baa-3bea-43e2-b302-c27845c1a42b" providerId="ADAL" clId="{502D1342-23E5-D149-9C82-1D37CF7D9634}" dt="2020-09-24T08:54:21.150" v="221" actId="20577"/>
          <ac:spMkLst>
            <pc:docMk/>
            <pc:sldMk cId="3329272137" sldId="614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06:33.814" v="22"/>
          <ac:spMkLst>
            <pc:docMk/>
            <pc:sldMk cId="3329272137" sldId="614"/>
            <ac:spMk id="5" creationId="{00000000-0000-0000-0000-000000000000}"/>
          </ac:spMkLst>
        </pc:spChg>
        <pc:picChg chg="del">
          <ac:chgData name="Waller, Michelle" userId="269c6baa-3bea-43e2-b302-c27845c1a42b" providerId="ADAL" clId="{502D1342-23E5-D149-9C82-1D37CF7D9634}" dt="2020-09-24T08:06:36.945" v="23" actId="478"/>
          <ac:picMkLst>
            <pc:docMk/>
            <pc:sldMk cId="3329272137" sldId="614"/>
            <ac:picMk id="4" creationId="{58C6B39E-2703-D645-BAEC-4CD26538E87A}"/>
          </ac:picMkLst>
        </pc:picChg>
      </pc:sldChg>
      <pc:sldChg chg="addSp delSp modSp mod">
        <pc:chgData name="Waller, Michelle" userId="269c6baa-3bea-43e2-b302-c27845c1a42b" providerId="ADAL" clId="{502D1342-23E5-D149-9C82-1D37CF7D9634}" dt="2020-09-24T08:43:39.294" v="78" actId="20577"/>
        <pc:sldMkLst>
          <pc:docMk/>
          <pc:sldMk cId="856531162" sldId="752"/>
        </pc:sldMkLst>
        <pc:spChg chg="mod">
          <ac:chgData name="Waller, Michelle" userId="269c6baa-3bea-43e2-b302-c27845c1a42b" providerId="ADAL" clId="{502D1342-23E5-D149-9C82-1D37CF7D9634}" dt="2020-09-24T08:40:57.279" v="45" actId="20577"/>
          <ac:spMkLst>
            <pc:docMk/>
            <pc:sldMk cId="856531162" sldId="752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3:39.294" v="78" actId="20577"/>
          <ac:spMkLst>
            <pc:docMk/>
            <pc:sldMk cId="856531162" sldId="752"/>
            <ac:spMk id="5" creationId="{00000000-0000-0000-0000-000000000000}"/>
          </ac:spMkLst>
        </pc:spChg>
        <pc:picChg chg="add del mod">
          <ac:chgData name="Waller, Michelle" userId="269c6baa-3bea-43e2-b302-c27845c1a42b" providerId="ADAL" clId="{502D1342-23E5-D149-9C82-1D37CF7D9634}" dt="2020-09-24T08:40:54.994" v="44" actId="478"/>
          <ac:picMkLst>
            <pc:docMk/>
            <pc:sldMk cId="856531162" sldId="752"/>
            <ac:picMk id="4" creationId="{157A54AF-DC44-4344-A7F6-29CFFE175851}"/>
          </ac:picMkLst>
        </pc:picChg>
      </pc:sldChg>
      <pc:sldChg chg="delSp modSp mod">
        <pc:chgData name="Waller, Michelle" userId="269c6baa-3bea-43e2-b302-c27845c1a42b" providerId="ADAL" clId="{502D1342-23E5-D149-9C82-1D37CF7D9634}" dt="2020-09-24T09:00:15.720" v="278" actId="20577"/>
        <pc:sldMkLst>
          <pc:docMk/>
          <pc:sldMk cId="2660385598" sldId="753"/>
        </pc:sldMkLst>
        <pc:spChg chg="del mod">
          <ac:chgData name="Waller, Michelle" userId="269c6baa-3bea-43e2-b302-c27845c1a42b" providerId="ADAL" clId="{502D1342-23E5-D149-9C82-1D37CF7D9634}" dt="2020-09-24T08:48:15.913" v="158" actId="478"/>
          <ac:spMkLst>
            <pc:docMk/>
            <pc:sldMk cId="2660385598" sldId="753"/>
            <ac:spMk id="2" creationId="{95A0AEC5-397B-E446-A3AD-1862F25860B9}"/>
          </ac:spMkLst>
        </pc:spChg>
        <pc:spChg chg="mod">
          <ac:chgData name="Waller, Michelle" userId="269c6baa-3bea-43e2-b302-c27845c1a42b" providerId="ADAL" clId="{502D1342-23E5-D149-9C82-1D37CF7D9634}" dt="2020-09-24T08:48:07.095" v="155" actId="20577"/>
          <ac:spMkLst>
            <pc:docMk/>
            <pc:sldMk cId="2660385598" sldId="753"/>
            <ac:spMk id="8" creationId="{AAF02E37-03DE-714A-B93D-34F9AE64C22B}"/>
          </ac:spMkLst>
        </pc:spChg>
        <pc:spChg chg="mod">
          <ac:chgData name="Waller, Michelle" userId="269c6baa-3bea-43e2-b302-c27845c1a42b" providerId="ADAL" clId="{502D1342-23E5-D149-9C82-1D37CF7D9634}" dt="2020-09-24T09:00:15.720" v="278" actId="20577"/>
          <ac:spMkLst>
            <pc:docMk/>
            <pc:sldMk cId="2660385598" sldId="753"/>
            <ac:spMk id="9" creationId="{28BFD558-7C1A-3A4A-8CE5-9F2C19E807EE}"/>
          </ac:spMkLst>
        </pc:spChg>
        <pc:picChg chg="del">
          <ac:chgData name="Waller, Michelle" userId="269c6baa-3bea-43e2-b302-c27845c1a42b" providerId="ADAL" clId="{502D1342-23E5-D149-9C82-1D37CF7D9634}" dt="2020-09-24T08:48:12.871" v="156" actId="478"/>
          <ac:picMkLst>
            <pc:docMk/>
            <pc:sldMk cId="2660385598" sldId="753"/>
            <ac:picMk id="7" creationId="{0F5D2F07-8308-0A49-8D06-E00323D282A6}"/>
          </ac:picMkLst>
        </pc:picChg>
      </pc:sldChg>
      <pc:sldChg chg="modSp">
        <pc:chgData name="Waller, Michelle" userId="269c6baa-3bea-43e2-b302-c27845c1a42b" providerId="ADAL" clId="{502D1342-23E5-D149-9C82-1D37CF7D9634}" dt="2020-09-24T09:04:24.233" v="294"/>
        <pc:sldMkLst>
          <pc:docMk/>
          <pc:sldMk cId="3029155676" sldId="754"/>
        </pc:sldMkLst>
        <pc:spChg chg="mod">
          <ac:chgData name="Waller, Michelle" userId="269c6baa-3bea-43e2-b302-c27845c1a42b" providerId="ADAL" clId="{502D1342-23E5-D149-9C82-1D37CF7D9634}" dt="2020-09-24T09:04:24.233" v="294"/>
          <ac:spMkLst>
            <pc:docMk/>
            <pc:sldMk cId="3029155676" sldId="754"/>
            <ac:spMk id="5" creationId="{00000000-0000-0000-0000-000000000000}"/>
          </ac:spMkLst>
        </pc:spChg>
      </pc:sldChg>
      <pc:sldChg chg="addSp modSp mod">
        <pc:chgData name="Waller, Michelle" userId="269c6baa-3bea-43e2-b302-c27845c1a42b" providerId="ADAL" clId="{502D1342-23E5-D149-9C82-1D37CF7D9634}" dt="2020-09-24T09:03:41.152" v="292" actId="1076"/>
        <pc:sldMkLst>
          <pc:docMk/>
          <pc:sldMk cId="1116385079" sldId="758"/>
        </pc:sldMkLst>
        <pc:spChg chg="mod">
          <ac:chgData name="Waller, Michelle" userId="269c6baa-3bea-43e2-b302-c27845c1a42b" providerId="ADAL" clId="{502D1342-23E5-D149-9C82-1D37CF7D9634}" dt="2020-09-24T09:01:32.961" v="279"/>
          <ac:spMkLst>
            <pc:docMk/>
            <pc:sldMk cId="1116385079" sldId="758"/>
            <ac:spMk id="8" creationId="{AAF02E37-03DE-714A-B93D-34F9AE64C22B}"/>
          </ac:spMkLst>
        </pc:spChg>
        <pc:spChg chg="mod">
          <ac:chgData name="Waller, Michelle" userId="269c6baa-3bea-43e2-b302-c27845c1a42b" providerId="ADAL" clId="{502D1342-23E5-D149-9C82-1D37CF7D9634}" dt="2020-09-24T09:02:49.717" v="290"/>
          <ac:spMkLst>
            <pc:docMk/>
            <pc:sldMk cId="1116385079" sldId="758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502D1342-23E5-D149-9C82-1D37CF7D9634}" dt="2020-09-24T09:03:41.152" v="292" actId="1076"/>
          <ac:picMkLst>
            <pc:docMk/>
            <pc:sldMk cId="1116385079" sldId="758"/>
            <ac:picMk id="5" creationId="{653B27CB-9836-6541-B6C6-C2568ABD6782}"/>
          </ac:picMkLst>
        </pc:picChg>
      </pc:sldChg>
      <pc:sldChg chg="addSp delSp modSp mod">
        <pc:chgData name="Waller, Michelle" userId="269c6baa-3bea-43e2-b302-c27845c1a42b" providerId="ADAL" clId="{502D1342-23E5-D149-9C82-1D37CF7D9634}" dt="2020-09-24T08:54:31.872" v="222" actId="20577"/>
        <pc:sldMkLst>
          <pc:docMk/>
          <pc:sldMk cId="3973869705" sldId="760"/>
        </pc:sldMkLst>
        <pc:spChg chg="mod">
          <ac:chgData name="Waller, Michelle" userId="269c6baa-3bea-43e2-b302-c27845c1a42b" providerId="ADAL" clId="{502D1342-23E5-D149-9C82-1D37CF7D9634}" dt="2020-09-24T08:54:31.872" v="222" actId="20577"/>
          <ac:spMkLst>
            <pc:docMk/>
            <pc:sldMk cId="3973869705" sldId="760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4:16.967" v="85" actId="20577"/>
          <ac:spMkLst>
            <pc:docMk/>
            <pc:sldMk cId="3973869705" sldId="760"/>
            <ac:spMk id="5" creationId="{00000000-0000-0000-0000-000000000000}"/>
          </ac:spMkLst>
        </pc:spChg>
        <pc:picChg chg="del">
          <ac:chgData name="Waller, Michelle" userId="269c6baa-3bea-43e2-b302-c27845c1a42b" providerId="ADAL" clId="{502D1342-23E5-D149-9C82-1D37CF7D9634}" dt="2020-09-24T08:44:11.056" v="79" actId="478"/>
          <ac:picMkLst>
            <pc:docMk/>
            <pc:sldMk cId="3973869705" sldId="760"/>
            <ac:picMk id="4" creationId="{63041E0B-1BF9-8648-B814-94DA1222CB5B}"/>
          </ac:picMkLst>
        </pc:picChg>
        <pc:picChg chg="add mod">
          <ac:chgData name="Waller, Michelle" userId="269c6baa-3bea-43e2-b302-c27845c1a42b" providerId="ADAL" clId="{502D1342-23E5-D149-9C82-1D37CF7D9634}" dt="2020-09-24T08:47:05.349" v="138" actId="1035"/>
          <ac:picMkLst>
            <pc:docMk/>
            <pc:sldMk cId="3973869705" sldId="760"/>
            <ac:picMk id="6" creationId="{8CC1714B-AE0A-D941-87C0-93D5293D008B}"/>
          </ac:picMkLst>
        </pc:picChg>
      </pc:sldChg>
      <pc:sldChg chg="del">
        <pc:chgData name="Waller, Michelle" userId="269c6baa-3bea-43e2-b302-c27845c1a42b" providerId="ADAL" clId="{502D1342-23E5-D149-9C82-1D37CF7D9634}" dt="2020-09-24T08:36:27.106" v="25" actId="2696"/>
        <pc:sldMkLst>
          <pc:docMk/>
          <pc:sldMk cId="1221032343" sldId="762"/>
        </pc:sldMkLst>
      </pc:sldChg>
      <pc:sldChg chg="del">
        <pc:chgData name="Waller, Michelle" userId="269c6baa-3bea-43e2-b302-c27845c1a42b" providerId="ADAL" clId="{502D1342-23E5-D149-9C82-1D37CF7D9634}" dt="2020-09-24T08:41:13.372" v="47" actId="2696"/>
        <pc:sldMkLst>
          <pc:docMk/>
          <pc:sldMk cId="4112829610" sldId="763"/>
        </pc:sldMkLst>
      </pc:sldChg>
      <pc:sldChg chg="del">
        <pc:chgData name="Waller, Michelle" userId="269c6baa-3bea-43e2-b302-c27845c1a42b" providerId="ADAL" clId="{502D1342-23E5-D149-9C82-1D37CF7D9634}" dt="2020-09-24T09:04:07.787" v="293" actId="2696"/>
        <pc:sldMkLst>
          <pc:docMk/>
          <pc:sldMk cId="2457245478" sldId="764"/>
        </pc:sldMkLst>
      </pc:sldChg>
      <pc:sldChg chg="addSp modSp add mod">
        <pc:chgData name="Waller, Michelle" userId="269c6baa-3bea-43e2-b302-c27845c1a42b" providerId="ADAL" clId="{502D1342-23E5-D149-9C82-1D37CF7D9634}" dt="2020-09-24T08:47:29.432" v="142" actId="1038"/>
        <pc:sldMkLst>
          <pc:docMk/>
          <pc:sldMk cId="114867736" sldId="765"/>
        </pc:sldMkLst>
        <pc:spChg chg="mod">
          <ac:chgData name="Waller, Michelle" userId="269c6baa-3bea-43e2-b302-c27845c1a42b" providerId="ADAL" clId="{502D1342-23E5-D149-9C82-1D37CF7D9634}" dt="2020-09-24T08:42:08.343" v="49"/>
          <ac:spMkLst>
            <pc:docMk/>
            <pc:sldMk cId="114867736" sldId="765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3:29.429" v="77" actId="20577"/>
          <ac:spMkLst>
            <pc:docMk/>
            <pc:sldMk cId="114867736" sldId="765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502D1342-23E5-D149-9C82-1D37CF7D9634}" dt="2020-09-24T08:47:29.432" v="142" actId="1038"/>
          <ac:picMkLst>
            <pc:docMk/>
            <pc:sldMk cId="114867736" sldId="765"/>
            <ac:picMk id="4" creationId="{DD7887E1-4B7F-7343-9696-6DD9F36FEA7B}"/>
          </ac:picMkLst>
        </pc:picChg>
      </pc:sldChg>
      <pc:sldChg chg="addSp delSp modSp add del mod modClrScheme chgLayout">
        <pc:chgData name="Waller, Michelle" userId="269c6baa-3bea-43e2-b302-c27845c1a42b" providerId="ADAL" clId="{502D1342-23E5-D149-9C82-1D37CF7D9634}" dt="2020-09-24T08:41:04.367" v="46" actId="2696"/>
        <pc:sldMkLst>
          <pc:docMk/>
          <pc:sldMk cId="3160238199" sldId="765"/>
        </pc:sldMkLst>
        <pc:spChg chg="del mod ord">
          <ac:chgData name="Waller, Michelle" userId="269c6baa-3bea-43e2-b302-c27845c1a42b" providerId="ADAL" clId="{502D1342-23E5-D149-9C82-1D37CF7D9634}" dt="2020-09-24T08:37:29.392" v="28" actId="700"/>
          <ac:spMkLst>
            <pc:docMk/>
            <pc:sldMk cId="3160238199" sldId="765"/>
            <ac:spMk id="2" creationId="{8E7FE45A-16A6-4647-8264-6A251DF5DCEF}"/>
          </ac:spMkLst>
        </pc:spChg>
        <pc:spChg chg="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3" creationId="{7B6BC25C-F45F-D94E-A6AE-0077A2E33A31}"/>
          </ac:spMkLst>
        </pc:spChg>
        <pc:spChg chg="del mod ord">
          <ac:chgData name="Waller, Michelle" userId="269c6baa-3bea-43e2-b302-c27845c1a42b" providerId="ADAL" clId="{502D1342-23E5-D149-9C82-1D37CF7D9634}" dt="2020-09-24T08:37:29.392" v="28" actId="700"/>
          <ac:spMkLst>
            <pc:docMk/>
            <pc:sldMk cId="3160238199" sldId="765"/>
            <ac:spMk id="4" creationId="{CDA06463-7BCE-064D-A15A-1D05FD7614ED}"/>
          </ac:spMkLst>
        </pc:spChg>
        <pc:spChg chg="add mod ord">
          <ac:chgData name="Waller, Michelle" userId="269c6baa-3bea-43e2-b302-c27845c1a42b" providerId="ADAL" clId="{502D1342-23E5-D149-9C82-1D37CF7D9634}" dt="2020-09-24T08:40:43.097" v="43" actId="20577"/>
          <ac:spMkLst>
            <pc:docMk/>
            <pc:sldMk cId="3160238199" sldId="765"/>
            <ac:spMk id="5" creationId="{856264B6-04B6-E848-95A9-F59EF7A13F34}"/>
          </ac:spMkLst>
        </pc:spChg>
        <pc:spChg chg="add del 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6" creationId="{0CCF2D26-6846-DC4E-9105-56D37EF1C379}"/>
          </ac:spMkLst>
        </pc:spChg>
        <pc:spChg chg="add del 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7" creationId="{6D96EF95-D346-2C46-BF60-6693315C386B}"/>
          </ac:spMkLst>
        </pc:spChg>
        <pc:spChg chg="add mo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14" creationId="{A6DFD181-D667-499D-984A-923F18898495}"/>
          </ac:spMkLst>
        </pc:spChg>
        <pc:picChg chg="add del mod">
          <ac:chgData name="Waller, Michelle" userId="269c6baa-3bea-43e2-b302-c27845c1a42b" providerId="ADAL" clId="{502D1342-23E5-D149-9C82-1D37CF7D9634}" dt="2020-09-24T08:38:31.182" v="32"/>
          <ac:picMkLst>
            <pc:docMk/>
            <pc:sldMk cId="3160238199" sldId="765"/>
            <ac:picMk id="8" creationId="{278F064E-45F1-4A46-B8C8-8897817EC33C}"/>
          </ac:picMkLst>
        </pc:picChg>
        <pc:picChg chg="add mod ord">
          <ac:chgData name="Waller, Michelle" userId="269c6baa-3bea-43e2-b302-c27845c1a42b" providerId="ADAL" clId="{502D1342-23E5-D149-9C82-1D37CF7D9634}" dt="2020-09-24T08:38:45.745" v="36" actId="14100"/>
          <ac:picMkLst>
            <pc:docMk/>
            <pc:sldMk cId="3160238199" sldId="765"/>
            <ac:picMk id="9" creationId="{9340A122-D0F1-BC47-95D4-D9D0C78515E8}"/>
          </ac:picMkLst>
        </pc:picChg>
      </pc:sldChg>
      <pc:sldChg chg="modSp add mod">
        <pc:chgData name="Waller, Michelle" userId="269c6baa-3bea-43e2-b302-c27845c1a42b" providerId="ADAL" clId="{502D1342-23E5-D149-9C82-1D37CF7D9634}" dt="2020-09-24T08:59:28.540" v="277" actId="20577"/>
        <pc:sldMkLst>
          <pc:docMk/>
          <pc:sldMk cId="2035007324" sldId="766"/>
        </pc:sldMkLst>
        <pc:spChg chg="mod">
          <ac:chgData name="Waller, Michelle" userId="269c6baa-3bea-43e2-b302-c27845c1a42b" providerId="ADAL" clId="{502D1342-23E5-D149-9C82-1D37CF7D9634}" dt="2020-09-24T08:51:00.027" v="182"/>
          <ac:spMkLst>
            <pc:docMk/>
            <pc:sldMk cId="2035007324" sldId="766"/>
            <ac:spMk id="3" creationId="{CB7A265F-32E7-8040-8F5E-0457DB083ACC}"/>
          </ac:spMkLst>
        </pc:spChg>
        <pc:spChg chg="mod">
          <ac:chgData name="Waller, Michelle" userId="269c6baa-3bea-43e2-b302-c27845c1a42b" providerId="ADAL" clId="{502D1342-23E5-D149-9C82-1D37CF7D9634}" dt="2020-09-24T08:59:28.540" v="277" actId="20577"/>
          <ac:spMkLst>
            <pc:docMk/>
            <pc:sldMk cId="2035007324" sldId="766"/>
            <ac:spMk id="4" creationId="{A6F7E5EE-9957-9B44-9A6A-84A299974E12}"/>
          </ac:spMkLst>
        </pc:spChg>
      </pc:sldChg>
    </pc:docChg>
  </pc:docChgLst>
  <pc:docChgLst>
    <pc:chgData name="Waller, Michelle" userId="269c6baa-3bea-43e2-b302-c27845c1a42b" providerId="ADAL" clId="{D2CB3A09-BE9F-7548-B4FB-8CB5C5C74A98}"/>
    <pc:docChg chg="undo custSel addSld delSld modSld sldOrd">
      <pc:chgData name="Waller, Michelle" userId="269c6baa-3bea-43e2-b302-c27845c1a42b" providerId="ADAL" clId="{D2CB3A09-BE9F-7548-B4FB-8CB5C5C74A98}" dt="2020-09-23T16:07:43.492" v="261" actId="20577"/>
      <pc:docMkLst>
        <pc:docMk/>
      </pc:docMkLst>
      <pc:sldChg chg="modSp mod modClrScheme chgLayout">
        <pc:chgData name="Waller, Michelle" userId="269c6baa-3bea-43e2-b302-c27845c1a42b" providerId="ADAL" clId="{D2CB3A09-BE9F-7548-B4FB-8CB5C5C74A98}" dt="2020-09-23T09:31:31.587" v="2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D2CB3A09-BE9F-7548-B4FB-8CB5C5C74A98}" dt="2020-09-23T09:31:31.587" v="2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09:31:31.587" v="2" actId="700"/>
          <ac:spMkLst>
            <pc:docMk/>
            <pc:sldMk cId="1112600258" sldId="462"/>
            <ac:spMk id="3" creationId="{00000000-0000-0000-0000-000000000000}"/>
          </ac:spMkLst>
        </pc:spChg>
      </pc:sldChg>
      <pc:sldChg chg="addSp modSp mod modClrScheme chgLayout">
        <pc:chgData name="Waller, Michelle" userId="269c6baa-3bea-43e2-b302-c27845c1a42b" providerId="ADAL" clId="{D2CB3A09-BE9F-7548-B4FB-8CB5C5C74A98}" dt="2020-09-23T15:36:19.554" v="252" actId="2711"/>
        <pc:sldMkLst>
          <pc:docMk/>
          <pc:sldMk cId="3329272137" sldId="614"/>
        </pc:sldMkLst>
        <pc:spChg chg="mod ord">
          <ac:chgData name="Waller, Michelle" userId="269c6baa-3bea-43e2-b302-c27845c1a42b" providerId="ADAL" clId="{D2CB3A09-BE9F-7548-B4FB-8CB5C5C74A98}" dt="2020-09-23T09:36:48.251" v="13" actId="700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19.554" v="252" actId="2711"/>
          <ac:spMkLst>
            <pc:docMk/>
            <pc:sldMk cId="3329272137" sldId="614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D2CB3A09-BE9F-7548-B4FB-8CB5C5C74A98}" dt="2020-09-23T13:17:05.075" v="229" actId="1076"/>
          <ac:picMkLst>
            <pc:docMk/>
            <pc:sldMk cId="3329272137" sldId="614"/>
            <ac:picMk id="4" creationId="{58C6B39E-2703-D645-BAEC-4CD26538E87A}"/>
          </ac:picMkLst>
        </pc:picChg>
      </pc:sldChg>
      <pc:sldChg chg="modSp del mod modClrScheme chgLayout">
        <pc:chgData name="Waller, Michelle" userId="269c6baa-3bea-43e2-b302-c27845c1a42b" providerId="ADAL" clId="{D2CB3A09-BE9F-7548-B4FB-8CB5C5C74A98}" dt="2020-09-23T09:38:59.848" v="18" actId="2696"/>
        <pc:sldMkLst>
          <pc:docMk/>
          <pc:sldMk cId="1258270248" sldId="616"/>
        </pc:sldMkLst>
        <pc:spChg chg="mod ord">
          <ac:chgData name="Waller, Michelle" userId="269c6baa-3bea-43e2-b302-c27845c1a42b" providerId="ADAL" clId="{D2CB3A09-BE9F-7548-B4FB-8CB5C5C74A98}" dt="2020-09-23T09:38:16.363" v="16" actId="700"/>
          <ac:spMkLst>
            <pc:docMk/>
            <pc:sldMk cId="1258270248" sldId="616"/>
            <ac:spMk id="3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09:38:16.363" v="16" actId="700"/>
          <ac:spMkLst>
            <pc:docMk/>
            <pc:sldMk cId="1258270248" sldId="616"/>
            <ac:spMk id="9" creationId="{00000000-0000-0000-0000-000000000000}"/>
          </ac:spMkLst>
        </pc:spChg>
      </pc:sldChg>
      <pc:sldChg chg="modSp mod modClrScheme chgLayout">
        <pc:chgData name="Waller, Michelle" userId="269c6baa-3bea-43e2-b302-c27845c1a42b" providerId="ADAL" clId="{D2CB3A09-BE9F-7548-B4FB-8CB5C5C74A98}" dt="2020-09-23T16:07:25.327" v="260" actId="20577"/>
        <pc:sldMkLst>
          <pc:docMk/>
          <pc:sldMk cId="856531162" sldId="752"/>
        </pc:sldMkLst>
        <pc:spChg chg="mod ord">
          <ac:chgData name="Waller, Michelle" userId="269c6baa-3bea-43e2-b302-c27845c1a42b" providerId="ADAL" clId="{D2CB3A09-BE9F-7548-B4FB-8CB5C5C74A98}" dt="2020-09-23T16:07:25.327" v="260" actId="20577"/>
          <ac:spMkLst>
            <pc:docMk/>
            <pc:sldMk cId="856531162" sldId="75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26.944" v="253" actId="2711"/>
          <ac:spMkLst>
            <pc:docMk/>
            <pc:sldMk cId="856531162" sldId="752"/>
            <ac:spMk id="5" creationId="{00000000-0000-0000-0000-000000000000}"/>
          </ac:spMkLst>
        </pc:spChg>
      </pc:sldChg>
      <pc:sldChg chg="addSp delSp modSp mod modClrScheme chgLayout">
        <pc:chgData name="Waller, Michelle" userId="269c6baa-3bea-43e2-b302-c27845c1a42b" providerId="ADAL" clId="{D2CB3A09-BE9F-7548-B4FB-8CB5C5C74A98}" dt="2020-09-23T15:36:47.439" v="256" actId="2711"/>
        <pc:sldMkLst>
          <pc:docMk/>
          <pc:sldMk cId="2660385598" sldId="753"/>
        </pc:sldMkLst>
        <pc:spChg chg="mod">
          <ac:chgData name="Waller, Michelle" userId="269c6baa-3bea-43e2-b302-c27845c1a42b" providerId="ADAL" clId="{D2CB3A09-BE9F-7548-B4FB-8CB5C5C74A98}" dt="2020-09-23T09:58:55.973" v="130" actId="1076"/>
          <ac:spMkLst>
            <pc:docMk/>
            <pc:sldMk cId="2660385598" sldId="753"/>
            <ac:spMk id="2" creationId="{95A0AEC5-397B-E446-A3AD-1862F25860B9}"/>
          </ac:spMkLst>
        </pc:spChg>
        <pc:spChg chg="mod ord">
          <ac:chgData name="Waller, Michelle" userId="269c6baa-3bea-43e2-b302-c27845c1a42b" providerId="ADAL" clId="{D2CB3A09-BE9F-7548-B4FB-8CB5C5C74A98}" dt="2020-09-23T09:55:41.291" v="96" actId="700"/>
          <ac:spMkLst>
            <pc:docMk/>
            <pc:sldMk cId="2660385598" sldId="753"/>
            <ac:spMk id="3" creationId="{5BB999F5-B4DA-B945-9729-AF75695806C2}"/>
          </ac:spMkLst>
        </pc:spChg>
        <pc:spChg chg="mod ord">
          <ac:chgData name="Waller, Michelle" userId="269c6baa-3bea-43e2-b302-c27845c1a42b" providerId="ADAL" clId="{D2CB3A09-BE9F-7548-B4FB-8CB5C5C74A98}" dt="2020-09-23T15:36:47.439" v="256" actId="2711"/>
          <ac:spMkLst>
            <pc:docMk/>
            <pc:sldMk cId="2660385598" sldId="753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D2CB3A09-BE9F-7548-B4FB-8CB5C5C74A98}" dt="2020-09-23T10:09:02.958" v="180" actId="115"/>
          <ac:spMkLst>
            <pc:docMk/>
            <pc:sldMk cId="2660385598" sldId="753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D2CB3A09-BE9F-7548-B4FB-8CB5C5C74A98}" dt="2020-09-23T09:58:58.238" v="131" actId="1076"/>
          <ac:picMkLst>
            <pc:docMk/>
            <pc:sldMk cId="2660385598" sldId="753"/>
            <ac:picMk id="7" creationId="{0F5D2F07-8308-0A49-8D06-E00323D282A6}"/>
          </ac:picMkLst>
        </pc:picChg>
        <pc:picChg chg="del">
          <ac:chgData name="Waller, Michelle" userId="269c6baa-3bea-43e2-b302-c27845c1a42b" providerId="ADAL" clId="{D2CB3A09-BE9F-7548-B4FB-8CB5C5C74A98}" dt="2020-09-23T09:58:31.773" v="126" actId="478"/>
          <ac:picMkLst>
            <pc:docMk/>
            <pc:sldMk cId="2660385598" sldId="753"/>
            <ac:picMk id="10" creationId="{AE4600EF-A121-6F45-902B-CBE689550580}"/>
          </ac:picMkLst>
        </pc:picChg>
      </pc:sldChg>
      <pc:sldChg chg="modSp mod modClrScheme chgLayout">
        <pc:chgData name="Waller, Michelle" userId="269c6baa-3bea-43e2-b302-c27845c1a42b" providerId="ADAL" clId="{D2CB3A09-BE9F-7548-B4FB-8CB5C5C74A98}" dt="2020-09-23T15:37:10.513" v="259" actId="2711"/>
        <pc:sldMkLst>
          <pc:docMk/>
          <pc:sldMk cId="3029155676" sldId="754"/>
        </pc:sldMkLst>
        <pc:spChg chg="mod ord">
          <ac:chgData name="Waller, Michelle" userId="269c6baa-3bea-43e2-b302-c27845c1a42b" providerId="ADAL" clId="{D2CB3A09-BE9F-7548-B4FB-8CB5C5C74A98}" dt="2020-09-23T13:15:41.880" v="227" actId="20577"/>
          <ac:spMkLst>
            <pc:docMk/>
            <pc:sldMk cId="3029155676" sldId="75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7:10.513" v="259" actId="2711"/>
          <ac:spMkLst>
            <pc:docMk/>
            <pc:sldMk cId="3029155676" sldId="754"/>
            <ac:spMk id="5" creationId="{00000000-0000-0000-0000-000000000000}"/>
          </ac:spMkLst>
        </pc:spChg>
      </pc:sldChg>
      <pc:sldChg chg="del">
        <pc:chgData name="Waller, Michelle" userId="269c6baa-3bea-43e2-b302-c27845c1a42b" providerId="ADAL" clId="{D2CB3A09-BE9F-7548-B4FB-8CB5C5C74A98}" dt="2020-09-23T10:05:46.872" v="162" actId="2696"/>
        <pc:sldMkLst>
          <pc:docMk/>
          <pc:sldMk cId="36629818" sldId="755"/>
        </pc:sldMkLst>
      </pc:sldChg>
      <pc:sldChg chg="del">
        <pc:chgData name="Waller, Michelle" userId="269c6baa-3bea-43e2-b302-c27845c1a42b" providerId="ADAL" clId="{D2CB3A09-BE9F-7548-B4FB-8CB5C5C74A98}" dt="2020-09-23T10:05:45.412" v="161" actId="2696"/>
        <pc:sldMkLst>
          <pc:docMk/>
          <pc:sldMk cId="441115752" sldId="756"/>
        </pc:sldMkLst>
      </pc:sldChg>
      <pc:sldChg chg="del">
        <pc:chgData name="Waller, Michelle" userId="269c6baa-3bea-43e2-b302-c27845c1a42b" providerId="ADAL" clId="{D2CB3A09-BE9F-7548-B4FB-8CB5C5C74A98}" dt="2020-09-23T10:05:43.973" v="160" actId="2696"/>
        <pc:sldMkLst>
          <pc:docMk/>
          <pc:sldMk cId="2937639649" sldId="757"/>
        </pc:sldMkLst>
      </pc:sldChg>
      <pc:sldChg chg="modSp mod ord modClrScheme chgLayout">
        <pc:chgData name="Waller, Michelle" userId="269c6baa-3bea-43e2-b302-c27845c1a42b" providerId="ADAL" clId="{D2CB3A09-BE9F-7548-B4FB-8CB5C5C74A98}" dt="2020-09-23T16:07:43.492" v="261" actId="20577"/>
        <pc:sldMkLst>
          <pc:docMk/>
          <pc:sldMk cId="1116385079" sldId="758"/>
        </pc:sldMkLst>
        <pc:spChg chg="mod ord">
          <ac:chgData name="Waller, Michelle" userId="269c6baa-3bea-43e2-b302-c27845c1a42b" providerId="ADAL" clId="{D2CB3A09-BE9F-7548-B4FB-8CB5C5C74A98}" dt="2020-09-23T10:01:44.788" v="146" actId="700"/>
          <ac:spMkLst>
            <pc:docMk/>
            <pc:sldMk cId="1116385079" sldId="758"/>
            <ac:spMk id="3" creationId="{5BB999F5-B4DA-B945-9729-AF75695806C2}"/>
          </ac:spMkLst>
        </pc:spChg>
        <pc:spChg chg="mod ord">
          <ac:chgData name="Waller, Michelle" userId="269c6baa-3bea-43e2-b302-c27845c1a42b" providerId="ADAL" clId="{D2CB3A09-BE9F-7548-B4FB-8CB5C5C74A98}" dt="2020-09-23T15:36:54.435" v="257" actId="2711"/>
          <ac:spMkLst>
            <pc:docMk/>
            <pc:sldMk cId="1116385079" sldId="758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D2CB3A09-BE9F-7548-B4FB-8CB5C5C74A98}" dt="2020-09-23T16:07:43.492" v="261" actId="20577"/>
          <ac:spMkLst>
            <pc:docMk/>
            <pc:sldMk cId="1116385079" sldId="758"/>
            <ac:spMk id="9" creationId="{28BFD558-7C1A-3A4A-8CE5-9F2C19E807EE}"/>
          </ac:spMkLst>
        </pc:spChg>
      </pc:sldChg>
      <pc:sldChg chg="del">
        <pc:chgData name="Waller, Michelle" userId="269c6baa-3bea-43e2-b302-c27845c1a42b" providerId="ADAL" clId="{D2CB3A09-BE9F-7548-B4FB-8CB5C5C74A98}" dt="2020-09-23T10:05:39.705" v="158" actId="2696"/>
        <pc:sldMkLst>
          <pc:docMk/>
          <pc:sldMk cId="317222902" sldId="759"/>
        </pc:sldMkLst>
      </pc:sldChg>
      <pc:sldChg chg="addSp modSp mod modClrScheme chgLayout">
        <pc:chgData name="Waller, Michelle" userId="269c6baa-3bea-43e2-b302-c27845c1a42b" providerId="ADAL" clId="{D2CB3A09-BE9F-7548-B4FB-8CB5C5C74A98}" dt="2020-09-23T15:36:42.546" v="255" actId="2711"/>
        <pc:sldMkLst>
          <pc:docMk/>
          <pc:sldMk cId="3973869705" sldId="760"/>
        </pc:sldMkLst>
        <pc:spChg chg="mod ord">
          <ac:chgData name="Waller, Michelle" userId="269c6baa-3bea-43e2-b302-c27845c1a42b" providerId="ADAL" clId="{D2CB3A09-BE9F-7548-B4FB-8CB5C5C74A98}" dt="2020-09-23T13:14:04.397" v="199" actId="20577"/>
          <ac:spMkLst>
            <pc:docMk/>
            <pc:sldMk cId="3973869705" sldId="760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42.546" v="255" actId="2711"/>
          <ac:spMkLst>
            <pc:docMk/>
            <pc:sldMk cId="3973869705" sldId="760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D2CB3A09-BE9F-7548-B4FB-8CB5C5C74A98}" dt="2020-09-23T09:58:16.473" v="125" actId="1076"/>
          <ac:picMkLst>
            <pc:docMk/>
            <pc:sldMk cId="3973869705" sldId="760"/>
            <ac:picMk id="4" creationId="{63041E0B-1BF9-8648-B814-94DA1222CB5B}"/>
          </ac:picMkLst>
        </pc:picChg>
      </pc:sldChg>
      <pc:sldChg chg="del">
        <pc:chgData name="Waller, Michelle" userId="269c6baa-3bea-43e2-b302-c27845c1a42b" providerId="ADAL" clId="{D2CB3A09-BE9F-7548-B4FB-8CB5C5C74A98}" dt="2020-09-23T10:05:42.601" v="159" actId="2696"/>
        <pc:sldMkLst>
          <pc:docMk/>
          <pc:sldMk cId="1102457544" sldId="761"/>
        </pc:sldMkLst>
      </pc:sldChg>
      <pc:sldChg chg="addSp delSp modSp add mod">
        <pc:chgData name="Waller, Michelle" userId="269c6baa-3bea-43e2-b302-c27845c1a42b" providerId="ADAL" clId="{D2CB3A09-BE9F-7548-B4FB-8CB5C5C74A98}" dt="2020-09-23T09:57:49.834" v="119" actId="1076"/>
        <pc:sldMkLst>
          <pc:docMk/>
          <pc:sldMk cId="1221032343" sldId="762"/>
        </pc:sldMkLst>
        <pc:spChg chg="mod">
          <ac:chgData name="Waller, Michelle" userId="269c6baa-3bea-43e2-b302-c27845c1a42b" providerId="ADAL" clId="{D2CB3A09-BE9F-7548-B4FB-8CB5C5C74A98}" dt="2020-09-23T09:39:17.270" v="20"/>
          <ac:spMkLst>
            <pc:docMk/>
            <pc:sldMk cId="1221032343" sldId="762"/>
            <ac:spMk id="2" creationId="{5DD57505-F745-6C40-8EBC-0251B283F7AE}"/>
          </ac:spMkLst>
        </pc:spChg>
        <pc:spChg chg="del">
          <ac:chgData name="Waller, Michelle" userId="269c6baa-3bea-43e2-b302-c27845c1a42b" providerId="ADAL" clId="{D2CB3A09-BE9F-7548-B4FB-8CB5C5C74A98}" dt="2020-09-23T09:39:32.569" v="21"/>
          <ac:spMkLst>
            <pc:docMk/>
            <pc:sldMk cId="1221032343" sldId="762"/>
            <ac:spMk id="3" creationId="{D8018868-5A4E-D84E-BF31-A33FA429CAFF}"/>
          </ac:spMkLst>
        </pc:spChg>
        <pc:spChg chg="add mod">
          <ac:chgData name="Waller, Michelle" userId="269c6baa-3bea-43e2-b302-c27845c1a42b" providerId="ADAL" clId="{D2CB3A09-BE9F-7548-B4FB-8CB5C5C74A98}" dt="2020-09-23T09:39:32.569" v="21"/>
          <ac:spMkLst>
            <pc:docMk/>
            <pc:sldMk cId="1221032343" sldId="762"/>
            <ac:spMk id="5" creationId="{197A95BA-358C-D84E-99A6-B3A44419E624}"/>
          </ac:spMkLst>
        </pc:spChg>
        <pc:picChg chg="add mod">
          <ac:chgData name="Waller, Michelle" userId="269c6baa-3bea-43e2-b302-c27845c1a42b" providerId="ADAL" clId="{D2CB3A09-BE9F-7548-B4FB-8CB5C5C74A98}" dt="2020-09-23T09:57:49.834" v="119" actId="1076"/>
          <ac:picMkLst>
            <pc:docMk/>
            <pc:sldMk cId="1221032343" sldId="762"/>
            <ac:picMk id="6" creationId="{C1FFEE42-ED53-254C-BCC1-F23795E18768}"/>
          </ac:picMkLst>
        </pc:picChg>
      </pc:sldChg>
      <pc:sldChg chg="add del">
        <pc:chgData name="Waller, Michelle" userId="269c6baa-3bea-43e2-b302-c27845c1a42b" providerId="ADAL" clId="{D2CB3A09-BE9F-7548-B4FB-8CB5C5C74A98}" dt="2020-09-23T09:39:39.877" v="22" actId="2696"/>
        <pc:sldMkLst>
          <pc:docMk/>
          <pc:sldMk cId="708116451" sldId="763"/>
        </pc:sldMkLst>
      </pc:sldChg>
      <pc:sldChg chg="modSp add mod">
        <pc:chgData name="Waller, Michelle" userId="269c6baa-3bea-43e2-b302-c27845c1a42b" providerId="ADAL" clId="{D2CB3A09-BE9F-7548-B4FB-8CB5C5C74A98}" dt="2020-09-23T15:36:35.723" v="254" actId="2711"/>
        <pc:sldMkLst>
          <pc:docMk/>
          <pc:sldMk cId="4112829610" sldId="763"/>
        </pc:sldMkLst>
        <pc:spChg chg="mod">
          <ac:chgData name="Waller, Michelle" userId="269c6baa-3bea-43e2-b302-c27845c1a42b" providerId="ADAL" clId="{D2CB3A09-BE9F-7548-B4FB-8CB5C5C74A98}" dt="2020-09-23T10:08:14.310" v="177" actId="11"/>
          <ac:spMkLst>
            <pc:docMk/>
            <pc:sldMk cId="4112829610" sldId="763"/>
            <ac:spMk id="2" creationId="{00000000-0000-0000-0000-000000000000}"/>
          </ac:spMkLst>
        </pc:spChg>
        <pc:spChg chg="mod">
          <ac:chgData name="Waller, Michelle" userId="269c6baa-3bea-43e2-b302-c27845c1a42b" providerId="ADAL" clId="{D2CB3A09-BE9F-7548-B4FB-8CB5C5C74A98}" dt="2020-09-23T15:36:35.723" v="254" actId="2711"/>
          <ac:spMkLst>
            <pc:docMk/>
            <pc:sldMk cId="4112829610" sldId="763"/>
            <ac:spMk id="5" creationId="{00000000-0000-0000-0000-000000000000}"/>
          </ac:spMkLst>
        </pc:spChg>
      </pc:sldChg>
      <pc:sldChg chg="modSp add mod">
        <pc:chgData name="Waller, Michelle" userId="269c6baa-3bea-43e2-b302-c27845c1a42b" providerId="ADAL" clId="{D2CB3A09-BE9F-7548-B4FB-8CB5C5C74A98}" dt="2020-09-23T15:37:03.712" v="258" actId="2711"/>
        <pc:sldMkLst>
          <pc:docMk/>
          <pc:sldMk cId="2457245478" sldId="764"/>
        </pc:sldMkLst>
        <pc:spChg chg="mod">
          <ac:chgData name="Waller, Michelle" userId="269c6baa-3bea-43e2-b302-c27845c1a42b" providerId="ADAL" clId="{D2CB3A09-BE9F-7548-B4FB-8CB5C5C74A98}" dt="2020-09-23T15:37:03.712" v="258" actId="2711"/>
          <ac:spMkLst>
            <pc:docMk/>
            <pc:sldMk cId="2457245478" sldId="764"/>
            <ac:spMk id="8" creationId="{AAF02E37-03DE-714A-B93D-34F9AE64C22B}"/>
          </ac:spMkLst>
        </pc:spChg>
        <pc:spChg chg="mod">
          <ac:chgData name="Waller, Michelle" userId="269c6baa-3bea-43e2-b302-c27845c1a42b" providerId="ADAL" clId="{D2CB3A09-BE9F-7548-B4FB-8CB5C5C74A98}" dt="2020-09-23T13:15:08.492" v="215" actId="20577"/>
          <ac:spMkLst>
            <pc:docMk/>
            <pc:sldMk cId="2457245478" sldId="764"/>
            <ac:spMk id="9" creationId="{28BFD558-7C1A-3A4A-8CE5-9F2C19E807E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11/12/2022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10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6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36403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3">
    <p:bg>
      <p:bgPr>
        <a:solidFill>
          <a:srgbClr val="E86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84A5C5-2EE0-4240-9019-8B715BEE89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123B60-D604-9A41-BA50-1BF4AC36AE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9515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3">
    <p:bg>
      <p:bgPr>
        <a:solidFill>
          <a:srgbClr val="FFD2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7793DD-F793-8F4F-B74E-6B8630C826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F20315E-2B12-1B43-A789-90CFB92D6F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46302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B509EB7-6C12-4E21-BEEC-0CCC276286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2322C5-1CF3-42B4-96D7-04AE4FF89F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9291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507EE1D-A14D-478F-853C-B98EB3E70E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918B64-9105-4E90-815B-8AC734F02D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09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97715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1EB17D6-1862-9E4C-AC48-E047218919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75698405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3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E28BE-DA40-4803-B8FE-167E8D45A1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8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tx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000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0671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tx1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4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87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126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87264285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13933804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406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291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00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2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4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tx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59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89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6265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2BB93A1-2BBC-6E43-8966-8BC896D724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06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7482870-8F1E-4A40-98B3-EB4E14D20B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641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5231A29-C420-A24A-83D8-2845B3719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9637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5EB805A-E7B4-1A4B-A713-5EC6CFC185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24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E3A48D2-2003-3B48-9BA7-3C3C764A53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98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AD0D0D-8846-2F49-A055-6C6BC6354F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2698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746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90791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5821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4D068D3-76D2-6C48-BF65-509B44CACE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151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72216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4FCF7FD-3F84-F04D-B73E-0F9F6BA831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343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0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033245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96E7A6F-DAC6-B441-B5F5-018B0C7C2A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5250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3196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5A0BA27-1B3E-284F-A41F-F988E9007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2076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9184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39D1C75-606C-4D47-8814-AB30DCA4C3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815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44802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C321F0F-9EE5-FC4B-A5AF-678F2F4F9C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460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2">
    <p:bg>
      <p:bgPr>
        <a:solidFill>
          <a:srgbClr val="23C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DC967D-822F-0D4D-9D88-47A397D689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99DB077-1C85-A441-AE94-AEC6EEA7D3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687458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2F189F0-0DDE-404F-9FD7-21EBA1DC01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A3DF19-D33D-4658-9164-10D3FE6859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4287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" y="1240838"/>
            <a:ext cx="11431587" cy="523775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3pPr>
            <a:lvl4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4pPr>
            <a:lvl5pPr marL="355591" indent="-266693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62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3A14FE-D075-C54D-A7E3-E22DBF9333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759301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167298" y="2921079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747517" y="2921079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257866" y="2921079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167299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747517" y="1233488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257867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44941" y="293606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744942" y="1255555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C408C0-1A1B-4D4D-B79A-2D37D6F3CB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29773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167876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3794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59713" y="124666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05633" y="124666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C41670F-D9DB-3140-AAEA-4430FBF2D3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24373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90" y="1246663"/>
            <a:ext cx="5612791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9" y="1246661"/>
            <a:ext cx="5621337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1C86EE-79CD-A844-BC58-36532ABD5C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667487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1181" y="1240839"/>
            <a:ext cx="5612745" cy="5237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89" y="1239313"/>
            <a:ext cx="5621337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marR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6158FE-928A-7845-B66A-66F0FE0F7F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38643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2062" y="1239312"/>
            <a:ext cx="5621863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185" y="1246663"/>
            <a:ext cx="5608641" cy="523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FBF726-3A82-7143-ACCB-5046CC509D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860773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6238" y="3968576"/>
            <a:ext cx="5627687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249" y="1233490"/>
            <a:ext cx="5627676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0195" y="1233489"/>
            <a:ext cx="5627631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0195" y="3968576"/>
            <a:ext cx="5627631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71446" indent="-171446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270B6DD-EFD0-B148-AC2D-17D9B4352A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342834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16668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62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95497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CE8C71-4A26-D849-813C-580602CCBD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892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22CC552-B995-3D44-97DB-048FA9D739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2699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C1B3813-DD9D-954E-BE79-A994AB3AFD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6C80C38-3722-474E-8B11-A2D0DDDA40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9326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12CDA4-6DB7-9B47-B8BD-BC72661022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269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688DDD5-996C-5A49-B7AA-2FBE46226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273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7306422-B398-BC4C-8476-3EB6DBC166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8013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913617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5440E06-BD51-134C-8922-1FED8CE30B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39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D437921-F8BF-FB43-B188-28C7B472CC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185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D950501-8A96-F740-8901-23C73CDCD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724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602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ABD8F74-8FD6-554A-BB95-259D126DE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3587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7336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93A48C6-BAF4-C24C-927C-1277EFA8D0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7775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33C862-6C7D-4099-B29A-B18CFC640A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08EE555-3A54-004C-A759-75B8B80EE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022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1">
    <p:bg>
      <p:bgPr>
        <a:solidFill>
          <a:srgbClr val="0FE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7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7C86B2-491D-4175-B781-C85C7A9602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3830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35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07175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948F714-4D77-CD42-BD58-84592393B6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0694070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D9ABD-8C57-4882-866C-BC056D757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3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830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008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061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942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8269695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922049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84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56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26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59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71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80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14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89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921621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9930038-7324-754A-9850-A216F52D7E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4417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DF1ACB8-AF73-DE42-B25D-407198650B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5292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45BD70D-705E-6C48-85F0-2B8B8D29C2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394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1090407-4F3B-F847-A7AB-C8C0EFB28A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302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49C0454-8721-7947-A56E-58D569350C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052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8B0132-AE9F-DA4C-9229-D8371E10A7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914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410780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3935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46C840F-99B2-8C4C-A37D-F1F388F0C2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623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8241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39C13B6-7320-8544-8C3F-972BE573F6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046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rgbClr val="00405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422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91069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32C547-F94C-1241-9D31-1F73ADBB24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346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0865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98D41BD-7B3B-1742-B394-CDE3B9E03C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121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2A682AD-D487-474A-ACC8-8097477C31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864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7A21872-726D-FD41-8C44-AEDB5C0435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895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514" y="377546"/>
            <a:ext cx="5336420" cy="6147015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469053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184910-58FA-4EFA-A539-4B89BFCDC9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FB43B3-B490-477F-9165-5EA7092C40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13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4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973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86016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C7927F0-0060-E641-9DF6-FBEA1036D2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87941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721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63AF44A-1995-DE4D-9A46-5A2394C80A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6568359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2">
    <p:bg>
      <p:bgPr>
        <a:solidFill>
          <a:srgbClr val="E8C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95ECC-57F0-414E-B59C-F055BAC9DF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34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 2">
    <p:bg>
      <p:bgPr>
        <a:solidFill>
          <a:srgbClr val="FF6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2B12B-0209-4F2C-B3BB-EE7164671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14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39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061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858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11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53856918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20723907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589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5913253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93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6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81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43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80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339851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719BA34-23BB-1044-9AD7-64A0FC498A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800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03A16D8-C47D-2646-8D74-7305970A0A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9CE94EC-D689-0844-B168-B5C04CE10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130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493634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D1907F4-B2E5-E241-8CFF-3C1A5962F4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002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35AD87-FF52-FA40-A269-A1F35A25AE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4215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92D96B5-6708-5946-B56D-48C7C909EB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839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035734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63942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ADBD2A6-9D59-8A42-B712-28AECE5544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8150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9795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25D0E0-656F-8441-9B06-9CCBF96661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1456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0422B83-86F8-9643-B75F-38DF13EE57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837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85337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ECDA1F6-68EE-9047-9ECF-D975CA62C8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8274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F2FEA9A-101A-5A4C-83E2-4C0044BA6E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48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3A21BE0-4841-FF4C-ABD6-32E1F111A9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288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66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6.xml"/><Relationship Id="rId18" Type="http://schemas.openxmlformats.org/officeDocument/2006/relationships/slideLayout" Target="../slideLayouts/slideLayout121.xml"/><Relationship Id="rId26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24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17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28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123.xml"/><Relationship Id="rId29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24" Type="http://schemas.openxmlformats.org/officeDocument/2006/relationships/slideLayout" Target="../slideLayouts/slideLayout127.xml"/><Relationship Id="rId32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8.xml"/><Relationship Id="rId23" Type="http://schemas.openxmlformats.org/officeDocument/2006/relationships/slideLayout" Target="../slideLayouts/slideLayout126.xml"/><Relationship Id="rId28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13.xml"/><Relationship Id="rId19" Type="http://schemas.openxmlformats.org/officeDocument/2006/relationships/slideLayout" Target="../slideLayouts/slideLayout122.xml"/><Relationship Id="rId31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Relationship Id="rId22" Type="http://schemas.openxmlformats.org/officeDocument/2006/relationships/slideLayout" Target="../slideLayouts/slideLayout125.xml"/><Relationship Id="rId27" Type="http://schemas.openxmlformats.org/officeDocument/2006/relationships/slideLayout" Target="../slideLayouts/slideLayout130.xml"/><Relationship Id="rId30" Type="http://schemas.openxmlformats.org/officeDocument/2006/relationships/slideLayout" Target="../slideLayouts/slideLayout133.xml"/><Relationship Id="rId8" Type="http://schemas.openxmlformats.org/officeDocument/2006/relationships/slideLayout" Target="../slideLayouts/slideLayout1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40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3806" r:id="rId2"/>
    <p:sldLayoutId id="2147484338" r:id="rId3"/>
    <p:sldLayoutId id="2147483779" r:id="rId4"/>
    <p:sldLayoutId id="2147483789" r:id="rId5"/>
    <p:sldLayoutId id="2147483788" r:id="rId6"/>
    <p:sldLayoutId id="2147483778" r:id="rId7"/>
    <p:sldLayoutId id="2147484218" r:id="rId8"/>
    <p:sldLayoutId id="2147484219" r:id="rId9"/>
    <p:sldLayoutId id="2147483696" r:id="rId10"/>
    <p:sldLayoutId id="2147483790" r:id="rId11"/>
    <p:sldLayoutId id="2147484314" r:id="rId12"/>
    <p:sldLayoutId id="2147483791" r:id="rId13"/>
    <p:sldLayoutId id="2147483802" r:id="rId14"/>
    <p:sldLayoutId id="2147484315" r:id="rId15"/>
    <p:sldLayoutId id="2147484316" r:id="rId16"/>
    <p:sldLayoutId id="2147484322" r:id="rId17"/>
    <p:sldLayoutId id="2147484323" r:id="rId18"/>
    <p:sldLayoutId id="2147484324" r:id="rId19"/>
    <p:sldLayoutId id="2147484317" r:id="rId20"/>
    <p:sldLayoutId id="2147484325" r:id="rId21"/>
    <p:sldLayoutId id="2147484328" r:id="rId22"/>
    <p:sldLayoutId id="2147484318" r:id="rId23"/>
    <p:sldLayoutId id="2147484327" r:id="rId24"/>
    <p:sldLayoutId id="2147484334" r:id="rId25"/>
    <p:sldLayoutId id="2147484335" r:id="rId26"/>
    <p:sldLayoutId id="2147484326" r:id="rId27"/>
    <p:sldLayoutId id="2147484319" r:id="rId28"/>
    <p:sldLayoutId id="2147484336" r:id="rId29"/>
    <p:sldLayoutId id="2147484337" r:id="rId30"/>
    <p:sldLayoutId id="2147483804" r:id="rId31"/>
    <p:sldLayoutId id="214748444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1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5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7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1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5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9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9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4" r:id="rId2"/>
    <p:sldLayoutId id="2147484342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  <p:sldLayoutId id="2147484353" r:id="rId13"/>
    <p:sldLayoutId id="2147484354" r:id="rId14"/>
    <p:sldLayoutId id="2147484355" r:id="rId15"/>
    <p:sldLayoutId id="2147484356" r:id="rId16"/>
    <p:sldLayoutId id="2147484357" r:id="rId17"/>
    <p:sldLayoutId id="2147484358" r:id="rId18"/>
    <p:sldLayoutId id="2147484359" r:id="rId19"/>
    <p:sldLayoutId id="2147484360" r:id="rId20"/>
    <p:sldLayoutId id="2147484361" r:id="rId21"/>
    <p:sldLayoutId id="2147484362" r:id="rId22"/>
    <p:sldLayoutId id="2147484363" r:id="rId23"/>
    <p:sldLayoutId id="2147484364" r:id="rId24"/>
    <p:sldLayoutId id="2147484365" r:id="rId25"/>
    <p:sldLayoutId id="2147484366" r:id="rId26"/>
    <p:sldLayoutId id="2147484367" r:id="rId27"/>
    <p:sldLayoutId id="2147484368" r:id="rId28"/>
    <p:sldLayoutId id="2147484369" r:id="rId29"/>
    <p:sldLayoutId id="2147484370" r:id="rId30"/>
    <p:sldLayoutId id="2147484371" r:id="rId31"/>
    <p:sldLayoutId id="2147484378" r:id="rId32"/>
    <p:sldLayoutId id="2147484449" r:id="rId33"/>
    <p:sldLayoutId id="2147484445" r:id="rId34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7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47" r:id="rId2"/>
    <p:sldLayoutId id="2147484407" r:id="rId3"/>
    <p:sldLayoutId id="2147484408" r:id="rId4"/>
    <p:sldLayoutId id="2147483975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  <p:sldLayoutId id="2147484385" r:id="rId12"/>
    <p:sldLayoutId id="2147484386" r:id="rId13"/>
    <p:sldLayoutId id="2147484387" r:id="rId14"/>
    <p:sldLayoutId id="2147484388" r:id="rId15"/>
    <p:sldLayoutId id="2147484389" r:id="rId16"/>
    <p:sldLayoutId id="2147484390" r:id="rId17"/>
    <p:sldLayoutId id="2147484391" r:id="rId18"/>
    <p:sldLayoutId id="2147484392" r:id="rId19"/>
    <p:sldLayoutId id="2147484393" r:id="rId20"/>
    <p:sldLayoutId id="2147484394" r:id="rId21"/>
    <p:sldLayoutId id="2147484395" r:id="rId22"/>
    <p:sldLayoutId id="2147484396" r:id="rId23"/>
    <p:sldLayoutId id="2147484397" r:id="rId24"/>
    <p:sldLayoutId id="2147484398" r:id="rId25"/>
    <p:sldLayoutId id="2147484399" r:id="rId26"/>
    <p:sldLayoutId id="2147484400" r:id="rId27"/>
    <p:sldLayoutId id="2147484401" r:id="rId28"/>
    <p:sldLayoutId id="2147484402" r:id="rId29"/>
    <p:sldLayoutId id="2147484403" r:id="rId30"/>
    <p:sldLayoutId id="2147484404" r:id="rId31"/>
    <p:sldLayoutId id="2147484405" r:id="rId32"/>
    <p:sldLayoutId id="2147484406" r:id="rId33"/>
    <p:sldLayoutId id="2147484013" r:id="rId34"/>
    <p:sldLayoutId id="2147484409" r:id="rId35"/>
    <p:sldLayoutId id="2147484450" r:id="rId36"/>
    <p:sldLayoutId id="2147484451" r:id="rId37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9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11" r:id="rId2"/>
    <p:sldLayoutId id="2147484063" r:id="rId3"/>
    <p:sldLayoutId id="2147484412" r:id="rId4"/>
    <p:sldLayoutId id="2147484413" r:id="rId5"/>
    <p:sldLayoutId id="2147484414" r:id="rId6"/>
    <p:sldLayoutId id="2147484415" r:id="rId7"/>
    <p:sldLayoutId id="2147484416" r:id="rId8"/>
    <p:sldLayoutId id="2147484417" r:id="rId9"/>
    <p:sldLayoutId id="2147484418" r:id="rId10"/>
    <p:sldLayoutId id="2147484419" r:id="rId11"/>
    <p:sldLayoutId id="2147484420" r:id="rId12"/>
    <p:sldLayoutId id="2147484421" r:id="rId13"/>
    <p:sldLayoutId id="2147484422" r:id="rId14"/>
    <p:sldLayoutId id="2147484423" r:id="rId15"/>
    <p:sldLayoutId id="2147484424" r:id="rId16"/>
    <p:sldLayoutId id="2147484425" r:id="rId17"/>
    <p:sldLayoutId id="2147484426" r:id="rId18"/>
    <p:sldLayoutId id="2147484427" r:id="rId19"/>
    <p:sldLayoutId id="2147484428" r:id="rId20"/>
    <p:sldLayoutId id="2147484429" r:id="rId21"/>
    <p:sldLayoutId id="2147484430" r:id="rId22"/>
    <p:sldLayoutId id="2147484431" r:id="rId23"/>
    <p:sldLayoutId id="2147484432" r:id="rId24"/>
    <p:sldLayoutId id="2147484433" r:id="rId25"/>
    <p:sldLayoutId id="2147484434" r:id="rId26"/>
    <p:sldLayoutId id="2147484435" r:id="rId27"/>
    <p:sldLayoutId id="2147484436" r:id="rId28"/>
    <p:sldLayoutId id="2147484437" r:id="rId29"/>
    <p:sldLayoutId id="2147484438" r:id="rId30"/>
    <p:sldLayoutId id="2147484087" r:id="rId31"/>
    <p:sldLayoutId id="214748445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112" y="369218"/>
            <a:ext cx="10595713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AF93FCE7-DBB4-9F4D-BD6A-3D02A5FEEA2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4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6" r:id="rId8"/>
    <p:sldLayoutId id="2147484217" r:id="rId9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8BAB-31D7-48C5-AF25-05D529D92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4" y="2322726"/>
            <a:ext cx="6713847" cy="2431485"/>
          </a:xfrm>
        </p:spPr>
        <p:txBody>
          <a:bodyPr/>
          <a:lstStyle/>
          <a:p>
            <a:r>
              <a:rPr lang="en-GB" dirty="0"/>
              <a:t>008:</a:t>
            </a:r>
            <a:br>
              <a:rPr lang="en-GB" dirty="0"/>
            </a:br>
            <a:r>
              <a:rPr lang="en-GB" dirty="0"/>
              <a:t>File Input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B5556-B505-4450-848D-61D3403D5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48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298B9C-0185-40ED-B53A-FB3B0E848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File Input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5D989-3180-4E1E-A3A8-457A7A0FF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2800" dirty="0"/>
              <a:t>Python sees all files (generally) as forms of </a:t>
            </a:r>
            <a:r>
              <a:rPr lang="en-GB" sz="2800" b="1" dirty="0"/>
              <a:t>text </a:t>
            </a:r>
            <a:r>
              <a:rPr lang="en-GB" sz="2800" dirty="0"/>
              <a:t>that it can </a:t>
            </a:r>
            <a:r>
              <a:rPr lang="en-GB" sz="2800" b="1" dirty="0"/>
              <a:t>read </a:t>
            </a:r>
            <a:r>
              <a:rPr lang="en-GB" sz="2800" dirty="0"/>
              <a:t>and </a:t>
            </a:r>
            <a:r>
              <a:rPr lang="en-GB" sz="2800" b="1" dirty="0"/>
              <a:t>edit </a:t>
            </a:r>
            <a:r>
              <a:rPr lang="en-GB" sz="2800" dirty="0"/>
              <a:t>using standard </a:t>
            </a:r>
            <a:r>
              <a:rPr lang="en-GB" sz="2800" b="1" dirty="0"/>
              <a:t>control flow</a:t>
            </a:r>
          </a:p>
          <a:p>
            <a:endParaRPr lang="en-GB" sz="2800" b="1" dirty="0"/>
          </a:p>
          <a:p>
            <a:r>
              <a:rPr lang="en-GB" sz="2800" dirty="0"/>
              <a:t>This can be used to use </a:t>
            </a:r>
            <a:r>
              <a:rPr lang="en-GB" sz="2800" b="1" dirty="0"/>
              <a:t>python </a:t>
            </a:r>
            <a:r>
              <a:rPr lang="en-GB" sz="2800" dirty="0"/>
              <a:t>as a tool for manipulating data from many </a:t>
            </a:r>
            <a:r>
              <a:rPr lang="en-GB" sz="2800" b="1" dirty="0"/>
              <a:t>sources</a:t>
            </a:r>
            <a:r>
              <a:rPr lang="en-GB" sz="2800" dirty="0"/>
              <a:t>; CSV, JSON, XML, SQL..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85C47-3BA5-4FA2-B72E-325CE4C7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33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9DB77A-FF67-5CE2-1881-B7ADD5887D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File Accessing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C7A1D-052B-E3C1-5A67-57745D4D5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E563A9F-8EC7-BA10-4C88-72BAE6A824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764450"/>
            <a:ext cx="6770688" cy="1970730"/>
          </a:xfrm>
        </p:spPr>
        <p:txBody>
          <a:bodyPr/>
          <a:lstStyle/>
          <a:p>
            <a:r>
              <a:rPr lang="en-GB" sz="2800" dirty="0"/>
              <a:t>Files to access must be </a:t>
            </a:r>
            <a:r>
              <a:rPr lang="en-GB" sz="2800" b="1" dirty="0"/>
              <a:t>opened</a:t>
            </a:r>
            <a:r>
              <a:rPr lang="en-GB" sz="2800" dirty="0"/>
              <a:t> with a file path and are assigned a </a:t>
            </a:r>
            <a:r>
              <a:rPr lang="en-GB" sz="2800" b="1" dirty="0"/>
              <a:t>variable</a:t>
            </a:r>
          </a:p>
          <a:p>
            <a:r>
              <a:rPr lang="en-GB" sz="2800" dirty="0"/>
              <a:t>They can then be manipulated using the </a:t>
            </a:r>
            <a:r>
              <a:rPr lang="en-GB" sz="2800" b="1" dirty="0"/>
              <a:t>standard python commands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053C27-E5BC-8486-450B-BA100091104E}"/>
              </a:ext>
            </a:extLst>
          </p:cNvPr>
          <p:cNvSpPr/>
          <p:nvPr/>
        </p:nvSpPr>
        <p:spPr>
          <a:xfrm>
            <a:off x="5053263" y="3724995"/>
            <a:ext cx="2085474" cy="10635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Demo.py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Print(file)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751B4E-0B2E-D069-660C-EE45438DB16E}"/>
              </a:ext>
            </a:extLst>
          </p:cNvPr>
          <p:cNvSpPr/>
          <p:nvPr/>
        </p:nvSpPr>
        <p:spPr>
          <a:xfrm>
            <a:off x="9804611" y="3495566"/>
            <a:ext cx="2085474" cy="9833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Colours.txt:</a:t>
            </a:r>
          </a:p>
          <a:p>
            <a:pPr algn="ctr"/>
            <a:r>
              <a:rPr lang="en-GB" dirty="0"/>
              <a:t>Red, green, blue, purple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0A1DEDB-8ABD-EC35-CE36-254C38CCEFA1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rot="10800000" flipV="1">
            <a:off x="7138737" y="3987248"/>
            <a:ext cx="2665874" cy="26953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D0AF5362-6F1A-B70B-5428-EE1D1CF5D694}"/>
              </a:ext>
            </a:extLst>
          </p:cNvPr>
          <p:cNvSpPr/>
          <p:nvPr/>
        </p:nvSpPr>
        <p:spPr>
          <a:xfrm>
            <a:off x="7498559" y="3535715"/>
            <a:ext cx="1773778" cy="577516"/>
          </a:xfrm>
          <a:prstGeom prst="flowChartAlternate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Open</a:t>
            </a:r>
            <a:br>
              <a:rPr lang="en-GB" dirty="0"/>
            </a:br>
            <a:r>
              <a:rPr lang="en-GB" dirty="0"/>
              <a:t>(“colours.txt”)</a:t>
            </a: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0D68F5DE-B27E-6B56-1F08-F59AEC1464ED}"/>
              </a:ext>
            </a:extLst>
          </p:cNvPr>
          <p:cNvSpPr/>
          <p:nvPr/>
        </p:nvSpPr>
        <p:spPr>
          <a:xfrm>
            <a:off x="5265258" y="5934156"/>
            <a:ext cx="1773778" cy="577516"/>
          </a:xfrm>
          <a:prstGeom prst="flowChartAlternate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“Red, Green, Blue, Purple”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E35D498-1AA4-8C47-D3E9-E92AAF8FF891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rot="16200000" flipH="1">
            <a:off x="5551279" y="5333288"/>
            <a:ext cx="1145588" cy="5614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819FE04F-4620-A17E-02CF-78EA20DF91E1}"/>
              </a:ext>
            </a:extLst>
          </p:cNvPr>
          <p:cNvSpPr/>
          <p:nvPr/>
        </p:nvSpPr>
        <p:spPr>
          <a:xfrm>
            <a:off x="5580402" y="5133474"/>
            <a:ext cx="1261556" cy="292777"/>
          </a:xfrm>
          <a:prstGeom prst="flowChartAlternate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95803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25AE4F-B552-2107-049B-EBB9F82276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File Editing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30F4A6-033C-A6E2-4934-210B33ADE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09BDE9F-E666-20DC-63A8-0F933CA1A5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6527" y="483713"/>
            <a:ext cx="6770688" cy="3494730"/>
          </a:xfrm>
        </p:spPr>
        <p:txBody>
          <a:bodyPr/>
          <a:lstStyle/>
          <a:p>
            <a:r>
              <a:rPr lang="en-GB" sz="2800" dirty="0"/>
              <a:t>Once a file has been opened by </a:t>
            </a:r>
            <a:r>
              <a:rPr lang="en-GB" sz="2800" b="1" dirty="0"/>
              <a:t>Python, </a:t>
            </a:r>
            <a:r>
              <a:rPr lang="en-GB" sz="2800" dirty="0"/>
              <a:t>you can directly edit and modify the file</a:t>
            </a:r>
          </a:p>
          <a:p>
            <a:endParaRPr lang="en-GB" sz="2800" b="1" dirty="0"/>
          </a:p>
          <a:p>
            <a:r>
              <a:rPr lang="en-GB" sz="2800" dirty="0"/>
              <a:t>These changes will be reflected </a:t>
            </a:r>
            <a:r>
              <a:rPr lang="en-GB" sz="2800" b="1" dirty="0"/>
              <a:t>instantly</a:t>
            </a:r>
            <a:r>
              <a:rPr lang="en-GB" sz="2800" dirty="0"/>
              <a:t> in the new file when the program runs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4F87E2-C2C9-916C-9A2D-099ED971D6D6}"/>
              </a:ext>
            </a:extLst>
          </p:cNvPr>
          <p:cNvSpPr/>
          <p:nvPr/>
        </p:nvSpPr>
        <p:spPr>
          <a:xfrm>
            <a:off x="9561094" y="4186989"/>
            <a:ext cx="1764631" cy="8021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Numbers.txt</a:t>
            </a:r>
          </a:p>
          <a:p>
            <a:pPr algn="ctr"/>
            <a:r>
              <a:rPr lang="en-GB" dirty="0"/>
              <a:t>1 2 3 4 5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95464C-9C4C-C70B-A346-7F638DC2A60F}"/>
              </a:ext>
            </a:extLst>
          </p:cNvPr>
          <p:cNvSpPr/>
          <p:nvPr/>
        </p:nvSpPr>
        <p:spPr>
          <a:xfrm>
            <a:off x="9561094" y="5579490"/>
            <a:ext cx="1764631" cy="8021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Numbers.txt</a:t>
            </a:r>
          </a:p>
          <a:p>
            <a:pPr algn="ctr"/>
            <a:r>
              <a:rPr lang="en-GB" dirty="0"/>
              <a:t>Hello World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1BE2B1-7EB7-AE8B-E589-96AB810D37EF}"/>
              </a:ext>
            </a:extLst>
          </p:cNvPr>
          <p:cNvSpPr/>
          <p:nvPr/>
        </p:nvSpPr>
        <p:spPr>
          <a:xfrm>
            <a:off x="5422232" y="4318625"/>
            <a:ext cx="3072063" cy="1852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Demo.py</a:t>
            </a:r>
          </a:p>
          <a:p>
            <a:pPr algn="ctr"/>
            <a:r>
              <a:rPr lang="en-GB" dirty="0"/>
              <a:t>open(“numbers.txt)</a:t>
            </a:r>
            <a:br>
              <a:rPr lang="en-GB" dirty="0"/>
            </a:br>
            <a:endParaRPr lang="en-GB" dirty="0"/>
          </a:p>
          <a:p>
            <a:pPr algn="ctr"/>
            <a:r>
              <a:rPr lang="en-GB" dirty="0" err="1"/>
              <a:t>file.write</a:t>
            </a:r>
            <a:r>
              <a:rPr lang="en-GB" dirty="0"/>
              <a:t>(“hello world”)</a:t>
            </a:r>
          </a:p>
          <a:p>
            <a:pPr algn="ctr"/>
            <a:r>
              <a:rPr lang="en-GB" dirty="0" err="1"/>
              <a:t>File.close</a:t>
            </a:r>
            <a:r>
              <a:rPr lang="en-GB" dirty="0"/>
              <a:t>()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CD52BF2-0B0B-A1E8-1732-98E3C5C49B33}"/>
              </a:ext>
            </a:extLst>
          </p:cNvPr>
          <p:cNvSpPr/>
          <p:nvPr/>
        </p:nvSpPr>
        <p:spPr>
          <a:xfrm rot="10800000">
            <a:off x="8694820" y="4443663"/>
            <a:ext cx="665747" cy="41230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3523BAB-C9AC-C806-CBD2-482287378E43}"/>
              </a:ext>
            </a:extLst>
          </p:cNvPr>
          <p:cNvSpPr/>
          <p:nvPr/>
        </p:nvSpPr>
        <p:spPr>
          <a:xfrm>
            <a:off x="8694819" y="5694947"/>
            <a:ext cx="665747" cy="41230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24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F6588F-5028-7F02-595A-7F5574547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 – Reading and accessing files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C4046-146A-4C00-A62A-E052966DC3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2884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_Primary_Colors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Master_Red_and_Purpl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Master_Yellow_and_Orang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4.xml><?xml version="1.0" encoding="utf-8"?>
<a:theme xmlns:a="http://schemas.openxmlformats.org/drawingml/2006/main" name="Master_Blu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5.xml><?xml version="1.0" encoding="utf-8"?>
<a:theme xmlns:a="http://schemas.openxmlformats.org/drawingml/2006/main" name="Master_Neutral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9D7D92F50A594C9CACB9D626AD016A" ma:contentTypeVersion="5" ma:contentTypeDescription="Create a new document." ma:contentTypeScope="" ma:versionID="6e2566809ac41255a8491a702b819442">
  <xsd:schema xmlns:xsd="http://www.w3.org/2001/XMLSchema" xmlns:xs="http://www.w3.org/2001/XMLSchema" xmlns:p="http://schemas.microsoft.com/office/2006/metadata/properties" xmlns:ns2="72b16bf8-02ae-49bf-9931-4bfa4dcabfbf" targetNamespace="http://schemas.microsoft.com/office/2006/metadata/properties" ma:root="true" ma:fieldsID="1757d9bf7b01d251f68ff70d473e5634" ns2:_="">
    <xsd:import namespace="72b16bf8-02ae-49bf-9931-4bfa4dcabf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b16bf8-02ae-49bf-9931-4bfa4dcabf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4FD4C0-AF61-4457-ADCF-4CFE3F92DA4C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448C177D-8930-4CE7-B892-EC306B91C36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B466F22-B209-49D5-9C6F-CD2632AF8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ADBB79-671F-40F6-8528-2817E8494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b16bf8-02ae-49bf-9931-4bfa4dcabf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194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Montserrat</vt:lpstr>
      <vt:lpstr>Montserrat Black</vt:lpstr>
      <vt:lpstr>Master_Primary_Colors</vt:lpstr>
      <vt:lpstr>Master_Red_and_Purple</vt:lpstr>
      <vt:lpstr>Master_Yellow_and_Orange</vt:lpstr>
      <vt:lpstr>Master_Blue</vt:lpstr>
      <vt:lpstr>Master_Neutral</vt:lpstr>
      <vt:lpstr>008: File Input Output</vt:lpstr>
      <vt:lpstr>PowerPoint Presentation</vt:lpstr>
      <vt:lpstr>PowerPoint Presentation</vt:lpstr>
      <vt:lpstr>PowerPoint Presentation</vt:lpstr>
      <vt:lpstr>Demo – Reading and accessing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</dc:title>
  <dc:creator>Waller, Michelle</dc:creator>
  <cp:lastModifiedBy>Elder, Reece</cp:lastModifiedBy>
  <cp:revision>28</cp:revision>
  <dcterms:created xsi:type="dcterms:W3CDTF">2020-09-24T08:38:39Z</dcterms:created>
  <dcterms:modified xsi:type="dcterms:W3CDTF">2022-12-11T20:18:08Z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0x010100099D7D92F50A594C9CACB9D626AD016A</vt:lpwstr>
  </property>
  <property fmtid="{D5CDD505-2E9C-101B-9397-08002B2CF9AE}" pid="3" name="BookType">
    <vt:lpwstr>4</vt:lpwstr>
  </property>
</Properties>
</file>