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3"/>
  </p:notesMasterIdLst>
  <p:handoutMasterIdLst>
    <p:handoutMasterId r:id="rId14"/>
  </p:handoutMasterIdLst>
  <p:sldIdLst>
    <p:sldId id="256" r:id="rId9"/>
    <p:sldId id="257" r:id="rId10"/>
    <p:sldId id="266" r:id="rId11"/>
    <p:sldId id="258" r:id="rId12"/>
  </p:sldIdLst>
  <p:sldSz cx="12192000" cy="6858000"/>
  <p:notesSz cx="6645275" cy="9775825"/>
  <p:custDataLst>
    <p:tags r:id="rId15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0CEF9"/>
    <a:srgbClr val="03EAB3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3883" autoAdjust="0"/>
  </p:normalViewPr>
  <p:slideViewPr>
    <p:cSldViewPr snapToGrid="0" snapToObjects="1">
      <p:cViewPr varScale="1">
        <p:scale>
          <a:sx n="119" d="100"/>
          <a:sy n="119" d="100"/>
        </p:scale>
        <p:origin x="828" y="102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11/12/2022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010:</a:t>
            </a:r>
            <a:br>
              <a:rPr lang="en-GB" dirty="0"/>
            </a:br>
            <a:r>
              <a:rPr lang="en-GB" dirty="0"/>
              <a:t>python DB with SQLite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SQLite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772474"/>
            <a:ext cx="6770078" cy="5119407"/>
          </a:xfrm>
        </p:spPr>
        <p:txBody>
          <a:bodyPr/>
          <a:lstStyle/>
          <a:p>
            <a:r>
              <a:rPr lang="en-GB" sz="2800" b="1" dirty="0"/>
              <a:t>SQLite </a:t>
            </a:r>
            <a:r>
              <a:rPr lang="en-GB" sz="2800" dirty="0"/>
              <a:t>is an </a:t>
            </a:r>
            <a:r>
              <a:rPr lang="en-GB" sz="2800" b="1" dirty="0"/>
              <a:t>embedded SQL </a:t>
            </a:r>
            <a:r>
              <a:rPr lang="en-GB" sz="2800" dirty="0"/>
              <a:t>database that can be added to existing programs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SQLite does not run independently </a:t>
            </a:r>
            <a:r>
              <a:rPr lang="en-GB" sz="2800" b="1" dirty="0"/>
              <a:t>limiting</a:t>
            </a:r>
            <a:r>
              <a:rPr lang="en-GB" sz="2800" dirty="0"/>
              <a:t> its </a:t>
            </a:r>
            <a:r>
              <a:rPr lang="en-GB" sz="2800" b="1" dirty="0"/>
              <a:t>use case</a:t>
            </a:r>
            <a:r>
              <a:rPr lang="en-GB" sz="2800" dirty="0"/>
              <a:t>, but is very </a:t>
            </a:r>
            <a:r>
              <a:rPr lang="en-GB" sz="2800" b="1" dirty="0"/>
              <a:t>simple</a:t>
            </a:r>
            <a:r>
              <a:rPr lang="en-GB" sz="2800" dirty="0"/>
              <a:t> and easy to setup with Python</a:t>
            </a:r>
          </a:p>
          <a:p>
            <a:endParaRPr lang="en-GB" sz="2800" b="1" dirty="0"/>
          </a:p>
          <a:p>
            <a:r>
              <a:rPr lang="en-GB" sz="2800" dirty="0"/>
              <a:t>SQLite data is </a:t>
            </a:r>
            <a:r>
              <a:rPr lang="en-GB" sz="2800" b="1" dirty="0"/>
              <a:t>persistent </a:t>
            </a:r>
            <a:r>
              <a:rPr lang="en-GB" sz="2800" dirty="0"/>
              <a:t>after the python app finishes, but must be </a:t>
            </a:r>
            <a:r>
              <a:rPr lang="en-GB" sz="2800" b="1" dirty="0"/>
              <a:t>committed to save it to disk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D44C9-6E3A-162B-A0A3-73A9A8C3B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Python DB using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41CA5-2F8A-07E4-11F5-B00046D34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9803CED-E7EE-6CF5-2D43-DF3B08DDB8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078" cy="5119407"/>
          </a:xfrm>
        </p:spPr>
        <p:txBody>
          <a:bodyPr/>
          <a:lstStyle/>
          <a:p>
            <a:r>
              <a:rPr lang="en-GB" sz="2800" b="1" dirty="0"/>
              <a:t>SQLite </a:t>
            </a:r>
            <a:r>
              <a:rPr lang="en-GB" sz="2800" dirty="0"/>
              <a:t>(and other SQL programs) typically require the following:</a:t>
            </a:r>
          </a:p>
          <a:p>
            <a:pPr marL="457200" indent="-457200">
              <a:buFontTx/>
              <a:buChar char="-"/>
            </a:pPr>
            <a:r>
              <a:rPr lang="en-GB" sz="2800" b="1" dirty="0"/>
              <a:t>Import of Packages</a:t>
            </a:r>
          </a:p>
          <a:p>
            <a:pPr marL="457200" indent="-457200">
              <a:buFontTx/>
              <a:buChar char="-"/>
            </a:pPr>
            <a:r>
              <a:rPr lang="en-GB" sz="2800" b="1" dirty="0"/>
              <a:t>Connection </a:t>
            </a:r>
            <a:r>
              <a:rPr lang="en-GB" sz="2800" dirty="0"/>
              <a:t>(Connection to the Database Server)</a:t>
            </a:r>
          </a:p>
          <a:p>
            <a:pPr marL="457200" indent="-457200">
              <a:buFontTx/>
              <a:buChar char="-"/>
            </a:pPr>
            <a:r>
              <a:rPr lang="en-GB" sz="2800" b="1" dirty="0"/>
              <a:t>Cursor </a:t>
            </a:r>
            <a:r>
              <a:rPr lang="en-GB" sz="2800" dirty="0"/>
              <a:t>(Pointer to data within the database)</a:t>
            </a:r>
          </a:p>
          <a:p>
            <a:pPr marL="457200" indent="-457200">
              <a:buFontTx/>
              <a:buChar char="-"/>
            </a:pPr>
            <a:r>
              <a:rPr lang="en-GB" sz="2800" b="1" dirty="0"/>
              <a:t>Query </a:t>
            </a:r>
            <a:r>
              <a:rPr lang="en-GB" sz="2800" dirty="0"/>
              <a:t>(What SQL Query are you sending)</a:t>
            </a:r>
            <a:endParaRPr lang="en-GB" sz="2800" b="1" dirty="0"/>
          </a:p>
          <a:p>
            <a:pPr marL="457200" indent="-457200">
              <a:buFontTx/>
              <a:buChar char="-"/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73959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Setting up SQLite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115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010: python DB with SQLite</vt:lpstr>
      <vt:lpstr>PowerPoint Presentation</vt:lpstr>
      <vt:lpstr>PowerPoint Presentation</vt:lpstr>
      <vt:lpstr>Demo – Setting up SQLite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28</cp:revision>
  <dcterms:created xsi:type="dcterms:W3CDTF">2020-09-24T08:38:39Z</dcterms:created>
  <dcterms:modified xsi:type="dcterms:W3CDTF">2022-12-11T22:42:17Z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