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2369125" cy="503840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69" userDrawn="1">
          <p15:clr>
            <a:srgbClr val="A4A3A4"/>
          </p15:clr>
        </p15:guide>
        <p15:guide id="2" pos="102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eran zhuo" initials="yz"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2D3"/>
    <a:srgbClr val="EA80B9"/>
    <a:srgbClr val="173D89"/>
    <a:srgbClr val="163966"/>
    <a:srgbClr val="164163"/>
    <a:srgbClr val="1966B1"/>
    <a:srgbClr val="AC1F79"/>
    <a:srgbClr val="CCDFE6"/>
    <a:srgbClr val="69286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691" autoAdjust="0"/>
    <p:restoredTop sz="91973" autoAdjust="0"/>
  </p:normalViewPr>
  <p:slideViewPr>
    <p:cSldViewPr snapToGrid="0" showGuides="1">
      <p:cViewPr>
        <p:scale>
          <a:sx n="62" d="100"/>
          <a:sy n="62" d="100"/>
        </p:scale>
        <p:origin x="992" y="136"/>
      </p:cViewPr>
      <p:guideLst>
        <p:guide orient="horz" pos="15869"/>
        <p:guide pos="1021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86A2A-2D9B-4B0C-8709-76C9418B4CE1}" type="datetimeFigureOut">
              <a:rPr lang="en-US" smtClean="0"/>
              <a:t>9/26/19</a:t>
            </a:fld>
            <a:endParaRPr lang="en-US"/>
          </a:p>
        </p:txBody>
      </p:sp>
      <p:sp>
        <p:nvSpPr>
          <p:cNvPr id="4" name="Slide Image Placeholder 3"/>
          <p:cNvSpPr>
            <a:spLocks noGrp="1" noRot="1" noChangeAspect="1"/>
          </p:cNvSpPr>
          <p:nvPr>
            <p:ph type="sldImg" idx="2"/>
          </p:nvPr>
        </p:nvSpPr>
        <p:spPr>
          <a:xfrm>
            <a:off x="2438400" y="1143000"/>
            <a:ext cx="1981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A095D-59D6-4758-81F4-DD6BDF5385DD}" type="slidenum">
              <a:rPr lang="en-US" smtClean="0"/>
              <a:t>‹#›</a:t>
            </a:fld>
            <a:endParaRPr lang="en-US"/>
          </a:p>
        </p:txBody>
      </p:sp>
    </p:spTree>
    <p:extLst>
      <p:ext uri="{BB962C8B-B14F-4D97-AF65-F5344CB8AC3E}">
        <p14:creationId xmlns:p14="http://schemas.microsoft.com/office/powerpoint/2010/main" val="2859347355"/>
      </p:ext>
    </p:extLst>
  </p:cSld>
  <p:clrMap bg1="lt1" tx1="dk1" bg2="lt2" tx2="dk2" accent1="accent1" accent2="accent2" accent3="accent3" accent4="accent4" accent5="accent5" accent6="accent6" hlink="hlink" folHlink="folHlink"/>
  <p:notesStyle>
    <a:lvl1pPr marL="0" algn="l" defTabSz="3972154" rtl="0" eaLnBrk="1" latinLnBrk="0" hangingPunct="1">
      <a:defRPr sz="5213" kern="1200">
        <a:solidFill>
          <a:schemeClr val="tx1"/>
        </a:solidFill>
        <a:latin typeface="+mn-lt"/>
        <a:ea typeface="+mn-ea"/>
        <a:cs typeface="+mn-cs"/>
      </a:defRPr>
    </a:lvl1pPr>
    <a:lvl2pPr marL="1986077" algn="l" defTabSz="3972154" rtl="0" eaLnBrk="1" latinLnBrk="0" hangingPunct="1">
      <a:defRPr sz="5213" kern="1200">
        <a:solidFill>
          <a:schemeClr val="tx1"/>
        </a:solidFill>
        <a:latin typeface="+mn-lt"/>
        <a:ea typeface="+mn-ea"/>
        <a:cs typeface="+mn-cs"/>
      </a:defRPr>
    </a:lvl2pPr>
    <a:lvl3pPr marL="3972154" algn="l" defTabSz="3972154" rtl="0" eaLnBrk="1" latinLnBrk="0" hangingPunct="1">
      <a:defRPr sz="5213" kern="1200">
        <a:solidFill>
          <a:schemeClr val="tx1"/>
        </a:solidFill>
        <a:latin typeface="+mn-lt"/>
        <a:ea typeface="+mn-ea"/>
        <a:cs typeface="+mn-cs"/>
      </a:defRPr>
    </a:lvl3pPr>
    <a:lvl4pPr marL="5958230" algn="l" defTabSz="3972154" rtl="0" eaLnBrk="1" latinLnBrk="0" hangingPunct="1">
      <a:defRPr sz="5213" kern="1200">
        <a:solidFill>
          <a:schemeClr val="tx1"/>
        </a:solidFill>
        <a:latin typeface="+mn-lt"/>
        <a:ea typeface="+mn-ea"/>
        <a:cs typeface="+mn-cs"/>
      </a:defRPr>
    </a:lvl4pPr>
    <a:lvl5pPr marL="7944307" algn="l" defTabSz="3972154" rtl="0" eaLnBrk="1" latinLnBrk="0" hangingPunct="1">
      <a:defRPr sz="5213" kern="1200">
        <a:solidFill>
          <a:schemeClr val="tx1"/>
        </a:solidFill>
        <a:latin typeface="+mn-lt"/>
        <a:ea typeface="+mn-ea"/>
        <a:cs typeface="+mn-cs"/>
      </a:defRPr>
    </a:lvl5pPr>
    <a:lvl6pPr marL="9930384" algn="l" defTabSz="3972154" rtl="0" eaLnBrk="1" latinLnBrk="0" hangingPunct="1">
      <a:defRPr sz="5213" kern="1200">
        <a:solidFill>
          <a:schemeClr val="tx1"/>
        </a:solidFill>
        <a:latin typeface="+mn-lt"/>
        <a:ea typeface="+mn-ea"/>
        <a:cs typeface="+mn-cs"/>
      </a:defRPr>
    </a:lvl6pPr>
    <a:lvl7pPr marL="11916461" algn="l" defTabSz="3972154" rtl="0" eaLnBrk="1" latinLnBrk="0" hangingPunct="1">
      <a:defRPr sz="5213" kern="1200">
        <a:solidFill>
          <a:schemeClr val="tx1"/>
        </a:solidFill>
        <a:latin typeface="+mn-lt"/>
        <a:ea typeface="+mn-ea"/>
        <a:cs typeface="+mn-cs"/>
      </a:defRPr>
    </a:lvl7pPr>
    <a:lvl8pPr marL="13902538" algn="l" defTabSz="3972154" rtl="0" eaLnBrk="1" latinLnBrk="0" hangingPunct="1">
      <a:defRPr sz="5213" kern="1200">
        <a:solidFill>
          <a:schemeClr val="tx1"/>
        </a:solidFill>
        <a:latin typeface="+mn-lt"/>
        <a:ea typeface="+mn-ea"/>
        <a:cs typeface="+mn-cs"/>
      </a:defRPr>
    </a:lvl8pPr>
    <a:lvl9pPr marL="15888614" algn="l" defTabSz="3972154" rtl="0" eaLnBrk="1" latinLnBrk="0" hangingPunct="1">
      <a:defRPr sz="52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FDA095D-59D6-4758-81F4-DD6BDF5385DD}" type="slidenum">
              <a:rPr lang="en-US" smtClean="0"/>
              <a:t>1</a:t>
            </a:fld>
            <a:endParaRPr lang="en-US"/>
          </a:p>
        </p:txBody>
      </p:sp>
    </p:spTree>
    <p:extLst>
      <p:ext uri="{BB962C8B-B14F-4D97-AF65-F5344CB8AC3E}">
        <p14:creationId xmlns:p14="http://schemas.microsoft.com/office/powerpoint/2010/main" val="377691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7685" y="8245731"/>
            <a:ext cx="27513756" cy="17541122"/>
          </a:xfrm>
        </p:spPr>
        <p:txBody>
          <a:bodyPr anchor="b"/>
          <a:lstStyle>
            <a:lvl1pPr algn="ctr">
              <a:defRPr sz="21239"/>
            </a:lvl1pPr>
          </a:lstStyle>
          <a:p>
            <a:r>
              <a:rPr lang="en-US"/>
              <a:t>Click to edit Master title style</a:t>
            </a:r>
            <a:endParaRPr lang="en-US" dirty="0"/>
          </a:p>
        </p:txBody>
      </p:sp>
      <p:sp>
        <p:nvSpPr>
          <p:cNvPr id="3" name="Subtitle 2"/>
          <p:cNvSpPr>
            <a:spLocks noGrp="1"/>
          </p:cNvSpPr>
          <p:nvPr>
            <p:ph type="subTitle" idx="1"/>
          </p:nvPr>
        </p:nvSpPr>
        <p:spPr>
          <a:xfrm>
            <a:off x="4046141" y="26463306"/>
            <a:ext cx="24276844" cy="12164485"/>
          </a:xfrm>
        </p:spPr>
        <p:txBody>
          <a:bodyPr/>
          <a:lstStyle>
            <a:lvl1pPr marL="0" indent="0" algn="ctr">
              <a:buNone/>
              <a:defRPr sz="8496"/>
            </a:lvl1pPr>
            <a:lvl2pPr marL="1618442" indent="0" algn="ctr">
              <a:buNone/>
              <a:defRPr sz="7080"/>
            </a:lvl2pPr>
            <a:lvl3pPr marL="3236885" indent="0" algn="ctr">
              <a:buNone/>
              <a:defRPr sz="6372"/>
            </a:lvl3pPr>
            <a:lvl4pPr marL="4855327" indent="0" algn="ctr">
              <a:buNone/>
              <a:defRPr sz="5664"/>
            </a:lvl4pPr>
            <a:lvl5pPr marL="6473769" indent="0" algn="ctr">
              <a:buNone/>
              <a:defRPr sz="5664"/>
            </a:lvl5pPr>
            <a:lvl6pPr marL="8092211" indent="0" algn="ctr">
              <a:buNone/>
              <a:defRPr sz="5664"/>
            </a:lvl6pPr>
            <a:lvl7pPr marL="9710654" indent="0" algn="ctr">
              <a:buNone/>
              <a:defRPr sz="5664"/>
            </a:lvl7pPr>
            <a:lvl8pPr marL="11329096" indent="0" algn="ctr">
              <a:buNone/>
              <a:defRPr sz="5664"/>
            </a:lvl8pPr>
            <a:lvl9pPr marL="12947538" indent="0" algn="ctr">
              <a:buNone/>
              <a:defRPr sz="56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670303-F1E5-4F45-8470-8676B738C03A}"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174759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70303-F1E5-4F45-8470-8676B738C03A}"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199399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64157" y="2682485"/>
            <a:ext cx="6979593" cy="42698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5379" y="2682485"/>
            <a:ext cx="20534164" cy="42698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70303-F1E5-4F45-8470-8676B738C03A}"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2944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70303-F1E5-4F45-8470-8676B738C03A}"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231287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08520" y="12561044"/>
            <a:ext cx="27918370" cy="20958372"/>
          </a:xfrm>
        </p:spPr>
        <p:txBody>
          <a:bodyPr anchor="b"/>
          <a:lstStyle>
            <a:lvl1pPr>
              <a:defRPr sz="21239"/>
            </a:lvl1pPr>
          </a:lstStyle>
          <a:p>
            <a:r>
              <a:rPr lang="en-US"/>
              <a:t>Click to edit Master title style</a:t>
            </a:r>
            <a:endParaRPr lang="en-US" dirty="0"/>
          </a:p>
        </p:txBody>
      </p:sp>
      <p:sp>
        <p:nvSpPr>
          <p:cNvPr id="3" name="Text Placeholder 2"/>
          <p:cNvSpPr>
            <a:spLocks noGrp="1"/>
          </p:cNvSpPr>
          <p:nvPr>
            <p:ph type="body" idx="1"/>
          </p:nvPr>
        </p:nvSpPr>
        <p:spPr>
          <a:xfrm>
            <a:off x="2208520" y="33717691"/>
            <a:ext cx="27918370" cy="11021513"/>
          </a:xfrm>
        </p:spPr>
        <p:txBody>
          <a:bodyPr/>
          <a:lstStyle>
            <a:lvl1pPr marL="0" indent="0">
              <a:buNone/>
              <a:defRPr sz="8496">
                <a:solidFill>
                  <a:schemeClr val="tx1"/>
                </a:solidFill>
              </a:defRPr>
            </a:lvl1pPr>
            <a:lvl2pPr marL="1618442" indent="0">
              <a:buNone/>
              <a:defRPr sz="7080">
                <a:solidFill>
                  <a:schemeClr val="tx1">
                    <a:tint val="75000"/>
                  </a:schemeClr>
                </a:solidFill>
              </a:defRPr>
            </a:lvl2pPr>
            <a:lvl3pPr marL="3236885" indent="0">
              <a:buNone/>
              <a:defRPr sz="6372">
                <a:solidFill>
                  <a:schemeClr val="tx1">
                    <a:tint val="75000"/>
                  </a:schemeClr>
                </a:solidFill>
              </a:defRPr>
            </a:lvl3pPr>
            <a:lvl4pPr marL="4855327" indent="0">
              <a:buNone/>
              <a:defRPr sz="5664">
                <a:solidFill>
                  <a:schemeClr val="tx1">
                    <a:tint val="75000"/>
                  </a:schemeClr>
                </a:solidFill>
              </a:defRPr>
            </a:lvl4pPr>
            <a:lvl5pPr marL="6473769" indent="0">
              <a:buNone/>
              <a:defRPr sz="5664">
                <a:solidFill>
                  <a:schemeClr val="tx1">
                    <a:tint val="75000"/>
                  </a:schemeClr>
                </a:solidFill>
              </a:defRPr>
            </a:lvl5pPr>
            <a:lvl6pPr marL="8092211" indent="0">
              <a:buNone/>
              <a:defRPr sz="5664">
                <a:solidFill>
                  <a:schemeClr val="tx1">
                    <a:tint val="75000"/>
                  </a:schemeClr>
                </a:solidFill>
              </a:defRPr>
            </a:lvl6pPr>
            <a:lvl7pPr marL="9710654" indent="0">
              <a:buNone/>
              <a:defRPr sz="5664">
                <a:solidFill>
                  <a:schemeClr val="tx1">
                    <a:tint val="75000"/>
                  </a:schemeClr>
                </a:solidFill>
              </a:defRPr>
            </a:lvl7pPr>
            <a:lvl8pPr marL="11329096" indent="0">
              <a:buNone/>
              <a:defRPr sz="5664">
                <a:solidFill>
                  <a:schemeClr val="tx1">
                    <a:tint val="75000"/>
                  </a:schemeClr>
                </a:solidFill>
              </a:defRPr>
            </a:lvl8pPr>
            <a:lvl9pPr marL="12947538" indent="0">
              <a:buNone/>
              <a:defRPr sz="56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670303-F1E5-4F45-8470-8676B738C03A}"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347401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5377" y="13412427"/>
            <a:ext cx="13756878" cy="319682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386870" y="13412427"/>
            <a:ext cx="13756878" cy="319682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70303-F1E5-4F45-8470-8676B738C03A}"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231045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29594" y="2682497"/>
            <a:ext cx="27918370" cy="97385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29597" y="12351100"/>
            <a:ext cx="13693655" cy="6053083"/>
          </a:xfrm>
        </p:spPr>
        <p:txBody>
          <a:bodyPr anchor="b"/>
          <a:lstStyle>
            <a:lvl1pPr marL="0" indent="0">
              <a:buNone/>
              <a:defRPr sz="8496" b="1"/>
            </a:lvl1pPr>
            <a:lvl2pPr marL="1618442" indent="0">
              <a:buNone/>
              <a:defRPr sz="7080" b="1"/>
            </a:lvl2pPr>
            <a:lvl3pPr marL="3236885" indent="0">
              <a:buNone/>
              <a:defRPr sz="6372" b="1"/>
            </a:lvl3pPr>
            <a:lvl4pPr marL="4855327" indent="0">
              <a:buNone/>
              <a:defRPr sz="5664" b="1"/>
            </a:lvl4pPr>
            <a:lvl5pPr marL="6473769" indent="0">
              <a:buNone/>
              <a:defRPr sz="5664" b="1"/>
            </a:lvl5pPr>
            <a:lvl6pPr marL="8092211" indent="0">
              <a:buNone/>
              <a:defRPr sz="5664" b="1"/>
            </a:lvl6pPr>
            <a:lvl7pPr marL="9710654" indent="0">
              <a:buNone/>
              <a:defRPr sz="5664" b="1"/>
            </a:lvl7pPr>
            <a:lvl8pPr marL="11329096" indent="0">
              <a:buNone/>
              <a:defRPr sz="5664" b="1"/>
            </a:lvl8pPr>
            <a:lvl9pPr marL="12947538" indent="0">
              <a:buNone/>
              <a:defRPr sz="5664" b="1"/>
            </a:lvl9pPr>
          </a:lstStyle>
          <a:p>
            <a:pPr lvl="0"/>
            <a:r>
              <a:rPr lang="en-US"/>
              <a:t>Edit Master text styles</a:t>
            </a:r>
          </a:p>
        </p:txBody>
      </p:sp>
      <p:sp>
        <p:nvSpPr>
          <p:cNvPr id="4" name="Content Placeholder 3"/>
          <p:cNvSpPr>
            <a:spLocks noGrp="1"/>
          </p:cNvSpPr>
          <p:nvPr>
            <p:ph sz="half" idx="2"/>
          </p:nvPr>
        </p:nvSpPr>
        <p:spPr>
          <a:xfrm>
            <a:off x="2229597" y="18404183"/>
            <a:ext cx="13693655" cy="270697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386871" y="12351100"/>
            <a:ext cx="13761094" cy="6053083"/>
          </a:xfrm>
        </p:spPr>
        <p:txBody>
          <a:bodyPr anchor="b"/>
          <a:lstStyle>
            <a:lvl1pPr marL="0" indent="0">
              <a:buNone/>
              <a:defRPr sz="8496" b="1"/>
            </a:lvl1pPr>
            <a:lvl2pPr marL="1618442" indent="0">
              <a:buNone/>
              <a:defRPr sz="7080" b="1"/>
            </a:lvl2pPr>
            <a:lvl3pPr marL="3236885" indent="0">
              <a:buNone/>
              <a:defRPr sz="6372" b="1"/>
            </a:lvl3pPr>
            <a:lvl4pPr marL="4855327" indent="0">
              <a:buNone/>
              <a:defRPr sz="5664" b="1"/>
            </a:lvl4pPr>
            <a:lvl5pPr marL="6473769" indent="0">
              <a:buNone/>
              <a:defRPr sz="5664" b="1"/>
            </a:lvl5pPr>
            <a:lvl6pPr marL="8092211" indent="0">
              <a:buNone/>
              <a:defRPr sz="5664" b="1"/>
            </a:lvl6pPr>
            <a:lvl7pPr marL="9710654" indent="0">
              <a:buNone/>
              <a:defRPr sz="5664" b="1"/>
            </a:lvl7pPr>
            <a:lvl8pPr marL="11329096" indent="0">
              <a:buNone/>
              <a:defRPr sz="5664" b="1"/>
            </a:lvl8pPr>
            <a:lvl9pPr marL="12947538" indent="0">
              <a:buNone/>
              <a:defRPr sz="5664" b="1"/>
            </a:lvl9pPr>
          </a:lstStyle>
          <a:p>
            <a:pPr lvl="0"/>
            <a:r>
              <a:rPr lang="en-US"/>
              <a:t>Edit Master text styles</a:t>
            </a:r>
          </a:p>
        </p:txBody>
      </p:sp>
      <p:sp>
        <p:nvSpPr>
          <p:cNvPr id="6" name="Content Placeholder 5"/>
          <p:cNvSpPr>
            <a:spLocks noGrp="1"/>
          </p:cNvSpPr>
          <p:nvPr>
            <p:ph sz="quarter" idx="4"/>
          </p:nvPr>
        </p:nvSpPr>
        <p:spPr>
          <a:xfrm>
            <a:off x="16386871" y="18404183"/>
            <a:ext cx="13761094" cy="270697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70303-F1E5-4F45-8470-8676B738C03A}" type="datetimeFigureOut">
              <a:rPr lang="en-US" smtClean="0"/>
              <a:t>9/26/19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286258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70303-F1E5-4F45-8470-8676B738C03A}" type="datetimeFigureOut">
              <a:rPr lang="en-US" smtClean="0"/>
              <a:t>9/26/19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122531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70303-F1E5-4F45-8470-8676B738C03A}" type="datetimeFigureOut">
              <a:rPr lang="en-US" smtClean="0"/>
              <a:t>9/26/19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59894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9594" y="3358938"/>
            <a:ext cx="10439885" cy="11756284"/>
          </a:xfrm>
        </p:spPr>
        <p:txBody>
          <a:bodyPr anchor="b"/>
          <a:lstStyle>
            <a:lvl1pPr>
              <a:defRPr sz="11328"/>
            </a:lvl1pPr>
          </a:lstStyle>
          <a:p>
            <a:r>
              <a:rPr lang="en-US"/>
              <a:t>Click to edit Master title style</a:t>
            </a:r>
            <a:endParaRPr lang="en-US" dirty="0"/>
          </a:p>
        </p:txBody>
      </p:sp>
      <p:sp>
        <p:nvSpPr>
          <p:cNvPr id="3" name="Content Placeholder 2"/>
          <p:cNvSpPr>
            <a:spLocks noGrp="1"/>
          </p:cNvSpPr>
          <p:nvPr>
            <p:ph idx="1"/>
          </p:nvPr>
        </p:nvSpPr>
        <p:spPr>
          <a:xfrm>
            <a:off x="13761094" y="7254385"/>
            <a:ext cx="16386870" cy="35805350"/>
          </a:xfrm>
        </p:spPr>
        <p:txBody>
          <a:bodyPr/>
          <a:lstStyle>
            <a:lvl1pPr>
              <a:defRPr sz="11328"/>
            </a:lvl1pPr>
            <a:lvl2pPr>
              <a:defRPr sz="9912"/>
            </a:lvl2pPr>
            <a:lvl3pPr>
              <a:defRPr sz="8496"/>
            </a:lvl3pPr>
            <a:lvl4pPr>
              <a:defRPr sz="7080"/>
            </a:lvl4pPr>
            <a:lvl5pPr>
              <a:defRPr sz="7080"/>
            </a:lvl5pPr>
            <a:lvl6pPr>
              <a:defRPr sz="7080"/>
            </a:lvl6pPr>
            <a:lvl7pPr>
              <a:defRPr sz="7080"/>
            </a:lvl7pPr>
            <a:lvl8pPr>
              <a:defRPr sz="7080"/>
            </a:lvl8pPr>
            <a:lvl9pPr>
              <a:defRPr sz="70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9594" y="15115223"/>
            <a:ext cx="10439885" cy="28002819"/>
          </a:xfrm>
        </p:spPr>
        <p:txBody>
          <a:bodyPr/>
          <a:lstStyle>
            <a:lvl1pPr marL="0" indent="0">
              <a:buNone/>
              <a:defRPr sz="5664"/>
            </a:lvl1pPr>
            <a:lvl2pPr marL="1618442" indent="0">
              <a:buNone/>
              <a:defRPr sz="4956"/>
            </a:lvl2pPr>
            <a:lvl3pPr marL="3236885" indent="0">
              <a:buNone/>
              <a:defRPr sz="4248"/>
            </a:lvl3pPr>
            <a:lvl4pPr marL="4855327" indent="0">
              <a:buNone/>
              <a:defRPr sz="3540"/>
            </a:lvl4pPr>
            <a:lvl5pPr marL="6473769" indent="0">
              <a:buNone/>
              <a:defRPr sz="3540"/>
            </a:lvl5pPr>
            <a:lvl6pPr marL="8092211" indent="0">
              <a:buNone/>
              <a:defRPr sz="3540"/>
            </a:lvl6pPr>
            <a:lvl7pPr marL="9710654" indent="0">
              <a:buNone/>
              <a:defRPr sz="3540"/>
            </a:lvl7pPr>
            <a:lvl8pPr marL="11329096" indent="0">
              <a:buNone/>
              <a:defRPr sz="3540"/>
            </a:lvl8pPr>
            <a:lvl9pPr marL="12947538" indent="0">
              <a:buNone/>
              <a:defRPr sz="3540"/>
            </a:lvl9pPr>
          </a:lstStyle>
          <a:p>
            <a:pPr lvl="0"/>
            <a:r>
              <a:rPr lang="en-US"/>
              <a:t>Edit Master text styles</a:t>
            </a:r>
          </a:p>
        </p:txBody>
      </p:sp>
      <p:sp>
        <p:nvSpPr>
          <p:cNvPr id="5" name="Date Placeholder 4"/>
          <p:cNvSpPr>
            <a:spLocks noGrp="1"/>
          </p:cNvSpPr>
          <p:nvPr>
            <p:ph type="dt" sz="half" idx="10"/>
          </p:nvPr>
        </p:nvSpPr>
        <p:spPr/>
        <p:txBody>
          <a:bodyPr/>
          <a:lstStyle/>
          <a:p>
            <a:fld id="{9C670303-F1E5-4F45-8470-8676B738C03A}"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162305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9594" y="3358938"/>
            <a:ext cx="10439885" cy="11756284"/>
          </a:xfrm>
        </p:spPr>
        <p:txBody>
          <a:bodyPr anchor="b"/>
          <a:lstStyle>
            <a:lvl1pPr>
              <a:defRPr sz="1132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61094" y="7254385"/>
            <a:ext cx="16386870" cy="35805350"/>
          </a:xfrm>
        </p:spPr>
        <p:txBody>
          <a:bodyPr anchor="t"/>
          <a:lstStyle>
            <a:lvl1pPr marL="0" indent="0">
              <a:buNone/>
              <a:defRPr sz="11328"/>
            </a:lvl1pPr>
            <a:lvl2pPr marL="1618442" indent="0">
              <a:buNone/>
              <a:defRPr sz="9912"/>
            </a:lvl2pPr>
            <a:lvl3pPr marL="3236885" indent="0">
              <a:buNone/>
              <a:defRPr sz="8496"/>
            </a:lvl3pPr>
            <a:lvl4pPr marL="4855327" indent="0">
              <a:buNone/>
              <a:defRPr sz="7080"/>
            </a:lvl4pPr>
            <a:lvl5pPr marL="6473769" indent="0">
              <a:buNone/>
              <a:defRPr sz="7080"/>
            </a:lvl5pPr>
            <a:lvl6pPr marL="8092211" indent="0">
              <a:buNone/>
              <a:defRPr sz="7080"/>
            </a:lvl6pPr>
            <a:lvl7pPr marL="9710654" indent="0">
              <a:buNone/>
              <a:defRPr sz="7080"/>
            </a:lvl7pPr>
            <a:lvl8pPr marL="11329096" indent="0">
              <a:buNone/>
              <a:defRPr sz="7080"/>
            </a:lvl8pPr>
            <a:lvl9pPr marL="12947538" indent="0">
              <a:buNone/>
              <a:defRPr sz="7080"/>
            </a:lvl9pPr>
          </a:lstStyle>
          <a:p>
            <a:r>
              <a:rPr lang="en-US"/>
              <a:t>Click icon to add picture</a:t>
            </a:r>
            <a:endParaRPr lang="en-US" dirty="0"/>
          </a:p>
        </p:txBody>
      </p:sp>
      <p:sp>
        <p:nvSpPr>
          <p:cNvPr id="4" name="Text Placeholder 3"/>
          <p:cNvSpPr>
            <a:spLocks noGrp="1"/>
          </p:cNvSpPr>
          <p:nvPr>
            <p:ph type="body" sz="half" idx="2"/>
          </p:nvPr>
        </p:nvSpPr>
        <p:spPr>
          <a:xfrm>
            <a:off x="2229594" y="15115223"/>
            <a:ext cx="10439885" cy="28002819"/>
          </a:xfrm>
        </p:spPr>
        <p:txBody>
          <a:bodyPr/>
          <a:lstStyle>
            <a:lvl1pPr marL="0" indent="0">
              <a:buNone/>
              <a:defRPr sz="5664"/>
            </a:lvl1pPr>
            <a:lvl2pPr marL="1618442" indent="0">
              <a:buNone/>
              <a:defRPr sz="4956"/>
            </a:lvl2pPr>
            <a:lvl3pPr marL="3236885" indent="0">
              <a:buNone/>
              <a:defRPr sz="4248"/>
            </a:lvl3pPr>
            <a:lvl4pPr marL="4855327" indent="0">
              <a:buNone/>
              <a:defRPr sz="3540"/>
            </a:lvl4pPr>
            <a:lvl5pPr marL="6473769" indent="0">
              <a:buNone/>
              <a:defRPr sz="3540"/>
            </a:lvl5pPr>
            <a:lvl6pPr marL="8092211" indent="0">
              <a:buNone/>
              <a:defRPr sz="3540"/>
            </a:lvl6pPr>
            <a:lvl7pPr marL="9710654" indent="0">
              <a:buNone/>
              <a:defRPr sz="3540"/>
            </a:lvl7pPr>
            <a:lvl8pPr marL="11329096" indent="0">
              <a:buNone/>
              <a:defRPr sz="3540"/>
            </a:lvl8pPr>
            <a:lvl9pPr marL="12947538" indent="0">
              <a:buNone/>
              <a:defRPr sz="3540"/>
            </a:lvl9pPr>
          </a:lstStyle>
          <a:p>
            <a:pPr lvl="0"/>
            <a:r>
              <a:rPr lang="en-US"/>
              <a:t>Edit Master text styles</a:t>
            </a:r>
          </a:p>
        </p:txBody>
      </p:sp>
      <p:sp>
        <p:nvSpPr>
          <p:cNvPr id="5" name="Date Placeholder 4"/>
          <p:cNvSpPr>
            <a:spLocks noGrp="1"/>
          </p:cNvSpPr>
          <p:nvPr>
            <p:ph type="dt" sz="half" idx="10"/>
          </p:nvPr>
        </p:nvSpPr>
        <p:spPr/>
        <p:txBody>
          <a:bodyPr/>
          <a:lstStyle/>
          <a:p>
            <a:fld id="{9C670303-F1E5-4F45-8470-8676B738C03A}"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22C99-FBBC-4A65-B549-38A082E1140B}" type="slidenum">
              <a:rPr lang="en-US" smtClean="0"/>
              <a:t>‹#›</a:t>
            </a:fld>
            <a:endParaRPr lang="en-US"/>
          </a:p>
        </p:txBody>
      </p:sp>
    </p:spTree>
    <p:extLst>
      <p:ext uri="{BB962C8B-B14F-4D97-AF65-F5344CB8AC3E}">
        <p14:creationId xmlns:p14="http://schemas.microsoft.com/office/powerpoint/2010/main" val="77650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5378" y="2682497"/>
            <a:ext cx="27918370" cy="973859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5378" y="13412427"/>
            <a:ext cx="27918370" cy="3196823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5377" y="46698584"/>
            <a:ext cx="7283053" cy="2682485"/>
          </a:xfrm>
          <a:prstGeom prst="rect">
            <a:avLst/>
          </a:prstGeom>
        </p:spPr>
        <p:txBody>
          <a:bodyPr vert="horz" lIns="91440" tIns="45720" rIns="91440" bIns="45720" rtlCol="0" anchor="ctr"/>
          <a:lstStyle>
            <a:lvl1pPr algn="l">
              <a:defRPr sz="4248">
                <a:solidFill>
                  <a:schemeClr val="tx1">
                    <a:tint val="75000"/>
                  </a:schemeClr>
                </a:solidFill>
              </a:defRPr>
            </a:lvl1pPr>
          </a:lstStyle>
          <a:p>
            <a:fld id="{9C670303-F1E5-4F45-8470-8676B738C03A}" type="datetimeFigureOut">
              <a:rPr lang="en-US" smtClean="0"/>
              <a:t>9/26/19</a:t>
            </a:fld>
            <a:endParaRPr lang="en-US"/>
          </a:p>
        </p:txBody>
      </p:sp>
      <p:sp>
        <p:nvSpPr>
          <p:cNvPr id="5" name="Footer Placeholder 4"/>
          <p:cNvSpPr>
            <a:spLocks noGrp="1"/>
          </p:cNvSpPr>
          <p:nvPr>
            <p:ph type="ftr" sz="quarter" idx="3"/>
          </p:nvPr>
        </p:nvSpPr>
        <p:spPr>
          <a:xfrm>
            <a:off x="10722273" y="46698584"/>
            <a:ext cx="10924580" cy="2682485"/>
          </a:xfrm>
          <a:prstGeom prst="rect">
            <a:avLst/>
          </a:prstGeom>
        </p:spPr>
        <p:txBody>
          <a:bodyPr vert="horz" lIns="91440" tIns="45720" rIns="91440" bIns="45720" rtlCol="0" anchor="ctr"/>
          <a:lstStyle>
            <a:lvl1pPr algn="ctr">
              <a:defRPr sz="424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60695" y="46698584"/>
            <a:ext cx="7283053" cy="2682485"/>
          </a:xfrm>
          <a:prstGeom prst="rect">
            <a:avLst/>
          </a:prstGeom>
        </p:spPr>
        <p:txBody>
          <a:bodyPr vert="horz" lIns="91440" tIns="45720" rIns="91440" bIns="45720" rtlCol="0" anchor="ctr"/>
          <a:lstStyle>
            <a:lvl1pPr algn="r">
              <a:defRPr sz="4248">
                <a:solidFill>
                  <a:schemeClr val="tx1">
                    <a:tint val="75000"/>
                  </a:schemeClr>
                </a:solidFill>
              </a:defRPr>
            </a:lvl1pPr>
          </a:lstStyle>
          <a:p>
            <a:fld id="{17222C99-FBBC-4A65-B549-38A082E1140B}" type="slidenum">
              <a:rPr lang="en-US" smtClean="0"/>
              <a:t>‹#›</a:t>
            </a:fld>
            <a:endParaRPr lang="en-US"/>
          </a:p>
        </p:txBody>
      </p:sp>
    </p:spTree>
    <p:extLst>
      <p:ext uri="{BB962C8B-B14F-4D97-AF65-F5344CB8AC3E}">
        <p14:creationId xmlns:p14="http://schemas.microsoft.com/office/powerpoint/2010/main" val="36334232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36885" rtl="0" eaLnBrk="1" latinLnBrk="0" hangingPunct="1">
        <a:lnSpc>
          <a:spcPct val="90000"/>
        </a:lnSpc>
        <a:spcBef>
          <a:spcPct val="0"/>
        </a:spcBef>
        <a:buNone/>
        <a:defRPr sz="15576" kern="1200">
          <a:solidFill>
            <a:schemeClr val="tx1"/>
          </a:solidFill>
          <a:latin typeface="+mj-lt"/>
          <a:ea typeface="+mj-ea"/>
          <a:cs typeface="+mj-cs"/>
        </a:defRPr>
      </a:lvl1pPr>
    </p:titleStyle>
    <p:bodyStyle>
      <a:lvl1pPr marL="809221" indent="-809221" algn="l" defTabSz="3236885" rtl="0" eaLnBrk="1" latinLnBrk="0" hangingPunct="1">
        <a:lnSpc>
          <a:spcPct val="90000"/>
        </a:lnSpc>
        <a:spcBef>
          <a:spcPts val="3540"/>
        </a:spcBef>
        <a:buFont typeface="Arial" panose="020B0604020202020204" pitchFamily="34" charset="0"/>
        <a:buChar char="•"/>
        <a:defRPr sz="9912" kern="1200">
          <a:solidFill>
            <a:schemeClr val="tx1"/>
          </a:solidFill>
          <a:latin typeface="+mn-lt"/>
          <a:ea typeface="+mn-ea"/>
          <a:cs typeface="+mn-cs"/>
        </a:defRPr>
      </a:lvl1pPr>
      <a:lvl2pPr marL="2427663" indent="-809221" algn="l" defTabSz="3236885" rtl="0" eaLnBrk="1" latinLnBrk="0" hangingPunct="1">
        <a:lnSpc>
          <a:spcPct val="90000"/>
        </a:lnSpc>
        <a:spcBef>
          <a:spcPts val="1770"/>
        </a:spcBef>
        <a:buFont typeface="Arial" panose="020B0604020202020204" pitchFamily="34" charset="0"/>
        <a:buChar char="•"/>
        <a:defRPr sz="8496" kern="1200">
          <a:solidFill>
            <a:schemeClr val="tx1"/>
          </a:solidFill>
          <a:latin typeface="+mn-lt"/>
          <a:ea typeface="+mn-ea"/>
          <a:cs typeface="+mn-cs"/>
        </a:defRPr>
      </a:lvl2pPr>
      <a:lvl3pPr marL="4046106" indent="-809221" algn="l" defTabSz="3236885" rtl="0" eaLnBrk="1" latinLnBrk="0" hangingPunct="1">
        <a:lnSpc>
          <a:spcPct val="90000"/>
        </a:lnSpc>
        <a:spcBef>
          <a:spcPts val="1770"/>
        </a:spcBef>
        <a:buFont typeface="Arial" panose="020B0604020202020204" pitchFamily="34" charset="0"/>
        <a:buChar char="•"/>
        <a:defRPr sz="7080" kern="1200">
          <a:solidFill>
            <a:schemeClr val="tx1"/>
          </a:solidFill>
          <a:latin typeface="+mn-lt"/>
          <a:ea typeface="+mn-ea"/>
          <a:cs typeface="+mn-cs"/>
        </a:defRPr>
      </a:lvl3pPr>
      <a:lvl4pPr marL="5664548" indent="-809221" algn="l" defTabSz="3236885" rtl="0" eaLnBrk="1" latinLnBrk="0" hangingPunct="1">
        <a:lnSpc>
          <a:spcPct val="90000"/>
        </a:lnSpc>
        <a:spcBef>
          <a:spcPts val="1770"/>
        </a:spcBef>
        <a:buFont typeface="Arial" panose="020B0604020202020204" pitchFamily="34" charset="0"/>
        <a:buChar char="•"/>
        <a:defRPr sz="6372" kern="1200">
          <a:solidFill>
            <a:schemeClr val="tx1"/>
          </a:solidFill>
          <a:latin typeface="+mn-lt"/>
          <a:ea typeface="+mn-ea"/>
          <a:cs typeface="+mn-cs"/>
        </a:defRPr>
      </a:lvl4pPr>
      <a:lvl5pPr marL="7282990" indent="-809221" algn="l" defTabSz="3236885" rtl="0" eaLnBrk="1" latinLnBrk="0" hangingPunct="1">
        <a:lnSpc>
          <a:spcPct val="90000"/>
        </a:lnSpc>
        <a:spcBef>
          <a:spcPts val="1770"/>
        </a:spcBef>
        <a:buFont typeface="Arial" panose="020B0604020202020204" pitchFamily="34" charset="0"/>
        <a:buChar char="•"/>
        <a:defRPr sz="6372" kern="1200">
          <a:solidFill>
            <a:schemeClr val="tx1"/>
          </a:solidFill>
          <a:latin typeface="+mn-lt"/>
          <a:ea typeface="+mn-ea"/>
          <a:cs typeface="+mn-cs"/>
        </a:defRPr>
      </a:lvl5pPr>
      <a:lvl6pPr marL="8901433" indent="-809221" algn="l" defTabSz="3236885" rtl="0" eaLnBrk="1" latinLnBrk="0" hangingPunct="1">
        <a:lnSpc>
          <a:spcPct val="90000"/>
        </a:lnSpc>
        <a:spcBef>
          <a:spcPts val="1770"/>
        </a:spcBef>
        <a:buFont typeface="Arial" panose="020B0604020202020204" pitchFamily="34" charset="0"/>
        <a:buChar char="•"/>
        <a:defRPr sz="6372" kern="1200">
          <a:solidFill>
            <a:schemeClr val="tx1"/>
          </a:solidFill>
          <a:latin typeface="+mn-lt"/>
          <a:ea typeface="+mn-ea"/>
          <a:cs typeface="+mn-cs"/>
        </a:defRPr>
      </a:lvl6pPr>
      <a:lvl7pPr marL="10519875" indent="-809221" algn="l" defTabSz="3236885" rtl="0" eaLnBrk="1" latinLnBrk="0" hangingPunct="1">
        <a:lnSpc>
          <a:spcPct val="90000"/>
        </a:lnSpc>
        <a:spcBef>
          <a:spcPts val="1770"/>
        </a:spcBef>
        <a:buFont typeface="Arial" panose="020B0604020202020204" pitchFamily="34" charset="0"/>
        <a:buChar char="•"/>
        <a:defRPr sz="6372" kern="1200">
          <a:solidFill>
            <a:schemeClr val="tx1"/>
          </a:solidFill>
          <a:latin typeface="+mn-lt"/>
          <a:ea typeface="+mn-ea"/>
          <a:cs typeface="+mn-cs"/>
        </a:defRPr>
      </a:lvl7pPr>
      <a:lvl8pPr marL="12138317" indent="-809221" algn="l" defTabSz="3236885" rtl="0" eaLnBrk="1" latinLnBrk="0" hangingPunct="1">
        <a:lnSpc>
          <a:spcPct val="90000"/>
        </a:lnSpc>
        <a:spcBef>
          <a:spcPts val="1770"/>
        </a:spcBef>
        <a:buFont typeface="Arial" panose="020B0604020202020204" pitchFamily="34" charset="0"/>
        <a:buChar char="•"/>
        <a:defRPr sz="6372" kern="1200">
          <a:solidFill>
            <a:schemeClr val="tx1"/>
          </a:solidFill>
          <a:latin typeface="+mn-lt"/>
          <a:ea typeface="+mn-ea"/>
          <a:cs typeface="+mn-cs"/>
        </a:defRPr>
      </a:lvl8pPr>
      <a:lvl9pPr marL="13756759" indent="-809221" algn="l" defTabSz="3236885" rtl="0" eaLnBrk="1" latinLnBrk="0" hangingPunct="1">
        <a:lnSpc>
          <a:spcPct val="90000"/>
        </a:lnSpc>
        <a:spcBef>
          <a:spcPts val="1770"/>
        </a:spcBef>
        <a:buFont typeface="Arial" panose="020B0604020202020204" pitchFamily="34" charset="0"/>
        <a:buChar char="•"/>
        <a:defRPr sz="6372" kern="1200">
          <a:solidFill>
            <a:schemeClr val="tx1"/>
          </a:solidFill>
          <a:latin typeface="+mn-lt"/>
          <a:ea typeface="+mn-ea"/>
          <a:cs typeface="+mn-cs"/>
        </a:defRPr>
      </a:lvl9pPr>
    </p:bodyStyle>
    <p:otherStyle>
      <a:defPPr>
        <a:defRPr lang="en-US"/>
      </a:defPPr>
      <a:lvl1pPr marL="0" algn="l" defTabSz="3236885" rtl="0" eaLnBrk="1" latinLnBrk="0" hangingPunct="1">
        <a:defRPr sz="6372" kern="1200">
          <a:solidFill>
            <a:schemeClr val="tx1"/>
          </a:solidFill>
          <a:latin typeface="+mn-lt"/>
          <a:ea typeface="+mn-ea"/>
          <a:cs typeface="+mn-cs"/>
        </a:defRPr>
      </a:lvl1pPr>
      <a:lvl2pPr marL="1618442" algn="l" defTabSz="3236885" rtl="0" eaLnBrk="1" latinLnBrk="0" hangingPunct="1">
        <a:defRPr sz="6372" kern="1200">
          <a:solidFill>
            <a:schemeClr val="tx1"/>
          </a:solidFill>
          <a:latin typeface="+mn-lt"/>
          <a:ea typeface="+mn-ea"/>
          <a:cs typeface="+mn-cs"/>
        </a:defRPr>
      </a:lvl2pPr>
      <a:lvl3pPr marL="3236885" algn="l" defTabSz="3236885" rtl="0" eaLnBrk="1" latinLnBrk="0" hangingPunct="1">
        <a:defRPr sz="6372" kern="1200">
          <a:solidFill>
            <a:schemeClr val="tx1"/>
          </a:solidFill>
          <a:latin typeface="+mn-lt"/>
          <a:ea typeface="+mn-ea"/>
          <a:cs typeface="+mn-cs"/>
        </a:defRPr>
      </a:lvl3pPr>
      <a:lvl4pPr marL="4855327" algn="l" defTabSz="3236885" rtl="0" eaLnBrk="1" latinLnBrk="0" hangingPunct="1">
        <a:defRPr sz="6372" kern="1200">
          <a:solidFill>
            <a:schemeClr val="tx1"/>
          </a:solidFill>
          <a:latin typeface="+mn-lt"/>
          <a:ea typeface="+mn-ea"/>
          <a:cs typeface="+mn-cs"/>
        </a:defRPr>
      </a:lvl4pPr>
      <a:lvl5pPr marL="6473769" algn="l" defTabSz="3236885" rtl="0" eaLnBrk="1" latinLnBrk="0" hangingPunct="1">
        <a:defRPr sz="6372" kern="1200">
          <a:solidFill>
            <a:schemeClr val="tx1"/>
          </a:solidFill>
          <a:latin typeface="+mn-lt"/>
          <a:ea typeface="+mn-ea"/>
          <a:cs typeface="+mn-cs"/>
        </a:defRPr>
      </a:lvl5pPr>
      <a:lvl6pPr marL="8092211" algn="l" defTabSz="3236885" rtl="0" eaLnBrk="1" latinLnBrk="0" hangingPunct="1">
        <a:defRPr sz="6372" kern="1200">
          <a:solidFill>
            <a:schemeClr val="tx1"/>
          </a:solidFill>
          <a:latin typeface="+mn-lt"/>
          <a:ea typeface="+mn-ea"/>
          <a:cs typeface="+mn-cs"/>
        </a:defRPr>
      </a:lvl6pPr>
      <a:lvl7pPr marL="9710654" algn="l" defTabSz="3236885" rtl="0" eaLnBrk="1" latinLnBrk="0" hangingPunct="1">
        <a:defRPr sz="6372" kern="1200">
          <a:solidFill>
            <a:schemeClr val="tx1"/>
          </a:solidFill>
          <a:latin typeface="+mn-lt"/>
          <a:ea typeface="+mn-ea"/>
          <a:cs typeface="+mn-cs"/>
        </a:defRPr>
      </a:lvl7pPr>
      <a:lvl8pPr marL="11329096" algn="l" defTabSz="3236885" rtl="0" eaLnBrk="1" latinLnBrk="0" hangingPunct="1">
        <a:defRPr sz="6372" kern="1200">
          <a:solidFill>
            <a:schemeClr val="tx1"/>
          </a:solidFill>
          <a:latin typeface="+mn-lt"/>
          <a:ea typeface="+mn-ea"/>
          <a:cs typeface="+mn-cs"/>
        </a:defRPr>
      </a:lvl8pPr>
      <a:lvl9pPr marL="12947538" algn="l" defTabSz="3236885" rtl="0" eaLnBrk="1" latinLnBrk="0" hangingPunct="1">
        <a:defRPr sz="63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toumi.cu@gmail.com" TargetMode="External"/><Relationship Id="rId13"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hyperlink" Target="http://www.evolving-hockey.com/" TargetMode="External"/><Relationship Id="rId4" Type="http://schemas.openxmlformats.org/officeDocument/2006/relationships/image" Target="../media/image2.jpg"/><Relationship Id="rId9" Type="http://schemas.openxmlformats.org/officeDocument/2006/relationships/hyperlink" Target="mailto:Michael.Lopez@nfl.com" TargetMode="Externa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FAEEAA81-2F6F-4152-860F-2910215A0B48}"/>
              </a:ext>
            </a:extLst>
          </p:cNvPr>
          <p:cNvSpPr/>
          <p:nvPr/>
        </p:nvSpPr>
        <p:spPr>
          <a:xfrm>
            <a:off x="0" y="13462750"/>
            <a:ext cx="32369125" cy="15030315"/>
          </a:xfrm>
          <a:prstGeom prst="rect">
            <a:avLst/>
          </a:prstGeom>
          <a:solidFill>
            <a:srgbClr val="16416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2194560" rtlCol="0" anchor="ctr"/>
          <a:lstStyle/>
          <a:p>
            <a:pPr algn="ctr"/>
            <a:endParaRPr lang="en-US" sz="9600" dirty="0">
              <a:latin typeface="Arial" panose="020B0604020202020204" pitchFamily="34" charset="0"/>
              <a:cs typeface="Arial" panose="020B0604020202020204" pitchFamily="34" charset="0"/>
            </a:endParaRPr>
          </a:p>
          <a:p>
            <a:pPr algn="ctr"/>
            <a:endParaRPr lang="en-US" sz="9600" dirty="0"/>
          </a:p>
        </p:txBody>
      </p:sp>
      <p:sp>
        <p:nvSpPr>
          <p:cNvPr id="8" name="Text Box 40">
            <a:extLst>
              <a:ext uri="{FF2B5EF4-FFF2-40B4-BE49-F238E27FC236}">
                <a16:creationId xmlns:a16="http://schemas.microsoft.com/office/drawing/2014/main" id="{8908FB01-5897-4C36-BBC2-FBF55899F460}"/>
              </a:ext>
            </a:extLst>
          </p:cNvPr>
          <p:cNvSpPr txBox="1">
            <a:spLocks noChangeArrowheads="1"/>
          </p:cNvSpPr>
          <p:nvPr/>
        </p:nvSpPr>
        <p:spPr bwMode="auto">
          <a:xfrm>
            <a:off x="0" y="2678909"/>
            <a:ext cx="32308137" cy="2078193"/>
          </a:xfrm>
          <a:prstGeom prst="rect">
            <a:avLst/>
          </a:prstGeom>
          <a:solidFill>
            <a:srgbClr val="CCDFE6"/>
          </a:solidFill>
          <a:ln>
            <a:noFill/>
          </a:ln>
          <a:effectLst/>
        </p:spPr>
        <p:txBody>
          <a:bodyPr lIns="430266" tIns="182880" rIns="430266" bIns="430266"/>
          <a:lstStyle>
            <a:lvl1pPr defTabSz="192088" eaLnBrk="0" hangingPunct="0">
              <a:defRPr sz="500">
                <a:solidFill>
                  <a:schemeClr val="tx1"/>
                </a:solidFill>
                <a:latin typeface="Times New Roman" charset="0"/>
                <a:ea typeface="ＭＳ Ｐゴシック" charset="0"/>
              </a:defRPr>
            </a:lvl1pPr>
            <a:lvl2pPr marL="742950" indent="-285750" defTabSz="192088" eaLnBrk="0" hangingPunct="0">
              <a:defRPr sz="500">
                <a:solidFill>
                  <a:schemeClr val="tx1"/>
                </a:solidFill>
                <a:latin typeface="Times New Roman" charset="0"/>
                <a:ea typeface="ＭＳ Ｐゴシック" charset="0"/>
              </a:defRPr>
            </a:lvl2pPr>
            <a:lvl3pPr marL="1143000" indent="-228600" defTabSz="192088" eaLnBrk="0" hangingPunct="0">
              <a:defRPr sz="500">
                <a:solidFill>
                  <a:schemeClr val="tx1"/>
                </a:solidFill>
                <a:latin typeface="Times New Roman" charset="0"/>
                <a:ea typeface="ＭＳ Ｐゴシック" charset="0"/>
              </a:defRPr>
            </a:lvl3pPr>
            <a:lvl4pPr marL="1600200" indent="-228600" defTabSz="192088" eaLnBrk="0" hangingPunct="0">
              <a:defRPr sz="500">
                <a:solidFill>
                  <a:schemeClr val="tx1"/>
                </a:solidFill>
                <a:latin typeface="Times New Roman" charset="0"/>
                <a:ea typeface="ＭＳ Ｐゴシック" charset="0"/>
              </a:defRPr>
            </a:lvl4pPr>
            <a:lvl5pPr marL="2057400" indent="-228600" defTabSz="192088" eaLnBrk="0" hangingPunct="0">
              <a:defRPr sz="500">
                <a:solidFill>
                  <a:schemeClr val="tx1"/>
                </a:solidFill>
                <a:latin typeface="Times New Roman" charset="0"/>
                <a:ea typeface="ＭＳ Ｐゴシック" charset="0"/>
              </a:defRPr>
            </a:lvl5pPr>
            <a:lvl6pPr marL="2514600" indent="-228600" defTabSz="192088"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defTabSz="192088"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defTabSz="192088"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defTabSz="192088" eaLnBrk="0" fontAlgn="base" hangingPunct="0">
              <a:spcBef>
                <a:spcPct val="0"/>
              </a:spcBef>
              <a:spcAft>
                <a:spcPct val="0"/>
              </a:spcAft>
              <a:defRPr sz="500">
                <a:solidFill>
                  <a:schemeClr val="tx1"/>
                </a:solidFill>
                <a:latin typeface="Times New Roman" charset="0"/>
                <a:ea typeface="ＭＳ Ｐゴシック" charset="0"/>
              </a:defRPr>
            </a:lvl9pPr>
          </a:lstStyle>
          <a:p>
            <a:pPr algn="ctr">
              <a:spcBef>
                <a:spcPct val="20000"/>
              </a:spcBef>
            </a:pPr>
            <a:r>
              <a:rPr lang="en-US" sz="6000" b="1" dirty="0">
                <a:solidFill>
                  <a:schemeClr val="tx1">
                    <a:lumMod val="85000"/>
                    <a:lumOff val="15000"/>
                  </a:schemeClr>
                </a:solidFill>
                <a:latin typeface="+mn-lt"/>
                <a:cs typeface="Arial" panose="020B0604020202020204" pitchFamily="34" charset="0"/>
              </a:rPr>
              <a:t>Asmae Toumi</a:t>
            </a:r>
            <a:r>
              <a:rPr lang="en-US" sz="6000" b="1" baseline="30000" dirty="0">
                <a:solidFill>
                  <a:schemeClr val="tx1">
                    <a:lumMod val="85000"/>
                    <a:lumOff val="15000"/>
                  </a:schemeClr>
                </a:solidFill>
                <a:latin typeface="+mn-lt"/>
                <a:cs typeface="Arial" panose="020B0604020202020204" pitchFamily="34" charset="0"/>
              </a:rPr>
              <a:t>1</a:t>
            </a:r>
            <a:r>
              <a:rPr lang="en-US" sz="6000" b="1" dirty="0">
                <a:solidFill>
                  <a:schemeClr val="tx1">
                    <a:lumMod val="85000"/>
                    <a:lumOff val="15000"/>
                  </a:schemeClr>
                </a:solidFill>
                <a:latin typeface="+mn-lt"/>
                <a:cs typeface="Arial" panose="020B0604020202020204" pitchFamily="34" charset="0"/>
              </a:rPr>
              <a:t> , Michael Lopez</a:t>
            </a:r>
            <a:r>
              <a:rPr lang="en-US" sz="6000" b="1" baseline="30000" dirty="0">
                <a:solidFill>
                  <a:schemeClr val="tx1">
                    <a:lumMod val="85000"/>
                    <a:lumOff val="15000"/>
                  </a:schemeClr>
                </a:solidFill>
                <a:latin typeface="+mn-lt"/>
                <a:cs typeface="Arial" panose="020B0604020202020204" pitchFamily="34" charset="0"/>
              </a:rPr>
              <a:t>2</a:t>
            </a:r>
            <a:br>
              <a:rPr lang="en-US" sz="3200" baseline="30000" dirty="0">
                <a:latin typeface="+mn-lt"/>
                <a:cs typeface="Arial" panose="020B0604020202020204" pitchFamily="34" charset="0"/>
              </a:rPr>
            </a:br>
            <a:r>
              <a:rPr lang="en-US" sz="3200" baseline="30000" dirty="0">
                <a:latin typeface="+mn-lt"/>
                <a:cs typeface="Arial" panose="020B0604020202020204" pitchFamily="34" charset="0"/>
              </a:rPr>
              <a:t>1 </a:t>
            </a:r>
            <a:r>
              <a:rPr lang="en-US" sz="3200" dirty="0">
                <a:latin typeface="+mn-lt"/>
                <a:cs typeface="Arial" panose="020B0604020202020204" pitchFamily="34" charset="0"/>
              </a:rPr>
              <a:t>Columbia University, New York, NY, USA; </a:t>
            </a:r>
            <a:r>
              <a:rPr lang="en-US" sz="3200" baseline="30000" dirty="0">
                <a:latin typeface="+mn-lt"/>
                <a:cs typeface="Arial" panose="020B0604020202020204" pitchFamily="34" charset="0"/>
              </a:rPr>
              <a:t>2 </a:t>
            </a:r>
            <a:r>
              <a:rPr lang="en-US" sz="3200" dirty="0">
                <a:latin typeface="+mn-lt"/>
                <a:cs typeface="Arial" panose="020B0604020202020204" pitchFamily="34" charset="0"/>
              </a:rPr>
              <a:t>National Football League (NFL), New York, NY, USA</a:t>
            </a:r>
          </a:p>
        </p:txBody>
      </p:sp>
      <p:sp>
        <p:nvSpPr>
          <p:cNvPr id="16" name="Rectangle 15">
            <a:extLst>
              <a:ext uri="{FF2B5EF4-FFF2-40B4-BE49-F238E27FC236}">
                <a16:creationId xmlns:a16="http://schemas.microsoft.com/office/drawing/2014/main" id="{26D11B41-4443-421A-9793-ACD739536566}"/>
              </a:ext>
            </a:extLst>
          </p:cNvPr>
          <p:cNvSpPr/>
          <p:nvPr/>
        </p:nvSpPr>
        <p:spPr>
          <a:xfrm>
            <a:off x="477730" y="6248312"/>
            <a:ext cx="10118257" cy="6738118"/>
          </a:xfrm>
          <a:prstGeom prst="rect">
            <a:avLst/>
          </a:prstGeom>
          <a:solidFill>
            <a:schemeClr val="bg1">
              <a:lumMod val="95000"/>
            </a:schemeClr>
          </a:solidFill>
          <a:ln>
            <a:noFill/>
          </a:ln>
        </p:spPr>
        <p:txBody>
          <a:bodyPr wrap="square" lIns="457200" tIns="274320" rIns="457200" bIns="274320">
            <a:noAutofit/>
          </a:bodyPr>
          <a:lstStyle/>
          <a:p>
            <a:pPr algn="ctr"/>
            <a:r>
              <a:rPr lang="en-US" sz="3100" dirty="0">
                <a:latin typeface="Arial" panose="020B0604020202020204" pitchFamily="34" charset="0"/>
                <a:cs typeface="Arial" panose="020B0604020202020204" pitchFamily="34" charset="0"/>
              </a:rPr>
              <a:t>Previous research in the National Hockey League has suggested that teams’ decisions to gain the offensive zone with puck possession (“carry-ins”) is preferred over dumping the puck in and chasing after it (“dump-ins”). However, standard comparisons of zone entry strategy are confounded by factors such as offensive and defensive talent, location on the ice, and shift time, each of which impact player choice. Indeed, contrasting carry-ins to dump-ins isn’t exactly an apples-to-apples comparison; instead, it is more like studying grapes versus prunes.</a:t>
            </a:r>
          </a:p>
        </p:txBody>
      </p:sp>
      <p:sp>
        <p:nvSpPr>
          <p:cNvPr id="17" name="Rectangle 16">
            <a:extLst>
              <a:ext uri="{FF2B5EF4-FFF2-40B4-BE49-F238E27FC236}">
                <a16:creationId xmlns:a16="http://schemas.microsoft.com/office/drawing/2014/main" id="{4814CEFF-F8AD-408D-AC89-BBC0871A16E3}"/>
              </a:ext>
            </a:extLst>
          </p:cNvPr>
          <p:cNvSpPr/>
          <p:nvPr/>
        </p:nvSpPr>
        <p:spPr>
          <a:xfrm>
            <a:off x="477730" y="5192663"/>
            <a:ext cx="10118257" cy="1038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400" b="1" dirty="0">
                <a:solidFill>
                  <a:schemeClr val="bg1"/>
                </a:solidFill>
                <a:latin typeface="Arial" panose="020B0604020202020204" pitchFamily="34" charset="0"/>
                <a:cs typeface="Arial" panose="020B0604020202020204" pitchFamily="34" charset="0"/>
              </a:rPr>
              <a:t> Background</a:t>
            </a:r>
          </a:p>
        </p:txBody>
      </p:sp>
      <p:sp>
        <p:nvSpPr>
          <p:cNvPr id="113" name="Rectangle 112">
            <a:extLst>
              <a:ext uri="{FF2B5EF4-FFF2-40B4-BE49-F238E27FC236}">
                <a16:creationId xmlns:a16="http://schemas.microsoft.com/office/drawing/2014/main" id="{1C6FF6B0-7DEB-45E0-A0B7-A1A63AFFE8C4}"/>
              </a:ext>
            </a:extLst>
          </p:cNvPr>
          <p:cNvSpPr/>
          <p:nvPr/>
        </p:nvSpPr>
        <p:spPr>
          <a:xfrm>
            <a:off x="363178" y="46908727"/>
            <a:ext cx="31493162" cy="3017520"/>
          </a:xfrm>
          <a:prstGeom prst="rect">
            <a:avLst/>
          </a:prstGeom>
          <a:noFill/>
          <a:ln>
            <a:noFill/>
          </a:ln>
        </p:spPr>
        <p:txBody>
          <a:bodyPr wrap="square" lIns="457200" tIns="274320" rIns="457200" bIns="274320">
            <a:spAutoFit/>
          </a:bodyPr>
          <a:lstStyle/>
          <a:p>
            <a:endParaRPr lang="en-US" sz="3200" dirty="0">
              <a:latin typeface="Arial" panose="020B0604020202020204" pitchFamily="34" charset="0"/>
              <a:cs typeface="Arial" panose="020B0604020202020204" pitchFamily="34" charset="0"/>
            </a:endParaRPr>
          </a:p>
        </p:txBody>
      </p:sp>
      <p:sp>
        <p:nvSpPr>
          <p:cNvPr id="114" name="Rectangle 113">
            <a:extLst>
              <a:ext uri="{FF2B5EF4-FFF2-40B4-BE49-F238E27FC236}">
                <a16:creationId xmlns:a16="http://schemas.microsoft.com/office/drawing/2014/main" id="{6837025F-12C7-48D1-B624-F07383812ECA}"/>
              </a:ext>
            </a:extLst>
          </p:cNvPr>
          <p:cNvSpPr/>
          <p:nvPr/>
        </p:nvSpPr>
        <p:spPr>
          <a:xfrm>
            <a:off x="363178" y="46094908"/>
            <a:ext cx="31493162" cy="822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4400" b="1" dirty="0">
                <a:solidFill>
                  <a:schemeClr val="bg1"/>
                </a:solidFill>
                <a:latin typeface="Arial" panose="020B0604020202020204" pitchFamily="34" charset="0"/>
                <a:cs typeface="Arial" panose="020B0604020202020204" pitchFamily="34" charset="0"/>
              </a:rPr>
              <a:t>Contact</a:t>
            </a:r>
          </a:p>
        </p:txBody>
      </p:sp>
      <p:sp>
        <p:nvSpPr>
          <p:cNvPr id="3" name="TextBox 2">
            <a:extLst>
              <a:ext uri="{FF2B5EF4-FFF2-40B4-BE49-F238E27FC236}">
                <a16:creationId xmlns:a16="http://schemas.microsoft.com/office/drawing/2014/main" id="{3ADD794F-9796-D14A-9239-DA9F4697D982}"/>
              </a:ext>
            </a:extLst>
          </p:cNvPr>
          <p:cNvSpPr txBox="1"/>
          <p:nvPr/>
        </p:nvSpPr>
        <p:spPr>
          <a:xfrm>
            <a:off x="584200" y="376518"/>
            <a:ext cx="31202624" cy="2123658"/>
          </a:xfrm>
          <a:prstGeom prst="rect">
            <a:avLst/>
          </a:prstGeom>
          <a:noFill/>
        </p:spPr>
        <p:txBody>
          <a:bodyPr wrap="square" rtlCol="0">
            <a:spAutoFit/>
          </a:bodyPr>
          <a:lstStyle/>
          <a:p>
            <a:pPr algn="ctr"/>
            <a:r>
              <a:rPr lang="en-US" sz="6600" b="1" dirty="0"/>
              <a:t>FROM GRAPES AND PRUNES TO APPLES AND APPLES: USING MATCHED METHIODS TO ESTIMATE OPTIMAL ZONE ENTRY DECISION-MAKING IN THE NATIONAL HOCKEY LEAGUE </a:t>
            </a:r>
          </a:p>
        </p:txBody>
      </p:sp>
      <p:sp>
        <p:nvSpPr>
          <p:cNvPr id="203" name="Rectangle 202">
            <a:extLst>
              <a:ext uri="{FF2B5EF4-FFF2-40B4-BE49-F238E27FC236}">
                <a16:creationId xmlns:a16="http://schemas.microsoft.com/office/drawing/2014/main" id="{AEA17E1A-1B8B-024C-8514-53CAD08C49B0}"/>
              </a:ext>
            </a:extLst>
          </p:cNvPr>
          <p:cNvSpPr/>
          <p:nvPr/>
        </p:nvSpPr>
        <p:spPr>
          <a:xfrm>
            <a:off x="11050628" y="5189084"/>
            <a:ext cx="10118257" cy="1038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400" b="1" dirty="0">
                <a:solidFill>
                  <a:schemeClr val="bg1"/>
                </a:solidFill>
                <a:latin typeface="Arial" panose="020B0604020202020204" pitchFamily="34" charset="0"/>
                <a:cs typeface="Arial" panose="020B0604020202020204" pitchFamily="34" charset="0"/>
              </a:rPr>
              <a:t> Methods</a:t>
            </a:r>
          </a:p>
        </p:txBody>
      </p:sp>
      <p:pic>
        <p:nvPicPr>
          <p:cNvPr id="40" name="Picture 39">
            <a:extLst>
              <a:ext uri="{FF2B5EF4-FFF2-40B4-BE49-F238E27FC236}">
                <a16:creationId xmlns:a16="http://schemas.microsoft.com/office/drawing/2014/main" id="{D5571DC6-56B0-AE43-AFD1-F3B2596A3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6922" y="47027558"/>
            <a:ext cx="2560320" cy="3248220"/>
          </a:xfrm>
          <a:prstGeom prst="rect">
            <a:avLst/>
          </a:prstGeom>
        </p:spPr>
      </p:pic>
      <p:pic>
        <p:nvPicPr>
          <p:cNvPr id="43" name="Picture 42">
            <a:extLst>
              <a:ext uri="{FF2B5EF4-FFF2-40B4-BE49-F238E27FC236}">
                <a16:creationId xmlns:a16="http://schemas.microsoft.com/office/drawing/2014/main" id="{0A88E8DE-EA10-A04A-A1D6-4B8294B53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9025" y="47027558"/>
            <a:ext cx="2543417" cy="3248220"/>
          </a:xfrm>
          <a:prstGeom prst="rect">
            <a:avLst/>
          </a:prstGeom>
        </p:spPr>
      </p:pic>
      <p:pic>
        <p:nvPicPr>
          <p:cNvPr id="220" name="Graphic 219" descr="Envelope">
            <a:extLst>
              <a:ext uri="{FF2B5EF4-FFF2-40B4-BE49-F238E27FC236}">
                <a16:creationId xmlns:a16="http://schemas.microsoft.com/office/drawing/2014/main" id="{76D1DA25-A4DB-3946-9D30-49BCDEFB02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648044" y="47859743"/>
            <a:ext cx="535381" cy="584415"/>
          </a:xfrm>
          <a:prstGeom prst="rect">
            <a:avLst/>
          </a:prstGeom>
        </p:spPr>
      </p:pic>
      <p:pic>
        <p:nvPicPr>
          <p:cNvPr id="221" name="Graphic 220" descr="Envelope">
            <a:extLst>
              <a:ext uri="{FF2B5EF4-FFF2-40B4-BE49-F238E27FC236}">
                <a16:creationId xmlns:a16="http://schemas.microsoft.com/office/drawing/2014/main" id="{811112D7-FC2B-B94C-A1E9-C11FE8261D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194236" y="47837641"/>
            <a:ext cx="535381" cy="584415"/>
          </a:xfrm>
          <a:prstGeom prst="rect">
            <a:avLst/>
          </a:prstGeom>
        </p:spPr>
      </p:pic>
      <p:pic>
        <p:nvPicPr>
          <p:cNvPr id="51" name="Picture 50">
            <a:extLst>
              <a:ext uri="{FF2B5EF4-FFF2-40B4-BE49-F238E27FC236}">
                <a16:creationId xmlns:a16="http://schemas.microsoft.com/office/drawing/2014/main" id="{F1C866AD-69B0-074F-97EF-8B4052D2EE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89743" y="48432794"/>
            <a:ext cx="535381" cy="437747"/>
          </a:xfrm>
          <a:prstGeom prst="rect">
            <a:avLst/>
          </a:prstGeom>
        </p:spPr>
      </p:pic>
      <p:pic>
        <p:nvPicPr>
          <p:cNvPr id="222" name="Picture 221">
            <a:extLst>
              <a:ext uri="{FF2B5EF4-FFF2-40B4-BE49-F238E27FC236}">
                <a16:creationId xmlns:a16="http://schemas.microsoft.com/office/drawing/2014/main" id="{D6A3B158-7F18-1842-9027-659DA21BB2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31139" y="48417487"/>
            <a:ext cx="535381" cy="437747"/>
          </a:xfrm>
          <a:prstGeom prst="rect">
            <a:avLst/>
          </a:prstGeom>
        </p:spPr>
      </p:pic>
      <p:sp>
        <p:nvSpPr>
          <p:cNvPr id="52" name="TextBox 51">
            <a:extLst>
              <a:ext uri="{FF2B5EF4-FFF2-40B4-BE49-F238E27FC236}">
                <a16:creationId xmlns:a16="http://schemas.microsoft.com/office/drawing/2014/main" id="{93890624-8EDA-8149-829A-0AC291254A44}"/>
              </a:ext>
            </a:extLst>
          </p:cNvPr>
          <p:cNvSpPr txBox="1"/>
          <p:nvPr/>
        </p:nvSpPr>
        <p:spPr>
          <a:xfrm>
            <a:off x="21589743" y="47226501"/>
            <a:ext cx="3018267" cy="523220"/>
          </a:xfrm>
          <a:prstGeom prst="rect">
            <a:avLst/>
          </a:prstGeom>
          <a:noFill/>
        </p:spPr>
        <p:txBody>
          <a:bodyPr wrap="square" rtlCol="0">
            <a:spAutoFit/>
          </a:bodyPr>
          <a:lstStyle/>
          <a:p>
            <a:r>
              <a:rPr lang="en-US" sz="2800" b="1" dirty="0"/>
              <a:t>Asmae Toumi</a:t>
            </a:r>
          </a:p>
        </p:txBody>
      </p:sp>
      <p:sp>
        <p:nvSpPr>
          <p:cNvPr id="223" name="TextBox 222">
            <a:extLst>
              <a:ext uri="{FF2B5EF4-FFF2-40B4-BE49-F238E27FC236}">
                <a16:creationId xmlns:a16="http://schemas.microsoft.com/office/drawing/2014/main" id="{75786450-30B7-C449-9422-EDD70292293B}"/>
              </a:ext>
            </a:extLst>
          </p:cNvPr>
          <p:cNvSpPr txBox="1"/>
          <p:nvPr/>
        </p:nvSpPr>
        <p:spPr>
          <a:xfrm>
            <a:off x="28194236" y="47221485"/>
            <a:ext cx="3018267" cy="523220"/>
          </a:xfrm>
          <a:prstGeom prst="rect">
            <a:avLst/>
          </a:prstGeom>
          <a:noFill/>
        </p:spPr>
        <p:txBody>
          <a:bodyPr wrap="square" rtlCol="0">
            <a:spAutoFit/>
          </a:bodyPr>
          <a:lstStyle/>
          <a:p>
            <a:r>
              <a:rPr lang="en-US" sz="2800" b="1" dirty="0"/>
              <a:t>Michael Lopez</a:t>
            </a:r>
          </a:p>
        </p:txBody>
      </p:sp>
      <p:sp>
        <p:nvSpPr>
          <p:cNvPr id="53" name="TextBox 52">
            <a:extLst>
              <a:ext uri="{FF2B5EF4-FFF2-40B4-BE49-F238E27FC236}">
                <a16:creationId xmlns:a16="http://schemas.microsoft.com/office/drawing/2014/main" id="{6D7A3B74-194E-A547-90AF-15DAE3DC556F}"/>
              </a:ext>
            </a:extLst>
          </p:cNvPr>
          <p:cNvSpPr txBox="1"/>
          <p:nvPr/>
        </p:nvSpPr>
        <p:spPr>
          <a:xfrm>
            <a:off x="22174330" y="47929793"/>
            <a:ext cx="2934929" cy="400110"/>
          </a:xfrm>
          <a:prstGeom prst="rect">
            <a:avLst/>
          </a:prstGeom>
          <a:noFill/>
        </p:spPr>
        <p:txBody>
          <a:bodyPr wrap="square" rtlCol="0">
            <a:spAutoFit/>
          </a:bodyPr>
          <a:lstStyle/>
          <a:p>
            <a:r>
              <a:rPr lang="en-US" sz="2000" dirty="0">
                <a:hlinkClick r:id="rId8"/>
              </a:rPr>
              <a:t>atoumi.cu@gmail.com</a:t>
            </a:r>
            <a:r>
              <a:rPr lang="en-US" sz="2000" dirty="0"/>
              <a:t> </a:t>
            </a:r>
          </a:p>
        </p:txBody>
      </p:sp>
      <p:sp>
        <p:nvSpPr>
          <p:cNvPr id="225" name="TextBox 224">
            <a:extLst>
              <a:ext uri="{FF2B5EF4-FFF2-40B4-BE49-F238E27FC236}">
                <a16:creationId xmlns:a16="http://schemas.microsoft.com/office/drawing/2014/main" id="{DBBAC113-DDAE-E440-98EA-B00F858A89FC}"/>
              </a:ext>
            </a:extLst>
          </p:cNvPr>
          <p:cNvSpPr txBox="1"/>
          <p:nvPr/>
        </p:nvSpPr>
        <p:spPr>
          <a:xfrm>
            <a:off x="28729617" y="47894103"/>
            <a:ext cx="2934929" cy="400110"/>
          </a:xfrm>
          <a:prstGeom prst="rect">
            <a:avLst/>
          </a:prstGeom>
          <a:noFill/>
        </p:spPr>
        <p:txBody>
          <a:bodyPr wrap="square" rtlCol="0">
            <a:spAutoFit/>
          </a:bodyPr>
          <a:lstStyle/>
          <a:p>
            <a:r>
              <a:rPr lang="en-US" sz="2000" dirty="0">
                <a:hlinkClick r:id="rId9"/>
              </a:rPr>
              <a:t>Michael.Lopez@nfl.com</a:t>
            </a:r>
            <a:r>
              <a:rPr lang="en-US" sz="2000" dirty="0"/>
              <a:t> </a:t>
            </a:r>
          </a:p>
        </p:txBody>
      </p:sp>
      <p:sp>
        <p:nvSpPr>
          <p:cNvPr id="227" name="TextBox 226">
            <a:extLst>
              <a:ext uri="{FF2B5EF4-FFF2-40B4-BE49-F238E27FC236}">
                <a16:creationId xmlns:a16="http://schemas.microsoft.com/office/drawing/2014/main" id="{9CB18BF9-4F2F-3349-9892-1C5F206C42A9}"/>
              </a:ext>
            </a:extLst>
          </p:cNvPr>
          <p:cNvSpPr txBox="1"/>
          <p:nvPr/>
        </p:nvSpPr>
        <p:spPr>
          <a:xfrm>
            <a:off x="22196504" y="48417487"/>
            <a:ext cx="2934929" cy="400110"/>
          </a:xfrm>
          <a:prstGeom prst="rect">
            <a:avLst/>
          </a:prstGeom>
          <a:noFill/>
        </p:spPr>
        <p:txBody>
          <a:bodyPr wrap="square" rtlCol="0">
            <a:spAutoFit/>
          </a:bodyPr>
          <a:lstStyle/>
          <a:p>
            <a:r>
              <a:rPr lang="en-US" sz="2000" dirty="0"/>
              <a:t>asmae_toumi </a:t>
            </a:r>
          </a:p>
        </p:txBody>
      </p:sp>
      <p:sp>
        <p:nvSpPr>
          <p:cNvPr id="230" name="TextBox 229">
            <a:extLst>
              <a:ext uri="{FF2B5EF4-FFF2-40B4-BE49-F238E27FC236}">
                <a16:creationId xmlns:a16="http://schemas.microsoft.com/office/drawing/2014/main" id="{13D34BC9-40D1-E345-B3C8-B0E45B3D3484}"/>
              </a:ext>
            </a:extLst>
          </p:cNvPr>
          <p:cNvSpPr txBox="1"/>
          <p:nvPr/>
        </p:nvSpPr>
        <p:spPr>
          <a:xfrm>
            <a:off x="28766520" y="48417487"/>
            <a:ext cx="2934929" cy="400110"/>
          </a:xfrm>
          <a:prstGeom prst="rect">
            <a:avLst/>
          </a:prstGeom>
          <a:noFill/>
        </p:spPr>
        <p:txBody>
          <a:bodyPr wrap="square" rtlCol="0">
            <a:spAutoFit/>
          </a:bodyPr>
          <a:lstStyle/>
          <a:p>
            <a:r>
              <a:rPr lang="en-US" sz="2000" dirty="0"/>
              <a:t>statsbylopez</a:t>
            </a:r>
          </a:p>
        </p:txBody>
      </p:sp>
      <p:sp>
        <p:nvSpPr>
          <p:cNvPr id="66" name="TextBox 65">
            <a:extLst>
              <a:ext uri="{FF2B5EF4-FFF2-40B4-BE49-F238E27FC236}">
                <a16:creationId xmlns:a16="http://schemas.microsoft.com/office/drawing/2014/main" id="{C084BDA6-A30A-3240-8F62-D714996C2988}"/>
              </a:ext>
            </a:extLst>
          </p:cNvPr>
          <p:cNvSpPr txBox="1"/>
          <p:nvPr/>
        </p:nvSpPr>
        <p:spPr>
          <a:xfrm>
            <a:off x="425858" y="47145239"/>
            <a:ext cx="17916748" cy="2738107"/>
          </a:xfrm>
          <a:prstGeom prst="rect">
            <a:avLst/>
          </a:prstGeom>
          <a:solidFill>
            <a:schemeClr val="bg1">
              <a:lumMod val="95000"/>
            </a:schemeClr>
          </a:solidFill>
          <a:ln>
            <a:no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BD7B492E-C49B-4A4E-ACD5-C7E6A9F8FB16}"/>
              </a:ext>
            </a:extLst>
          </p:cNvPr>
          <p:cNvSpPr txBox="1"/>
          <p:nvPr/>
        </p:nvSpPr>
        <p:spPr>
          <a:xfrm>
            <a:off x="1015373" y="48075743"/>
            <a:ext cx="16333218" cy="584775"/>
          </a:xfrm>
          <a:prstGeom prst="rect">
            <a:avLst/>
          </a:prstGeom>
          <a:noFill/>
        </p:spPr>
        <p:txBody>
          <a:bodyPr wrap="square" rtlCol="0">
            <a:spAutoFit/>
          </a:bodyPr>
          <a:lstStyle/>
          <a:p>
            <a:pPr algn="ctr"/>
            <a:r>
              <a:rPr lang="en-US" sz="3200" dirty="0">
                <a:solidFill>
                  <a:srgbClr val="002060"/>
                </a:solidFill>
                <a:latin typeface="Arial" panose="020B0604020202020204" pitchFamily="34" charset="0"/>
                <a:cs typeface="Arial" panose="020B0604020202020204" pitchFamily="34" charset="0"/>
              </a:rPr>
              <a:t>We acknowledge the support of Stathletes</a:t>
            </a:r>
            <a:r>
              <a:rPr lang="en-US" sz="3200" baseline="30000" dirty="0">
                <a:solidFill>
                  <a:srgbClr val="002060"/>
                </a:solidFill>
                <a:latin typeface="Arial" panose="020B0604020202020204" pitchFamily="34" charset="0"/>
                <a:cs typeface="Arial" panose="020B0604020202020204" pitchFamily="34" charset="0"/>
              </a:rPr>
              <a:t>©</a:t>
            </a:r>
            <a:r>
              <a:rPr lang="en-US" sz="3200" dirty="0">
                <a:solidFill>
                  <a:srgbClr val="002060"/>
                </a:solidFill>
                <a:latin typeface="Arial" panose="020B0604020202020204" pitchFamily="34" charset="0"/>
                <a:cs typeface="Arial" panose="020B0604020202020204" pitchFamily="34" charset="0"/>
              </a:rPr>
              <a:t> and </a:t>
            </a:r>
            <a:r>
              <a:rPr lang="en-US" sz="3200" dirty="0">
                <a:solidFill>
                  <a:srgbClr val="002060"/>
                </a:solidFill>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www.evolving-hockey.com</a:t>
            </a:r>
            <a:r>
              <a:rPr lang="en-US" sz="3200" dirty="0">
                <a:solidFill>
                  <a:srgbClr val="002060"/>
                </a:solidFill>
                <a:latin typeface="Arial" panose="020B0604020202020204" pitchFamily="34" charset="0"/>
                <a:cs typeface="Arial" panose="020B0604020202020204" pitchFamily="34" charset="0"/>
              </a:rPr>
              <a:t>  </a:t>
            </a:r>
          </a:p>
        </p:txBody>
      </p:sp>
      <p:sp>
        <p:nvSpPr>
          <p:cNvPr id="30" name="Rectangle 29">
            <a:extLst>
              <a:ext uri="{FF2B5EF4-FFF2-40B4-BE49-F238E27FC236}">
                <a16:creationId xmlns:a16="http://schemas.microsoft.com/office/drawing/2014/main" id="{18FCCECF-ED08-3547-8AB5-D97D53D53B09}"/>
              </a:ext>
            </a:extLst>
          </p:cNvPr>
          <p:cNvSpPr/>
          <p:nvPr/>
        </p:nvSpPr>
        <p:spPr>
          <a:xfrm>
            <a:off x="11050627" y="6215718"/>
            <a:ext cx="10118257" cy="6770712"/>
          </a:xfrm>
          <a:prstGeom prst="rect">
            <a:avLst/>
          </a:prstGeom>
          <a:solidFill>
            <a:schemeClr val="bg1">
              <a:lumMod val="95000"/>
            </a:schemeClr>
          </a:solidFill>
          <a:ln>
            <a:noFill/>
          </a:ln>
        </p:spPr>
        <p:txBody>
          <a:bodyPr wrap="square" lIns="457200" tIns="274320" rIns="457200" bIns="274320">
            <a:noAutofit/>
          </a:bodyPr>
          <a:lstStyle/>
          <a:p>
            <a:pPr algn="ctr"/>
            <a:r>
              <a:rPr lang="en-US" sz="3100" dirty="0">
                <a:latin typeface="Arial" panose="020B0604020202020204" pitchFamily="34" charset="0"/>
                <a:cs typeface="Arial" panose="020B0604020202020204" pitchFamily="34" charset="0"/>
              </a:rPr>
              <a:t>Using two methods – propensity score matching and Bayesian additive regression trees – we leverage player-tracking data to estimate the causal benefits due to zone-entry decisions. Given that carrying it in is considered the most efficient zone strategy, it’s important to estimate its causal benefit among the group who carried it in. To do so, we selected the </a:t>
            </a:r>
            <a:r>
              <a:rPr lang="en-US" sz="3100" i="1" dirty="0">
                <a:latin typeface="Arial" panose="020B0604020202020204" pitchFamily="34" charset="0"/>
                <a:cs typeface="Arial" panose="020B0604020202020204" pitchFamily="34" charset="0"/>
              </a:rPr>
              <a:t>Average Treatment Effect on Treated</a:t>
            </a:r>
            <a:r>
              <a:rPr lang="en-US" sz="3100" dirty="0">
                <a:latin typeface="Arial" panose="020B0604020202020204" pitchFamily="34" charset="0"/>
                <a:cs typeface="Arial" panose="020B0604020202020204" pitchFamily="34" charset="0"/>
              </a:rPr>
              <a:t> (ATT) as the estimand. To estimate the ATT, we used two approaches: Propensity Score Matching and Bayesian Additive Regression Trees (BART).</a:t>
            </a:r>
          </a:p>
        </p:txBody>
      </p:sp>
      <p:pic>
        <p:nvPicPr>
          <p:cNvPr id="14" name="Picture 13">
            <a:extLst>
              <a:ext uri="{FF2B5EF4-FFF2-40B4-BE49-F238E27FC236}">
                <a16:creationId xmlns:a16="http://schemas.microsoft.com/office/drawing/2014/main" id="{43EBA32A-46F5-D444-82B0-614A89A27F7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96446" y="29265119"/>
            <a:ext cx="15642838" cy="16482379"/>
          </a:xfrm>
          <a:prstGeom prst="rect">
            <a:avLst/>
          </a:prstGeom>
        </p:spPr>
      </p:pic>
      <p:pic>
        <p:nvPicPr>
          <p:cNvPr id="22" name="Picture 21">
            <a:extLst>
              <a:ext uri="{FF2B5EF4-FFF2-40B4-BE49-F238E27FC236}">
                <a16:creationId xmlns:a16="http://schemas.microsoft.com/office/drawing/2014/main" id="{F53DD01E-CCC8-DB46-A02A-4397C2A5BE4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5373" y="36579383"/>
            <a:ext cx="12499589" cy="1549982"/>
          </a:xfrm>
          <a:prstGeom prst="rect">
            <a:avLst/>
          </a:prstGeom>
        </p:spPr>
      </p:pic>
      <p:pic>
        <p:nvPicPr>
          <p:cNvPr id="26" name="Picture 25">
            <a:extLst>
              <a:ext uri="{FF2B5EF4-FFF2-40B4-BE49-F238E27FC236}">
                <a16:creationId xmlns:a16="http://schemas.microsoft.com/office/drawing/2014/main" id="{3B342D75-A5A4-5545-AF02-3CAF9E1260E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67958" y="8300161"/>
            <a:ext cx="7925549" cy="4924149"/>
          </a:xfrm>
          <a:prstGeom prst="rect">
            <a:avLst/>
          </a:prstGeom>
        </p:spPr>
      </p:pic>
      <p:sp>
        <p:nvSpPr>
          <p:cNvPr id="54" name="Rectangle 53">
            <a:extLst>
              <a:ext uri="{FF2B5EF4-FFF2-40B4-BE49-F238E27FC236}">
                <a16:creationId xmlns:a16="http://schemas.microsoft.com/office/drawing/2014/main" id="{39CC824E-EFFF-904E-B349-EE52878CBB6F}"/>
              </a:ext>
            </a:extLst>
          </p:cNvPr>
          <p:cNvSpPr/>
          <p:nvPr/>
        </p:nvSpPr>
        <p:spPr>
          <a:xfrm>
            <a:off x="21722113" y="5178365"/>
            <a:ext cx="10118257" cy="1038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400" b="1" dirty="0">
                <a:solidFill>
                  <a:schemeClr val="bg1"/>
                </a:solidFill>
                <a:latin typeface="Arial" panose="020B0604020202020204" pitchFamily="34" charset="0"/>
                <a:cs typeface="Arial" panose="020B0604020202020204" pitchFamily="34" charset="0"/>
              </a:rPr>
              <a:t> Data</a:t>
            </a:r>
          </a:p>
        </p:txBody>
      </p:sp>
      <p:sp>
        <p:nvSpPr>
          <p:cNvPr id="55" name="Rectangle 54">
            <a:extLst>
              <a:ext uri="{FF2B5EF4-FFF2-40B4-BE49-F238E27FC236}">
                <a16:creationId xmlns:a16="http://schemas.microsoft.com/office/drawing/2014/main" id="{EA647302-BF21-BC41-970A-331DED79AA83}"/>
              </a:ext>
            </a:extLst>
          </p:cNvPr>
          <p:cNvSpPr/>
          <p:nvPr/>
        </p:nvSpPr>
        <p:spPr>
          <a:xfrm>
            <a:off x="21738083" y="6197108"/>
            <a:ext cx="10118257" cy="2065416"/>
          </a:xfrm>
          <a:prstGeom prst="rect">
            <a:avLst/>
          </a:prstGeom>
          <a:solidFill>
            <a:schemeClr val="bg1">
              <a:lumMod val="95000"/>
            </a:schemeClr>
          </a:solidFill>
          <a:ln>
            <a:noFill/>
          </a:ln>
        </p:spPr>
        <p:txBody>
          <a:bodyPr wrap="square" lIns="457200" tIns="274320" rIns="457200" bIns="274320">
            <a:noAutofit/>
          </a:bodyPr>
          <a:lstStyle/>
          <a:p>
            <a:r>
              <a:rPr lang="en-US" sz="2300" dirty="0">
                <a:latin typeface="Arial" panose="020B0604020202020204" pitchFamily="34" charset="0"/>
                <a:cs typeface="Arial" panose="020B0604020202020204" pitchFamily="34" charset="0"/>
              </a:rPr>
              <a:t>We matched only within even-strength situations for the 2017-18 and 2018-19 NHL seasons, leaving n = 277,661 entries, of which n = 158,808 were carry-ins and n = 118,853 were dump-ins. We used regularized goal plus-minus per 60 minutes to account for player skill, as well as the following covariates: </a:t>
            </a:r>
            <a:endParaRPr lang="en-US" sz="2300" b="1" dirty="0">
              <a:latin typeface="Arial" panose="020B0604020202020204" pitchFamily="34" charset="0"/>
              <a:cs typeface="Arial" panose="020B0604020202020204" pitchFamily="34" charset="0"/>
            </a:endParaRPr>
          </a:p>
        </p:txBody>
      </p:sp>
      <p:pic>
        <p:nvPicPr>
          <p:cNvPr id="31" name="Picture 30">
            <a:extLst>
              <a:ext uri="{FF2B5EF4-FFF2-40B4-BE49-F238E27FC236}">
                <a16:creationId xmlns:a16="http://schemas.microsoft.com/office/drawing/2014/main" id="{0F48C726-6B5E-2549-B6B4-04827FE1F31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5373" y="29266626"/>
            <a:ext cx="12819897" cy="7343610"/>
          </a:xfrm>
          <a:prstGeom prst="rect">
            <a:avLst/>
          </a:prstGeom>
        </p:spPr>
      </p:pic>
      <p:pic>
        <p:nvPicPr>
          <p:cNvPr id="33" name="Picture 32">
            <a:extLst>
              <a:ext uri="{FF2B5EF4-FFF2-40B4-BE49-F238E27FC236}">
                <a16:creationId xmlns:a16="http://schemas.microsoft.com/office/drawing/2014/main" id="{2CCA30AC-45FB-594C-B7C5-3AFB3FD816A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043207" y="17488823"/>
            <a:ext cx="7343305" cy="7033960"/>
          </a:xfrm>
          <a:prstGeom prst="rect">
            <a:avLst/>
          </a:prstGeom>
        </p:spPr>
      </p:pic>
      <p:sp>
        <p:nvSpPr>
          <p:cNvPr id="34" name="TextBox 33">
            <a:extLst>
              <a:ext uri="{FF2B5EF4-FFF2-40B4-BE49-F238E27FC236}">
                <a16:creationId xmlns:a16="http://schemas.microsoft.com/office/drawing/2014/main" id="{33CB32EC-F65E-154E-A180-09F898F0B55B}"/>
              </a:ext>
            </a:extLst>
          </p:cNvPr>
          <p:cNvSpPr txBox="1"/>
          <p:nvPr/>
        </p:nvSpPr>
        <p:spPr>
          <a:xfrm>
            <a:off x="23928015" y="28040079"/>
            <a:ext cx="8606247" cy="338554"/>
          </a:xfrm>
          <a:prstGeom prst="rect">
            <a:avLst/>
          </a:prstGeom>
          <a:noFill/>
        </p:spPr>
        <p:txBody>
          <a:bodyPr wrap="square" rtlCol="0">
            <a:spAutoFit/>
          </a:bodyPr>
          <a:lstStyle/>
          <a:p>
            <a:r>
              <a:rPr lang="en-US" sz="1600" dirty="0">
                <a:solidFill>
                  <a:schemeClr val="bg2"/>
                </a:solidFill>
                <a:latin typeface="Arial" panose="020B0604020202020204" pitchFamily="34" charset="0"/>
                <a:cs typeface="Arial" panose="020B0604020202020204" pitchFamily="34" charset="0"/>
              </a:rPr>
              <a:t>* Analyzing NHL zone entries using causal inference is hard as shit, but we tried anyways.</a:t>
            </a:r>
          </a:p>
        </p:txBody>
      </p:sp>
      <p:sp>
        <p:nvSpPr>
          <p:cNvPr id="2" name="TextBox 1">
            <a:extLst>
              <a:ext uri="{FF2B5EF4-FFF2-40B4-BE49-F238E27FC236}">
                <a16:creationId xmlns:a16="http://schemas.microsoft.com/office/drawing/2014/main" id="{080BB52D-8096-A04A-8E1C-C6364FB12364}"/>
              </a:ext>
            </a:extLst>
          </p:cNvPr>
          <p:cNvSpPr txBox="1"/>
          <p:nvPr/>
        </p:nvSpPr>
        <p:spPr>
          <a:xfrm>
            <a:off x="1628089" y="16272540"/>
            <a:ext cx="20094024" cy="9987349"/>
          </a:xfrm>
          <a:prstGeom prst="rect">
            <a:avLst/>
          </a:prstGeom>
          <a:noFill/>
        </p:spPr>
        <p:txBody>
          <a:bodyPr wrap="square" rtlCol="0">
            <a:spAutoFit/>
          </a:bodyPr>
          <a:lstStyle/>
          <a:p>
            <a:pPr algn="ctr"/>
            <a:r>
              <a:rPr lang="en-US" sz="12500" b="1" dirty="0">
                <a:solidFill>
                  <a:schemeClr val="bg1"/>
                </a:solidFill>
                <a:latin typeface="Arial" panose="020B0604020202020204" pitchFamily="34" charset="0"/>
                <a:cs typeface="Arial" panose="020B0604020202020204" pitchFamily="34" charset="0"/>
              </a:rPr>
              <a:t>When it comes to NHL zone entry strategies, </a:t>
            </a:r>
          </a:p>
          <a:p>
            <a:pPr algn="ctr"/>
            <a:r>
              <a:rPr lang="en-US" sz="12500" b="1" dirty="0">
                <a:solidFill>
                  <a:schemeClr val="bg1"/>
                </a:solidFill>
                <a:latin typeface="Arial" panose="020B0604020202020204" pitchFamily="34" charset="0"/>
                <a:cs typeface="Arial" panose="020B0604020202020204" pitchFamily="34" charset="0"/>
              </a:rPr>
              <a:t>carry-ins are preferred, </a:t>
            </a:r>
          </a:p>
          <a:p>
            <a:pPr algn="ctr"/>
            <a:r>
              <a:rPr lang="en-US" sz="12500" b="1" dirty="0">
                <a:solidFill>
                  <a:schemeClr val="bg1"/>
                </a:solidFill>
                <a:latin typeface="Arial" panose="020B0604020202020204" pitchFamily="34" charset="0"/>
                <a:cs typeface="Arial" panose="020B0604020202020204" pitchFamily="34" charset="0"/>
              </a:rPr>
              <a:t>but not all carry-ins are created equal.</a:t>
            </a:r>
          </a:p>
          <a:p>
            <a:endParaRPr lang="en-US" dirty="0">
              <a:solidFill>
                <a:schemeClr val="bg2"/>
              </a:solidFill>
            </a:endParaRPr>
          </a:p>
        </p:txBody>
      </p:sp>
      <p:pic>
        <p:nvPicPr>
          <p:cNvPr id="9" name="Picture 8">
            <a:extLst>
              <a:ext uri="{FF2B5EF4-FFF2-40B4-BE49-F238E27FC236}">
                <a16:creationId xmlns:a16="http://schemas.microsoft.com/office/drawing/2014/main" id="{793751A4-B624-AD49-B22D-BC13DA1A59C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902539" y="39317316"/>
            <a:ext cx="2178124" cy="4588386"/>
          </a:xfrm>
          <a:prstGeom prst="rect">
            <a:avLst/>
          </a:prstGeom>
        </p:spPr>
      </p:pic>
      <p:pic>
        <p:nvPicPr>
          <p:cNvPr id="13" name="Picture 12">
            <a:extLst>
              <a:ext uri="{FF2B5EF4-FFF2-40B4-BE49-F238E27FC236}">
                <a16:creationId xmlns:a16="http://schemas.microsoft.com/office/drawing/2014/main" id="{4C4D137F-F2EA-1645-9122-77F5675AA35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32689" y="37943223"/>
            <a:ext cx="8932191" cy="8071407"/>
          </a:xfrm>
          <a:prstGeom prst="rect">
            <a:avLst/>
          </a:prstGeom>
        </p:spPr>
      </p:pic>
    </p:spTree>
    <p:extLst>
      <p:ext uri="{BB962C8B-B14F-4D97-AF65-F5344CB8AC3E}">
        <p14:creationId xmlns:p14="http://schemas.microsoft.com/office/powerpoint/2010/main" val="3796219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1930</TotalTime>
  <Words>283</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 Tiannan</dc:creator>
  <cp:lastModifiedBy>Toumi, Asmae</cp:lastModifiedBy>
  <cp:revision>137</cp:revision>
  <cp:lastPrinted>2019-02-18T17:09:33Z</cp:lastPrinted>
  <dcterms:created xsi:type="dcterms:W3CDTF">2019-02-14T16:03:57Z</dcterms:created>
  <dcterms:modified xsi:type="dcterms:W3CDTF">2019-09-26T18:26:48Z</dcterms:modified>
</cp:coreProperties>
</file>