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91E8-9E7F-4617-83FE-F67BAA7DED45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3167-ADDD-4ADF-8F09-F06164D8F84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65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91E8-9E7F-4617-83FE-F67BAA7DED45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3167-ADDD-4ADF-8F09-F06164D8F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53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91E8-9E7F-4617-83FE-F67BAA7DED45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3167-ADDD-4ADF-8F09-F06164D8F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67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91E8-9E7F-4617-83FE-F67BAA7DED45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3167-ADDD-4ADF-8F09-F06164D8F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12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91E8-9E7F-4617-83FE-F67BAA7DED45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3167-ADDD-4ADF-8F09-F06164D8F84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34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91E8-9E7F-4617-83FE-F67BAA7DED45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3167-ADDD-4ADF-8F09-F06164D8F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28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91E8-9E7F-4617-83FE-F67BAA7DED45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3167-ADDD-4ADF-8F09-F06164D8F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22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91E8-9E7F-4617-83FE-F67BAA7DED45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3167-ADDD-4ADF-8F09-F06164D8F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9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91E8-9E7F-4617-83FE-F67BAA7DED45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3167-ADDD-4ADF-8F09-F06164D8F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44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1391E8-9E7F-4617-83FE-F67BAA7DED45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03167-ADDD-4ADF-8F09-F06164D8F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5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91E8-9E7F-4617-83FE-F67BAA7DED45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3167-ADDD-4ADF-8F09-F06164D8F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37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91E8-9E7F-4617-83FE-F67BAA7DED45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A03167-ADDD-4ADF-8F09-F06164D8F84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22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1C28-CD63-4D89-AD14-A85B3A6AC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Five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FE984-51A4-4E57-95F0-2BD29F4FC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48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0FA0-48A2-4562-845A-244E638F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Inspiration: </a:t>
            </a:r>
            <a:r>
              <a:rPr lang="en-GB" dirty="0" err="1"/>
              <a:t>Moodboard</a:t>
            </a:r>
            <a:r>
              <a:rPr lang="en-GB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19057D-B24B-4BB1-9C01-35887C9CA8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1979956"/>
            <a:ext cx="2159104" cy="161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8D9A6A-254A-41F5-A0B0-657DD0F2B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83" y="1975756"/>
            <a:ext cx="24669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8CBC878-2F36-40DE-8FF5-F8F57FD0C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599285"/>
            <a:ext cx="2159104" cy="208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3B418FA-6406-4484-8CC2-2B1687D5A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051" y="3804556"/>
            <a:ext cx="2476307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274E156-88B2-4C30-96A0-08E50E0CF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358" y="1981004"/>
            <a:ext cx="24955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tealth | WARFRAME Wiki | Fandom">
            <a:extLst>
              <a:ext uri="{FF2B5EF4-FFF2-40B4-BE49-F238E27FC236}">
                <a16:creationId xmlns:a16="http://schemas.microsoft.com/office/drawing/2014/main" id="{0FF24859-F21D-45B9-9F95-B6BAAB5D6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27" y="3717663"/>
            <a:ext cx="2390924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New stealth game mode - Tenno rescuing captured Warframes : Warframe">
            <a:extLst>
              <a:ext uri="{FF2B5EF4-FFF2-40B4-BE49-F238E27FC236}">
                <a16:creationId xmlns:a16="http://schemas.microsoft.com/office/drawing/2014/main" id="{EEE9632C-72BF-4742-9DDE-E7EC1B5B3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628" y="1975756"/>
            <a:ext cx="2227945" cy="15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hief Review – A Classic Stealth Series Returns From The Shadows - Game  Informer">
            <a:extLst>
              <a:ext uri="{FF2B5EF4-FFF2-40B4-BE49-F238E27FC236}">
                <a16:creationId xmlns:a16="http://schemas.microsoft.com/office/drawing/2014/main" id="{1CA6928E-16D8-451E-9506-E1537DC8C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00" y="3526971"/>
            <a:ext cx="2390924" cy="154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53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E5B2-978C-4179-9912-B9FD66E5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Mechanics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4CEF-7B09-4E5C-ABF7-B886B94BC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Mechanics from Other Games:</a:t>
            </a:r>
            <a:endParaRPr lang="en-GB" sz="32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Detection (</a:t>
            </a:r>
            <a:r>
              <a:rPr lang="en-GB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Warframe</a:t>
            </a:r>
            <a:r>
              <a:rPr lang="en-GB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Area of Detection/Alarm System (button hold)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9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Metal Gear Solid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9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Payday 2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Tasks (Among Us)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Marked Status (</a:t>
            </a:r>
            <a:r>
              <a:rPr lang="en-GB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Kenshi</a:t>
            </a:r>
            <a:r>
              <a:rPr lang="en-GB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9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GTA Star System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9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Masquerade Breach (Vampire the Masquerade: Bloodlines)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7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Possible movements:</a:t>
            </a:r>
            <a:endParaRPr lang="en-GB" sz="3000" b="0" dirty="0">
              <a:effectLst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Crawling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Climbing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Platforming timing (Mirror edge </a:t>
            </a:r>
            <a:r>
              <a:rPr lang="en-GB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inspo</a:t>
            </a:r>
            <a:r>
              <a:rPr lang="en-GB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31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9245-3517-4A66-8645-7569ECBA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Map Inspirations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E2842-4F4B-43D0-A312-2E07E4EBC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49553" cy="4023360"/>
          </a:xfrm>
        </p:spPr>
        <p:txBody>
          <a:bodyPr/>
          <a:lstStyle/>
          <a:p>
            <a:r>
              <a:rPr lang="en-GB" dirty="0" err="1"/>
              <a:t>Warframe</a:t>
            </a:r>
            <a:r>
              <a:rPr lang="en-GB" dirty="0"/>
              <a:t> – </a:t>
            </a:r>
            <a:r>
              <a:rPr lang="en-GB" dirty="0" err="1"/>
              <a:t>Timesplitters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Possible Additions: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Cameras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Lasers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Alarm triggers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Silenced pistol? Bow?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Laser bots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Extraction point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shelf (Reference: Minority Report [Tom Cruise Movie])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Slippery floors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Stealth detection system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Stealth animation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Sight detection meter</a:t>
            </a:r>
          </a:p>
          <a:p>
            <a:endParaRPr lang="en-GB" dirty="0"/>
          </a:p>
        </p:txBody>
      </p:sp>
      <p:pic>
        <p:nvPicPr>
          <p:cNvPr id="1026" name="Picture 2" descr="Dojo Design ~ Share yours and discuss elements! - General Discussion -  Warframe Forums">
            <a:extLst>
              <a:ext uri="{FF2B5EF4-FFF2-40B4-BE49-F238E27FC236}">
                <a16:creationId xmlns:a16="http://schemas.microsoft.com/office/drawing/2014/main" id="{F046D133-17E5-424E-9C3B-6C7381C76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475" y="184573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-to-Date Dojo-Planner? - Missions &amp; Levels - Warframe Forums">
            <a:extLst>
              <a:ext uri="{FF2B5EF4-FFF2-40B4-BE49-F238E27FC236}">
                <a16:creationId xmlns:a16="http://schemas.microsoft.com/office/drawing/2014/main" id="{D1164D0E-0206-4C59-A0C9-A0B4079B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475" y="3554308"/>
            <a:ext cx="2816792" cy="266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p of paths Mastery Level 23, HATE this test. Hope it helps someone. -  Players helping Players - Warframe Forums">
            <a:extLst>
              <a:ext uri="{FF2B5EF4-FFF2-40B4-BE49-F238E27FC236}">
                <a16:creationId xmlns:a16="http://schemas.microsoft.com/office/drawing/2014/main" id="{1B7EC9AC-7390-4AD9-AD72-C1286E887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909" y="1359621"/>
            <a:ext cx="2361968" cy="472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08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E645-CD35-42D7-A006-0FE170A5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Developed Map: I ‘Orange’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657CF-4018-4670-81B5-15A533968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04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2881-36EA-4A0B-B091-CC5D4E59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Developed Map: II ‘Cuboid’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79690-B0A5-453F-8890-ADC5CE1B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1525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9BDBEE4B926F47811FCE7C66C2876E" ma:contentTypeVersion="9" ma:contentTypeDescription="Create a new document." ma:contentTypeScope="" ma:versionID="6bf854dbb7687432dfbfbfbf2ee0b2c8">
  <xsd:schema xmlns:xsd="http://www.w3.org/2001/XMLSchema" xmlns:xs="http://www.w3.org/2001/XMLSchema" xmlns:p="http://schemas.microsoft.com/office/2006/metadata/properties" xmlns:ns3="9c4bcffc-9bbc-4798-8282-fab74aca1e23" targetNamespace="http://schemas.microsoft.com/office/2006/metadata/properties" ma:root="true" ma:fieldsID="d737d0d8e9139af24c15987f837b4209" ns3:_="">
    <xsd:import namespace="9c4bcffc-9bbc-4798-8282-fab74aca1e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4bcffc-9bbc-4798-8282-fab74aca1e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3E44A2-A082-4612-8F4E-895E7102E5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4bcffc-9bbc-4798-8282-fab74aca1e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376063-6E8F-46B7-A586-FA324B562F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4EADAA-99E2-4224-9F01-17AECEF4E6DE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9c4bcffc-9bbc-4798-8282-fab74aca1e23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127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Team Five Research</vt:lpstr>
      <vt:lpstr>Inspiration: Moodboard </vt:lpstr>
      <vt:lpstr>Possible Mechanics </vt:lpstr>
      <vt:lpstr>Possible Map Inspirations</vt:lpstr>
      <vt:lpstr>Developed Map: I ‘Orange’</vt:lpstr>
      <vt:lpstr>Developed Map: II ‘Cuboid’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Five Research</dc:title>
  <dc:creator>DORE, REECE (Student)</dc:creator>
  <cp:lastModifiedBy>DORE, REECE (Student)</cp:lastModifiedBy>
  <cp:revision>1</cp:revision>
  <dcterms:created xsi:type="dcterms:W3CDTF">2021-01-08T14:41:08Z</dcterms:created>
  <dcterms:modified xsi:type="dcterms:W3CDTF">2021-01-08T14:53:12Z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0x010100869BDBEE4B926F47811FCE7C66C2876E</vt:lpwstr>
  </property>
</Properties>
</file>