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Titillium Web"/>
      <p:regular r:id="rId22"/>
      <p:bold r:id="rId23"/>
      <p:italic r:id="rId24"/>
      <p:boldItalic r:id="rId25"/>
    </p:embeddedFont>
    <p:embeddedFont>
      <p:font typeface="Titillium Web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F93548-776B-448F-8F1C-A47466C38C96}">
  <a:tblStyle styleId="{E0F93548-776B-448F-8F1C-A47466C38C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itilliumWeb-regular.fntdata"/><Relationship Id="rId21" Type="http://schemas.openxmlformats.org/officeDocument/2006/relationships/slide" Target="slides/slide16.xml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TitilliumWebLight-italic.fntdata"/><Relationship Id="rId27" Type="http://schemas.openxmlformats.org/officeDocument/2006/relationships/font" Target="fonts/TitilliumWe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15ec91f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15ec9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d15ec91f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d15ec9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d15ec91f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d15ec9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d15ec91f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d15ec91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d15ec91f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d15ec91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d15ec91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d15ec9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d15ec91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d15ec9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96d3f6d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96d3f6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15ec91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15ec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15ec91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15ec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d15ec91f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d15ec91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15ec91f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15ec9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15ec91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15ec9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15ec91f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15ec9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15ec91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15ec9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Polling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685800" y="28250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Reece Panek</a:t>
            </a:r>
            <a:endParaRPr sz="3600"/>
          </a:p>
        </p:txBody>
      </p:sp>
      <p:sp>
        <p:nvSpPr>
          <p:cNvPr id="56" name="Google Shape;56;p11"/>
          <p:cNvSpPr txBox="1"/>
          <p:nvPr>
            <p:ph type="ctrTitle"/>
          </p:nvPr>
        </p:nvSpPr>
        <p:spPr>
          <a:xfrm>
            <a:off x="5977800" y="4360500"/>
            <a:ext cx="31662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Dr. Bo Hatfield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428750"/>
            <a:ext cx="35586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Server - weblab.salemstate.edu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Lamp Stack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APACHE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MySQL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PHP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Linux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Windows 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 Studio</a:t>
            </a:r>
            <a:endParaRPr sz="1800"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Languages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Mobirise4 (Website Builder)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ECharts (Drawing Tool)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Version Control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GitHub</a:t>
            </a:r>
            <a:endParaRPr sz="18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(B1) Back-End Database Implementation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Instructor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Admin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(B2) Instructor Functionality, Implementation /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(B3) Student Functionality, Implementation /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(B4) Admin Functionality, Implementation /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(B5) Integrated Testing</a:t>
            </a:r>
            <a:endParaRPr sz="2000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Schedule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685175" y="15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{E0F93548-776B-448F-8F1C-A47466C38C96}</a:tableStyleId>
              </a:tblPr>
              <a:tblGrid>
                <a:gridCol w="4966900"/>
                <a:gridCol w="2806750"/>
              </a:tblGrid>
              <a:tr h="51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 Implementation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 Database Implementation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 Functionality, Implementation / Testing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Functionality, Implementation / Testing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 Functionality, Implementation / Testing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4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/ Presentation Preparation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1541050" y="15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{E0F93548-776B-448F-8F1C-A47466C38C96}</a:tableStyleId>
              </a:tblPr>
              <a:tblGrid>
                <a:gridCol w="3173375"/>
                <a:gridCol w="28885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D7D3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CSC 521 Presentation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1428750"/>
            <a:ext cx="4264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Presentation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Proposal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Amendments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System Architecture Diagrams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Version Control URL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User Manual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Sample Output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Journal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Postmortem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Final Presentation / Report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Zip of All Files</a:t>
            </a:r>
            <a:endParaRPr sz="24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57200" y="1428750"/>
            <a:ext cx="64992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Create a free resource to increase learning and productivity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engaged classroom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Study tool for students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Information for instructors that can be used in future semesters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an interactive web application to allow for a more interactive and engaged classroom.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Provide data on how well students are understanding the concepts in class and provide a resource for students to study from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Getting Out Of This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Completing a project from beginning to 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Gain better understanding in connecting back-end to front-end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creating, populate, updating and retrieving  a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 a user-friendly interface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428750"/>
            <a:ext cx="73038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Example: An instructor is having problems keeping the attention of their students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Solution: A web-based application that will keep students attention in the class by allowing everyone to be able to participate in class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434575"/>
            <a:ext cx="7056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Students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428750"/>
            <a:ext cx="71592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Allows the student to sign into class and </a:t>
            </a:r>
            <a:r>
              <a:rPr lang="en"/>
              <a:t>receive</a:t>
            </a:r>
            <a:r>
              <a:rPr lang="en"/>
              <a:t> uploaded images from the instructor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student can answer questions </a:t>
            </a:r>
            <a:r>
              <a:rPr lang="en"/>
              <a:t>anonymously with the press of a button that will be saved and neatly organized for the class to 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Students can go back in the future to be able to view the questions/answers for study purposes</a:t>
            </a:r>
            <a:r>
              <a:rPr lang="en"/>
              <a:t> 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434575"/>
            <a:ext cx="6746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Instructor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428750"/>
            <a:ext cx="67467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Multiple Choice and True or False questions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students engaged and paying attention to increase grades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Sort questions by topic and </a:t>
            </a:r>
            <a:r>
              <a:rPr lang="en"/>
              <a:t>receive</a:t>
            </a:r>
            <a:r>
              <a:rPr lang="en"/>
              <a:t> student averages for future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track of students grades on the questions and their attendance in class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3375" y="38180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122" y="50175"/>
            <a:ext cx="5328450" cy="4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3" y="1436475"/>
            <a:ext cx="699457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88875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Diagram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0" y="434575"/>
            <a:ext cx="4984325" cy="4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