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4662E-8AE6-4D25-B14C-350DAC113D96}">
  <a:tblStyle styleId="{1E44662E-8AE6-4D25-B14C-350DAC113D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d15ec9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d15ec9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d15ec9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d15ec9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d15ec9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d15ec9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d15ec91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d15ec91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d15ec9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d15ec91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d15ec9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d15ec9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d15ec91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d15ec91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96d3f6d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96d3f6d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d15ec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d15ec9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d15ec9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d15ec9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d15ec9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d15ec91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d15ec91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d15ec91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d15ec91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d15ec91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d15ec9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d15ec9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d15ec91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d15ec91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lab.salemstate.edu/~S0313537/StupollProt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Polling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85800" y="28250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Reece Panek</a:t>
            </a:r>
            <a:endParaRPr sz="3600"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977800" y="4360500"/>
            <a:ext cx="31662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Dr. Bo Hatfield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150025" y="2128550"/>
            <a:ext cx="84867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u="sng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http://weblab.salemstate.edu/~S0313537/StupollProto/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List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35586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Server - weblab.salemstate.edu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Lamp Stack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APACHE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MySQL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OS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Linux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Windows 10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 Studio</a:t>
            </a:r>
            <a:endParaRPr sz="18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Languages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Javascript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Mobirise4 (Website Builder)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ECharts (Drawing Tool)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Version Control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GitHub</a:t>
            </a:r>
            <a:endParaRPr sz="180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Back-End Database Implementation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Instructor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Student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Admin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Instructor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Student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Admin Functionality, Implementation / Testing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Integrated Testing</a:t>
            </a:r>
            <a:endParaRPr sz="2000"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Schedule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685175" y="1539675"/>
          <a:ext cx="7773650" cy="3161750"/>
        </p:xfrm>
        <a:graphic>
          <a:graphicData uri="http://schemas.openxmlformats.org/drawingml/2006/table">
            <a:tbl>
              <a:tblPr>
                <a:noFill/>
                <a:tableStyleId>{1E44662E-8AE6-4D25-B14C-350DAC113D96}</a:tableStyleId>
              </a:tblPr>
              <a:tblGrid>
                <a:gridCol w="49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 Implementation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Allocated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 Database Implementation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  Functionality, Implementation /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weeks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/ Presentation Preparation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week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Scheme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541050" y="1543975"/>
          <a:ext cx="6061900" cy="3230640"/>
        </p:xfrm>
        <a:graphic>
          <a:graphicData uri="http://schemas.openxmlformats.org/drawingml/2006/table">
            <a:tbl>
              <a:tblPr>
                <a:noFill/>
                <a:tableStyleId>{1E44662E-8AE6-4D25-B14C-350DAC113D96}</a:tableStyleId>
              </a:tblPr>
              <a:tblGrid>
                <a:gridCol w="31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CSC 521 Presentation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Back-end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Testing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42648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Original Presentation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Original Proposal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Amendments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System Architecture Diagrams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Project Version Control URL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2"/>
          </p:nvPr>
        </p:nvSpPr>
        <p:spPr>
          <a:xfrm>
            <a:off x="4808426" y="1428750"/>
            <a:ext cx="33861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User Manual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Sample Output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Project Journal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Postmortem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Final Presentation / Report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Zip of All Files</a:t>
            </a:r>
            <a:endParaRPr sz="2400"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4992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Create a free resource to increase learning and productivity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More engaged classroom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Study tool for students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Information for instructors that can be used in future semesters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an interactive web application to allow for a more interactive and engaged classroom.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Provide data on how well students are understanding the concepts in class and provide a resource for students to study from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Getting Out Of This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Completing a project from beginning to end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Gain better understanding in connecting back-end to front-end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creating, populate, updating and retrieving  a database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Practice creating a user-friendly interface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3038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Example: An instructor is having problems keeping the attention of their students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Solution: A web-based application that will keep students attention in the class by allowing everyone to be able to participate in class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56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Students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1592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Allows the student to sign into class and receive uploaded images from the instructor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 student can answer questions anonymously with the press of a button that will be saved and neatly organized for the class to view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Students can go back in the future to be able to view the questions/answers for study purposes  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746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Specification - Instructor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7467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Multiple Choice and True or False questions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students engaged and paying attention to increase grades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Sort questions by topic and receive student averages for future reference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Keeps track of students grades on the questions and their attendance in class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63375" y="38180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75" y="255725"/>
            <a:ext cx="5100650" cy="47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13" y="1436475"/>
            <a:ext cx="6994575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88875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Diagram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0" y="434575"/>
            <a:ext cx="4984325" cy="4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Titillium Web</vt:lpstr>
      <vt:lpstr>Calibri</vt:lpstr>
      <vt:lpstr>Arial</vt:lpstr>
      <vt:lpstr>Titillium Web Light</vt:lpstr>
      <vt:lpstr>Ninacor template</vt:lpstr>
      <vt:lpstr>Student Polling Web Application </vt:lpstr>
      <vt:lpstr>Objectives</vt:lpstr>
      <vt:lpstr>What I Am Getting Out Of This</vt:lpstr>
      <vt:lpstr>Problem Specification</vt:lpstr>
      <vt:lpstr>Problem Specification - Students</vt:lpstr>
      <vt:lpstr>Problem Specification - Instructor</vt:lpstr>
      <vt:lpstr>Preliminary  ERD</vt:lpstr>
      <vt:lpstr>System Architecture</vt:lpstr>
      <vt:lpstr>Usage Diagram</vt:lpstr>
      <vt:lpstr>Prototype</vt:lpstr>
      <vt:lpstr>Tool List</vt:lpstr>
      <vt:lpstr>Benchmarks</vt:lpstr>
      <vt:lpstr>Time Schedule</vt:lpstr>
      <vt:lpstr>Grading Scheme</vt:lpstr>
      <vt:lpstr>Deliverables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Polling Web Application </dc:title>
  <cp:lastModifiedBy>Reece Panek ✔</cp:lastModifiedBy>
  <cp:revision>1</cp:revision>
  <dcterms:modified xsi:type="dcterms:W3CDTF">2019-12-06T18:55:13Z</dcterms:modified>
</cp:coreProperties>
</file>