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Titillium Web" panose="020B0604020202020204" charset="0"/>
      <p:regular r:id="rId24"/>
      <p:bold r:id="rId25"/>
      <p:italic r:id="rId26"/>
      <p:boldItalic r:id="rId27"/>
    </p:embeddedFont>
    <p:embeddedFont>
      <p:font typeface="Titillium Web Light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4403C1D-1F4A-4B68-9961-E6178E5F6D82}">
  <a:tblStyle styleId="{04403C1D-1F4A-4B68-9961-E6178E5F6D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5d15ec91f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5d15ec91f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5d15ec91f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5d15ec91f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5d15ec91f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5d15ec91f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5d15ec91f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5d15ec91f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5d15ec91f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5d15ec91f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5d15ec91f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5d15ec91f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5d15ec91f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5d15ec91f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c2184af9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c2184af9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a96d3f6d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a96d3f6d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5d15ec9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5d15ec91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5d15ec91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5d15ec91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5d15ec91f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5d15ec91f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5d15ec91f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5d15ec91f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5d15ec91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5d15ec91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5d15ec91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5d15ec91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5d15ec91f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5d15ec91f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743850"/>
            <a:ext cx="57969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973750"/>
            <a:ext cx="5796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230450"/>
            <a:ext cx="5796900" cy="46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318775" y="1036050"/>
            <a:ext cx="5163900" cy="366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44500" rtl="0">
              <a:spcBef>
                <a:spcPts val="600"/>
              </a:spcBef>
              <a:spcAft>
                <a:spcPts val="0"/>
              </a:spcAft>
              <a:buSzPts val="3400"/>
              <a:buChar char="▰"/>
              <a:defRPr sz="3400"/>
            </a:lvl1pPr>
            <a:lvl2pPr marL="914400" lvl="1" indent="-4445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2pPr>
            <a:lvl3pPr marL="1371600" lvl="2" indent="-444500" rtl="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3pPr>
            <a:lvl4pPr marL="1828800" lvl="3" indent="-444500" rtl="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4pPr>
            <a:lvl5pPr marL="2286000" lvl="4" indent="-4445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5pPr>
            <a:lvl6pPr marL="2743200" lvl="5" indent="-444500" rtl="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6pPr>
            <a:lvl7pPr marL="3200400" lvl="6" indent="-444500" rtl="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7pPr>
            <a:lvl8pPr marL="3657600" lvl="7" indent="-4445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8pPr>
            <a:lvl9pPr marL="4114800" lvl="8" indent="-44450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9pPr>
          </a:lstStyle>
          <a:p>
            <a:endParaRPr/>
          </a:p>
        </p:txBody>
      </p:sp>
      <p:sp>
        <p:nvSpPr>
          <p:cNvPr id="19" name="Google Shape;19;p4"/>
          <p:cNvSpPr txBox="1"/>
          <p:nvPr/>
        </p:nvSpPr>
        <p:spPr>
          <a:xfrm>
            <a:off x="604350" y="627175"/>
            <a:ext cx="8709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7DFFB1"/>
                </a:solidFill>
                <a:latin typeface="Titillium Web"/>
                <a:ea typeface="Titillium Web"/>
                <a:cs typeface="Titillium Web"/>
                <a:sym typeface="Titillium Web"/>
              </a:rPr>
              <a:t>“</a:t>
            </a:r>
            <a:endParaRPr sz="9600" b="1">
              <a:solidFill>
                <a:srgbClr val="7DFFB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2924700" cy="31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3558095" y="1428750"/>
            <a:ext cx="2924700" cy="31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1851600" cy="332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2544155" y="1428750"/>
            <a:ext cx="1851600" cy="332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3"/>
          </p:nvPr>
        </p:nvSpPr>
        <p:spPr>
          <a:xfrm>
            <a:off x="4631111" y="1428750"/>
            <a:ext cx="1851600" cy="332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457200" y="4406300"/>
            <a:ext cx="60255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7DFFB1"/>
            </a:gs>
            <a:gs pos="12000">
              <a:srgbClr val="00AAC6"/>
            </a:gs>
            <a:gs pos="51000">
              <a:srgbClr val="0037B3"/>
            </a:gs>
            <a:gs pos="100000">
              <a:srgbClr val="00001A"/>
            </a:gs>
          </a:gsLst>
          <a:lin ang="1350003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Char char="▰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eblab.salemstate.edu/~S0313537/StupollProto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ctrTitle"/>
          </p:nvPr>
        </p:nvSpPr>
        <p:spPr>
          <a:xfrm>
            <a:off x="685800" y="743850"/>
            <a:ext cx="57969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Polling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Application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ctrTitle"/>
          </p:nvPr>
        </p:nvSpPr>
        <p:spPr>
          <a:xfrm>
            <a:off x="685800" y="2825050"/>
            <a:ext cx="57969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Reece Panek</a:t>
            </a:r>
            <a:endParaRPr sz="3600"/>
          </a:p>
        </p:txBody>
      </p:sp>
      <p:sp>
        <p:nvSpPr>
          <p:cNvPr id="56" name="Google Shape;56;p11"/>
          <p:cNvSpPr txBox="1">
            <a:spLocks noGrp="1"/>
          </p:cNvSpPr>
          <p:nvPr>
            <p:ph type="ctrTitle"/>
          </p:nvPr>
        </p:nvSpPr>
        <p:spPr>
          <a:xfrm>
            <a:off x="5977800" y="4360500"/>
            <a:ext cx="3166200" cy="78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Dr. Bo Hatfield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>
            <a:spLocks noGrp="1"/>
          </p:cNvSpPr>
          <p:nvPr>
            <p:ph type="ctrTitle"/>
          </p:nvPr>
        </p:nvSpPr>
        <p:spPr>
          <a:xfrm>
            <a:off x="685800" y="743850"/>
            <a:ext cx="57969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</a:t>
            </a:r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ctrTitle"/>
          </p:nvPr>
        </p:nvSpPr>
        <p:spPr>
          <a:xfrm>
            <a:off x="150025" y="2128550"/>
            <a:ext cx="84867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0" u="sng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http://weblab.salemstate.edu/~S0313537/StupollProto/</a:t>
            </a:r>
            <a:endParaRPr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 List</a:t>
            </a:r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3558600" cy="31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Server - weblab.salemstate.edu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Lamp Stack</a:t>
            </a:r>
            <a:endParaRPr sz="180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APACHE</a:t>
            </a:r>
            <a:endParaRPr sz="180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MySQL</a:t>
            </a:r>
            <a:endParaRPr sz="180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PHP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PHPMYADMIN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OS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Linux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Windows 10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IDE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Visual Studio</a:t>
            </a:r>
            <a:endParaRPr sz="1800"/>
          </a:p>
        </p:txBody>
      </p:sp>
      <p:sp>
        <p:nvSpPr>
          <p:cNvPr id="125" name="Google Shape;125;p21"/>
          <p:cNvSpPr txBox="1">
            <a:spLocks noGrp="1"/>
          </p:cNvSpPr>
          <p:nvPr>
            <p:ph type="body" idx="2"/>
          </p:nvPr>
        </p:nvSpPr>
        <p:spPr>
          <a:xfrm>
            <a:off x="4808426" y="1428750"/>
            <a:ext cx="3386100" cy="31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Languages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CSS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HTML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PHP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Javascript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Mobirise4 (Website Builder)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ECharts (Drawing Tool)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Version Control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GitHub</a:t>
            </a:r>
            <a:endParaRPr sz="1800"/>
          </a:p>
        </p:txBody>
      </p:sp>
      <p:sp>
        <p:nvSpPr>
          <p:cNvPr id="126" name="Google Shape;126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Benchmarks</a:t>
            </a:r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▰"/>
            </a:pPr>
            <a:r>
              <a:rPr lang="en" sz="2000"/>
              <a:t>Back-End Database Implementation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Instructor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Student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Admin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 sz="2000"/>
              <a:t>Instructor Functionality, Implementation / Testing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 sz="2000"/>
              <a:t>Student Functionality, Implementation / Testing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 sz="2000"/>
              <a:t>Admin Functionality, Implementation / Testing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 sz="2000"/>
              <a:t>Integrated Testing</a:t>
            </a:r>
            <a:endParaRPr sz="2000"/>
          </a:p>
        </p:txBody>
      </p:sp>
      <p:sp>
        <p:nvSpPr>
          <p:cNvPr id="133" name="Google Shape;133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Schedule</a:t>
            </a:r>
            <a:endParaRPr/>
          </a:p>
        </p:txBody>
      </p:sp>
      <p:sp>
        <p:nvSpPr>
          <p:cNvPr id="139" name="Google Shape;139;p2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aphicFrame>
        <p:nvGraphicFramePr>
          <p:cNvPr id="140" name="Google Shape;140;p23"/>
          <p:cNvGraphicFramePr/>
          <p:nvPr/>
        </p:nvGraphicFramePr>
        <p:xfrm>
          <a:off x="685175" y="1539675"/>
          <a:ext cx="7773650" cy="3161750"/>
        </p:xfrm>
        <a:graphic>
          <a:graphicData uri="http://schemas.openxmlformats.org/drawingml/2006/table">
            <a:tbl>
              <a:tblPr>
                <a:noFill/>
                <a:tableStyleId>{04403C1D-1F4A-4B68-9961-E6178E5F6D82}</a:tableStyleId>
              </a:tblPr>
              <a:tblGrid>
                <a:gridCol w="496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5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Component Implementation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 Allocated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Back-End Database Implementation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 weeks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Instructor Functionality, Implementation / Testing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 weeks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Student Functionality, Implementation / Testing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 weeks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Admin  Functionality, Implementation / Testing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weeks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0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Integrated Testing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weeks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0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Report / Presentation Preparation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week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Grading Scheme</a:t>
            </a:r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aphicFrame>
        <p:nvGraphicFramePr>
          <p:cNvPr id="147" name="Google Shape;147;p24"/>
          <p:cNvGraphicFramePr/>
          <p:nvPr/>
        </p:nvGraphicFramePr>
        <p:xfrm>
          <a:off x="1541050" y="1543975"/>
          <a:ext cx="6061900" cy="3230640"/>
        </p:xfrm>
        <a:graphic>
          <a:graphicData uri="http://schemas.openxmlformats.org/drawingml/2006/table">
            <a:tbl>
              <a:tblPr>
                <a:noFill/>
                <a:tableStyleId>{04403C1D-1F4A-4B68-9961-E6178E5F6D82}</a:tableStyleId>
              </a:tblPr>
              <a:tblGrid>
                <a:gridCol w="3173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8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Component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Grade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CSC 521 Presentation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10%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Back-end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25%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Instructor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20%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Student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15%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Admin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10%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Report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10%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Integrated Testing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10%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Deliverables</a:t>
            </a:r>
            <a:endParaRPr dirty="0"/>
          </a:p>
        </p:txBody>
      </p:sp>
      <p:sp>
        <p:nvSpPr>
          <p:cNvPr id="153" name="Google Shape;153;p25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4264800" cy="31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" sz="2400" dirty="0"/>
              <a:t>Original Presentation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 sz="2400" dirty="0"/>
              <a:t>Original Proposal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 sz="2400" dirty="0"/>
              <a:t>Amendments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 sz="2400" dirty="0"/>
              <a:t>System Architecture Diagrams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 sz="2400" dirty="0"/>
              <a:t>Project Version Control URL</a:t>
            </a:r>
            <a:endParaRPr sz="2400" dirty="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154" name="Google Shape;154;p25"/>
          <p:cNvSpPr txBox="1">
            <a:spLocks noGrp="1"/>
          </p:cNvSpPr>
          <p:nvPr>
            <p:ph type="body" idx="2"/>
          </p:nvPr>
        </p:nvSpPr>
        <p:spPr>
          <a:xfrm>
            <a:off x="4808426" y="1428750"/>
            <a:ext cx="3386100" cy="31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" sz="2400" dirty="0"/>
              <a:t>User Manual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 sz="2400" dirty="0"/>
              <a:t>Sample Output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 sz="2400" dirty="0"/>
              <a:t>Project Journal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 sz="2400" dirty="0"/>
              <a:t>Postmortem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 sz="2400" dirty="0"/>
              <a:t>Final Presentation / Report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 sz="2400" dirty="0"/>
              <a:t>Zip of All Files</a:t>
            </a:r>
            <a:endParaRPr sz="2400" dirty="0"/>
          </a:p>
        </p:txBody>
      </p:sp>
      <p:sp>
        <p:nvSpPr>
          <p:cNvPr id="155" name="Google Shape;155;p2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61" name="Google Shape;161;p26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6499200" cy="314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▰"/>
            </a:pPr>
            <a:r>
              <a:rPr lang="en" sz="2000"/>
              <a:t>Create a free resource to increase learning and productivity</a:t>
            </a:r>
            <a:endParaRPr sz="20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▰"/>
            </a:pPr>
            <a:r>
              <a:rPr lang="en" sz="2000"/>
              <a:t>More engaged classroom</a:t>
            </a:r>
            <a:endParaRPr sz="20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▰"/>
            </a:pPr>
            <a:r>
              <a:rPr lang="en" sz="2000"/>
              <a:t>Study tool for students</a:t>
            </a:r>
            <a:endParaRPr sz="20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▰"/>
            </a:pPr>
            <a:r>
              <a:rPr lang="en" sz="2000"/>
              <a:t>Information for instructors that can be used in future semesters</a:t>
            </a:r>
            <a:endParaRPr sz="20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2" name="Google Shape;162;p2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>
            <a:spLocks noGrp="1"/>
          </p:cNvSpPr>
          <p:nvPr>
            <p:ph type="ctrTitle"/>
          </p:nvPr>
        </p:nvSpPr>
        <p:spPr>
          <a:xfrm>
            <a:off x="610775" y="1991850"/>
            <a:ext cx="57969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Create an interactive web application to allow for a more interactive and engaged classroom.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Provide data on how well students are understanding the concepts in class and provide a resource for students to study from</a:t>
            </a:r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 Am Getting Out Of This</a:t>
            </a:r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Completing a project from beginning to end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Gain better understanding in connecting back-end to front-end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Practice creating, populate, updating and retrieving  a database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Practice creating a user-friendly interface</a:t>
            </a:r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Specification</a:t>
            </a:r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7303800" cy="314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Example: An instructor is having problems keeping the attention of their students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Solution: A web-based application that will keep students attention in the class by allowing everyone to be able to participate in class</a:t>
            </a:r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7056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Specification - Students</a:t>
            </a:r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7159200" cy="314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Allows the student to sign into class and receive uploaded images from the instructor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The student can answer questions anonymously with the press of a button that will be saved and neatly organized for the class to view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Students can go back in the future to be able to view the questions/answers for study purposes  </a:t>
            </a:r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7467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Specification - Instructor</a:t>
            </a:r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6746700" cy="314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Create Multiple Choice and True or False questions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Keeps students engaged and paying attention to increase grades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Sort questions by topic and receive student averages for future reference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Keeps track of students grades on the questions and their attendance in class</a:t>
            </a:r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63375" y="381800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ERD</a:t>
            </a:r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2475" y="255725"/>
            <a:ext cx="5100650" cy="4786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Architecture</a:t>
            </a:r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513" y="1436475"/>
            <a:ext cx="6994575" cy="347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188875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Usage Diagram</a:t>
            </a:r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6250" y="434575"/>
            <a:ext cx="4984325" cy="444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Ninaco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459</Words>
  <Application>Microsoft Office PowerPoint</Application>
  <PresentationFormat>On-screen Show (16:9)</PresentationFormat>
  <Paragraphs>128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Titillium Web</vt:lpstr>
      <vt:lpstr>Arial</vt:lpstr>
      <vt:lpstr>Calibri</vt:lpstr>
      <vt:lpstr>Titillium Web Light</vt:lpstr>
      <vt:lpstr>Ninacor template</vt:lpstr>
      <vt:lpstr>Student Polling Web Application </vt:lpstr>
      <vt:lpstr>Objectives</vt:lpstr>
      <vt:lpstr>What I Am Getting Out Of This</vt:lpstr>
      <vt:lpstr>Problem Specification</vt:lpstr>
      <vt:lpstr>Problem Specification - Students</vt:lpstr>
      <vt:lpstr>Problem Specification - Instructor</vt:lpstr>
      <vt:lpstr>Preliminary  ERD</vt:lpstr>
      <vt:lpstr>System Architecture</vt:lpstr>
      <vt:lpstr>Usage Diagram</vt:lpstr>
      <vt:lpstr>Prototype</vt:lpstr>
      <vt:lpstr>Tool List</vt:lpstr>
      <vt:lpstr>Benchmarks</vt:lpstr>
      <vt:lpstr>Time Schedule</vt:lpstr>
      <vt:lpstr>Grading Scheme</vt:lpstr>
      <vt:lpstr>Deliverables</vt:lpstr>
      <vt:lpstr>Conclusion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Polling Web Application </dc:title>
  <cp:lastModifiedBy>Reece Panek ✔</cp:lastModifiedBy>
  <cp:revision>1</cp:revision>
  <dcterms:modified xsi:type="dcterms:W3CDTF">2019-12-08T00:16:51Z</dcterms:modified>
</cp:coreProperties>
</file>