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5" d="100"/>
          <a:sy n="25" d="100"/>
        </p:scale>
        <p:origin x="246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ece Wisdom" userId="0b63f0c1530a3291" providerId="LiveId" clId="{F0800A0E-3345-48FA-87A2-D206EC225A97}"/>
    <pc:docChg chg="undo custSel addSld delSld modSld sldOrd">
      <pc:chgData name="Reece Wisdom" userId="0b63f0c1530a3291" providerId="LiveId" clId="{F0800A0E-3345-48FA-87A2-D206EC225A97}" dt="2017-11-11T00:57:50.636" v="462" actId="1076"/>
      <pc:docMkLst>
        <pc:docMk/>
      </pc:docMkLst>
      <pc:sldChg chg="addSp delSp modSp">
        <pc:chgData name="Reece Wisdom" userId="0b63f0c1530a3291" providerId="LiveId" clId="{F0800A0E-3345-48FA-87A2-D206EC225A97}" dt="2017-11-11T00:53:56.489" v="402" actId="14100"/>
        <pc:sldMkLst>
          <pc:docMk/>
          <pc:sldMk cId="3914097079" sldId="256"/>
        </pc:sldMkLst>
        <pc:picChg chg="mod">
          <ac:chgData name="Reece Wisdom" userId="0b63f0c1530a3291" providerId="LiveId" clId="{F0800A0E-3345-48FA-87A2-D206EC225A97}" dt="2017-11-11T00:35:12.563" v="146" actId="14100"/>
          <ac:picMkLst>
            <pc:docMk/>
            <pc:sldMk cId="3914097079" sldId="256"/>
            <ac:picMk id="4" creationId="{F92709A8-EB0D-49DC-BEDD-7E676413562F}"/>
          </ac:picMkLst>
        </pc:picChg>
        <pc:picChg chg="del mod">
          <ac:chgData name="Reece Wisdom" userId="0b63f0c1530a3291" providerId="LiveId" clId="{F0800A0E-3345-48FA-87A2-D206EC225A97}" dt="2017-11-11T00:29:09.415" v="95" actId="478"/>
          <ac:picMkLst>
            <pc:docMk/>
            <pc:sldMk cId="3914097079" sldId="256"/>
            <ac:picMk id="5" creationId="{4079CACB-8CCC-46BE-B4A3-56F74655138C}"/>
          </ac:picMkLst>
        </pc:picChg>
        <pc:picChg chg="del mod">
          <ac:chgData name="Reece Wisdom" userId="0b63f0c1530a3291" providerId="LiveId" clId="{F0800A0E-3345-48FA-87A2-D206EC225A97}" dt="2017-11-11T00:29:09.794" v="96" actId="478"/>
          <ac:picMkLst>
            <pc:docMk/>
            <pc:sldMk cId="3914097079" sldId="256"/>
            <ac:picMk id="6" creationId="{CAF8A208-0BCB-4827-9543-B5834606C82E}"/>
          </ac:picMkLst>
        </pc:picChg>
        <pc:picChg chg="del mod">
          <ac:chgData name="Reece Wisdom" userId="0b63f0c1530a3291" providerId="LiveId" clId="{F0800A0E-3345-48FA-87A2-D206EC225A97}" dt="2017-11-11T00:29:10.369" v="97" actId="478"/>
          <ac:picMkLst>
            <pc:docMk/>
            <pc:sldMk cId="3914097079" sldId="256"/>
            <ac:picMk id="7" creationId="{68FCC313-87CC-4264-B71B-054C86DB3C67}"/>
          </ac:picMkLst>
        </pc:picChg>
        <pc:picChg chg="add del mod">
          <ac:chgData name="Reece Wisdom" userId="0b63f0c1530a3291" providerId="LiveId" clId="{F0800A0E-3345-48FA-87A2-D206EC225A97}" dt="2017-11-11T00:34:06.111" v="131" actId="478"/>
          <ac:picMkLst>
            <pc:docMk/>
            <pc:sldMk cId="3914097079" sldId="256"/>
            <ac:picMk id="8" creationId="{8DA8C889-8849-442B-A23F-83B029936F0A}"/>
          </ac:picMkLst>
        </pc:picChg>
        <pc:picChg chg="add mod modCrop">
          <ac:chgData name="Reece Wisdom" userId="0b63f0c1530a3291" providerId="LiveId" clId="{F0800A0E-3345-48FA-87A2-D206EC225A97}" dt="2017-11-11T00:53:56.489" v="402" actId="14100"/>
          <ac:picMkLst>
            <pc:docMk/>
            <pc:sldMk cId="3914097079" sldId="256"/>
            <ac:picMk id="9" creationId="{38A8E81D-234B-472A-A9F2-5AFA98D5ECF3}"/>
          </ac:picMkLst>
        </pc:picChg>
        <pc:picChg chg="add mod modCrop">
          <ac:chgData name="Reece Wisdom" userId="0b63f0c1530a3291" providerId="LiveId" clId="{F0800A0E-3345-48FA-87A2-D206EC225A97}" dt="2017-11-11T00:34:04.588" v="130" actId="1076"/>
          <ac:picMkLst>
            <pc:docMk/>
            <pc:sldMk cId="3914097079" sldId="256"/>
            <ac:picMk id="10" creationId="{97479128-3171-44DC-8544-C2BFA1C2ACC5}"/>
          </ac:picMkLst>
        </pc:picChg>
      </pc:sldChg>
      <pc:sldChg chg="add del">
        <pc:chgData name="Reece Wisdom" userId="0b63f0c1530a3291" providerId="LiveId" clId="{F0800A0E-3345-48FA-87A2-D206EC225A97}" dt="2017-11-11T00:28:57.036" v="91" actId="2696"/>
        <pc:sldMkLst>
          <pc:docMk/>
          <pc:sldMk cId="2562737049" sldId="257"/>
        </pc:sldMkLst>
      </pc:sldChg>
      <pc:sldChg chg="add del">
        <pc:chgData name="Reece Wisdom" userId="0b63f0c1530a3291" providerId="LiveId" clId="{F0800A0E-3345-48FA-87A2-D206EC225A97}" dt="2017-11-11T00:28:56.295" v="90" actId="2696"/>
        <pc:sldMkLst>
          <pc:docMk/>
          <pc:sldMk cId="2192665729" sldId="258"/>
        </pc:sldMkLst>
      </pc:sldChg>
      <pc:sldChg chg="addSp delSp modSp add">
        <pc:chgData name="Reece Wisdom" userId="0b63f0c1530a3291" providerId="LiveId" clId="{F0800A0E-3345-48FA-87A2-D206EC225A97}" dt="2017-11-11T00:37:26.381" v="194" actId="1076"/>
        <pc:sldMkLst>
          <pc:docMk/>
          <pc:sldMk cId="1977144025" sldId="259"/>
        </pc:sldMkLst>
        <pc:spChg chg="del">
          <ac:chgData name="Reece Wisdom" userId="0b63f0c1530a3291" providerId="LiveId" clId="{F0800A0E-3345-48FA-87A2-D206EC225A97}" dt="2017-11-11T00:28:51.336" v="87" actId="478"/>
          <ac:spMkLst>
            <pc:docMk/>
            <pc:sldMk cId="1977144025" sldId="259"/>
            <ac:spMk id="2" creationId="{5AFC23A2-C560-4E7A-AC38-2E50F23AC14F}"/>
          </ac:spMkLst>
        </pc:spChg>
        <pc:spChg chg="del">
          <ac:chgData name="Reece Wisdom" userId="0b63f0c1530a3291" providerId="LiveId" clId="{F0800A0E-3345-48FA-87A2-D206EC225A97}" dt="2017-11-11T00:28:51.336" v="87" actId="478"/>
          <ac:spMkLst>
            <pc:docMk/>
            <pc:sldMk cId="1977144025" sldId="259"/>
            <ac:spMk id="3" creationId="{3B829EA0-E6B2-4124-8E43-FF01A0D75E1B}"/>
          </ac:spMkLst>
        </pc:spChg>
        <pc:picChg chg="add mod">
          <ac:chgData name="Reece Wisdom" userId="0b63f0c1530a3291" providerId="LiveId" clId="{F0800A0E-3345-48FA-87A2-D206EC225A97}" dt="2017-11-11T00:36:24.852" v="165" actId="1076"/>
          <ac:picMkLst>
            <pc:docMk/>
            <pc:sldMk cId="1977144025" sldId="259"/>
            <ac:picMk id="4" creationId="{BFFAE058-827A-44B3-ACC3-5FBD3F73E5E1}"/>
          </ac:picMkLst>
        </pc:picChg>
        <pc:picChg chg="add mod modCrop">
          <ac:chgData name="Reece Wisdom" userId="0b63f0c1530a3291" providerId="LiveId" clId="{F0800A0E-3345-48FA-87A2-D206EC225A97}" dt="2017-11-11T00:37:26.381" v="194" actId="1076"/>
          <ac:picMkLst>
            <pc:docMk/>
            <pc:sldMk cId="1977144025" sldId="259"/>
            <ac:picMk id="5" creationId="{9D990E24-9D0E-4FA0-8A9B-7FEFC50EA5C4}"/>
          </ac:picMkLst>
        </pc:picChg>
        <pc:picChg chg="add mod modCrop">
          <ac:chgData name="Reece Wisdom" userId="0b63f0c1530a3291" providerId="LiveId" clId="{F0800A0E-3345-48FA-87A2-D206EC225A97}" dt="2017-11-11T00:36:26.452" v="166" actId="1076"/>
          <ac:picMkLst>
            <pc:docMk/>
            <pc:sldMk cId="1977144025" sldId="259"/>
            <ac:picMk id="6" creationId="{6B9CB9BD-E918-4C28-B029-90ECA7B07E82}"/>
          </ac:picMkLst>
        </pc:picChg>
        <pc:picChg chg="add del">
          <ac:chgData name="Reece Wisdom" userId="0b63f0c1530a3291" providerId="LiveId" clId="{F0800A0E-3345-48FA-87A2-D206EC225A97}" dt="2017-11-11T00:35:55.217" v="159" actId="478"/>
          <ac:picMkLst>
            <pc:docMk/>
            <pc:sldMk cId="1977144025" sldId="259"/>
            <ac:picMk id="7" creationId="{E1839F61-FF83-4CA1-A696-8CD40383DB40}"/>
          </ac:picMkLst>
        </pc:picChg>
      </pc:sldChg>
      <pc:sldChg chg="addSp modSp add">
        <pc:chgData name="Reece Wisdom" userId="0b63f0c1530a3291" providerId="LiveId" clId="{F0800A0E-3345-48FA-87A2-D206EC225A97}" dt="2017-11-11T00:37:43.709" v="197" actId="1076"/>
        <pc:sldMkLst>
          <pc:docMk/>
          <pc:sldMk cId="2887084375" sldId="260"/>
        </pc:sldMkLst>
        <pc:picChg chg="add mod">
          <ac:chgData name="Reece Wisdom" userId="0b63f0c1530a3291" providerId="LiveId" clId="{F0800A0E-3345-48FA-87A2-D206EC225A97}" dt="2017-11-11T00:37:02.913" v="188" actId="14100"/>
          <ac:picMkLst>
            <pc:docMk/>
            <pc:sldMk cId="2887084375" sldId="260"/>
            <ac:picMk id="2" creationId="{035AAA0D-C1FC-44A8-B92C-9A38632189F6}"/>
          </ac:picMkLst>
        </pc:picChg>
        <pc:picChg chg="add mod modCrop">
          <ac:chgData name="Reece Wisdom" userId="0b63f0c1530a3291" providerId="LiveId" clId="{F0800A0E-3345-48FA-87A2-D206EC225A97}" dt="2017-11-11T00:37:43.709" v="197" actId="1076"/>
          <ac:picMkLst>
            <pc:docMk/>
            <pc:sldMk cId="2887084375" sldId="260"/>
            <ac:picMk id="3" creationId="{284DE722-A993-45E6-B163-7DA54963DA72}"/>
          </ac:picMkLst>
        </pc:picChg>
        <pc:picChg chg="add mod modCrop">
          <ac:chgData name="Reece Wisdom" userId="0b63f0c1530a3291" providerId="LiveId" clId="{F0800A0E-3345-48FA-87A2-D206EC225A97}" dt="2017-11-11T00:37:15.677" v="192" actId="1076"/>
          <ac:picMkLst>
            <pc:docMk/>
            <pc:sldMk cId="2887084375" sldId="260"/>
            <ac:picMk id="4" creationId="{84D87DF6-029E-4F4F-AA3E-87E071BFE014}"/>
          </ac:picMkLst>
        </pc:picChg>
      </pc:sldChg>
      <pc:sldChg chg="addSp modSp add">
        <pc:chgData name="Reece Wisdom" userId="0b63f0c1530a3291" providerId="LiveId" clId="{F0800A0E-3345-48FA-87A2-D206EC225A97}" dt="2017-11-11T00:42:11.909" v="213" actId="1076"/>
        <pc:sldMkLst>
          <pc:docMk/>
          <pc:sldMk cId="755460682" sldId="261"/>
        </pc:sldMkLst>
        <pc:picChg chg="add mod">
          <ac:chgData name="Reece Wisdom" userId="0b63f0c1530a3291" providerId="LiveId" clId="{F0800A0E-3345-48FA-87A2-D206EC225A97}" dt="2017-11-11T00:41:36.634" v="206" actId="14100"/>
          <ac:picMkLst>
            <pc:docMk/>
            <pc:sldMk cId="755460682" sldId="261"/>
            <ac:picMk id="2" creationId="{7752F186-FECC-4C3B-BCF4-D5F1DBEFD87B}"/>
          </ac:picMkLst>
        </pc:picChg>
        <pc:picChg chg="add mod modCrop">
          <ac:chgData name="Reece Wisdom" userId="0b63f0c1530a3291" providerId="LiveId" clId="{F0800A0E-3345-48FA-87A2-D206EC225A97}" dt="2017-11-11T00:42:11.909" v="213" actId="1076"/>
          <ac:picMkLst>
            <pc:docMk/>
            <pc:sldMk cId="755460682" sldId="261"/>
            <ac:picMk id="3" creationId="{28AB2CD2-7C70-40D5-8904-C6023ABFA702}"/>
          </ac:picMkLst>
        </pc:picChg>
        <pc:picChg chg="add mod modCrop">
          <ac:chgData name="Reece Wisdom" userId="0b63f0c1530a3291" providerId="LiveId" clId="{F0800A0E-3345-48FA-87A2-D206EC225A97}" dt="2017-11-11T00:41:56.997" v="210" actId="1076"/>
          <ac:picMkLst>
            <pc:docMk/>
            <pc:sldMk cId="755460682" sldId="261"/>
            <ac:picMk id="4" creationId="{72ACAAA6-3E89-4F4D-999B-EB58754DA7AE}"/>
          </ac:picMkLst>
        </pc:picChg>
      </pc:sldChg>
      <pc:sldChg chg="addSp delSp modSp add ord">
        <pc:chgData name="Reece Wisdom" userId="0b63f0c1530a3291" providerId="LiveId" clId="{F0800A0E-3345-48FA-87A2-D206EC225A97}" dt="2017-11-11T00:48:17.903" v="400" actId="12789"/>
        <pc:sldMkLst>
          <pc:docMk/>
          <pc:sldMk cId="1631248100" sldId="262"/>
        </pc:sldMkLst>
        <pc:spChg chg="del">
          <ac:chgData name="Reece Wisdom" userId="0b63f0c1530a3291" providerId="LiveId" clId="{F0800A0E-3345-48FA-87A2-D206EC225A97}" dt="2017-11-11T00:45:29.733" v="220" actId="478"/>
          <ac:spMkLst>
            <pc:docMk/>
            <pc:sldMk cId="1631248100" sldId="262"/>
            <ac:spMk id="2" creationId="{7EF3132B-7FDC-4200-B665-77139DEB691F}"/>
          </ac:spMkLst>
        </pc:spChg>
        <pc:spChg chg="del">
          <ac:chgData name="Reece Wisdom" userId="0b63f0c1530a3291" providerId="LiveId" clId="{F0800A0E-3345-48FA-87A2-D206EC225A97}" dt="2017-11-11T00:45:29.733" v="220" actId="478"/>
          <ac:spMkLst>
            <pc:docMk/>
            <pc:sldMk cId="1631248100" sldId="262"/>
            <ac:spMk id="3" creationId="{F62FFFD3-6008-42F4-A985-95C016767117}"/>
          </ac:spMkLst>
        </pc:spChg>
        <pc:picChg chg="add mod modCrop">
          <ac:chgData name="Reece Wisdom" userId="0b63f0c1530a3291" providerId="LiveId" clId="{F0800A0E-3345-48FA-87A2-D206EC225A97}" dt="2017-11-11T00:48:17.903" v="400" actId="12789"/>
          <ac:picMkLst>
            <pc:docMk/>
            <pc:sldMk cId="1631248100" sldId="262"/>
            <ac:picMk id="4" creationId="{BCE247F4-08CB-45A9-B1E0-8A0BF00189DB}"/>
          </ac:picMkLst>
        </pc:picChg>
      </pc:sldChg>
      <pc:sldChg chg="addSp delSp modSp add ord">
        <pc:chgData name="Reece Wisdom" userId="0b63f0c1530a3291" providerId="LiveId" clId="{F0800A0E-3345-48FA-87A2-D206EC225A97}" dt="2017-11-11T00:57:50.636" v="462" actId="1076"/>
        <pc:sldMkLst>
          <pc:docMk/>
          <pc:sldMk cId="4028326947" sldId="263"/>
        </pc:sldMkLst>
        <pc:spChg chg="del">
          <ac:chgData name="Reece Wisdom" userId="0b63f0c1530a3291" providerId="LiveId" clId="{F0800A0E-3345-48FA-87A2-D206EC225A97}" dt="2017-11-11T00:54:42.409" v="405" actId="478"/>
          <ac:spMkLst>
            <pc:docMk/>
            <pc:sldMk cId="4028326947" sldId="263"/>
            <ac:spMk id="2" creationId="{3EDE347D-282B-4DB5-AA60-DC532F5D1D2A}"/>
          </ac:spMkLst>
        </pc:spChg>
        <pc:spChg chg="del">
          <ac:chgData name="Reece Wisdom" userId="0b63f0c1530a3291" providerId="LiveId" clId="{F0800A0E-3345-48FA-87A2-D206EC225A97}" dt="2017-11-11T00:54:42.409" v="405" actId="478"/>
          <ac:spMkLst>
            <pc:docMk/>
            <pc:sldMk cId="4028326947" sldId="263"/>
            <ac:spMk id="3" creationId="{640E5839-F1CD-4F4F-B8EE-3C7FCAC80CBD}"/>
          </ac:spMkLst>
        </pc:spChg>
        <pc:picChg chg="add mod">
          <ac:chgData name="Reece Wisdom" userId="0b63f0c1530a3291" providerId="LiveId" clId="{F0800A0E-3345-48FA-87A2-D206EC225A97}" dt="2017-11-11T00:57:42" v="461" actId="14100"/>
          <ac:picMkLst>
            <pc:docMk/>
            <pc:sldMk cId="4028326947" sldId="263"/>
            <ac:picMk id="4" creationId="{4595EB60-29FD-4C55-9939-D3F88FF85765}"/>
          </ac:picMkLst>
        </pc:picChg>
        <pc:picChg chg="add mod">
          <ac:chgData name="Reece Wisdom" userId="0b63f0c1530a3291" providerId="LiveId" clId="{F0800A0E-3345-48FA-87A2-D206EC225A97}" dt="2017-11-11T00:57:42" v="461" actId="14100"/>
          <ac:picMkLst>
            <pc:docMk/>
            <pc:sldMk cId="4028326947" sldId="263"/>
            <ac:picMk id="5" creationId="{4B7268EE-D75E-4BFA-A3D5-DC567D25D54A}"/>
          </ac:picMkLst>
        </pc:picChg>
        <pc:picChg chg="add mod">
          <ac:chgData name="Reece Wisdom" userId="0b63f0c1530a3291" providerId="LiveId" clId="{F0800A0E-3345-48FA-87A2-D206EC225A97}" dt="2017-11-11T00:57:42" v="461" actId="14100"/>
          <ac:picMkLst>
            <pc:docMk/>
            <pc:sldMk cId="4028326947" sldId="263"/>
            <ac:picMk id="6" creationId="{36008E6F-2B97-438C-B9ED-338A527F82A8}"/>
          </ac:picMkLst>
        </pc:picChg>
        <pc:picChg chg="add mod">
          <ac:chgData name="Reece Wisdom" userId="0b63f0c1530a3291" providerId="LiveId" clId="{F0800A0E-3345-48FA-87A2-D206EC225A97}" dt="2017-11-11T00:57:42" v="461" actId="14100"/>
          <ac:picMkLst>
            <pc:docMk/>
            <pc:sldMk cId="4028326947" sldId="263"/>
            <ac:picMk id="7" creationId="{1E1166D8-1FBA-4CD1-9CF1-105B3FBF2C67}"/>
          </ac:picMkLst>
        </pc:picChg>
        <pc:picChg chg="add mod">
          <ac:chgData name="Reece Wisdom" userId="0b63f0c1530a3291" providerId="LiveId" clId="{F0800A0E-3345-48FA-87A2-D206EC225A97}" dt="2017-11-11T00:57:42" v="461" actId="14100"/>
          <ac:picMkLst>
            <pc:docMk/>
            <pc:sldMk cId="4028326947" sldId="263"/>
            <ac:picMk id="8" creationId="{80FCBE0F-00A6-45D4-9524-D8E4E44AEB3D}"/>
          </ac:picMkLst>
        </pc:picChg>
        <pc:picChg chg="add mod">
          <ac:chgData name="Reece Wisdom" userId="0b63f0c1530a3291" providerId="LiveId" clId="{F0800A0E-3345-48FA-87A2-D206EC225A97}" dt="2017-11-11T00:57:42" v="461" actId="14100"/>
          <ac:picMkLst>
            <pc:docMk/>
            <pc:sldMk cId="4028326947" sldId="263"/>
            <ac:picMk id="9" creationId="{36571E36-DE25-469A-A47F-86717D356353}"/>
          </ac:picMkLst>
        </pc:picChg>
        <pc:picChg chg="add mod">
          <ac:chgData name="Reece Wisdom" userId="0b63f0c1530a3291" providerId="LiveId" clId="{F0800A0E-3345-48FA-87A2-D206EC225A97}" dt="2017-11-11T00:57:42" v="461" actId="14100"/>
          <ac:picMkLst>
            <pc:docMk/>
            <pc:sldMk cId="4028326947" sldId="263"/>
            <ac:picMk id="10" creationId="{D4A7F1FA-DA55-42BC-9783-E25242FD165C}"/>
          </ac:picMkLst>
        </pc:picChg>
        <pc:picChg chg="add mod">
          <ac:chgData name="Reece Wisdom" userId="0b63f0c1530a3291" providerId="LiveId" clId="{F0800A0E-3345-48FA-87A2-D206EC225A97}" dt="2017-11-11T00:57:42" v="461" actId="14100"/>
          <ac:picMkLst>
            <pc:docMk/>
            <pc:sldMk cId="4028326947" sldId="263"/>
            <ac:picMk id="11" creationId="{8F024200-7798-411E-8279-65BAC8C4F919}"/>
          </ac:picMkLst>
        </pc:picChg>
        <pc:picChg chg="add mod">
          <ac:chgData name="Reece Wisdom" userId="0b63f0c1530a3291" providerId="LiveId" clId="{F0800A0E-3345-48FA-87A2-D206EC225A97}" dt="2017-11-11T00:57:50.636" v="462" actId="1076"/>
          <ac:picMkLst>
            <pc:docMk/>
            <pc:sldMk cId="4028326947" sldId="263"/>
            <ac:picMk id="12" creationId="{A7DFB4A3-0215-4054-8DC5-4A79CB06A18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42F9-F095-4156-8356-F29E57F17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FCEF7-1FC0-4937-B59F-8DCD6C32D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2FF71-5F77-4A97-903A-D6066483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16FA-B133-4D91-AF4A-802E66CACA7D}" type="datetimeFigureOut">
              <a:rPr lang="en-GB" smtClean="0"/>
              <a:t>11/11/2017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88D2A-068B-44DB-8305-4C416DA0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F8EA1-08E1-473F-A1C3-0E94562E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0A6B-FD02-4E79-9BEF-1688FBD66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5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65A56-8378-4EB9-A05B-68F68CE2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9123E-F8DA-4FF9-AB5F-70EDCA075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9C72D-5F30-409B-BA90-795392123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16FA-B133-4D91-AF4A-802E66CACA7D}" type="datetimeFigureOut">
              <a:rPr lang="en-GB" smtClean="0"/>
              <a:t>11/11/2017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A8F5B-C291-4578-B834-A951C2398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DFA85-2C1E-4620-8762-E68F2EC0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0A6B-FD02-4E79-9BEF-1688FBD66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81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DC3BC1-5190-4884-A390-541351CDD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7CB83-2F21-4DC6-AA21-9368C14CC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C9AA4-75E8-4AFE-A22D-31C7C181C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16FA-B133-4D91-AF4A-802E66CACA7D}" type="datetimeFigureOut">
              <a:rPr lang="en-GB" smtClean="0"/>
              <a:t>11/11/2017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2BE2C-054F-477B-B043-534740D5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DAC9A-3B16-48B2-96FA-3DA60238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0A6B-FD02-4E79-9BEF-1688FBD66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41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179E9-5EC6-4317-801C-DCB3F12D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1A290-2043-4E8E-B767-3E08119AB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AAEB0-4531-45FB-A4C4-6229DBC2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16FA-B133-4D91-AF4A-802E66CACA7D}" type="datetimeFigureOut">
              <a:rPr lang="en-GB" smtClean="0"/>
              <a:t>11/11/2017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C0E4A-6583-4C19-AC43-53D1F504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E05B7-A45F-4166-8028-E1C76C6C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0A6B-FD02-4E79-9BEF-1688FBD66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77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D966-0915-4922-8E96-621699839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FA4A0-D9A1-4EE2-8715-3DB7D01F8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6F5CA-4EA1-49AB-942F-5930030AD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16FA-B133-4D91-AF4A-802E66CACA7D}" type="datetimeFigureOut">
              <a:rPr lang="en-GB" smtClean="0"/>
              <a:t>11/11/2017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9B25A-AECD-4595-9A04-3CF3959B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78877-7647-44E9-99F5-6561E226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0A6B-FD02-4E79-9BEF-1688FBD66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80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8DAE6-9B7E-4514-BFB5-6546F7DD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8557B-E626-46A2-85EA-A0A6FC62B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374FC-E04B-4A36-966C-ADEF4F432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F9B81-656E-4C03-81B0-282EA02E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16FA-B133-4D91-AF4A-802E66CACA7D}" type="datetimeFigureOut">
              <a:rPr lang="en-GB" smtClean="0"/>
              <a:t>11/11/2017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BD40C-4BB1-49E9-B701-06790686E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E7092-0D52-4313-AA0F-2D883FB4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0A6B-FD02-4E79-9BEF-1688FBD66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33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4D845-47E1-4FFA-8EED-12212C228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8D1B9-2F42-4924-A89A-8C393BDB9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A695C-38E1-410E-988D-C273DFC1A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09EB78-3BB8-4B71-A9B4-6BBC15FDD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EDBBD-06AD-4970-97A1-BD88C7404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386251-19CA-49AB-BFE7-58491B69C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16FA-B133-4D91-AF4A-802E66CACA7D}" type="datetimeFigureOut">
              <a:rPr lang="en-GB" smtClean="0"/>
              <a:t>11/11/2017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E0C09F-C58F-4A9D-B89E-C9CA157E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BDEDA5-1DBF-480A-9A71-26C25C11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0A6B-FD02-4E79-9BEF-1688FBD66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57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C695F-8463-4DA2-9B6B-9FD54067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597BC-E85B-4B8B-93B6-5D8E3018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16FA-B133-4D91-AF4A-802E66CACA7D}" type="datetimeFigureOut">
              <a:rPr lang="en-GB" smtClean="0"/>
              <a:t>11/11/2017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65848-2A17-4746-B21B-BD08A4DC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3111C-B25A-4A31-996D-52E51038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0A6B-FD02-4E79-9BEF-1688FBD66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24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49DF60-4DB1-4986-9875-997EF7F5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16FA-B133-4D91-AF4A-802E66CACA7D}" type="datetimeFigureOut">
              <a:rPr lang="en-GB" smtClean="0"/>
              <a:t>11/11/2017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FE4CD2-BA25-4DF3-96E7-492F467E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FBC6C-7E68-4DF9-ACEC-17870ABDE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0A6B-FD02-4E79-9BEF-1688FBD66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31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2B63-8CAD-4FEC-8E6E-33D964179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10247-C74A-417F-B873-9518E95EF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6A5CF-7F57-42B5-A2F5-54DB3DDC4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4FAA2-9B36-408F-9299-EA585A967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16FA-B133-4D91-AF4A-802E66CACA7D}" type="datetimeFigureOut">
              <a:rPr lang="en-GB" smtClean="0"/>
              <a:t>11/11/2017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12E19-FD26-4751-AAEA-851ED5D6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10837-256D-4D31-BE18-91E79568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0A6B-FD02-4E79-9BEF-1688FBD66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40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91B74-9F31-4343-8E8F-8E44C532B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89847F-EE7D-43F0-B2E3-93F90C873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218FC-DC72-4CBB-B8D3-482B6A7B9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D8658-9F7F-45AC-8B1B-AFB2C1AD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16FA-B133-4D91-AF4A-802E66CACA7D}" type="datetimeFigureOut">
              <a:rPr lang="en-GB" smtClean="0"/>
              <a:t>11/11/2017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0874E-A89D-48F7-9197-20FEA3DF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E700C-653A-423D-AADF-A1095298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F0A6B-FD02-4E79-9BEF-1688FBD66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43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1CA9A6-AFA3-4BCF-AB3B-4929A9DC6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81689-6EBF-44B0-86AF-9B730E701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AA59E-52D4-4ECF-93FF-3F3D13C13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16FA-B133-4D91-AF4A-802E66CACA7D}" type="datetimeFigureOut">
              <a:rPr lang="en-GB" smtClean="0"/>
              <a:t>11/11/2017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289BD-1BF8-4D30-975B-54FCF7AD2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85B56-3270-4497-8FB3-1C8CC5DC4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0A6B-FD02-4E79-9BEF-1688FBD66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01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2709A8-EB0D-49DC-BEDD-7E67641356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8" t="6183" r="64506" b="23222"/>
          <a:stretch/>
        </p:blipFill>
        <p:spPr>
          <a:xfrm>
            <a:off x="-5" y="0"/>
            <a:ext cx="3704562" cy="43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A8E81D-234B-472A-A9F2-5AFA98D5EC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8" t="6183" r="64506" b="58519"/>
          <a:stretch/>
        </p:blipFill>
        <p:spPr>
          <a:xfrm>
            <a:off x="5543997" y="-769062"/>
            <a:ext cx="7409132" cy="432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479128-3171-44DC-8544-C2BFA1C2A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8" t="41481" r="64506" b="23222"/>
          <a:stretch/>
        </p:blipFill>
        <p:spPr>
          <a:xfrm>
            <a:off x="5543997" y="4084338"/>
            <a:ext cx="7409132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9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FAE058-827A-44B3-ACC3-5FBD3F73E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8" t="6182" r="64506" b="23222"/>
          <a:stretch/>
        </p:blipFill>
        <p:spPr>
          <a:xfrm>
            <a:off x="0" y="0"/>
            <a:ext cx="3704560" cy="432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990E24-9D0E-4FA0-8A9B-7FEFC50EA5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8" t="41480" r="64506" b="23222"/>
          <a:stretch/>
        </p:blipFill>
        <p:spPr>
          <a:xfrm>
            <a:off x="5410199" y="4065000"/>
            <a:ext cx="7409119" cy="432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9CB9BD-E918-4C28-B029-90ECA7B07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8" t="6182" r="64506" b="58520"/>
          <a:stretch/>
        </p:blipFill>
        <p:spPr>
          <a:xfrm>
            <a:off x="5410199" y="-1055100"/>
            <a:ext cx="7409119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4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5AAA0D-C1FC-44A8-B92C-9A38632189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8" t="6182" r="64506" b="23222"/>
          <a:stretch/>
        </p:blipFill>
        <p:spPr>
          <a:xfrm>
            <a:off x="8" y="0"/>
            <a:ext cx="3704564" cy="432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4DE722-A993-45E6-B163-7DA54963DA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8" t="41480" r="64506" b="23222"/>
          <a:stretch/>
        </p:blipFill>
        <p:spPr>
          <a:xfrm>
            <a:off x="6430489" y="3653250"/>
            <a:ext cx="7409122" cy="432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D87DF6-029E-4F4F-AA3E-87E071BFE0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8" t="6182" r="64506" b="58520"/>
          <a:stretch/>
        </p:blipFill>
        <p:spPr>
          <a:xfrm>
            <a:off x="6430489" y="-1371600"/>
            <a:ext cx="7409122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8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52F186-FECC-4C3B-BCF4-D5F1DBEFD8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8" t="6182" r="64506" b="23222"/>
          <a:stretch/>
        </p:blipFill>
        <p:spPr>
          <a:xfrm>
            <a:off x="1" y="0"/>
            <a:ext cx="3704561" cy="432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AB2CD2-7C70-40D5-8904-C6023ABFA7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8" t="41480" r="64506" b="23222"/>
          <a:stretch/>
        </p:blipFill>
        <p:spPr>
          <a:xfrm>
            <a:off x="6669278" y="3688629"/>
            <a:ext cx="7409122" cy="43200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ACAAA6-3E89-4F4D-999B-EB58754DA7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8" t="6182" r="64506" b="58520"/>
          <a:stretch/>
        </p:blipFill>
        <p:spPr>
          <a:xfrm>
            <a:off x="6669278" y="-1564819"/>
            <a:ext cx="7409122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6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E247F4-08CB-45A9-B1E0-8A0BF00189DB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31728" t="15505" r="31780" b="38297"/>
          <a:stretch/>
        </p:blipFill>
        <p:spPr>
          <a:xfrm>
            <a:off x="2391600" y="1269000"/>
            <a:ext cx="74088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4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95EB60-29FD-4C55-9939-D3F88FF857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8" t="6183" r="64506" b="58519"/>
          <a:stretch/>
        </p:blipFill>
        <p:spPr>
          <a:xfrm>
            <a:off x="-7409132" y="-2571013"/>
            <a:ext cx="14818264" cy="864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7268EE-D75E-4BFA-A3D5-DC567D25D5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8" t="41481" r="64506" b="23222"/>
          <a:stretch/>
        </p:blipFill>
        <p:spPr>
          <a:xfrm>
            <a:off x="2391434" y="-2571013"/>
            <a:ext cx="14818264" cy="864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008E6F-2B97-438C-B9ED-338A527F82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8" t="41480" r="64506" b="23222"/>
          <a:stretch/>
        </p:blipFill>
        <p:spPr>
          <a:xfrm>
            <a:off x="-7409120" y="2095976"/>
            <a:ext cx="14818238" cy="86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166D8-1FBA-4CD1-9CF1-105B3FBF2C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8" t="6182" r="64506" b="58520"/>
          <a:stretch/>
        </p:blipFill>
        <p:spPr>
          <a:xfrm>
            <a:off x="12191999" y="-2542326"/>
            <a:ext cx="14818238" cy="864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FCBE0F-00A6-45D4-9524-D8E4E44AEB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58" t="41480" r="64506" b="23222"/>
          <a:stretch/>
        </p:blipFill>
        <p:spPr>
          <a:xfrm>
            <a:off x="12192000" y="1968234"/>
            <a:ext cx="14818244" cy="86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571E36-DE25-469A-A47F-86717D3563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58" t="6182" r="64506" b="58520"/>
          <a:stretch/>
        </p:blipFill>
        <p:spPr>
          <a:xfrm>
            <a:off x="2391444" y="1968234"/>
            <a:ext cx="14818244" cy="864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A7F1FA-DA55-42BC-9783-E25242FD16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58" t="41480" r="64506" b="23222"/>
          <a:stretch/>
        </p:blipFill>
        <p:spPr>
          <a:xfrm>
            <a:off x="2391444" y="6507480"/>
            <a:ext cx="14818241" cy="86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024200-7798-411E-8279-65BAC8C4F9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58" t="6182" r="64506" b="58520"/>
          <a:stretch/>
        </p:blipFill>
        <p:spPr>
          <a:xfrm>
            <a:off x="-7409122" y="6478794"/>
            <a:ext cx="14818244" cy="864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FB4A3-0215-4054-8DC5-4A79CB06A1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728" t="15505" r="31780" b="38297"/>
          <a:stretch/>
        </p:blipFill>
        <p:spPr>
          <a:xfrm>
            <a:off x="12192482" y="6450107"/>
            <a:ext cx="14817600" cy="86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26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Reece Wisdom</dc:creator>
  <cp:lastModifiedBy>Reece Wisdom</cp:lastModifiedBy>
  <cp:revision>1</cp:revision>
  <dcterms:created xsi:type="dcterms:W3CDTF">2017-11-04T22:33:04Z</dcterms:created>
  <dcterms:modified xsi:type="dcterms:W3CDTF">2017-11-11T00:57:50Z</dcterms:modified>
</cp:coreProperties>
</file>