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5" r:id="rId3"/>
    <p:sldId id="266" r:id="rId4"/>
    <p:sldId id="264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>
        <p:scale>
          <a:sx n="126" d="100"/>
          <a:sy n="126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36-4FEF-9D1A-746EB9A75A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36-4FEF-9D1A-746EB9A75A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36-4FEF-9D1A-746EB9A75A6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391884040"/>
        <c:axId val="391883648"/>
      </c:barChart>
      <c:catAx>
        <c:axId val="391884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883648"/>
        <c:crosses val="autoZero"/>
        <c:auto val="1"/>
        <c:lblAlgn val="ctr"/>
        <c:lblOffset val="100"/>
        <c:noMultiLvlLbl val="0"/>
      </c:catAx>
      <c:valAx>
        <c:axId val="3918836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1884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with Caption Layout</a:t>
            </a:r>
          </a:p>
        </p:txBody>
      </p:sp>
      <p:pic>
        <p:nvPicPr>
          <p:cNvPr id="5" name="Picture Placeholder 4" descr="Basketball players raising hands together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  <p:sp>
        <p:nvSpPr>
          <p:cNvPr id="6" name="Rounded Rectangle 5" hidden="1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30533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with Caption Layout</a:t>
            </a:r>
          </a:p>
        </p:txBody>
      </p:sp>
      <p:graphicFrame>
        <p:nvGraphicFramePr>
          <p:cNvPr id="10" name="Content Placeholder 9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812233"/>
              </p:ext>
            </p:extLst>
          </p:nvPr>
        </p:nvGraphicFramePr>
        <p:xfrm>
          <a:off x="609600" y="838200"/>
          <a:ext cx="6172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194957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5791516"/>
              </p:ext>
            </p:extLst>
          </p:nvPr>
        </p:nvGraphicFramePr>
        <p:xfrm>
          <a:off x="6278563" y="1676400"/>
          <a:ext cx="4846638" cy="2209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15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1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18645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6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CC5AF3F1-F1AD-46F5-B229-4E1329F06412}" vid="{B7E1BF64-2168-4738-AA42-CF7C9F7F9E9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tf04001173_win32</Template>
  <TotalTime>0</TotalTime>
  <Words>120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Franklin Gothic Medium</vt:lpstr>
      <vt:lpstr>Impact</vt:lpstr>
      <vt:lpstr>Basketball 16x9</vt:lpstr>
      <vt:lpstr>Title Layout</vt:lpstr>
      <vt:lpstr>Picture with Caption Layout</vt:lpstr>
      <vt:lpstr>Title and Content Layout with List</vt:lpstr>
      <vt:lpstr>Content with Caption Layout</vt:lpstr>
      <vt:lpstr>Two Content Layout with Table</vt:lpstr>
      <vt:lpstr>Add a Slide Title - 1</vt:lpstr>
      <vt:lpstr>Add a Slide Title - 2</vt:lpstr>
      <vt:lpstr>Add a Slide Title - 3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Kelly McClelland</dc:creator>
  <cp:lastModifiedBy>Kelly McClelland</cp:lastModifiedBy>
  <cp:revision>1</cp:revision>
  <dcterms:created xsi:type="dcterms:W3CDTF">2022-03-28T20:59:00Z</dcterms:created>
  <dcterms:modified xsi:type="dcterms:W3CDTF">2022-03-28T20:59:53Z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