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7e0fde4e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7e0fde4e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67e0fde4e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67e0fde4e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7e0fde4e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7e0fde4e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e0fde4e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7e0fde4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7e0fde4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67e0fde4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7e0fde4e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67e0fde4e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67e0fde4e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67e0fde4e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7e0fde4e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7e0fde4e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683ec9e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683ec9e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7e0fde4e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67e0fde4e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7e0fde4e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67e0fde4e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330 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TicTacToe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Brad Schaeffer and Reed Sanders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4103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Win	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410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the end of each turn the gameboard is check to see if the player has achieved 3 in a row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this </a:t>
            </a:r>
            <a:r>
              <a:rPr lang="en"/>
              <a:t>example</a:t>
            </a:r>
            <a:r>
              <a:rPr lang="en"/>
              <a:t> Player 1 won by getting three in a row in the middle column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then displayed that player one has won the game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38574" t="0"/>
          <a:stretch/>
        </p:blipFill>
        <p:spPr>
          <a:xfrm>
            <a:off x="5201875" y="1274875"/>
            <a:ext cx="3806451" cy="31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3550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Function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3957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Checks to see if either players have completed a row or column or </a:t>
            </a:r>
            <a:r>
              <a:rPr lang="en"/>
              <a:t>diagonal</a:t>
            </a:r>
            <a:r>
              <a:rPr lang="en"/>
              <a:t> of three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every possible way to win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called after every turn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any of the cases are true it will check it the key is X or O and that </a:t>
            </a:r>
            <a:r>
              <a:rPr lang="en"/>
              <a:t>determines</a:t>
            </a:r>
            <a:r>
              <a:rPr lang="en"/>
              <a:t> which player has won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426" y="762000"/>
            <a:ext cx="4091951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Reed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While using 1-9 in the array </a:t>
            </a:r>
            <a:r>
              <a:rPr lang="en"/>
              <a:t>instead of 0-8 was more usable for the user it was something that we always had to keep in the back of our mind that we would not be using the 0 position in the array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Client interfaces with the user by gathering grid positions and sends those to the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Brad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Server validates if a singular move has already been played before in the game. The server also validates a win and sends a response back to client. The game will end after a win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split up who made the server and client which created a few extra challenges in trying to get them to connect. We just had to double check our logic on what was being sent over and received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Index</a:t>
            </a:r>
            <a:endParaRPr sz="24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87675" y="1853850"/>
            <a:ext cx="54474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to get started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to join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to play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the game is run in the background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Takeaways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Getting Started	</a:t>
            </a:r>
            <a:endParaRPr sz="24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87675" y="1853850"/>
            <a:ext cx="41766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will have to compile a server.c and client.c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will have start the server first by running it</a:t>
            </a:r>
            <a:endParaRPr/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Note: server defaults to port 8888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you will have to run the client with the server I.P. address and port number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client and server should provide feedback if working correctly or an error occurs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of these steps can also be done by running the Makefile with the “make” command 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575" y="1035375"/>
            <a:ext cx="2293334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375" y="3997500"/>
            <a:ext cx="7123800" cy="9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146125" y="4248400"/>
            <a:ext cx="110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Example of starting the server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3" name="Google Shape;103;p15"/>
          <p:cNvCxnSpPr>
            <a:endCxn id="101" idx="1"/>
          </p:cNvCxnSpPr>
          <p:nvPr/>
        </p:nvCxnSpPr>
        <p:spPr>
          <a:xfrm flipH="1" rot="10800000">
            <a:off x="1273575" y="4460900"/>
            <a:ext cx="631800" cy="1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450" y="890675"/>
            <a:ext cx="4600324" cy="39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709825" y="1294325"/>
            <a:ext cx="2473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4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Makefile code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from Client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399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10" y="1853850"/>
            <a:ext cx="8386163" cy="32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4613750" y="2745300"/>
            <a:ext cx="364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Notice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the boxes are filled with numbers; this is how a Player will enter their next move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Overview Part 1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259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Grid array is broken down and displayed in TicTacToe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input overwrites a particular grid[index] position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525" y="2342125"/>
            <a:ext cx="4637825" cy="25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125" y="1853850"/>
            <a:ext cx="517207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Overview Part 2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294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code of what goes on behind the </a:t>
            </a:r>
            <a:r>
              <a:rPr lang="en"/>
              <a:t>scenes for Player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code is executed for Player 2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825" y="1717000"/>
            <a:ext cx="513653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1 who is X’s will start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example Player 1 selects </a:t>
            </a:r>
            <a:r>
              <a:rPr lang="en"/>
              <a:t>position</a:t>
            </a:r>
            <a:r>
              <a:rPr lang="en"/>
              <a:t> 5 by entering the number five and the updated game board is displayed on the screen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2 who is O’s goes next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want to select </a:t>
            </a:r>
            <a:r>
              <a:rPr lang="en"/>
              <a:t>position</a:t>
            </a:r>
            <a:r>
              <a:rPr lang="en"/>
              <a:t> 9 so they enter 9 and the updated game board is shown again and the move goes back to Player 1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1176"/>
          <a:stretch/>
        </p:blipFill>
        <p:spPr>
          <a:xfrm>
            <a:off x="5264975" y="762000"/>
            <a:ext cx="3524124" cy="438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3482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game is run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3482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fork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Checks the game board for a winner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Adds the moves to the gameboard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Continues until the check function comes back as true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Closes the socket after the game has been won the winner has been reported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18575"/>
            <a:ext cx="4357800" cy="432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