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3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 Light" panose="020F0302020204030204"/>
        <a:ea typeface="Calibri Light" panose="020F0302020204030204"/>
        <a:cs typeface="Calibri Light" panose="020F0302020204030204"/>
        <a:sym typeface="Calibri Light" panose="020F0302020204030204"/>
      </a:defRPr>
    </a:lvl1pPr>
    <a:lvl2pPr marL="0" marR="0" indent="34290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3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 Light" panose="020F0302020204030204"/>
        <a:ea typeface="Calibri Light" panose="020F0302020204030204"/>
        <a:cs typeface="Calibri Light" panose="020F0302020204030204"/>
        <a:sym typeface="Calibri Light" panose="020F0302020204030204"/>
      </a:defRPr>
    </a:lvl2pPr>
    <a:lvl3pPr marL="0" marR="0" indent="68580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3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 Light" panose="020F0302020204030204"/>
        <a:ea typeface="Calibri Light" panose="020F0302020204030204"/>
        <a:cs typeface="Calibri Light" panose="020F0302020204030204"/>
        <a:sym typeface="Calibri Light" panose="020F0302020204030204"/>
      </a:defRPr>
    </a:lvl3pPr>
    <a:lvl4pPr marL="0" marR="0" indent="102870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3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 Light" panose="020F0302020204030204"/>
        <a:ea typeface="Calibri Light" panose="020F0302020204030204"/>
        <a:cs typeface="Calibri Light" panose="020F0302020204030204"/>
        <a:sym typeface="Calibri Light" panose="020F0302020204030204"/>
      </a:defRPr>
    </a:lvl4pPr>
    <a:lvl5pPr marL="0" marR="0" indent="137160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3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 Light" panose="020F0302020204030204"/>
        <a:ea typeface="Calibri Light" panose="020F0302020204030204"/>
        <a:cs typeface="Calibri Light" panose="020F0302020204030204"/>
        <a:sym typeface="Calibri Light" panose="020F0302020204030204"/>
      </a:defRPr>
    </a:lvl5pPr>
    <a:lvl6pPr marL="0" marR="0" indent="171450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3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 Light" panose="020F0302020204030204"/>
        <a:ea typeface="Calibri Light" panose="020F0302020204030204"/>
        <a:cs typeface="Calibri Light" panose="020F0302020204030204"/>
        <a:sym typeface="Calibri Light" panose="020F0302020204030204"/>
      </a:defRPr>
    </a:lvl6pPr>
    <a:lvl7pPr marL="0" marR="0" indent="205740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3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 Light" panose="020F0302020204030204"/>
        <a:ea typeface="Calibri Light" panose="020F0302020204030204"/>
        <a:cs typeface="Calibri Light" panose="020F0302020204030204"/>
        <a:sym typeface="Calibri Light" panose="020F0302020204030204"/>
      </a:defRPr>
    </a:lvl7pPr>
    <a:lvl8pPr marL="0" marR="0" indent="240030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3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 Light" panose="020F0302020204030204"/>
        <a:ea typeface="Calibri Light" panose="020F0302020204030204"/>
        <a:cs typeface="Calibri Light" panose="020F0302020204030204"/>
        <a:sym typeface="Calibri Light" panose="020F0302020204030204"/>
      </a:defRPr>
    </a:lvl8pPr>
    <a:lvl9pPr marL="0" marR="0" indent="274320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3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 Light" panose="020F0302020204030204"/>
        <a:ea typeface="Calibri Light" panose="020F0302020204030204"/>
        <a:cs typeface="Calibri Light" panose="020F0302020204030204"/>
        <a:sym typeface="Calibri Light" panose="020F030202020403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05"/>
          <c:y val="0.005"/>
          <c:w val="0.99"/>
          <c:h val="0.9875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FFFFFF"/>
            </a:solidFill>
            <a:ln w="12700" cap="flat">
              <a:noFill/>
              <a:miter lim="400000"/>
            </a:ln>
            <a:effectLst/>
          </c:spPr>
          <c:explosion val="8"/>
          <c:dPt>
            <c:idx val="0"/>
            <c:bubble3D val="0"/>
            <c:explosion val="8"/>
            <c:spPr>
              <a:solidFill>
                <a:srgbClr val="FFFFFF"/>
              </a:solidFill>
              <a:ln w="12700" cap="flat">
                <a:noFill/>
                <a:miter lim="400000"/>
              </a:ln>
              <a:effectLst/>
            </c:spPr>
          </c:dPt>
          <c:dPt>
            <c:idx val="1"/>
            <c:bubble3D val="0"/>
            <c:explosion val="8"/>
            <c:spPr>
              <a:solidFill>
                <a:schemeClr val="accent1"/>
              </a:solidFill>
              <a:ln w="12700" cap="flat">
                <a:noFill/>
                <a:miter lim="400000"/>
              </a:ln>
              <a:effectLst/>
            </c:spPr>
          </c:dPt>
          <c:dLbls>
            <c:dLbl>
              <c:idx val="0"/>
              <c:layout/>
              <c:numFmt formatCode="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rgbClr val="000000"/>
                      </a:solidFill>
                      <a:latin typeface="Calibri" panose="020F0502020204030204"/>
                      <a:ea typeface="+mn-ea"/>
                      <a:cs typeface="+mn-cs"/>
                    </a:defRPr>
                  </a:p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/>
              <c:numFmt formatCode="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rgbClr val="000000"/>
                      </a:solidFill>
                      <a:latin typeface="Calibri" panose="020F0502020204030204"/>
                      <a:ea typeface="+mn-ea"/>
                      <a:cs typeface="+mn-cs"/>
                    </a:defRPr>
                  </a:p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0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rgbClr val="000000"/>
                    </a:solidFill>
                    <a:latin typeface="Calibri" panose="020F0502020204030204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6350" cap="flat" cmpd="sng" algn="ctr">
                      <a:solidFill>
                        <a:srgbClr val="000000"/>
                      </a:solidFill>
                      <a:prstDash val="solid"/>
                      <a:miter lim="400000"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8</c:v>
                </c:pt>
                <c:pt idx="1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63" name="Shape 16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等线" panose="02010600030101010101" charset="-122"/>
      </a:defRPr>
    </a:lvl1pPr>
    <a:lvl2pPr indent="228600" latinLnBrk="0">
      <a:defRPr sz="1200">
        <a:latin typeface="+mn-lt"/>
        <a:ea typeface="+mn-ea"/>
        <a:cs typeface="+mn-cs"/>
        <a:sym typeface="等线" panose="02010600030101010101" charset="-122"/>
      </a:defRPr>
    </a:lvl2pPr>
    <a:lvl3pPr indent="457200" latinLnBrk="0">
      <a:defRPr sz="1200">
        <a:latin typeface="+mn-lt"/>
        <a:ea typeface="+mn-ea"/>
        <a:cs typeface="+mn-cs"/>
        <a:sym typeface="等线" panose="02010600030101010101" charset="-122"/>
      </a:defRPr>
    </a:lvl3pPr>
    <a:lvl4pPr indent="685800" latinLnBrk="0">
      <a:defRPr sz="1200">
        <a:latin typeface="+mn-lt"/>
        <a:ea typeface="+mn-ea"/>
        <a:cs typeface="+mn-cs"/>
        <a:sym typeface="等线" panose="02010600030101010101" charset="-122"/>
      </a:defRPr>
    </a:lvl4pPr>
    <a:lvl5pPr indent="914400" latinLnBrk="0">
      <a:defRPr sz="1200">
        <a:latin typeface="+mn-lt"/>
        <a:ea typeface="+mn-ea"/>
        <a:cs typeface="+mn-cs"/>
        <a:sym typeface="等线" panose="02010600030101010101" charset="-122"/>
      </a:defRPr>
    </a:lvl5pPr>
    <a:lvl6pPr indent="1143000" latinLnBrk="0">
      <a:defRPr sz="1200">
        <a:latin typeface="+mn-lt"/>
        <a:ea typeface="+mn-ea"/>
        <a:cs typeface="+mn-cs"/>
        <a:sym typeface="等线" panose="02010600030101010101" charset="-122"/>
      </a:defRPr>
    </a:lvl6pPr>
    <a:lvl7pPr indent="1371600" latinLnBrk="0">
      <a:defRPr sz="1200">
        <a:latin typeface="+mn-lt"/>
        <a:ea typeface="+mn-ea"/>
        <a:cs typeface="+mn-cs"/>
        <a:sym typeface="等线" panose="02010600030101010101" charset="-122"/>
      </a:defRPr>
    </a:lvl7pPr>
    <a:lvl8pPr indent="1600200" latinLnBrk="0">
      <a:defRPr sz="1200">
        <a:latin typeface="+mn-lt"/>
        <a:ea typeface="+mn-ea"/>
        <a:cs typeface="+mn-cs"/>
        <a:sym typeface="等线" panose="02010600030101010101" charset="-122"/>
      </a:defRPr>
    </a:lvl8pPr>
    <a:lvl9pPr indent="1828800" latinLnBrk="0">
      <a:defRPr sz="1200">
        <a:latin typeface="+mn-lt"/>
        <a:ea typeface="+mn-ea"/>
        <a:cs typeface="+mn-cs"/>
        <a:sym typeface="等线" panose="02010600030101010101" charset="-122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标题文本"/>
          <p:cNvSpPr txBox="1"/>
          <p:nvPr>
            <p:ph type="title" hasCustomPrompt="1"/>
          </p:nvPr>
        </p:nvSpPr>
        <p:spPr>
          <a:xfrm>
            <a:off x="628650" y="273843"/>
            <a:ext cx="7886700" cy="99417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8" name="幻灯片编号"/>
          <p:cNvSpPr txBox="1"/>
          <p:nvPr>
            <p:ph type="sldNum" sz="quarter" idx="2"/>
          </p:nvPr>
        </p:nvSpPr>
        <p:spPr>
          <a:xfrm>
            <a:off x="8284108" y="4788614"/>
            <a:ext cx="231242" cy="2311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直角三角形 4"/>
          <p:cNvSpPr/>
          <p:nvPr/>
        </p:nvSpPr>
        <p:spPr>
          <a:xfrm rot="5400000">
            <a:off x="2161027" y="-2080772"/>
            <a:ext cx="4844385" cy="91215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32323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6" name="直角三角形 5"/>
          <p:cNvSpPr/>
          <p:nvPr/>
        </p:nvSpPr>
        <p:spPr>
          <a:xfrm rot="5400000">
            <a:off x="1347959" y="-1347959"/>
            <a:ext cx="3484963" cy="61808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32323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7" name="直角三角形 6"/>
          <p:cNvSpPr/>
          <p:nvPr/>
        </p:nvSpPr>
        <p:spPr>
          <a:xfrm rot="5400000">
            <a:off x="711843" y="-711844"/>
            <a:ext cx="1840377" cy="32640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3232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8" name="幻灯片编号"/>
          <p:cNvSpPr txBox="1"/>
          <p:nvPr>
            <p:ph type="sldNum" sz="quarter" idx="2"/>
          </p:nvPr>
        </p:nvSpPr>
        <p:spPr>
          <a:xfrm>
            <a:off x="8284108" y="4788614"/>
            <a:ext cx="231242" cy="2311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标题文本"/>
          <p:cNvSpPr txBox="1"/>
          <p:nvPr>
            <p:ph type="title" hasCustomPrompt="1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标题文本</a:t>
            </a:r>
          </a:p>
        </p:txBody>
      </p:sp>
      <p:sp>
        <p:nvSpPr>
          <p:cNvPr id="126" name="正文级别 1…"/>
          <p:cNvSpPr txBox="1"/>
          <p:nvPr>
            <p:ph type="body" sz="half" idx="1" hasCustomPrompt="1"/>
          </p:nvPr>
        </p:nvSpPr>
        <p:spPr>
          <a:xfrm>
            <a:off x="3887391" y="740568"/>
            <a:ext cx="4629151" cy="365522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539115" indent="-196215">
              <a:defRPr sz="2400"/>
            </a:lvl2pPr>
            <a:lvl3pPr marL="914400" indent="-228600">
              <a:defRPr sz="2400"/>
            </a:lvl3pPr>
            <a:lvl4pPr marL="1303020" indent="-274320">
              <a:defRPr sz="2400"/>
            </a:lvl4pPr>
            <a:lvl5pPr marL="1645920" indent="-274320"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7" name="Text Placeholder 3"/>
          <p:cNvSpPr/>
          <p:nvPr>
            <p:ph type="body" sz="quarter" idx="13"/>
          </p:nvPr>
        </p:nvSpPr>
        <p:spPr>
          <a:xfrm>
            <a:off x="629840" y="1543050"/>
            <a:ext cx="2949180" cy="285869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200"/>
            </a:pPr>
          </a:p>
        </p:txBody>
      </p:sp>
      <p:sp>
        <p:nvSpPr>
          <p:cNvPr id="128" name="幻灯片编号"/>
          <p:cNvSpPr txBox="1"/>
          <p:nvPr>
            <p:ph type="sldNum" sz="quarter" idx="2"/>
          </p:nvPr>
        </p:nvSpPr>
        <p:spPr>
          <a:xfrm>
            <a:off x="8284108" y="4788614"/>
            <a:ext cx="231242" cy="2311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标题文本"/>
          <p:cNvSpPr txBox="1"/>
          <p:nvPr>
            <p:ph type="title" hasCustomPrompt="1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标题文本</a:t>
            </a:r>
          </a:p>
        </p:txBody>
      </p:sp>
      <p:sp>
        <p:nvSpPr>
          <p:cNvPr id="136" name="Picture Placeholder 2"/>
          <p:cNvSpPr/>
          <p:nvPr>
            <p:ph type="pic" sz="half" idx="13"/>
          </p:nvPr>
        </p:nvSpPr>
        <p:spPr>
          <a:xfrm>
            <a:off x="3887391" y="740568"/>
            <a:ext cx="4629151" cy="3655221"/>
          </a:xfrm>
          <a:prstGeom prst="rect">
            <a:avLst/>
          </a:prstGeom>
        </p:spPr>
        <p:txBody>
          <a:bodyPr lIns="91439" rIns="91439">
            <a:noAutofit/>
          </a:bodyPr>
          <a:lstStyle/>
          <a:p/>
        </p:txBody>
      </p:sp>
      <p:sp>
        <p:nvSpPr>
          <p:cNvPr id="137" name="正文级别 1…"/>
          <p:cNvSpPr txBox="1"/>
          <p:nvPr>
            <p:ph type="body" sz="quarter" idx="1" hasCustomPrompt="1"/>
          </p:nvPr>
        </p:nvSpPr>
        <p:spPr>
          <a:xfrm>
            <a:off x="629841" y="1543050"/>
            <a:ext cx="2949178" cy="2858692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200"/>
            </a:lvl1pPr>
            <a:lvl2pPr marL="0" indent="342900">
              <a:buSzTx/>
              <a:buFontTx/>
              <a:buNone/>
              <a:defRPr sz="1200"/>
            </a:lvl2pPr>
            <a:lvl3pPr marL="0" indent="685800">
              <a:buSzTx/>
              <a:buFontTx/>
              <a:buNone/>
              <a:defRPr sz="1200"/>
            </a:lvl3pPr>
            <a:lvl4pPr marL="0" indent="1028700">
              <a:buSzTx/>
              <a:buFontTx/>
              <a:buNone/>
              <a:defRPr sz="1200"/>
            </a:lvl4pPr>
            <a:lvl5pPr marL="0" indent="1371600">
              <a:buSzTx/>
              <a:buFontTx/>
              <a:buNone/>
              <a:defRPr sz="1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8" name="幻灯片编号"/>
          <p:cNvSpPr txBox="1"/>
          <p:nvPr>
            <p:ph type="sldNum" sz="quarter" idx="2"/>
          </p:nvPr>
        </p:nvSpPr>
        <p:spPr>
          <a:xfrm>
            <a:off x="8284108" y="4788614"/>
            <a:ext cx="231242" cy="2311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标题文本"/>
          <p:cNvSpPr txBox="1"/>
          <p:nvPr>
            <p:ph type="title" hasCustomPrompt="1"/>
          </p:nvPr>
        </p:nvSpPr>
        <p:spPr>
          <a:xfrm>
            <a:off x="628650" y="273843"/>
            <a:ext cx="7886700" cy="99417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46" name="正文级别 1…"/>
          <p:cNvSpPr txBox="1"/>
          <p:nvPr>
            <p:ph type="body" idx="1" hasCustomPrompt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7" name="幻灯片编号"/>
          <p:cNvSpPr txBox="1"/>
          <p:nvPr>
            <p:ph type="sldNum" sz="quarter" idx="2"/>
          </p:nvPr>
        </p:nvSpPr>
        <p:spPr>
          <a:xfrm>
            <a:off x="8284108" y="4788614"/>
            <a:ext cx="231242" cy="2311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标题文本"/>
          <p:cNvSpPr txBox="1"/>
          <p:nvPr>
            <p:ph type="title" hasCustomPrompt="1"/>
          </p:nvPr>
        </p:nvSpPr>
        <p:spPr>
          <a:xfrm>
            <a:off x="6543675" y="273843"/>
            <a:ext cx="1971675" cy="435888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55" name="正文级别 1…"/>
          <p:cNvSpPr txBox="1"/>
          <p:nvPr>
            <p:ph type="body" idx="1" hasCustomPrompt="1"/>
          </p:nvPr>
        </p:nvSpPr>
        <p:spPr>
          <a:xfrm>
            <a:off x="628650" y="273843"/>
            <a:ext cx="5800725" cy="435888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6" name="幻灯片编号"/>
          <p:cNvSpPr txBox="1"/>
          <p:nvPr>
            <p:ph type="sldNum" sz="quarter" idx="2"/>
          </p:nvPr>
        </p:nvSpPr>
        <p:spPr>
          <a:xfrm>
            <a:off x="8284108" y="4788614"/>
            <a:ext cx="231242" cy="2311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直角三角形 1"/>
          <p:cNvSpPr/>
          <p:nvPr/>
        </p:nvSpPr>
        <p:spPr>
          <a:xfrm rot="5400000">
            <a:off x="2161027" y="-2080772"/>
            <a:ext cx="4844385" cy="91215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32323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" name="直角三角形 2"/>
          <p:cNvSpPr/>
          <p:nvPr/>
        </p:nvSpPr>
        <p:spPr>
          <a:xfrm rot="5400000">
            <a:off x="1347959" y="-1347959"/>
            <a:ext cx="3484963" cy="61808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32323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" name="直角三角形 3"/>
          <p:cNvSpPr/>
          <p:nvPr/>
        </p:nvSpPr>
        <p:spPr>
          <a:xfrm rot="5400000">
            <a:off x="711843" y="-711844"/>
            <a:ext cx="1840377" cy="32640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3232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直角三角形 1"/>
          <p:cNvSpPr/>
          <p:nvPr/>
        </p:nvSpPr>
        <p:spPr>
          <a:xfrm rot="5400000">
            <a:off x="2161027" y="-2080772"/>
            <a:ext cx="4844385" cy="91215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32323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" name="直角三角形 2"/>
          <p:cNvSpPr/>
          <p:nvPr/>
        </p:nvSpPr>
        <p:spPr>
          <a:xfrm rot="5400000">
            <a:off x="1347959" y="-1347959"/>
            <a:ext cx="3484963" cy="61808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32323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0" name="直角三角形 3"/>
          <p:cNvSpPr/>
          <p:nvPr/>
        </p:nvSpPr>
        <p:spPr>
          <a:xfrm rot="5400000">
            <a:off x="711843" y="-711844"/>
            <a:ext cx="1840377" cy="32640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3232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1" name="Picture Placeholder 7"/>
          <p:cNvSpPr/>
          <p:nvPr>
            <p:ph type="pic" sz="quarter" idx="13"/>
          </p:nvPr>
        </p:nvSpPr>
        <p:spPr>
          <a:xfrm>
            <a:off x="3700834" y="27490"/>
            <a:ext cx="2595794" cy="3183037"/>
          </a:xfrm>
          <a:prstGeom prst="rect">
            <a:avLst/>
          </a:prstGeom>
          <a:ln>
            <a:solidFill>
              <a:schemeClr val="accent1"/>
            </a:solidFill>
            <a:miter lim="800000"/>
          </a:ln>
          <a:effectLst>
            <a:outerShdw blurRad="50800" dist="38100" dir="5400000" rotWithShape="0">
              <a:srgbClr val="000000">
                <a:alpha val="40000"/>
              </a:srgbClr>
            </a:outerShdw>
          </a:effectLst>
        </p:spPr>
        <p:txBody>
          <a:bodyPr lIns="91439" rIns="91439">
            <a:noAutofit/>
          </a:bodyPr>
          <a:lstStyle/>
          <a:p/>
        </p:txBody>
      </p:sp>
      <p:sp>
        <p:nvSpPr>
          <p:cNvPr id="32" name="Picture Placeholder 7"/>
          <p:cNvSpPr/>
          <p:nvPr>
            <p:ph type="pic" sz="quarter" idx="14"/>
          </p:nvPr>
        </p:nvSpPr>
        <p:spPr>
          <a:xfrm>
            <a:off x="3700834" y="3347184"/>
            <a:ext cx="2595794" cy="1747779"/>
          </a:xfrm>
          <a:prstGeom prst="rect">
            <a:avLst/>
          </a:prstGeom>
          <a:ln>
            <a:solidFill>
              <a:schemeClr val="accent1"/>
            </a:solidFill>
            <a:miter lim="800000"/>
          </a:ln>
          <a:effectLst>
            <a:outerShdw blurRad="50800" dist="38100" dir="5400000" rotWithShape="0">
              <a:srgbClr val="000000">
                <a:alpha val="40000"/>
              </a:srgbClr>
            </a:outerShdw>
          </a:effectLst>
        </p:spPr>
        <p:txBody>
          <a:bodyPr lIns="91439" rIns="91439">
            <a:noAutofit/>
          </a:bodyPr>
          <a:lstStyle/>
          <a:p/>
        </p:txBody>
      </p:sp>
      <p:sp>
        <p:nvSpPr>
          <p:cNvPr id="33" name="Picture Placeholder 7"/>
          <p:cNvSpPr/>
          <p:nvPr>
            <p:ph type="pic" sz="quarter" idx="15"/>
          </p:nvPr>
        </p:nvSpPr>
        <p:spPr>
          <a:xfrm>
            <a:off x="6432460" y="27488"/>
            <a:ext cx="2595794" cy="1747780"/>
          </a:xfrm>
          <a:prstGeom prst="rect">
            <a:avLst/>
          </a:prstGeom>
          <a:ln>
            <a:solidFill>
              <a:schemeClr val="accent1"/>
            </a:solidFill>
            <a:miter lim="800000"/>
          </a:ln>
          <a:effectLst>
            <a:outerShdw blurRad="50800" dist="38100" dir="5400000" rotWithShape="0">
              <a:srgbClr val="000000">
                <a:alpha val="40000"/>
              </a:srgbClr>
            </a:outerShdw>
          </a:effectLst>
        </p:spPr>
        <p:txBody>
          <a:bodyPr lIns="91439" rIns="91439">
            <a:noAutofit/>
          </a:bodyPr>
          <a:lstStyle/>
          <a:p/>
        </p:txBody>
      </p:sp>
      <p:sp>
        <p:nvSpPr>
          <p:cNvPr id="34" name="Picture Placeholder 7"/>
          <p:cNvSpPr/>
          <p:nvPr>
            <p:ph type="pic" sz="quarter" idx="16"/>
          </p:nvPr>
        </p:nvSpPr>
        <p:spPr>
          <a:xfrm>
            <a:off x="6432460" y="1911924"/>
            <a:ext cx="2595794" cy="3183038"/>
          </a:xfrm>
          <a:prstGeom prst="rect">
            <a:avLst/>
          </a:prstGeom>
          <a:ln>
            <a:solidFill>
              <a:schemeClr val="accent1"/>
            </a:solidFill>
            <a:miter lim="800000"/>
          </a:ln>
          <a:effectLst>
            <a:outerShdw blurRad="50800" dist="38100" dir="5400000" rotWithShape="0">
              <a:srgbClr val="000000">
                <a:alpha val="40000"/>
              </a:srgbClr>
            </a:outerShdw>
          </a:effectLst>
        </p:spPr>
        <p:txBody>
          <a:bodyPr lIns="91439" rIns="91439">
            <a:noAutofit/>
          </a:bodyPr>
          <a:lstStyle/>
          <a:p/>
        </p:txBody>
      </p:sp>
      <p:sp>
        <p:nvSpPr>
          <p:cNvPr id="3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直角三角形 1"/>
          <p:cNvSpPr/>
          <p:nvPr/>
        </p:nvSpPr>
        <p:spPr>
          <a:xfrm rot="5400000">
            <a:off x="2161027" y="-2080772"/>
            <a:ext cx="4844385" cy="91215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32323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3" name="直角三角形 2"/>
          <p:cNvSpPr/>
          <p:nvPr/>
        </p:nvSpPr>
        <p:spPr>
          <a:xfrm rot="5400000">
            <a:off x="1347959" y="-1347959"/>
            <a:ext cx="3484963" cy="61808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32323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4" name="直角三角形 3"/>
          <p:cNvSpPr/>
          <p:nvPr/>
        </p:nvSpPr>
        <p:spPr>
          <a:xfrm rot="5400000">
            <a:off x="711843" y="-711844"/>
            <a:ext cx="1840377" cy="32640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3232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5" name="Picture Placeholder 7"/>
          <p:cNvSpPr/>
          <p:nvPr>
            <p:ph type="pic" sz="quarter" idx="13"/>
          </p:nvPr>
        </p:nvSpPr>
        <p:spPr>
          <a:xfrm>
            <a:off x="815610" y="1439055"/>
            <a:ext cx="1963080" cy="1352532"/>
          </a:xfrm>
          <a:prstGeom prst="rect">
            <a:avLst/>
          </a:prstGeom>
          <a:effectLst>
            <a:outerShdw blurRad="50800" dist="38100" dir="5400000" rotWithShape="0">
              <a:srgbClr val="000000">
                <a:alpha val="40000"/>
              </a:srgbClr>
            </a:outerShdw>
          </a:effectLst>
        </p:spPr>
        <p:txBody>
          <a:bodyPr lIns="91439" rIns="91439">
            <a:noAutofit/>
          </a:bodyPr>
          <a:lstStyle/>
          <a:p/>
        </p:txBody>
      </p:sp>
      <p:grpSp>
        <p:nvGrpSpPr>
          <p:cNvPr id="48" name="组合 9"/>
          <p:cNvGrpSpPr/>
          <p:nvPr/>
        </p:nvGrpSpPr>
        <p:grpSpPr>
          <a:xfrm>
            <a:off x="283102" y="272912"/>
            <a:ext cx="468144" cy="552364"/>
            <a:chOff x="0" y="0"/>
            <a:chExt cx="468142" cy="552362"/>
          </a:xfrm>
        </p:grpSpPr>
        <p:sp>
          <p:nvSpPr>
            <p:cNvPr id="46" name="任意多边形 10"/>
            <p:cNvSpPr/>
            <p:nvPr/>
          </p:nvSpPr>
          <p:spPr>
            <a:xfrm>
              <a:off x="0" y="0"/>
              <a:ext cx="468143" cy="552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917" y="0"/>
                  </a:moveTo>
                  <a:lnTo>
                    <a:pt x="21600" y="5277"/>
                  </a:lnTo>
                  <a:lnTo>
                    <a:pt x="21600" y="16994"/>
                  </a:lnTo>
                  <a:lnTo>
                    <a:pt x="10800" y="21600"/>
                  </a:lnTo>
                  <a:lnTo>
                    <a:pt x="0" y="16994"/>
                  </a:lnTo>
                  <a:lnTo>
                    <a:pt x="0" y="5277"/>
                  </a:lnTo>
                  <a:lnTo>
                    <a:pt x="10917" y="0"/>
                  </a:ln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>
              <a:outerShdw blurRad="50800" dist="38100" dir="5400000" rotWithShape="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ts val="500"/>
                </a:spcBef>
                <a:defRPr sz="3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7" name="矩形 11"/>
            <p:cNvSpPr txBox="1"/>
            <p:nvPr/>
          </p:nvSpPr>
          <p:spPr>
            <a:xfrm>
              <a:off x="39809" y="101486"/>
              <a:ext cx="386666" cy="37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000" b="1">
                  <a:solidFill>
                    <a:schemeClr val="accen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</a:lstStyle>
            <a:p>
              <a:r>
                <a:t>03</a:t>
              </a:r>
            </a:p>
          </p:txBody>
        </p:sp>
      </p:grpSp>
      <p:sp>
        <p:nvSpPr>
          <p:cNvPr id="49" name="Picture Placeholder 7"/>
          <p:cNvSpPr/>
          <p:nvPr>
            <p:ph type="pic" sz="quarter" idx="14"/>
          </p:nvPr>
        </p:nvSpPr>
        <p:spPr>
          <a:xfrm>
            <a:off x="6067221" y="1439055"/>
            <a:ext cx="1963080" cy="1352532"/>
          </a:xfrm>
          <a:prstGeom prst="rect">
            <a:avLst/>
          </a:prstGeom>
          <a:effectLst>
            <a:outerShdw blurRad="50800" dist="38100" dir="5400000" rotWithShape="0">
              <a:srgbClr val="000000">
                <a:alpha val="40000"/>
              </a:srgbClr>
            </a:outerShdw>
          </a:effectLst>
        </p:spPr>
        <p:txBody>
          <a:bodyPr lIns="91439" rIns="91439">
            <a:noAutofit/>
          </a:bodyPr>
          <a:lstStyle/>
          <a:p/>
        </p:txBody>
      </p:sp>
      <p:sp>
        <p:nvSpPr>
          <p:cNvPr id="50" name="Picture Placeholder 7"/>
          <p:cNvSpPr/>
          <p:nvPr>
            <p:ph type="pic" sz="quarter" idx="15"/>
          </p:nvPr>
        </p:nvSpPr>
        <p:spPr>
          <a:xfrm>
            <a:off x="3441415" y="3227669"/>
            <a:ext cx="1963080" cy="1352531"/>
          </a:xfrm>
          <a:prstGeom prst="rect">
            <a:avLst/>
          </a:prstGeom>
          <a:effectLst>
            <a:outerShdw blurRad="50800" dist="38100" dir="5400000" rotWithShape="0">
              <a:srgbClr val="000000">
                <a:alpha val="40000"/>
              </a:srgbClr>
            </a:outerShdw>
          </a:effectLst>
        </p:spPr>
        <p:txBody>
          <a:bodyPr lIns="91439" rIns="91439">
            <a:noAutofit/>
          </a:bodyPr>
          <a:lstStyle/>
          <a:p/>
        </p:txBody>
      </p:sp>
      <p:sp>
        <p:nvSpPr>
          <p:cNvPr id="51" name="矩形 22"/>
          <p:cNvSpPr/>
          <p:nvPr/>
        </p:nvSpPr>
        <p:spPr>
          <a:xfrm>
            <a:off x="3437009" y="1439055"/>
            <a:ext cx="1966712" cy="135253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2" name="矩形 23"/>
          <p:cNvSpPr/>
          <p:nvPr/>
        </p:nvSpPr>
        <p:spPr>
          <a:xfrm>
            <a:off x="815610" y="3256900"/>
            <a:ext cx="1966711" cy="135253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3" name="矩形 24"/>
          <p:cNvSpPr/>
          <p:nvPr/>
        </p:nvSpPr>
        <p:spPr>
          <a:xfrm>
            <a:off x="6062814" y="3227669"/>
            <a:ext cx="1966712" cy="135253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直角三角形 1"/>
          <p:cNvSpPr/>
          <p:nvPr/>
        </p:nvSpPr>
        <p:spPr>
          <a:xfrm rot="5400000">
            <a:off x="2161027" y="-2080772"/>
            <a:ext cx="4844385" cy="91215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32323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2" name="直角三角形 2"/>
          <p:cNvSpPr/>
          <p:nvPr/>
        </p:nvSpPr>
        <p:spPr>
          <a:xfrm rot="5400000">
            <a:off x="1347959" y="-1347959"/>
            <a:ext cx="3484963" cy="61808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32323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3" name="直角三角形 3"/>
          <p:cNvSpPr/>
          <p:nvPr/>
        </p:nvSpPr>
        <p:spPr>
          <a:xfrm rot="5400000">
            <a:off x="711843" y="-711844"/>
            <a:ext cx="1840377" cy="32640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3232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图片 7" descr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图片 6" descr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80" name="直角三角形 9"/>
          <p:cNvSpPr/>
          <p:nvPr/>
        </p:nvSpPr>
        <p:spPr>
          <a:xfrm flipH="1">
            <a:off x="1232602" y="813916"/>
            <a:ext cx="7911398" cy="43295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标题文本"/>
          <p:cNvSpPr txBox="1"/>
          <p:nvPr>
            <p:ph type="title" hasCustomPrompt="1"/>
          </p:nvPr>
        </p:nvSpPr>
        <p:spPr>
          <a:xfrm>
            <a:off x="628650" y="273843"/>
            <a:ext cx="7886700" cy="99417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89" name="正文级别 1…"/>
          <p:cNvSpPr txBox="1"/>
          <p:nvPr>
            <p:ph type="body" sz="half" idx="1" hasCustomPrompt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0" name="幻灯片编号"/>
          <p:cNvSpPr txBox="1"/>
          <p:nvPr>
            <p:ph type="sldNum" sz="quarter" idx="2"/>
          </p:nvPr>
        </p:nvSpPr>
        <p:spPr>
          <a:xfrm>
            <a:off x="8284108" y="4788614"/>
            <a:ext cx="231242" cy="2311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标题文本"/>
          <p:cNvSpPr txBox="1"/>
          <p:nvPr>
            <p:ph type="title" hasCustomPrompt="1"/>
          </p:nvPr>
        </p:nvSpPr>
        <p:spPr>
          <a:xfrm>
            <a:off x="629841" y="273843"/>
            <a:ext cx="7886701" cy="99417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8" name="正文级别 1…"/>
          <p:cNvSpPr txBox="1"/>
          <p:nvPr>
            <p:ph type="body" sz="quarter" idx="1" hasCustomPrompt="1"/>
          </p:nvPr>
        </p:nvSpPr>
        <p:spPr>
          <a:xfrm>
            <a:off x="629841" y="1260871"/>
            <a:ext cx="3868341" cy="617935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1800"/>
            </a:lvl1pPr>
            <a:lvl2pPr marL="0" indent="342900">
              <a:buSzTx/>
              <a:buFontTx/>
              <a:buNone/>
              <a:defRPr sz="1800"/>
            </a:lvl2pPr>
            <a:lvl3pPr marL="0" indent="685800">
              <a:buSzTx/>
              <a:buFontTx/>
              <a:buNone/>
              <a:defRPr sz="1800"/>
            </a:lvl3pPr>
            <a:lvl4pPr marL="0" indent="1028700">
              <a:buSzTx/>
              <a:buFontTx/>
              <a:buNone/>
              <a:defRPr sz="1800"/>
            </a:lvl4pPr>
            <a:lvl5pPr marL="0" indent="1371600">
              <a:buSzTx/>
              <a:buFontTx/>
              <a:buNone/>
              <a:defRPr sz="1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9" name="Text Placeholder 4"/>
          <p:cNvSpPr/>
          <p:nvPr>
            <p:ph type="body" sz="quarter" idx="13"/>
          </p:nvPr>
        </p:nvSpPr>
        <p:spPr>
          <a:xfrm>
            <a:off x="4629150" y="1260871"/>
            <a:ext cx="3887392" cy="617935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1800"/>
            </a:pPr>
          </a:p>
        </p:txBody>
      </p:sp>
      <p:sp>
        <p:nvSpPr>
          <p:cNvPr id="100" name="幻灯片编号"/>
          <p:cNvSpPr txBox="1"/>
          <p:nvPr>
            <p:ph type="sldNum" sz="quarter" idx="2"/>
          </p:nvPr>
        </p:nvSpPr>
        <p:spPr>
          <a:xfrm>
            <a:off x="8284108" y="4788614"/>
            <a:ext cx="231242" cy="2311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457200" y="69056"/>
            <a:ext cx="8229600" cy="1131094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9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1pPr>
      <a:lvl2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2pPr>
      <a:lvl3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3pPr>
      <a:lvl4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4pPr>
      <a:lvl5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5pPr>
      <a:lvl6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6pPr>
      <a:lvl7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7pPr>
      <a:lvl8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8pPr>
      <a:lvl9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9pPr>
    </p:titleStyle>
    <p:bodyStyle>
      <a:lvl1pPr marL="171450" marR="0" indent="-17145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1pPr>
      <a:lvl2pPr marL="542925" marR="0" indent="-200025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2pPr>
      <a:lvl3pPr marL="925830" marR="0" indent="-24003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3pPr>
      <a:lvl4pPr marL="1305560" marR="0" indent="-27686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4pPr>
      <a:lvl5pPr marL="1648460" marR="0" indent="-27686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5pPr>
      <a:lvl6pPr marL="1991360" marR="0" indent="-27686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6pPr>
      <a:lvl7pPr marL="2334260" marR="0" indent="-27686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7pPr>
      <a:lvl8pPr marL="2677160" marR="0" indent="-27686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8pPr>
      <a:lvl9pPr marL="3020060" marR="0" indent="-27686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9pPr>
    </p:bodyStyle>
    <p:otherStyle>
      <a:lvl1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 Light" panose="020F0302020204030204"/>
        </a:defRPr>
      </a:lvl1pPr>
      <a:lvl2pPr marL="0" marR="0" indent="3429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 Light" panose="020F0302020204030204"/>
        </a:defRPr>
      </a:lvl2pPr>
      <a:lvl3pPr marL="0" marR="0" indent="6858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 Light" panose="020F0302020204030204"/>
        </a:defRPr>
      </a:lvl3pPr>
      <a:lvl4pPr marL="0" marR="0" indent="10287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 Light" panose="020F0302020204030204"/>
        </a:defRPr>
      </a:lvl4pPr>
      <a:lvl5pPr marL="0" marR="0" indent="13716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 Light" panose="020F0302020204030204"/>
        </a:defRPr>
      </a:lvl5pPr>
      <a:lvl6pPr marL="0" marR="0" indent="17145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 Light" panose="020F0302020204030204"/>
        </a:defRPr>
      </a:lvl6pPr>
      <a:lvl7pPr marL="0" marR="0" indent="20574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 Light" panose="020F0302020204030204"/>
        </a:defRPr>
      </a:lvl7pPr>
      <a:lvl8pPr marL="0" marR="0" indent="24003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 Light" panose="020F0302020204030204"/>
        </a:defRPr>
      </a:lvl8pPr>
      <a:lvl9pPr marL="0" marR="0" indent="27432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 Light" panose="020F03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jpeg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9.png"/><Relationship Id="rId1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直角三角形 41"/>
          <p:cNvSpPr/>
          <p:nvPr/>
        </p:nvSpPr>
        <p:spPr>
          <a:xfrm rot="5400000">
            <a:off x="2138588" y="-2138589"/>
            <a:ext cx="4844385" cy="91215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32323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6" name="直角三角形 27"/>
          <p:cNvSpPr/>
          <p:nvPr/>
        </p:nvSpPr>
        <p:spPr>
          <a:xfrm rot="5400000">
            <a:off x="1347959" y="-1347959"/>
            <a:ext cx="3484963" cy="61808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32323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7" name="直角三角形 2"/>
          <p:cNvSpPr/>
          <p:nvPr/>
        </p:nvSpPr>
        <p:spPr>
          <a:xfrm rot="5400000">
            <a:off x="711843" y="-711844"/>
            <a:ext cx="1840377" cy="32640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3232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70" name="组合 25"/>
          <p:cNvGrpSpPr/>
          <p:nvPr/>
        </p:nvGrpSpPr>
        <p:grpSpPr>
          <a:xfrm>
            <a:off x="724854" y="1060442"/>
            <a:ext cx="2539211" cy="3022616"/>
            <a:chOff x="0" y="0"/>
            <a:chExt cx="2539210" cy="3022615"/>
          </a:xfrm>
        </p:grpSpPr>
        <p:sp>
          <p:nvSpPr>
            <p:cNvPr id="168" name="任意多边形 30"/>
            <p:cNvSpPr/>
            <p:nvPr/>
          </p:nvSpPr>
          <p:spPr>
            <a:xfrm>
              <a:off x="1" y="26590"/>
              <a:ext cx="2539210" cy="29960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917" y="0"/>
                  </a:moveTo>
                  <a:lnTo>
                    <a:pt x="21600" y="5277"/>
                  </a:lnTo>
                  <a:lnTo>
                    <a:pt x="21600" y="16994"/>
                  </a:lnTo>
                  <a:lnTo>
                    <a:pt x="10800" y="21600"/>
                  </a:lnTo>
                  <a:lnTo>
                    <a:pt x="0" y="16994"/>
                  </a:lnTo>
                  <a:lnTo>
                    <a:pt x="0" y="5277"/>
                  </a:lnTo>
                  <a:lnTo>
                    <a:pt x="10917" y="0"/>
                  </a:lnTo>
                  <a:close/>
                </a:path>
              </a:pathLst>
            </a:custGeom>
            <a:noFill/>
            <a:ln w="101600" cap="flat">
              <a:solidFill>
                <a:srgbClr val="020302"/>
              </a:solidFill>
              <a:prstDash val="solid"/>
              <a:miter lim="800000"/>
            </a:ln>
            <a:effectLst>
              <a:outerShdw blurRad="50800" dist="38100" dir="5400000" rotWithShape="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ts val="500"/>
                </a:spcBef>
                <a:defRPr sz="3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9" name="任意多边形 26"/>
            <p:cNvSpPr/>
            <p:nvPr/>
          </p:nvSpPr>
          <p:spPr>
            <a:xfrm>
              <a:off x="0" y="0"/>
              <a:ext cx="2539210" cy="29960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917" y="0"/>
                  </a:moveTo>
                  <a:lnTo>
                    <a:pt x="21600" y="5277"/>
                  </a:lnTo>
                  <a:lnTo>
                    <a:pt x="21600" y="16994"/>
                  </a:lnTo>
                  <a:lnTo>
                    <a:pt x="10800" y="21600"/>
                  </a:lnTo>
                  <a:lnTo>
                    <a:pt x="0" y="16994"/>
                  </a:lnTo>
                  <a:lnTo>
                    <a:pt x="0" y="5277"/>
                  </a:lnTo>
                  <a:lnTo>
                    <a:pt x="10917" y="0"/>
                  </a:lnTo>
                  <a:close/>
                </a:path>
              </a:pathLst>
            </a:custGeom>
            <a:noFill/>
            <a:ln w="76200" cap="flat">
              <a:solidFill>
                <a:schemeClr val="accent1"/>
              </a:solidFill>
              <a:prstDash val="solid"/>
              <a:miter lim="800000"/>
            </a:ln>
            <a:effectLst>
              <a:outerShdw blurRad="50800" dist="38100" dir="5400000" rotWithShape="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ts val="500"/>
                </a:spcBef>
                <a:defRPr sz="36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71" name="直接连接符 16"/>
          <p:cNvSpPr/>
          <p:nvPr/>
        </p:nvSpPr>
        <p:spPr>
          <a:xfrm>
            <a:off x="3671975" y="2061269"/>
            <a:ext cx="4625885" cy="1"/>
          </a:xfrm>
          <a:prstGeom prst="line">
            <a:avLst/>
          </a:prstGeom>
          <a:ln w="57150">
            <a:solidFill>
              <a:srgbClr val="FFD966"/>
            </a:solidFill>
            <a:miter/>
          </a:ln>
          <a:effectLst>
            <a:outerShdw blurRad="50800" dist="38100" dir="5400000" rotWithShape="0">
              <a:srgbClr val="000000">
                <a:alpha val="40000"/>
              </a:srgbClr>
            </a:outerShdw>
          </a:effectLst>
        </p:spPr>
        <p:txBody>
          <a:bodyPr lIns="0" tIns="0" rIns="0" bIns="0"/>
          <a:lstStyle/>
          <a:p/>
        </p:txBody>
      </p:sp>
      <p:sp>
        <p:nvSpPr>
          <p:cNvPr id="172" name="直接连接符 31"/>
          <p:cNvSpPr/>
          <p:nvPr/>
        </p:nvSpPr>
        <p:spPr>
          <a:xfrm>
            <a:off x="3665859" y="3045248"/>
            <a:ext cx="4625885" cy="1"/>
          </a:xfrm>
          <a:prstGeom prst="line">
            <a:avLst/>
          </a:prstGeom>
          <a:ln w="57150">
            <a:solidFill>
              <a:srgbClr val="FFD966"/>
            </a:solidFill>
            <a:miter/>
          </a:ln>
          <a:effectLst>
            <a:outerShdw blurRad="50800" dist="38100" dir="5400000" rotWithShape="0">
              <a:srgbClr val="000000">
                <a:alpha val="40000"/>
              </a:srgbClr>
            </a:outerShdw>
          </a:effectLst>
        </p:spPr>
        <p:txBody>
          <a:bodyPr lIns="0" tIns="0" rIns="0" bIns="0"/>
          <a:lstStyle/>
          <a:p/>
        </p:txBody>
      </p:sp>
      <p:sp>
        <p:nvSpPr>
          <p:cNvPr id="173" name="文本框 11"/>
          <p:cNvSpPr txBox="1"/>
          <p:nvPr/>
        </p:nvSpPr>
        <p:spPr>
          <a:xfrm>
            <a:off x="3665860" y="2247369"/>
            <a:ext cx="4982660" cy="6629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defTabSz="514350">
              <a:defRPr sz="3200" b="1">
                <a:solidFill>
                  <a:srgbClr val="FFD9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人工智能编曲商业计划书</a:t>
            </a:r>
          </a:p>
        </p:txBody>
      </p:sp>
      <p:sp>
        <p:nvSpPr>
          <p:cNvPr id="174" name="矩形 33"/>
          <p:cNvSpPr txBox="1"/>
          <p:nvPr/>
        </p:nvSpPr>
        <p:spPr>
          <a:xfrm>
            <a:off x="917165" y="1783364"/>
            <a:ext cx="2181782" cy="54804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>
              <a:defRPr sz="3200" b="1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BUSINESS</a:t>
            </a:r>
          </a:p>
        </p:txBody>
      </p:sp>
      <p:sp>
        <p:nvSpPr>
          <p:cNvPr id="175" name="矩形 34"/>
          <p:cNvSpPr txBox="1"/>
          <p:nvPr/>
        </p:nvSpPr>
        <p:spPr>
          <a:xfrm>
            <a:off x="1390437" y="2869594"/>
            <a:ext cx="1375382" cy="7010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FD9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2019 </a:t>
            </a:r>
          </a:p>
        </p:txBody>
      </p:sp>
      <p:grpSp>
        <p:nvGrpSpPr>
          <p:cNvPr id="178" name="组合 5"/>
          <p:cNvGrpSpPr/>
          <p:nvPr/>
        </p:nvGrpSpPr>
        <p:grpSpPr>
          <a:xfrm>
            <a:off x="828279" y="3530355"/>
            <a:ext cx="2517447" cy="1458162"/>
            <a:chOff x="0" y="0"/>
            <a:chExt cx="2517446" cy="1458161"/>
          </a:xfrm>
        </p:grpSpPr>
        <p:sp>
          <p:nvSpPr>
            <p:cNvPr id="176" name="直接连接符 54"/>
            <p:cNvSpPr/>
            <p:nvPr/>
          </p:nvSpPr>
          <p:spPr>
            <a:xfrm flipV="1">
              <a:off x="492519" y="-1"/>
              <a:ext cx="2024928" cy="1044954"/>
            </a:xfrm>
            <a:prstGeom prst="line">
              <a:avLst/>
            </a:prstGeom>
            <a:noFill/>
            <a:ln w="63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177" name="直接连接符 19"/>
            <p:cNvSpPr/>
            <p:nvPr/>
          </p:nvSpPr>
          <p:spPr>
            <a:xfrm flipV="1">
              <a:off x="-1" y="413208"/>
              <a:ext cx="2024928" cy="1044954"/>
            </a:xfrm>
            <a:prstGeom prst="line">
              <a:avLst/>
            </a:prstGeom>
            <a:noFill/>
            <a:ln w="3175" cap="flat">
              <a:solidFill>
                <a:schemeClr val="accent1">
                  <a:alpha val="40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</p:grpSp>
      <p:sp>
        <p:nvSpPr>
          <p:cNvPr id="179" name="直接连接符 20"/>
          <p:cNvSpPr/>
          <p:nvPr/>
        </p:nvSpPr>
        <p:spPr>
          <a:xfrm flipV="1">
            <a:off x="684242" y="551260"/>
            <a:ext cx="2024928" cy="1044954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180" name="直接连接符 21"/>
          <p:cNvSpPr/>
          <p:nvPr/>
        </p:nvSpPr>
        <p:spPr>
          <a:xfrm flipV="1">
            <a:off x="981994" y="187026"/>
            <a:ext cx="2024928" cy="1044954"/>
          </a:xfrm>
          <a:prstGeom prst="line">
            <a:avLst/>
          </a:prstGeom>
          <a:ln w="3175">
            <a:solidFill>
              <a:schemeClr val="accent1">
                <a:alpha val="40000"/>
              </a:schemeClr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181" name="矩形 3"/>
          <p:cNvSpPr txBox="1"/>
          <p:nvPr/>
        </p:nvSpPr>
        <p:spPr>
          <a:xfrm>
            <a:off x="1412016" y="2415358"/>
            <a:ext cx="1210430" cy="54804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>
              <a:defRPr sz="3200" b="1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PLAN</a:t>
            </a:r>
          </a:p>
        </p:txBody>
      </p:sp>
      <p:sp>
        <p:nvSpPr>
          <p:cNvPr id="182" name="文本框 11"/>
          <p:cNvSpPr txBox="1"/>
          <p:nvPr/>
        </p:nvSpPr>
        <p:spPr>
          <a:xfrm>
            <a:off x="3596263" y="1596214"/>
            <a:ext cx="2998471" cy="370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defTabSz="514350">
              <a:defRPr sz="1600" b="1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上海若鸢智能科技有限公司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矩形 8"/>
          <p:cNvSpPr txBox="1"/>
          <p:nvPr/>
        </p:nvSpPr>
        <p:spPr>
          <a:xfrm>
            <a:off x="1068032" y="504447"/>
            <a:ext cx="1399839" cy="408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1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3.1 未来发展</a:t>
            </a:r>
          </a:p>
        </p:txBody>
      </p:sp>
      <p:sp>
        <p:nvSpPr>
          <p:cNvPr id="490" name="TextBox 1"/>
          <p:cNvSpPr txBox="1"/>
          <p:nvPr/>
        </p:nvSpPr>
        <p:spPr>
          <a:xfrm>
            <a:off x="1068032" y="857103"/>
            <a:ext cx="192453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200" b="1">
                <a:solidFill>
                  <a:schemeClr val="accent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defRPr>
            </a:lvl1pPr>
          </a:lstStyle>
          <a:p>
            <a:r>
              <a:t>FUTURE DEVELOPMENT</a:t>
            </a:r>
          </a:p>
        </p:txBody>
      </p:sp>
      <p:grpSp>
        <p:nvGrpSpPr>
          <p:cNvPr id="493" name="组合 22"/>
          <p:cNvGrpSpPr/>
          <p:nvPr/>
        </p:nvGrpSpPr>
        <p:grpSpPr>
          <a:xfrm>
            <a:off x="576815" y="497765"/>
            <a:ext cx="468143" cy="552364"/>
            <a:chOff x="0" y="0"/>
            <a:chExt cx="468142" cy="552362"/>
          </a:xfrm>
        </p:grpSpPr>
        <p:sp>
          <p:nvSpPr>
            <p:cNvPr id="491" name="任意多边形 23"/>
            <p:cNvSpPr/>
            <p:nvPr/>
          </p:nvSpPr>
          <p:spPr>
            <a:xfrm>
              <a:off x="0" y="0"/>
              <a:ext cx="468143" cy="552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917" y="0"/>
                  </a:moveTo>
                  <a:lnTo>
                    <a:pt x="21600" y="5277"/>
                  </a:lnTo>
                  <a:lnTo>
                    <a:pt x="21600" y="16994"/>
                  </a:lnTo>
                  <a:lnTo>
                    <a:pt x="10800" y="21600"/>
                  </a:lnTo>
                  <a:lnTo>
                    <a:pt x="0" y="16994"/>
                  </a:lnTo>
                  <a:lnTo>
                    <a:pt x="0" y="5277"/>
                  </a:lnTo>
                  <a:lnTo>
                    <a:pt x="10917" y="0"/>
                  </a:ln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>
              <a:outerShdw blurRad="50800" dist="38100" dir="5400000" rotWithShape="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ts val="500"/>
                </a:spcBef>
                <a:defRPr sz="3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92" name="矩形 24"/>
            <p:cNvSpPr txBox="1"/>
            <p:nvPr/>
          </p:nvSpPr>
          <p:spPr>
            <a:xfrm>
              <a:off x="39809" y="101486"/>
              <a:ext cx="386666" cy="37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000" b="1">
                  <a:solidFill>
                    <a:schemeClr val="accen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</a:lstStyle>
            <a:p>
              <a:r>
                <a:t>03</a:t>
              </a:r>
            </a:p>
          </p:txBody>
        </p:sp>
      </p:grpSp>
      <p:sp>
        <p:nvSpPr>
          <p:cNvPr id="494" name="任意多边形 59"/>
          <p:cNvSpPr/>
          <p:nvPr/>
        </p:nvSpPr>
        <p:spPr>
          <a:xfrm>
            <a:off x="438108" y="2095624"/>
            <a:ext cx="1714178" cy="14138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"/>
                </a:moveTo>
                <a:cubicBezTo>
                  <a:pt x="0" y="967"/>
                  <a:pt x="798" y="0"/>
                  <a:pt x="1782" y="0"/>
                </a:cubicBezTo>
                <a:lnTo>
                  <a:pt x="19818" y="0"/>
                </a:lnTo>
                <a:cubicBezTo>
                  <a:pt x="20802" y="0"/>
                  <a:pt x="21600" y="967"/>
                  <a:pt x="21600" y="2160"/>
                </a:cubicBezTo>
                <a:lnTo>
                  <a:pt x="21600" y="19440"/>
                </a:lnTo>
                <a:cubicBezTo>
                  <a:pt x="21600" y="20633"/>
                  <a:pt x="20802" y="21600"/>
                  <a:pt x="19818" y="21600"/>
                </a:cubicBezTo>
                <a:lnTo>
                  <a:pt x="1782" y="21600"/>
                </a:lnTo>
                <a:cubicBezTo>
                  <a:pt x="798" y="21600"/>
                  <a:pt x="0" y="20633"/>
                  <a:pt x="0" y="19440"/>
                </a:cubicBezTo>
                <a:lnTo>
                  <a:pt x="0" y="2160"/>
                </a:lnTo>
                <a:close/>
              </a:path>
            </a:pathLst>
          </a:custGeom>
          <a:solidFill>
            <a:srgbClr val="FFFFFF">
              <a:alpha val="90000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 defTabSz="711200">
              <a:lnSpc>
                <a:spcPct val="90000"/>
              </a:lnSpc>
              <a:spcBef>
                <a:spcPts val="200"/>
              </a:spcBef>
              <a:defRPr sz="1600"/>
            </a:pPr>
          </a:p>
        </p:txBody>
      </p:sp>
      <p:sp>
        <p:nvSpPr>
          <p:cNvPr id="495" name="形状 60"/>
          <p:cNvSpPr/>
          <p:nvPr/>
        </p:nvSpPr>
        <p:spPr>
          <a:xfrm>
            <a:off x="1564427" y="3792592"/>
            <a:ext cx="1487039" cy="4649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238" extrusionOk="0">
                <a:moveTo>
                  <a:pt x="0" y="1082"/>
                </a:moveTo>
                <a:lnTo>
                  <a:pt x="574" y="250"/>
                </a:lnTo>
                <a:lnTo>
                  <a:pt x="574" y="250"/>
                </a:lnTo>
                <a:cubicBezTo>
                  <a:pt x="3804" y="14766"/>
                  <a:pt x="11032" y="19851"/>
                  <a:pt x="16719" y="11608"/>
                </a:cubicBezTo>
                <a:cubicBezTo>
                  <a:pt x="18252" y="9386"/>
                  <a:pt x="19571" y="6320"/>
                  <a:pt x="20580" y="2632"/>
                </a:cubicBezTo>
                <a:lnTo>
                  <a:pt x="20194" y="2104"/>
                </a:lnTo>
                <a:lnTo>
                  <a:pt x="21600" y="0"/>
                </a:lnTo>
                <a:lnTo>
                  <a:pt x="21552" y="3961"/>
                </a:lnTo>
                <a:lnTo>
                  <a:pt x="21166" y="3433"/>
                </a:lnTo>
                <a:lnTo>
                  <a:pt x="21166" y="3433"/>
                </a:lnTo>
                <a:cubicBezTo>
                  <a:pt x="17247" y="17944"/>
                  <a:pt x="9462" y="21600"/>
                  <a:pt x="3777" y="11599"/>
                </a:cubicBezTo>
                <a:cubicBezTo>
                  <a:pt x="2223" y="8866"/>
                  <a:pt x="932" y="5270"/>
                  <a:pt x="0" y="1082"/>
                </a:cubicBezTo>
                <a:close/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0" tIns="0" rIns="0" bIns="0"/>
          <a:lstStyle/>
          <a:p/>
        </p:txBody>
      </p:sp>
      <p:grpSp>
        <p:nvGrpSpPr>
          <p:cNvPr id="498" name="任意多边形 61"/>
          <p:cNvGrpSpPr/>
          <p:nvPr/>
        </p:nvGrpSpPr>
        <p:grpSpPr>
          <a:xfrm>
            <a:off x="819037" y="3206500"/>
            <a:ext cx="1523716" cy="605931"/>
            <a:chOff x="0" y="0"/>
            <a:chExt cx="1523714" cy="605930"/>
          </a:xfrm>
        </p:grpSpPr>
        <p:sp>
          <p:nvSpPr>
            <p:cNvPr id="496" name="形状"/>
            <p:cNvSpPr/>
            <p:nvPr/>
          </p:nvSpPr>
          <p:spPr>
            <a:xfrm>
              <a:off x="-1" y="-1"/>
              <a:ext cx="1523715" cy="6059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"/>
                  </a:moveTo>
                  <a:cubicBezTo>
                    <a:pt x="0" y="967"/>
                    <a:pt x="385" y="0"/>
                    <a:pt x="859" y="0"/>
                  </a:cubicBezTo>
                  <a:lnTo>
                    <a:pt x="20741" y="0"/>
                  </a:lnTo>
                  <a:cubicBezTo>
                    <a:pt x="21215" y="0"/>
                    <a:pt x="21600" y="967"/>
                    <a:pt x="21600" y="2160"/>
                  </a:cubicBezTo>
                  <a:lnTo>
                    <a:pt x="21600" y="19440"/>
                  </a:lnTo>
                  <a:cubicBezTo>
                    <a:pt x="21600" y="20633"/>
                    <a:pt x="21215" y="21600"/>
                    <a:pt x="20741" y="21600"/>
                  </a:cubicBezTo>
                  <a:lnTo>
                    <a:pt x="859" y="21600"/>
                  </a:lnTo>
                  <a:cubicBezTo>
                    <a:pt x="385" y="21600"/>
                    <a:pt x="0" y="20633"/>
                    <a:pt x="0" y="19440"/>
                  </a:cubicBezTo>
                  <a:lnTo>
                    <a:pt x="0" y="216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blurRad="50800" dist="38100" dir="5400000" rotWithShape="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44550">
                <a:lnSpc>
                  <a:spcPct val="90000"/>
                </a:lnSpc>
                <a:spcBef>
                  <a:spcPts val="500"/>
                </a:spcBef>
                <a:defRPr sz="1600">
                  <a:solidFill>
                    <a:srgbClr val="020302"/>
                  </a:solidFill>
                </a:defRPr>
              </a:pPr>
            </a:p>
          </p:txBody>
        </p:sp>
        <p:sp>
          <p:nvSpPr>
            <p:cNvPr id="497" name="第一阶段"/>
            <p:cNvSpPr txBox="1"/>
            <p:nvPr/>
          </p:nvSpPr>
          <p:spPr>
            <a:xfrm>
              <a:off x="-1" y="126051"/>
              <a:ext cx="1523716" cy="353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7214" tIns="37214" rIns="37214" bIns="37214" numCol="1" anchor="ctr">
              <a:spAutoFit/>
            </a:bodyPr>
            <a:lstStyle>
              <a:lvl1pPr algn="ctr" defTabSz="844550">
                <a:lnSpc>
                  <a:spcPct val="90000"/>
                </a:lnSpc>
                <a:spcBef>
                  <a:spcPts val="600"/>
                </a:spcBef>
                <a:defRPr sz="1600" b="1">
                  <a:solidFill>
                    <a:srgbClr val="020302"/>
                  </a:solidFill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defRPr>
              </a:lvl1pPr>
            </a:lstStyle>
            <a:p>
              <a:pPr>
                <a:defRPr b="0">
                  <a:latin typeface="Calibri Light" panose="020F0302020204030204"/>
                  <a:ea typeface="Calibri Light" panose="020F0302020204030204"/>
                  <a:cs typeface="Calibri Light" panose="020F0302020204030204"/>
                  <a:sym typeface="Calibri Light" panose="020F0302020204030204"/>
                </a:defRPr>
              </a:pPr>
              <a:r>
                <a:rPr b="1"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rPr>
                <a:t>第一阶段</a:t>
              </a:r>
              <a:endParaRPr b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</p:grpSp>
      <p:sp>
        <p:nvSpPr>
          <p:cNvPr id="499" name="圆角矩形 62"/>
          <p:cNvSpPr/>
          <p:nvPr/>
        </p:nvSpPr>
        <p:spPr>
          <a:xfrm>
            <a:off x="2559156" y="2095624"/>
            <a:ext cx="1714177" cy="1413840"/>
          </a:xfrm>
          <a:prstGeom prst="roundRect">
            <a:avLst>
              <a:gd name="adj" fmla="val 10000"/>
            </a:avLst>
          </a:prstGeom>
          <a:solidFill>
            <a:srgbClr val="FFFFFF">
              <a:alpha val="90000"/>
            </a:srgbClr>
          </a:solidFill>
          <a:ln w="12700">
            <a:miter lim="400000"/>
          </a:ln>
        </p:spPr>
        <p:txBody>
          <a:bodyPr lIns="0" tIns="0" rIns="0" bIns="0"/>
          <a:lstStyle/>
          <a:p/>
        </p:txBody>
      </p:sp>
      <p:sp>
        <p:nvSpPr>
          <p:cNvPr id="500" name="环形箭头 63"/>
          <p:cNvSpPr/>
          <p:nvPr/>
        </p:nvSpPr>
        <p:spPr>
          <a:xfrm>
            <a:off x="3685485" y="1292042"/>
            <a:ext cx="1673843" cy="5137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029" extrusionOk="0">
                <a:moveTo>
                  <a:pt x="0" y="16285"/>
                </a:moveTo>
                <a:lnTo>
                  <a:pt x="0" y="16285"/>
                </a:lnTo>
                <a:cubicBezTo>
                  <a:pt x="3415" y="839"/>
                  <a:pt x="11057" y="-4571"/>
                  <a:pt x="17070" y="4200"/>
                </a:cubicBezTo>
                <a:cubicBezTo>
                  <a:pt x="18747" y="6647"/>
                  <a:pt x="20181" y="10055"/>
                  <a:pt x="21261" y="14160"/>
                </a:cubicBezTo>
                <a:lnTo>
                  <a:pt x="21600" y="13665"/>
                </a:lnTo>
                <a:lnTo>
                  <a:pt x="21519" y="16657"/>
                </a:lnTo>
                <a:lnTo>
                  <a:pt x="20410" y="15401"/>
                </a:lnTo>
                <a:lnTo>
                  <a:pt x="20749" y="14907"/>
                </a:lnTo>
                <a:lnTo>
                  <a:pt x="20749" y="14907"/>
                </a:lnTo>
                <a:cubicBezTo>
                  <a:pt x="17038" y="915"/>
                  <a:pt x="9614" y="-2700"/>
                  <a:pt x="4168" y="6833"/>
                </a:cubicBezTo>
                <a:cubicBezTo>
                  <a:pt x="2661" y="9469"/>
                  <a:pt x="1410" y="12957"/>
                  <a:pt x="510" y="17029"/>
                </a:cubicBezTo>
                <a:close/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0" tIns="0" rIns="0" bIns="0"/>
          <a:lstStyle/>
          <a:p/>
        </p:txBody>
      </p:sp>
      <p:grpSp>
        <p:nvGrpSpPr>
          <p:cNvPr id="503" name="任意多边形 64"/>
          <p:cNvGrpSpPr/>
          <p:nvPr/>
        </p:nvGrpSpPr>
        <p:grpSpPr>
          <a:xfrm>
            <a:off x="2940083" y="1792659"/>
            <a:ext cx="1523715" cy="605931"/>
            <a:chOff x="0" y="0"/>
            <a:chExt cx="1523714" cy="605930"/>
          </a:xfrm>
        </p:grpSpPr>
        <p:sp>
          <p:nvSpPr>
            <p:cNvPr id="501" name="形状"/>
            <p:cNvSpPr/>
            <p:nvPr/>
          </p:nvSpPr>
          <p:spPr>
            <a:xfrm>
              <a:off x="-1" y="-1"/>
              <a:ext cx="1523715" cy="6059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"/>
                  </a:moveTo>
                  <a:cubicBezTo>
                    <a:pt x="0" y="967"/>
                    <a:pt x="385" y="0"/>
                    <a:pt x="859" y="0"/>
                  </a:cubicBezTo>
                  <a:lnTo>
                    <a:pt x="20741" y="0"/>
                  </a:lnTo>
                  <a:cubicBezTo>
                    <a:pt x="21215" y="0"/>
                    <a:pt x="21600" y="967"/>
                    <a:pt x="21600" y="2160"/>
                  </a:cubicBezTo>
                  <a:lnTo>
                    <a:pt x="21600" y="19440"/>
                  </a:lnTo>
                  <a:cubicBezTo>
                    <a:pt x="21600" y="20633"/>
                    <a:pt x="21215" y="21600"/>
                    <a:pt x="20741" y="21600"/>
                  </a:cubicBezTo>
                  <a:lnTo>
                    <a:pt x="859" y="21600"/>
                  </a:lnTo>
                  <a:cubicBezTo>
                    <a:pt x="385" y="21600"/>
                    <a:pt x="0" y="20633"/>
                    <a:pt x="0" y="19440"/>
                  </a:cubicBezTo>
                  <a:lnTo>
                    <a:pt x="0" y="216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blurRad="50800" dist="38100" dir="5400000" rotWithShape="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44550">
                <a:lnSpc>
                  <a:spcPct val="90000"/>
                </a:lnSpc>
                <a:spcBef>
                  <a:spcPts val="500"/>
                </a:spcBef>
                <a:defRPr sz="1600">
                  <a:solidFill>
                    <a:srgbClr val="020302"/>
                  </a:solidFill>
                </a:defRPr>
              </a:pPr>
            </a:p>
          </p:txBody>
        </p:sp>
        <p:sp>
          <p:nvSpPr>
            <p:cNvPr id="502" name="第二阶段"/>
            <p:cNvSpPr txBox="1"/>
            <p:nvPr/>
          </p:nvSpPr>
          <p:spPr>
            <a:xfrm>
              <a:off x="-1" y="118431"/>
              <a:ext cx="1523716" cy="369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4834" tIns="44834" rIns="44834" bIns="44834" numCol="1" anchor="ctr">
              <a:spAutoFit/>
            </a:bodyPr>
            <a:lstStyle>
              <a:lvl1pPr algn="ctr" defTabSz="844550">
                <a:lnSpc>
                  <a:spcPct val="90000"/>
                </a:lnSpc>
                <a:spcBef>
                  <a:spcPts val="600"/>
                </a:spcBef>
                <a:defRPr sz="1600" b="1">
                  <a:solidFill>
                    <a:srgbClr val="020302"/>
                  </a:solidFill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defRPr>
              </a:lvl1pPr>
            </a:lstStyle>
            <a:p>
              <a:pPr>
                <a:defRPr b="0">
                  <a:latin typeface="Calibri Light" panose="020F0302020204030204"/>
                  <a:ea typeface="Calibri Light" panose="020F0302020204030204"/>
                  <a:cs typeface="Calibri Light" panose="020F0302020204030204"/>
                  <a:sym typeface="Calibri Light" panose="020F0302020204030204"/>
                </a:defRPr>
              </a:pPr>
              <a:r>
                <a:rPr b="1"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rPr>
                <a:t>第二阶段</a:t>
              </a:r>
              <a:endParaRPr b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</p:grpSp>
      <p:sp>
        <p:nvSpPr>
          <p:cNvPr id="504" name="任意多边形 65"/>
          <p:cNvSpPr/>
          <p:nvPr/>
        </p:nvSpPr>
        <p:spPr>
          <a:xfrm>
            <a:off x="4680203" y="2095624"/>
            <a:ext cx="1714178" cy="14138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"/>
                </a:moveTo>
                <a:cubicBezTo>
                  <a:pt x="0" y="967"/>
                  <a:pt x="798" y="0"/>
                  <a:pt x="1782" y="0"/>
                </a:cubicBezTo>
                <a:lnTo>
                  <a:pt x="19818" y="0"/>
                </a:lnTo>
                <a:cubicBezTo>
                  <a:pt x="20802" y="0"/>
                  <a:pt x="21600" y="967"/>
                  <a:pt x="21600" y="2160"/>
                </a:cubicBezTo>
                <a:lnTo>
                  <a:pt x="21600" y="19440"/>
                </a:lnTo>
                <a:cubicBezTo>
                  <a:pt x="21600" y="20633"/>
                  <a:pt x="20802" y="21600"/>
                  <a:pt x="19818" y="21600"/>
                </a:cubicBezTo>
                <a:lnTo>
                  <a:pt x="1782" y="21600"/>
                </a:lnTo>
                <a:cubicBezTo>
                  <a:pt x="798" y="21600"/>
                  <a:pt x="0" y="20633"/>
                  <a:pt x="0" y="19440"/>
                </a:cubicBezTo>
                <a:lnTo>
                  <a:pt x="0" y="2160"/>
                </a:lnTo>
                <a:close/>
              </a:path>
            </a:pathLst>
          </a:custGeom>
          <a:solidFill>
            <a:srgbClr val="FFFFFF">
              <a:alpha val="90000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 defTabSz="711200">
              <a:lnSpc>
                <a:spcPct val="90000"/>
              </a:lnSpc>
              <a:spcBef>
                <a:spcPts val="200"/>
              </a:spcBef>
              <a:defRPr sz="1600"/>
            </a:pPr>
          </a:p>
        </p:txBody>
      </p:sp>
      <p:sp>
        <p:nvSpPr>
          <p:cNvPr id="505" name="形状 66"/>
          <p:cNvSpPr/>
          <p:nvPr/>
        </p:nvSpPr>
        <p:spPr>
          <a:xfrm>
            <a:off x="5806520" y="3799342"/>
            <a:ext cx="1483077" cy="4581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188" extrusionOk="0">
                <a:moveTo>
                  <a:pt x="0" y="842"/>
                </a:moveTo>
                <a:lnTo>
                  <a:pt x="575" y="0"/>
                </a:lnTo>
                <a:lnTo>
                  <a:pt x="575" y="0"/>
                </a:lnTo>
                <a:cubicBezTo>
                  <a:pt x="3814" y="14688"/>
                  <a:pt x="11062" y="19833"/>
                  <a:pt x="16764" y="11492"/>
                </a:cubicBezTo>
                <a:cubicBezTo>
                  <a:pt x="18303" y="9241"/>
                  <a:pt x="19627" y="6132"/>
                  <a:pt x="20640" y="2393"/>
                </a:cubicBezTo>
                <a:lnTo>
                  <a:pt x="20257" y="1833"/>
                </a:lnTo>
                <a:lnTo>
                  <a:pt x="21513" y="421"/>
                </a:lnTo>
                <a:lnTo>
                  <a:pt x="21600" y="3797"/>
                </a:lnTo>
                <a:lnTo>
                  <a:pt x="21217" y="3238"/>
                </a:lnTo>
                <a:cubicBezTo>
                  <a:pt x="17285" y="17914"/>
                  <a:pt x="9478" y="21600"/>
                  <a:pt x="3780" y="11471"/>
                </a:cubicBezTo>
                <a:cubicBezTo>
                  <a:pt x="2225" y="8707"/>
                  <a:pt x="933" y="5073"/>
                  <a:pt x="0" y="842"/>
                </a:cubicBezTo>
                <a:close/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0" tIns="0" rIns="0" bIns="0"/>
          <a:lstStyle/>
          <a:p/>
        </p:txBody>
      </p:sp>
      <p:grpSp>
        <p:nvGrpSpPr>
          <p:cNvPr id="508" name="任意多边形 67"/>
          <p:cNvGrpSpPr/>
          <p:nvPr/>
        </p:nvGrpSpPr>
        <p:grpSpPr>
          <a:xfrm>
            <a:off x="5061132" y="3206500"/>
            <a:ext cx="1523715" cy="605931"/>
            <a:chOff x="0" y="0"/>
            <a:chExt cx="1523714" cy="605930"/>
          </a:xfrm>
        </p:grpSpPr>
        <p:sp>
          <p:nvSpPr>
            <p:cNvPr id="506" name="形状"/>
            <p:cNvSpPr/>
            <p:nvPr/>
          </p:nvSpPr>
          <p:spPr>
            <a:xfrm>
              <a:off x="-1" y="-1"/>
              <a:ext cx="1523715" cy="6059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"/>
                  </a:moveTo>
                  <a:cubicBezTo>
                    <a:pt x="0" y="967"/>
                    <a:pt x="385" y="0"/>
                    <a:pt x="859" y="0"/>
                  </a:cubicBezTo>
                  <a:lnTo>
                    <a:pt x="20741" y="0"/>
                  </a:lnTo>
                  <a:cubicBezTo>
                    <a:pt x="21215" y="0"/>
                    <a:pt x="21600" y="967"/>
                    <a:pt x="21600" y="2160"/>
                  </a:cubicBezTo>
                  <a:lnTo>
                    <a:pt x="21600" y="19440"/>
                  </a:lnTo>
                  <a:cubicBezTo>
                    <a:pt x="21600" y="20633"/>
                    <a:pt x="21215" y="21600"/>
                    <a:pt x="20741" y="21600"/>
                  </a:cubicBezTo>
                  <a:lnTo>
                    <a:pt x="859" y="21600"/>
                  </a:lnTo>
                  <a:cubicBezTo>
                    <a:pt x="385" y="21600"/>
                    <a:pt x="0" y="20633"/>
                    <a:pt x="0" y="19440"/>
                  </a:cubicBezTo>
                  <a:lnTo>
                    <a:pt x="0" y="216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blurRad="50800" dist="38100" dir="5400000" rotWithShape="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44550">
                <a:lnSpc>
                  <a:spcPct val="90000"/>
                </a:lnSpc>
                <a:spcBef>
                  <a:spcPts val="500"/>
                </a:spcBef>
                <a:defRPr sz="1600">
                  <a:solidFill>
                    <a:srgbClr val="020302"/>
                  </a:solidFill>
                </a:defRPr>
              </a:pPr>
            </a:p>
          </p:txBody>
        </p:sp>
        <p:sp>
          <p:nvSpPr>
            <p:cNvPr id="507" name="第三阶段"/>
            <p:cNvSpPr txBox="1"/>
            <p:nvPr/>
          </p:nvSpPr>
          <p:spPr>
            <a:xfrm>
              <a:off x="-1" y="126051"/>
              <a:ext cx="1523716" cy="353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7214" tIns="37214" rIns="37214" bIns="37214" numCol="1" anchor="ctr">
              <a:spAutoFit/>
            </a:bodyPr>
            <a:lstStyle>
              <a:lvl1pPr algn="ctr" defTabSz="844550">
                <a:lnSpc>
                  <a:spcPct val="90000"/>
                </a:lnSpc>
                <a:spcBef>
                  <a:spcPts val="600"/>
                </a:spcBef>
                <a:defRPr sz="1600" b="1">
                  <a:solidFill>
                    <a:srgbClr val="020302"/>
                  </a:solidFill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defRPr>
              </a:lvl1pPr>
            </a:lstStyle>
            <a:p>
              <a:pPr>
                <a:defRPr b="0">
                  <a:latin typeface="Calibri Light" panose="020F0302020204030204"/>
                  <a:ea typeface="Calibri Light" panose="020F0302020204030204"/>
                  <a:cs typeface="Calibri Light" panose="020F0302020204030204"/>
                  <a:sym typeface="Calibri Light" panose="020F0302020204030204"/>
                </a:defRPr>
              </a:pPr>
              <a:r>
                <a:rPr b="1"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rPr>
                <a:t>第三阶段</a:t>
              </a:r>
              <a:endParaRPr b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</p:grpSp>
      <p:sp>
        <p:nvSpPr>
          <p:cNvPr id="509" name="任意多边形 68"/>
          <p:cNvSpPr/>
          <p:nvPr/>
        </p:nvSpPr>
        <p:spPr>
          <a:xfrm>
            <a:off x="6801249" y="2095624"/>
            <a:ext cx="1714178" cy="14138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"/>
                </a:moveTo>
                <a:cubicBezTo>
                  <a:pt x="0" y="967"/>
                  <a:pt x="798" y="0"/>
                  <a:pt x="1782" y="0"/>
                </a:cubicBezTo>
                <a:lnTo>
                  <a:pt x="19818" y="0"/>
                </a:lnTo>
                <a:cubicBezTo>
                  <a:pt x="20802" y="0"/>
                  <a:pt x="21600" y="967"/>
                  <a:pt x="21600" y="2160"/>
                </a:cubicBezTo>
                <a:lnTo>
                  <a:pt x="21600" y="19440"/>
                </a:lnTo>
                <a:cubicBezTo>
                  <a:pt x="21600" y="20633"/>
                  <a:pt x="20802" y="21600"/>
                  <a:pt x="19818" y="21600"/>
                </a:cubicBezTo>
                <a:lnTo>
                  <a:pt x="1782" y="21600"/>
                </a:lnTo>
                <a:cubicBezTo>
                  <a:pt x="798" y="21600"/>
                  <a:pt x="0" y="20633"/>
                  <a:pt x="0" y="19440"/>
                </a:cubicBezTo>
                <a:lnTo>
                  <a:pt x="0" y="2160"/>
                </a:lnTo>
                <a:close/>
              </a:path>
            </a:pathLst>
          </a:custGeom>
          <a:solidFill>
            <a:srgbClr val="FFFFFF">
              <a:alpha val="90000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 defTabSz="711200">
              <a:lnSpc>
                <a:spcPct val="90000"/>
              </a:lnSpc>
              <a:spcBef>
                <a:spcPts val="200"/>
              </a:spcBef>
              <a:defRPr sz="1600"/>
            </a:pPr>
          </a:p>
        </p:txBody>
      </p:sp>
      <p:grpSp>
        <p:nvGrpSpPr>
          <p:cNvPr id="512" name="任意多边形 69"/>
          <p:cNvGrpSpPr/>
          <p:nvPr/>
        </p:nvGrpSpPr>
        <p:grpSpPr>
          <a:xfrm>
            <a:off x="7182177" y="1792659"/>
            <a:ext cx="1523715" cy="605931"/>
            <a:chOff x="0" y="0"/>
            <a:chExt cx="1523714" cy="605930"/>
          </a:xfrm>
        </p:grpSpPr>
        <p:sp>
          <p:nvSpPr>
            <p:cNvPr id="510" name="形状"/>
            <p:cNvSpPr/>
            <p:nvPr/>
          </p:nvSpPr>
          <p:spPr>
            <a:xfrm>
              <a:off x="-1" y="-1"/>
              <a:ext cx="1523715" cy="6059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"/>
                  </a:moveTo>
                  <a:cubicBezTo>
                    <a:pt x="0" y="967"/>
                    <a:pt x="385" y="0"/>
                    <a:pt x="859" y="0"/>
                  </a:cubicBezTo>
                  <a:lnTo>
                    <a:pt x="20741" y="0"/>
                  </a:lnTo>
                  <a:cubicBezTo>
                    <a:pt x="21215" y="0"/>
                    <a:pt x="21600" y="967"/>
                    <a:pt x="21600" y="2160"/>
                  </a:cubicBezTo>
                  <a:lnTo>
                    <a:pt x="21600" y="19440"/>
                  </a:lnTo>
                  <a:cubicBezTo>
                    <a:pt x="21600" y="20633"/>
                    <a:pt x="21215" y="21600"/>
                    <a:pt x="20741" y="21600"/>
                  </a:cubicBezTo>
                  <a:lnTo>
                    <a:pt x="859" y="21600"/>
                  </a:lnTo>
                  <a:cubicBezTo>
                    <a:pt x="385" y="21600"/>
                    <a:pt x="0" y="20633"/>
                    <a:pt x="0" y="19440"/>
                  </a:cubicBezTo>
                  <a:lnTo>
                    <a:pt x="0" y="216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blurRad="50800" dist="38100" dir="5400000" rotWithShape="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44550">
                <a:lnSpc>
                  <a:spcPct val="90000"/>
                </a:lnSpc>
                <a:spcBef>
                  <a:spcPts val="500"/>
                </a:spcBef>
                <a:defRPr sz="1600">
                  <a:solidFill>
                    <a:srgbClr val="020302"/>
                  </a:solidFill>
                </a:defRPr>
              </a:pPr>
            </a:p>
          </p:txBody>
        </p:sp>
        <p:sp>
          <p:nvSpPr>
            <p:cNvPr id="511" name="第四阶段"/>
            <p:cNvSpPr txBox="1"/>
            <p:nvPr/>
          </p:nvSpPr>
          <p:spPr>
            <a:xfrm>
              <a:off x="-1" y="126051"/>
              <a:ext cx="1523716" cy="353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7214" tIns="37214" rIns="37214" bIns="37214" numCol="1" anchor="ctr">
              <a:spAutoFit/>
            </a:bodyPr>
            <a:lstStyle>
              <a:lvl1pPr algn="ctr" defTabSz="844550">
                <a:lnSpc>
                  <a:spcPct val="90000"/>
                </a:lnSpc>
                <a:spcBef>
                  <a:spcPts val="600"/>
                </a:spcBef>
                <a:defRPr sz="1600" b="1">
                  <a:solidFill>
                    <a:srgbClr val="020302"/>
                  </a:solidFill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defRPr>
              </a:lvl1pPr>
            </a:lstStyle>
            <a:p>
              <a:pPr>
                <a:defRPr b="0">
                  <a:latin typeface="Calibri Light" panose="020F0302020204030204"/>
                  <a:ea typeface="Calibri Light" panose="020F0302020204030204"/>
                  <a:cs typeface="Calibri Light" panose="020F0302020204030204"/>
                  <a:sym typeface="Calibri Light" panose="020F0302020204030204"/>
                </a:defRPr>
              </a:pPr>
              <a:r>
                <a:rPr b="1"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rPr>
                <a:t>第四阶段</a:t>
              </a:r>
              <a:endParaRPr b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</p:grpSp>
      <p:sp>
        <p:nvSpPr>
          <p:cNvPr id="513" name="TextBox 1"/>
          <p:cNvSpPr txBox="1"/>
          <p:nvPr/>
        </p:nvSpPr>
        <p:spPr>
          <a:xfrm>
            <a:off x="967391" y="2269783"/>
            <a:ext cx="71374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>
              <a:defRPr sz="1200" b="1">
                <a:solidFill>
                  <a:srgbClr val="020302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defRPr>
            </a:lvl1pPr>
          </a:lstStyle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rPr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产品研发</a:t>
            </a:r>
            <a:endParaRPr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  <p:sp>
        <p:nvSpPr>
          <p:cNvPr id="514" name="直接连接符 72"/>
          <p:cNvSpPr/>
          <p:nvPr/>
        </p:nvSpPr>
        <p:spPr>
          <a:xfrm flipH="1">
            <a:off x="1227315" y="2531496"/>
            <a:ext cx="194554" cy="1"/>
          </a:xfrm>
          <a:prstGeom prst="line">
            <a:avLst/>
          </a:prstGeom>
          <a:ln w="12700">
            <a:solidFill>
              <a:srgbClr val="020302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515" name="TextBox 1"/>
          <p:cNvSpPr txBox="1"/>
          <p:nvPr/>
        </p:nvSpPr>
        <p:spPr>
          <a:xfrm>
            <a:off x="3250241" y="2464891"/>
            <a:ext cx="40894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>
              <a:defRPr sz="1200" b="1">
                <a:solidFill>
                  <a:srgbClr val="02030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推广</a:t>
            </a:r>
          </a:p>
        </p:txBody>
      </p:sp>
      <p:sp>
        <p:nvSpPr>
          <p:cNvPr id="516" name="直接连接符 31"/>
          <p:cNvSpPr/>
          <p:nvPr/>
        </p:nvSpPr>
        <p:spPr>
          <a:xfrm flipH="1">
            <a:off x="3357764" y="2726602"/>
            <a:ext cx="194554" cy="1"/>
          </a:xfrm>
          <a:prstGeom prst="line">
            <a:avLst/>
          </a:prstGeom>
          <a:ln w="12700">
            <a:solidFill>
              <a:srgbClr val="020302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517" name="矩形 32"/>
          <p:cNvSpPr txBox="1"/>
          <p:nvPr/>
        </p:nvSpPr>
        <p:spPr>
          <a:xfrm>
            <a:off x="4694761" y="2546782"/>
            <a:ext cx="1782447" cy="65278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 sz="900">
                <a:solidFill>
                  <a:srgbClr val="120E03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defRPr>
            </a:lvl1pPr>
          </a:lstStyle>
          <a:p>
            <a:pPr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为客户提供有效服务，是我们工作的方向和价值评价的标尺成就客户就是成就我们自己</a:t>
            </a:r>
            <a:endParaRPr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  <p:sp>
        <p:nvSpPr>
          <p:cNvPr id="518" name="TextBox 1"/>
          <p:cNvSpPr txBox="1"/>
          <p:nvPr/>
        </p:nvSpPr>
        <p:spPr>
          <a:xfrm>
            <a:off x="5058843" y="2235391"/>
            <a:ext cx="101854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>
              <a:defRPr sz="1200" b="1">
                <a:solidFill>
                  <a:srgbClr val="020302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defRPr>
            </a:lvl1pPr>
          </a:lstStyle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rPr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替换您的标题</a:t>
            </a:r>
            <a:endParaRPr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  <p:sp>
        <p:nvSpPr>
          <p:cNvPr id="519" name="直接连接符 34"/>
          <p:cNvSpPr/>
          <p:nvPr/>
        </p:nvSpPr>
        <p:spPr>
          <a:xfrm flipH="1">
            <a:off x="5471167" y="2497103"/>
            <a:ext cx="194554" cy="1"/>
          </a:xfrm>
          <a:prstGeom prst="line">
            <a:avLst/>
          </a:prstGeom>
          <a:ln w="12700">
            <a:solidFill>
              <a:srgbClr val="020302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520" name="矩形 35"/>
          <p:cNvSpPr txBox="1"/>
          <p:nvPr/>
        </p:nvSpPr>
        <p:spPr>
          <a:xfrm>
            <a:off x="6851432" y="2808714"/>
            <a:ext cx="1782447" cy="65278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 sz="900">
                <a:solidFill>
                  <a:srgbClr val="120E03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defRPr>
            </a:lvl1pPr>
          </a:lstStyle>
          <a:p>
            <a:pPr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为客户提供有效服务，是我们工作的方向和价值评价的标尺成就客户就是成就我们自己</a:t>
            </a:r>
            <a:endParaRPr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  <p:sp>
        <p:nvSpPr>
          <p:cNvPr id="521" name="TextBox 1"/>
          <p:cNvSpPr txBox="1"/>
          <p:nvPr/>
        </p:nvSpPr>
        <p:spPr>
          <a:xfrm>
            <a:off x="7215515" y="2497321"/>
            <a:ext cx="101854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>
              <a:defRPr sz="1200" b="1">
                <a:solidFill>
                  <a:srgbClr val="020302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defRPr>
            </a:lvl1pPr>
          </a:lstStyle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rPr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替换您的标题</a:t>
            </a:r>
            <a:endParaRPr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  <p:sp>
        <p:nvSpPr>
          <p:cNvPr id="522" name="直接连接符 37"/>
          <p:cNvSpPr/>
          <p:nvPr/>
        </p:nvSpPr>
        <p:spPr>
          <a:xfrm flipH="1">
            <a:off x="7627839" y="2759033"/>
            <a:ext cx="194554" cy="1"/>
          </a:xfrm>
          <a:prstGeom prst="line">
            <a:avLst/>
          </a:prstGeom>
          <a:ln w="12700">
            <a:solidFill>
              <a:srgbClr val="020302"/>
            </a:solidFill>
            <a:miter/>
          </a:ln>
        </p:spPr>
        <p:txBody>
          <a:bodyPr lIns="0" tIns="0" rIns="0" bIns="0"/>
          <a:lstStyle/>
          <a:p/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矩形 8"/>
          <p:cNvSpPr txBox="1"/>
          <p:nvPr/>
        </p:nvSpPr>
        <p:spPr>
          <a:xfrm>
            <a:off x="1066628" y="425328"/>
            <a:ext cx="1399838" cy="408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1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4.1 融资计划</a:t>
            </a:r>
          </a:p>
        </p:txBody>
      </p:sp>
      <p:sp>
        <p:nvSpPr>
          <p:cNvPr id="525" name="TextBox 1"/>
          <p:cNvSpPr txBox="1"/>
          <p:nvPr/>
        </p:nvSpPr>
        <p:spPr>
          <a:xfrm>
            <a:off x="1066628" y="777985"/>
            <a:ext cx="1238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200" b="1">
                <a:solidFill>
                  <a:schemeClr val="accent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defRPr>
            </a:lvl1pPr>
          </a:lstStyle>
          <a:p>
            <a:r>
              <a:t>FINANCE PLAN</a:t>
            </a:r>
          </a:p>
        </p:txBody>
      </p:sp>
      <p:grpSp>
        <p:nvGrpSpPr>
          <p:cNvPr id="528" name="组合 22"/>
          <p:cNvGrpSpPr/>
          <p:nvPr/>
        </p:nvGrpSpPr>
        <p:grpSpPr>
          <a:xfrm>
            <a:off x="575411" y="418647"/>
            <a:ext cx="468143" cy="552364"/>
            <a:chOff x="0" y="0"/>
            <a:chExt cx="468142" cy="552362"/>
          </a:xfrm>
        </p:grpSpPr>
        <p:sp>
          <p:nvSpPr>
            <p:cNvPr id="526" name="任意多边形 23"/>
            <p:cNvSpPr/>
            <p:nvPr/>
          </p:nvSpPr>
          <p:spPr>
            <a:xfrm>
              <a:off x="0" y="0"/>
              <a:ext cx="468143" cy="552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917" y="0"/>
                  </a:moveTo>
                  <a:lnTo>
                    <a:pt x="21600" y="5277"/>
                  </a:lnTo>
                  <a:lnTo>
                    <a:pt x="21600" y="16994"/>
                  </a:lnTo>
                  <a:lnTo>
                    <a:pt x="10800" y="21600"/>
                  </a:lnTo>
                  <a:lnTo>
                    <a:pt x="0" y="16994"/>
                  </a:lnTo>
                  <a:lnTo>
                    <a:pt x="0" y="5277"/>
                  </a:lnTo>
                  <a:lnTo>
                    <a:pt x="10917" y="0"/>
                  </a:ln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>
              <a:outerShdw blurRad="50800" dist="38100" dir="5400000" rotWithShape="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ts val="500"/>
                </a:spcBef>
                <a:defRPr sz="3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27" name="矩形 24"/>
            <p:cNvSpPr txBox="1"/>
            <p:nvPr/>
          </p:nvSpPr>
          <p:spPr>
            <a:xfrm>
              <a:off x="39809" y="101486"/>
              <a:ext cx="386666" cy="37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000" b="1">
                  <a:solidFill>
                    <a:schemeClr val="accen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</a:lstStyle>
            <a:p>
              <a:r>
                <a:t>04</a:t>
              </a:r>
            </a:p>
          </p:txBody>
        </p:sp>
      </p:grpSp>
      <p:sp>
        <p:nvSpPr>
          <p:cNvPr id="529" name="Shape 774"/>
          <p:cNvSpPr txBox="1"/>
          <p:nvPr/>
        </p:nvSpPr>
        <p:spPr>
          <a:xfrm>
            <a:off x="1366753" y="2272058"/>
            <a:ext cx="1879077" cy="3454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marL="285750" indent="-285750" defTabSz="911860">
              <a:buSzPct val="100000"/>
              <a:buFont typeface="Arial" panose="020B0604020202020204"/>
              <a:buChar char="•"/>
              <a:defRPr sz="1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产品研发 150W</a:t>
            </a:r>
          </a:p>
        </p:txBody>
      </p:sp>
      <p:sp>
        <p:nvSpPr>
          <p:cNvPr id="530" name="Shape 775"/>
          <p:cNvSpPr txBox="1"/>
          <p:nvPr/>
        </p:nvSpPr>
        <p:spPr>
          <a:xfrm>
            <a:off x="1366753" y="2761742"/>
            <a:ext cx="1918793" cy="3454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marL="285750" indent="-285750" defTabSz="911860">
              <a:buSzPct val="100000"/>
              <a:buFont typeface="Arial" panose="020B0604020202020204"/>
              <a:buChar char="•"/>
              <a:defRPr sz="1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产品推广 300W</a:t>
            </a:r>
          </a:p>
        </p:txBody>
      </p:sp>
      <p:sp>
        <p:nvSpPr>
          <p:cNvPr id="531" name="Shape 775"/>
          <p:cNvSpPr txBox="1"/>
          <p:nvPr/>
        </p:nvSpPr>
        <p:spPr>
          <a:xfrm>
            <a:off x="1366753" y="3245173"/>
            <a:ext cx="3807749" cy="3454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marL="285750" indent="-285750" defTabSz="911860">
              <a:buSzPct val="100000"/>
              <a:buFont typeface="Arial" panose="020B0604020202020204"/>
              <a:buChar char="•"/>
              <a:defRPr sz="1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公司运营 50W</a:t>
            </a:r>
          </a:p>
        </p:txBody>
      </p:sp>
      <p:sp>
        <p:nvSpPr>
          <p:cNvPr id="532" name="矩形 54"/>
          <p:cNvSpPr txBox="1"/>
          <p:nvPr/>
        </p:nvSpPr>
        <p:spPr>
          <a:xfrm>
            <a:off x="1306675" y="1804759"/>
            <a:ext cx="1120141" cy="4470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20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融资计划</a:t>
            </a:r>
          </a:p>
        </p:txBody>
      </p:sp>
      <p:graphicFrame>
        <p:nvGraphicFramePr>
          <p:cNvPr id="533" name="图表 7"/>
          <p:cNvGraphicFramePr/>
          <p:nvPr/>
        </p:nvGraphicFramePr>
        <p:xfrm>
          <a:off x="5071752" y="1537779"/>
          <a:ext cx="2912112" cy="2912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534" name="文本框 11"/>
          <p:cNvSpPr txBox="1"/>
          <p:nvPr/>
        </p:nvSpPr>
        <p:spPr>
          <a:xfrm>
            <a:off x="5373780" y="1823423"/>
            <a:ext cx="1262970" cy="7010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 defTabSz="514350">
              <a:defRPr sz="4000" b="1">
                <a:solidFill>
                  <a:srgbClr val="120E03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defRPr>
            </a:pPr>
            <a:r>
              <a:t>20</a:t>
            </a:r>
            <a:r>
              <a:rPr sz="1800"/>
              <a:t>%</a:t>
            </a:r>
            <a:endParaRPr sz="1800"/>
          </a:p>
        </p:txBody>
      </p:sp>
      <p:sp>
        <p:nvSpPr>
          <p:cNvPr id="535" name="矩形 58"/>
          <p:cNvSpPr txBox="1"/>
          <p:nvPr/>
        </p:nvSpPr>
        <p:spPr>
          <a:xfrm>
            <a:off x="5899991" y="3065317"/>
            <a:ext cx="1346236" cy="9804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algn="ctr">
              <a:lnSpc>
                <a:spcPct val="150000"/>
              </a:lnSpc>
              <a:defRPr sz="20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投资500W</a:t>
            </a:r>
          </a:p>
          <a:p>
            <a:pPr algn="ctr">
              <a:lnSpc>
                <a:spcPct val="150000"/>
              </a:lnSpc>
              <a:defRPr sz="20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出让20%</a:t>
            </a:r>
          </a:p>
        </p:txBody>
      </p:sp>
      <p:sp>
        <p:nvSpPr>
          <p:cNvPr id="536" name="直接连接符 82"/>
          <p:cNvSpPr/>
          <p:nvPr/>
        </p:nvSpPr>
        <p:spPr>
          <a:xfrm>
            <a:off x="1399410" y="2205404"/>
            <a:ext cx="342521" cy="1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0" tIns="0" rIns="0" bIns="0"/>
          <a:lstStyle/>
          <a:p/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图片 1" descr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67502" y="0"/>
            <a:ext cx="5076498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85" name="矩形 3"/>
          <p:cNvSpPr/>
          <p:nvPr/>
        </p:nvSpPr>
        <p:spPr>
          <a:xfrm>
            <a:off x="0" y="0"/>
            <a:ext cx="9144000" cy="5180013"/>
          </a:xfrm>
          <a:prstGeom prst="rect">
            <a:avLst/>
          </a:prstGeom>
          <a:gradFill>
            <a:gsLst>
              <a:gs pos="0">
                <a:srgbClr val="020302"/>
              </a:gs>
              <a:gs pos="42000">
                <a:srgbClr val="020302"/>
              </a:gs>
              <a:gs pos="100000">
                <a:srgbClr val="020302">
                  <a:alpha val="0"/>
                </a:srgbClr>
              </a:gs>
            </a:gsLst>
          </a:gra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6" name="矩形 2"/>
          <p:cNvSpPr txBox="1"/>
          <p:nvPr/>
        </p:nvSpPr>
        <p:spPr>
          <a:xfrm>
            <a:off x="1165109" y="454029"/>
            <a:ext cx="1399839" cy="408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1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1.1 项目介绍</a:t>
            </a:r>
          </a:p>
        </p:txBody>
      </p:sp>
      <p:sp>
        <p:nvSpPr>
          <p:cNvPr id="187" name="TextBox 1"/>
          <p:cNvSpPr txBox="1"/>
          <p:nvPr/>
        </p:nvSpPr>
        <p:spPr>
          <a:xfrm>
            <a:off x="1165109" y="806685"/>
            <a:ext cx="1907790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200" b="1">
                <a:solidFill>
                  <a:schemeClr val="accent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defRPr>
            </a:lvl1pPr>
          </a:lstStyle>
          <a:p>
            <a:r>
              <a:t>PROJECT DESCRIPTION</a:t>
            </a:r>
          </a:p>
        </p:txBody>
      </p:sp>
      <p:sp>
        <p:nvSpPr>
          <p:cNvPr id="188" name="TextBox 1"/>
          <p:cNvSpPr txBox="1"/>
          <p:nvPr/>
        </p:nvSpPr>
        <p:spPr>
          <a:xfrm>
            <a:off x="827508" y="1601336"/>
            <a:ext cx="2070681" cy="13614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360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rPr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人工智能</a:t>
            </a:r>
            <a:endParaRPr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  <a:p>
            <a:pPr>
              <a:defRPr sz="360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rPr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编曲</a:t>
            </a:r>
            <a:endParaRPr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  <p:sp>
        <p:nvSpPr>
          <p:cNvPr id="189" name="直接连接符 11"/>
          <p:cNvSpPr/>
          <p:nvPr/>
        </p:nvSpPr>
        <p:spPr>
          <a:xfrm>
            <a:off x="960695" y="2966766"/>
            <a:ext cx="412830" cy="1"/>
          </a:xfrm>
          <a:prstGeom prst="line">
            <a:avLst/>
          </a:prstGeom>
          <a:ln w="19050">
            <a:solidFill>
              <a:schemeClr val="accent1"/>
            </a:solidFill>
            <a:miter/>
          </a:ln>
        </p:spPr>
        <p:txBody>
          <a:bodyPr lIns="0" tIns="0" rIns="0" bIns="0"/>
          <a:lstStyle/>
          <a:p/>
        </p:txBody>
      </p:sp>
      <p:grpSp>
        <p:nvGrpSpPr>
          <p:cNvPr id="192" name="组合 16"/>
          <p:cNvGrpSpPr/>
          <p:nvPr/>
        </p:nvGrpSpPr>
        <p:grpSpPr>
          <a:xfrm>
            <a:off x="673892" y="447347"/>
            <a:ext cx="468143" cy="552364"/>
            <a:chOff x="0" y="0"/>
            <a:chExt cx="468142" cy="552362"/>
          </a:xfrm>
        </p:grpSpPr>
        <p:sp>
          <p:nvSpPr>
            <p:cNvPr id="190" name="任意多边形 17"/>
            <p:cNvSpPr/>
            <p:nvPr/>
          </p:nvSpPr>
          <p:spPr>
            <a:xfrm>
              <a:off x="0" y="0"/>
              <a:ext cx="468143" cy="552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917" y="0"/>
                  </a:moveTo>
                  <a:lnTo>
                    <a:pt x="21600" y="5277"/>
                  </a:lnTo>
                  <a:lnTo>
                    <a:pt x="21600" y="16994"/>
                  </a:lnTo>
                  <a:lnTo>
                    <a:pt x="10800" y="21600"/>
                  </a:lnTo>
                  <a:lnTo>
                    <a:pt x="0" y="16994"/>
                  </a:lnTo>
                  <a:lnTo>
                    <a:pt x="0" y="5277"/>
                  </a:lnTo>
                  <a:lnTo>
                    <a:pt x="10917" y="0"/>
                  </a:ln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>
              <a:outerShdw blurRad="50800" dist="38100" dir="5400000" rotWithShape="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ts val="500"/>
                </a:spcBef>
                <a:defRPr sz="3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1" name="矩形 18"/>
            <p:cNvSpPr txBox="1"/>
            <p:nvPr/>
          </p:nvSpPr>
          <p:spPr>
            <a:xfrm>
              <a:off x="39809" y="101486"/>
              <a:ext cx="386666" cy="37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000" b="1">
                  <a:solidFill>
                    <a:schemeClr val="accen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</a:lstStyle>
            <a:p>
              <a:r>
                <a:t>01</a:t>
              </a:r>
            </a:p>
          </p:txBody>
        </p:sp>
      </p:grpSp>
      <p:sp>
        <p:nvSpPr>
          <p:cNvPr id="193" name="文本框 19"/>
          <p:cNvSpPr txBox="1"/>
          <p:nvPr/>
        </p:nvSpPr>
        <p:spPr>
          <a:xfrm>
            <a:off x="850008" y="3225680"/>
            <a:ext cx="2530289" cy="124523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lnSpc>
                <a:spcPct val="125000"/>
              </a:lnSpc>
              <a:spcBef>
                <a:spcPts val="400"/>
              </a:spcBef>
              <a:defRPr sz="1000">
                <a:solidFill>
                  <a:srgbClr val="D9D9D9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defRPr>
            </a:lvl1pPr>
          </a:lstStyle>
          <a:p>
            <a:r>
              <a:t>作曲在此前被认为是一项需要很专业的音乐人才能完成的工作，如今人工智能技术的成熟让机器自动智能作曲成为了可能，这将极大的提高作曲效率，也让不懂作曲的非专业人士有了自己作曲的平台。</a:t>
            </a:r>
            <a:r>
              <a:rPr lang="zh-CN"/>
              <a:t>更是为未来全面付费做准备</a:t>
            </a:r>
            <a:endParaRPr lang="zh-CN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矩形 2"/>
          <p:cNvSpPr txBox="1"/>
          <p:nvPr/>
        </p:nvSpPr>
        <p:spPr>
          <a:xfrm>
            <a:off x="1180179" y="519793"/>
            <a:ext cx="1399839" cy="408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1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1.2 商业模式</a:t>
            </a:r>
          </a:p>
        </p:txBody>
      </p:sp>
      <p:sp>
        <p:nvSpPr>
          <p:cNvPr id="196" name="TextBox 1"/>
          <p:cNvSpPr txBox="1"/>
          <p:nvPr/>
        </p:nvSpPr>
        <p:spPr>
          <a:xfrm>
            <a:off x="1180179" y="872450"/>
            <a:ext cx="1475890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200" b="1">
                <a:solidFill>
                  <a:schemeClr val="accent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defRPr>
            </a:lvl1pPr>
          </a:lstStyle>
          <a:p>
            <a:r>
              <a:t>BUSINESS MODEL</a:t>
            </a:r>
          </a:p>
        </p:txBody>
      </p:sp>
      <p:grpSp>
        <p:nvGrpSpPr>
          <p:cNvPr id="199" name="组合 16"/>
          <p:cNvGrpSpPr/>
          <p:nvPr/>
        </p:nvGrpSpPr>
        <p:grpSpPr>
          <a:xfrm>
            <a:off x="688962" y="513113"/>
            <a:ext cx="468144" cy="552364"/>
            <a:chOff x="0" y="0"/>
            <a:chExt cx="468142" cy="552362"/>
          </a:xfrm>
        </p:grpSpPr>
        <p:sp>
          <p:nvSpPr>
            <p:cNvPr id="197" name="任意多边形 17"/>
            <p:cNvSpPr/>
            <p:nvPr/>
          </p:nvSpPr>
          <p:spPr>
            <a:xfrm>
              <a:off x="0" y="0"/>
              <a:ext cx="468143" cy="552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917" y="0"/>
                  </a:moveTo>
                  <a:lnTo>
                    <a:pt x="21600" y="5277"/>
                  </a:lnTo>
                  <a:lnTo>
                    <a:pt x="21600" y="16994"/>
                  </a:lnTo>
                  <a:lnTo>
                    <a:pt x="10800" y="21600"/>
                  </a:lnTo>
                  <a:lnTo>
                    <a:pt x="0" y="16994"/>
                  </a:lnTo>
                  <a:lnTo>
                    <a:pt x="0" y="5277"/>
                  </a:lnTo>
                  <a:lnTo>
                    <a:pt x="10917" y="0"/>
                  </a:ln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>
              <a:outerShdw blurRad="50800" dist="38100" dir="5400000" rotWithShape="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ts val="500"/>
                </a:spcBef>
                <a:defRPr sz="3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8" name="矩形 18"/>
            <p:cNvSpPr txBox="1"/>
            <p:nvPr/>
          </p:nvSpPr>
          <p:spPr>
            <a:xfrm>
              <a:off x="39809" y="101486"/>
              <a:ext cx="386666" cy="37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000" b="1">
                  <a:solidFill>
                    <a:schemeClr val="accen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</a:lstStyle>
            <a:p>
              <a:r>
                <a:t>01</a:t>
              </a:r>
            </a:p>
          </p:txBody>
        </p:sp>
      </p:grpSp>
      <p:grpSp>
        <p:nvGrpSpPr>
          <p:cNvPr id="203" name="组合 3"/>
          <p:cNvGrpSpPr/>
          <p:nvPr/>
        </p:nvGrpSpPr>
        <p:grpSpPr>
          <a:xfrm>
            <a:off x="4073433" y="1033088"/>
            <a:ext cx="1628776" cy="1616076"/>
            <a:chOff x="0" y="0"/>
            <a:chExt cx="1628775" cy="1616075"/>
          </a:xfrm>
        </p:grpSpPr>
        <p:sp>
          <p:nvSpPr>
            <p:cNvPr id="200" name="Freeform 18"/>
            <p:cNvSpPr/>
            <p:nvPr/>
          </p:nvSpPr>
          <p:spPr>
            <a:xfrm>
              <a:off x="0" y="0"/>
              <a:ext cx="1628776" cy="1616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87" y="1883"/>
                  </a:moveTo>
                  <a:cubicBezTo>
                    <a:pt x="10502" y="1883"/>
                    <a:pt x="10191" y="1909"/>
                    <a:pt x="9905" y="1935"/>
                  </a:cubicBezTo>
                  <a:cubicBezTo>
                    <a:pt x="8790" y="0"/>
                    <a:pt x="8790" y="0"/>
                    <a:pt x="8790" y="0"/>
                  </a:cubicBezTo>
                  <a:cubicBezTo>
                    <a:pt x="6094" y="863"/>
                    <a:pt x="6094" y="863"/>
                    <a:pt x="6094" y="863"/>
                  </a:cubicBezTo>
                  <a:cubicBezTo>
                    <a:pt x="6327" y="3112"/>
                    <a:pt x="6327" y="3112"/>
                    <a:pt x="6327" y="3112"/>
                  </a:cubicBezTo>
                  <a:cubicBezTo>
                    <a:pt x="5834" y="3400"/>
                    <a:pt x="5368" y="3766"/>
                    <a:pt x="4927" y="4158"/>
                  </a:cubicBezTo>
                  <a:cubicBezTo>
                    <a:pt x="2878" y="3243"/>
                    <a:pt x="2878" y="3243"/>
                    <a:pt x="2878" y="3243"/>
                  </a:cubicBezTo>
                  <a:cubicBezTo>
                    <a:pt x="1219" y="5544"/>
                    <a:pt x="1219" y="5544"/>
                    <a:pt x="1219" y="5544"/>
                  </a:cubicBezTo>
                  <a:cubicBezTo>
                    <a:pt x="2723" y="7217"/>
                    <a:pt x="2723" y="7217"/>
                    <a:pt x="2723" y="7217"/>
                  </a:cubicBezTo>
                  <a:cubicBezTo>
                    <a:pt x="2489" y="7740"/>
                    <a:pt x="2308" y="8316"/>
                    <a:pt x="2178" y="8891"/>
                  </a:cubicBezTo>
                  <a:cubicBezTo>
                    <a:pt x="0" y="9362"/>
                    <a:pt x="0" y="9362"/>
                    <a:pt x="0" y="9362"/>
                  </a:cubicBezTo>
                  <a:cubicBezTo>
                    <a:pt x="0" y="12212"/>
                    <a:pt x="0" y="12212"/>
                    <a:pt x="0" y="12212"/>
                  </a:cubicBezTo>
                  <a:cubicBezTo>
                    <a:pt x="2178" y="12683"/>
                    <a:pt x="2178" y="12683"/>
                    <a:pt x="2178" y="12683"/>
                  </a:cubicBezTo>
                  <a:cubicBezTo>
                    <a:pt x="2308" y="13284"/>
                    <a:pt x="2489" y="13833"/>
                    <a:pt x="2723" y="14383"/>
                  </a:cubicBezTo>
                  <a:cubicBezTo>
                    <a:pt x="1219" y="16030"/>
                    <a:pt x="1219" y="16030"/>
                    <a:pt x="1219" y="16030"/>
                  </a:cubicBezTo>
                  <a:cubicBezTo>
                    <a:pt x="2904" y="18357"/>
                    <a:pt x="2904" y="18357"/>
                    <a:pt x="2904" y="18357"/>
                  </a:cubicBezTo>
                  <a:cubicBezTo>
                    <a:pt x="4927" y="17442"/>
                    <a:pt x="4927" y="17442"/>
                    <a:pt x="4927" y="17442"/>
                  </a:cubicBezTo>
                  <a:cubicBezTo>
                    <a:pt x="5368" y="17834"/>
                    <a:pt x="5834" y="18174"/>
                    <a:pt x="6353" y="18488"/>
                  </a:cubicBezTo>
                  <a:cubicBezTo>
                    <a:pt x="6120" y="20711"/>
                    <a:pt x="6120" y="20711"/>
                    <a:pt x="6120" y="20711"/>
                  </a:cubicBezTo>
                  <a:cubicBezTo>
                    <a:pt x="8816" y="21600"/>
                    <a:pt x="8816" y="21600"/>
                    <a:pt x="8816" y="21600"/>
                  </a:cubicBezTo>
                  <a:cubicBezTo>
                    <a:pt x="9931" y="19639"/>
                    <a:pt x="9931" y="19639"/>
                    <a:pt x="9931" y="19639"/>
                  </a:cubicBezTo>
                  <a:cubicBezTo>
                    <a:pt x="10217" y="19665"/>
                    <a:pt x="10502" y="19691"/>
                    <a:pt x="10813" y="19691"/>
                  </a:cubicBezTo>
                  <a:cubicBezTo>
                    <a:pt x="11098" y="19691"/>
                    <a:pt x="11383" y="19665"/>
                    <a:pt x="11669" y="19639"/>
                  </a:cubicBezTo>
                  <a:cubicBezTo>
                    <a:pt x="12784" y="21574"/>
                    <a:pt x="12784" y="21574"/>
                    <a:pt x="12784" y="21574"/>
                  </a:cubicBezTo>
                  <a:cubicBezTo>
                    <a:pt x="15480" y="20711"/>
                    <a:pt x="15480" y="20711"/>
                    <a:pt x="15480" y="20711"/>
                  </a:cubicBezTo>
                  <a:cubicBezTo>
                    <a:pt x="15247" y="18462"/>
                    <a:pt x="15247" y="18462"/>
                    <a:pt x="15247" y="18462"/>
                  </a:cubicBezTo>
                  <a:cubicBezTo>
                    <a:pt x="15766" y="18174"/>
                    <a:pt x="16232" y="17834"/>
                    <a:pt x="16673" y="17442"/>
                  </a:cubicBezTo>
                  <a:cubicBezTo>
                    <a:pt x="18696" y="18331"/>
                    <a:pt x="18696" y="18331"/>
                    <a:pt x="18696" y="18331"/>
                  </a:cubicBezTo>
                  <a:cubicBezTo>
                    <a:pt x="20355" y="16030"/>
                    <a:pt x="20355" y="16030"/>
                    <a:pt x="20355" y="16030"/>
                  </a:cubicBezTo>
                  <a:cubicBezTo>
                    <a:pt x="18877" y="14356"/>
                    <a:pt x="18877" y="14356"/>
                    <a:pt x="18877" y="14356"/>
                  </a:cubicBezTo>
                  <a:cubicBezTo>
                    <a:pt x="19111" y="13833"/>
                    <a:pt x="19292" y="13258"/>
                    <a:pt x="19422" y="12683"/>
                  </a:cubicBezTo>
                  <a:cubicBezTo>
                    <a:pt x="21600" y="12212"/>
                    <a:pt x="21600" y="12212"/>
                    <a:pt x="21600" y="12212"/>
                  </a:cubicBezTo>
                  <a:cubicBezTo>
                    <a:pt x="21600" y="9362"/>
                    <a:pt x="21600" y="9362"/>
                    <a:pt x="21600" y="9362"/>
                  </a:cubicBezTo>
                  <a:cubicBezTo>
                    <a:pt x="19422" y="8891"/>
                    <a:pt x="19422" y="8891"/>
                    <a:pt x="19422" y="8891"/>
                  </a:cubicBezTo>
                  <a:cubicBezTo>
                    <a:pt x="19292" y="8290"/>
                    <a:pt x="19111" y="7740"/>
                    <a:pt x="18877" y="7191"/>
                  </a:cubicBezTo>
                  <a:cubicBezTo>
                    <a:pt x="20355" y="5544"/>
                    <a:pt x="20355" y="5544"/>
                    <a:pt x="20355" y="5544"/>
                  </a:cubicBezTo>
                  <a:cubicBezTo>
                    <a:pt x="18696" y="3216"/>
                    <a:pt x="18696" y="3216"/>
                    <a:pt x="18696" y="3216"/>
                  </a:cubicBezTo>
                  <a:cubicBezTo>
                    <a:pt x="16673" y="4132"/>
                    <a:pt x="16673" y="4132"/>
                    <a:pt x="16673" y="4132"/>
                  </a:cubicBezTo>
                  <a:cubicBezTo>
                    <a:pt x="16232" y="3739"/>
                    <a:pt x="15740" y="3400"/>
                    <a:pt x="15247" y="3086"/>
                  </a:cubicBezTo>
                  <a:cubicBezTo>
                    <a:pt x="15480" y="863"/>
                    <a:pt x="15480" y="863"/>
                    <a:pt x="15480" y="863"/>
                  </a:cubicBezTo>
                  <a:cubicBezTo>
                    <a:pt x="12784" y="0"/>
                    <a:pt x="12784" y="0"/>
                    <a:pt x="12784" y="0"/>
                  </a:cubicBezTo>
                  <a:cubicBezTo>
                    <a:pt x="11669" y="1935"/>
                    <a:pt x="11669" y="1935"/>
                    <a:pt x="11669" y="1935"/>
                  </a:cubicBezTo>
                  <a:cubicBezTo>
                    <a:pt x="11383" y="1909"/>
                    <a:pt x="11098" y="1883"/>
                    <a:pt x="10787" y="1883"/>
                  </a:cubicBezTo>
                  <a:close/>
                  <a:moveTo>
                    <a:pt x="18618" y="10774"/>
                  </a:moveTo>
                  <a:cubicBezTo>
                    <a:pt x="18618" y="15141"/>
                    <a:pt x="15117" y="18671"/>
                    <a:pt x="10813" y="18671"/>
                  </a:cubicBezTo>
                  <a:cubicBezTo>
                    <a:pt x="6483" y="18671"/>
                    <a:pt x="2982" y="15141"/>
                    <a:pt x="2982" y="10800"/>
                  </a:cubicBezTo>
                  <a:cubicBezTo>
                    <a:pt x="2982" y="6433"/>
                    <a:pt x="6483" y="2903"/>
                    <a:pt x="10787" y="2903"/>
                  </a:cubicBezTo>
                  <a:cubicBezTo>
                    <a:pt x="15117" y="2903"/>
                    <a:pt x="18618" y="6433"/>
                    <a:pt x="18618" y="10774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blurRad="50800" dist="38100" dir="5400000" rotWithShape="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201" name="Freeform 19"/>
            <p:cNvSpPr/>
            <p:nvPr/>
          </p:nvSpPr>
          <p:spPr>
            <a:xfrm>
              <a:off x="225425" y="217488"/>
              <a:ext cx="1177925" cy="1179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82" y="0"/>
                  </a:moveTo>
                  <a:cubicBezTo>
                    <a:pt x="4836" y="0"/>
                    <a:pt x="0" y="4836"/>
                    <a:pt x="0" y="10818"/>
                  </a:cubicBezTo>
                  <a:cubicBezTo>
                    <a:pt x="0" y="16764"/>
                    <a:pt x="4836" y="21600"/>
                    <a:pt x="10818" y="21600"/>
                  </a:cubicBezTo>
                  <a:cubicBezTo>
                    <a:pt x="16764" y="21600"/>
                    <a:pt x="21600" y="16764"/>
                    <a:pt x="21600" y="10782"/>
                  </a:cubicBezTo>
                  <a:cubicBezTo>
                    <a:pt x="21600" y="4836"/>
                    <a:pt x="16764" y="0"/>
                    <a:pt x="10782" y="0"/>
                  </a:cubicBezTo>
                  <a:close/>
                  <a:moveTo>
                    <a:pt x="10818" y="20991"/>
                  </a:moveTo>
                  <a:cubicBezTo>
                    <a:pt x="5158" y="20991"/>
                    <a:pt x="609" y="16442"/>
                    <a:pt x="609" y="10818"/>
                  </a:cubicBezTo>
                  <a:cubicBezTo>
                    <a:pt x="609" y="5194"/>
                    <a:pt x="5158" y="609"/>
                    <a:pt x="10782" y="609"/>
                  </a:cubicBezTo>
                  <a:cubicBezTo>
                    <a:pt x="16406" y="609"/>
                    <a:pt x="20991" y="5158"/>
                    <a:pt x="20991" y="10782"/>
                  </a:cubicBezTo>
                  <a:cubicBezTo>
                    <a:pt x="20991" y="16406"/>
                    <a:pt x="16442" y="20991"/>
                    <a:pt x="10818" y="20991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202" name="椭圆 73"/>
            <p:cNvSpPr/>
            <p:nvPr/>
          </p:nvSpPr>
          <p:spPr>
            <a:xfrm>
              <a:off x="318151" y="311801"/>
              <a:ext cx="992472" cy="99247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07" name="组合 4"/>
          <p:cNvGrpSpPr/>
          <p:nvPr/>
        </p:nvGrpSpPr>
        <p:grpSpPr>
          <a:xfrm>
            <a:off x="4630737" y="2849561"/>
            <a:ext cx="1344614" cy="1335089"/>
            <a:chOff x="0" y="0"/>
            <a:chExt cx="1344613" cy="1335087"/>
          </a:xfrm>
        </p:grpSpPr>
        <p:sp>
          <p:nvSpPr>
            <p:cNvPr id="204" name="Freeform 20"/>
            <p:cNvSpPr/>
            <p:nvPr/>
          </p:nvSpPr>
          <p:spPr>
            <a:xfrm>
              <a:off x="0" y="0"/>
              <a:ext cx="1344614" cy="1335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900"/>
                  </a:moveTo>
                  <a:cubicBezTo>
                    <a:pt x="10486" y="1900"/>
                    <a:pt x="10203" y="1900"/>
                    <a:pt x="9921" y="1932"/>
                  </a:cubicBezTo>
                  <a:cubicBezTo>
                    <a:pt x="8791" y="0"/>
                    <a:pt x="8791" y="0"/>
                    <a:pt x="8791" y="0"/>
                  </a:cubicBezTo>
                  <a:cubicBezTo>
                    <a:pt x="6091" y="887"/>
                    <a:pt x="6091" y="887"/>
                    <a:pt x="6091" y="887"/>
                  </a:cubicBezTo>
                  <a:cubicBezTo>
                    <a:pt x="6342" y="3104"/>
                    <a:pt x="6342" y="3104"/>
                    <a:pt x="6342" y="3104"/>
                  </a:cubicBezTo>
                  <a:cubicBezTo>
                    <a:pt x="5840" y="3389"/>
                    <a:pt x="5337" y="3737"/>
                    <a:pt x="4929" y="4149"/>
                  </a:cubicBezTo>
                  <a:cubicBezTo>
                    <a:pt x="2888" y="3230"/>
                    <a:pt x="2888" y="3230"/>
                    <a:pt x="2888" y="3230"/>
                  </a:cubicBezTo>
                  <a:cubicBezTo>
                    <a:pt x="1224" y="5543"/>
                    <a:pt x="1224" y="5543"/>
                    <a:pt x="1224" y="5543"/>
                  </a:cubicBezTo>
                  <a:cubicBezTo>
                    <a:pt x="2700" y="7221"/>
                    <a:pt x="2700" y="7221"/>
                    <a:pt x="2700" y="7221"/>
                  </a:cubicBezTo>
                  <a:cubicBezTo>
                    <a:pt x="2480" y="7760"/>
                    <a:pt x="2292" y="8298"/>
                    <a:pt x="2166" y="8900"/>
                  </a:cubicBezTo>
                  <a:cubicBezTo>
                    <a:pt x="0" y="9375"/>
                    <a:pt x="0" y="9375"/>
                    <a:pt x="0" y="9375"/>
                  </a:cubicBezTo>
                  <a:cubicBezTo>
                    <a:pt x="0" y="12225"/>
                    <a:pt x="0" y="12225"/>
                    <a:pt x="0" y="12225"/>
                  </a:cubicBezTo>
                  <a:cubicBezTo>
                    <a:pt x="2166" y="12700"/>
                    <a:pt x="2166" y="12700"/>
                    <a:pt x="2166" y="12700"/>
                  </a:cubicBezTo>
                  <a:cubicBezTo>
                    <a:pt x="2292" y="13270"/>
                    <a:pt x="2480" y="13840"/>
                    <a:pt x="2700" y="14379"/>
                  </a:cubicBezTo>
                  <a:cubicBezTo>
                    <a:pt x="1224" y="16026"/>
                    <a:pt x="1224" y="16026"/>
                    <a:pt x="1224" y="16026"/>
                  </a:cubicBezTo>
                  <a:cubicBezTo>
                    <a:pt x="2888" y="18338"/>
                    <a:pt x="2888" y="18338"/>
                    <a:pt x="2888" y="18338"/>
                  </a:cubicBezTo>
                  <a:cubicBezTo>
                    <a:pt x="4929" y="17451"/>
                    <a:pt x="4929" y="17451"/>
                    <a:pt x="4929" y="17451"/>
                  </a:cubicBezTo>
                  <a:cubicBezTo>
                    <a:pt x="5369" y="17831"/>
                    <a:pt x="5840" y="18179"/>
                    <a:pt x="6342" y="18465"/>
                  </a:cubicBezTo>
                  <a:cubicBezTo>
                    <a:pt x="6122" y="20713"/>
                    <a:pt x="6122" y="20713"/>
                    <a:pt x="6122" y="20713"/>
                  </a:cubicBezTo>
                  <a:cubicBezTo>
                    <a:pt x="8822" y="21600"/>
                    <a:pt x="8822" y="21600"/>
                    <a:pt x="8822" y="21600"/>
                  </a:cubicBezTo>
                  <a:cubicBezTo>
                    <a:pt x="9921" y="19636"/>
                    <a:pt x="9921" y="19636"/>
                    <a:pt x="9921" y="19636"/>
                  </a:cubicBezTo>
                  <a:cubicBezTo>
                    <a:pt x="10203" y="19668"/>
                    <a:pt x="10517" y="19700"/>
                    <a:pt x="10800" y="19700"/>
                  </a:cubicBezTo>
                  <a:cubicBezTo>
                    <a:pt x="11083" y="19700"/>
                    <a:pt x="11397" y="19668"/>
                    <a:pt x="11679" y="19636"/>
                  </a:cubicBezTo>
                  <a:cubicBezTo>
                    <a:pt x="12778" y="21568"/>
                    <a:pt x="12778" y="21568"/>
                    <a:pt x="12778" y="21568"/>
                  </a:cubicBezTo>
                  <a:cubicBezTo>
                    <a:pt x="15478" y="20713"/>
                    <a:pt x="15478" y="20713"/>
                    <a:pt x="15478" y="20713"/>
                  </a:cubicBezTo>
                  <a:cubicBezTo>
                    <a:pt x="15258" y="18465"/>
                    <a:pt x="15258" y="18465"/>
                    <a:pt x="15258" y="18465"/>
                  </a:cubicBezTo>
                  <a:cubicBezTo>
                    <a:pt x="15760" y="18179"/>
                    <a:pt x="16231" y="17831"/>
                    <a:pt x="16671" y="17419"/>
                  </a:cubicBezTo>
                  <a:cubicBezTo>
                    <a:pt x="18712" y="18338"/>
                    <a:pt x="18712" y="18338"/>
                    <a:pt x="18712" y="18338"/>
                  </a:cubicBezTo>
                  <a:cubicBezTo>
                    <a:pt x="20376" y="16026"/>
                    <a:pt x="20376" y="16026"/>
                    <a:pt x="20376" y="16026"/>
                  </a:cubicBezTo>
                  <a:cubicBezTo>
                    <a:pt x="18869" y="14347"/>
                    <a:pt x="18869" y="14347"/>
                    <a:pt x="18869" y="14347"/>
                  </a:cubicBezTo>
                  <a:cubicBezTo>
                    <a:pt x="19120" y="13809"/>
                    <a:pt x="19277" y="13270"/>
                    <a:pt x="19402" y="12669"/>
                  </a:cubicBezTo>
                  <a:cubicBezTo>
                    <a:pt x="21600" y="12194"/>
                    <a:pt x="21600" y="12194"/>
                    <a:pt x="21600" y="12194"/>
                  </a:cubicBezTo>
                  <a:cubicBezTo>
                    <a:pt x="21600" y="9343"/>
                    <a:pt x="21600" y="9343"/>
                    <a:pt x="21600" y="9343"/>
                  </a:cubicBezTo>
                  <a:cubicBezTo>
                    <a:pt x="19402" y="8900"/>
                    <a:pt x="19402" y="8900"/>
                    <a:pt x="19402" y="8900"/>
                  </a:cubicBezTo>
                  <a:cubicBezTo>
                    <a:pt x="19277" y="8298"/>
                    <a:pt x="19120" y="7728"/>
                    <a:pt x="18869" y="7189"/>
                  </a:cubicBezTo>
                  <a:cubicBezTo>
                    <a:pt x="20344" y="5543"/>
                    <a:pt x="20344" y="5543"/>
                    <a:pt x="20344" y="5543"/>
                  </a:cubicBezTo>
                  <a:cubicBezTo>
                    <a:pt x="18680" y="3230"/>
                    <a:pt x="18680" y="3230"/>
                    <a:pt x="18680" y="3230"/>
                  </a:cubicBezTo>
                  <a:cubicBezTo>
                    <a:pt x="16671" y="4149"/>
                    <a:pt x="16671" y="4149"/>
                    <a:pt x="16671" y="4149"/>
                  </a:cubicBezTo>
                  <a:cubicBezTo>
                    <a:pt x="16231" y="3737"/>
                    <a:pt x="15760" y="3389"/>
                    <a:pt x="15227" y="3104"/>
                  </a:cubicBezTo>
                  <a:cubicBezTo>
                    <a:pt x="15478" y="855"/>
                    <a:pt x="15478" y="855"/>
                    <a:pt x="15478" y="855"/>
                  </a:cubicBezTo>
                  <a:cubicBezTo>
                    <a:pt x="12778" y="0"/>
                    <a:pt x="12778" y="0"/>
                    <a:pt x="12778" y="0"/>
                  </a:cubicBezTo>
                  <a:cubicBezTo>
                    <a:pt x="11648" y="1932"/>
                    <a:pt x="11648" y="1932"/>
                    <a:pt x="11648" y="1932"/>
                  </a:cubicBezTo>
                  <a:cubicBezTo>
                    <a:pt x="11365" y="1900"/>
                    <a:pt x="11083" y="1900"/>
                    <a:pt x="10800" y="1900"/>
                  </a:cubicBezTo>
                  <a:close/>
                  <a:moveTo>
                    <a:pt x="18617" y="10768"/>
                  </a:moveTo>
                  <a:cubicBezTo>
                    <a:pt x="18617" y="15139"/>
                    <a:pt x="15101" y="18686"/>
                    <a:pt x="10800" y="18686"/>
                  </a:cubicBezTo>
                  <a:cubicBezTo>
                    <a:pt x="6467" y="18686"/>
                    <a:pt x="2983" y="15139"/>
                    <a:pt x="2983" y="10800"/>
                  </a:cubicBezTo>
                  <a:cubicBezTo>
                    <a:pt x="2983" y="6429"/>
                    <a:pt x="6467" y="2914"/>
                    <a:pt x="10800" y="2914"/>
                  </a:cubicBezTo>
                  <a:cubicBezTo>
                    <a:pt x="15101" y="2882"/>
                    <a:pt x="18617" y="6429"/>
                    <a:pt x="18617" y="10768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blurRad="50800" dist="38100" dir="5400000" rotWithShape="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205" name="Freeform 21"/>
            <p:cNvSpPr/>
            <p:nvPr/>
          </p:nvSpPr>
          <p:spPr>
            <a:xfrm>
              <a:off x="185736" y="179743"/>
              <a:ext cx="973139" cy="974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7" extrusionOk="0">
                  <a:moveTo>
                    <a:pt x="10800" y="0"/>
                  </a:moveTo>
                  <a:cubicBezTo>
                    <a:pt x="4814" y="0"/>
                    <a:pt x="0" y="4805"/>
                    <a:pt x="0" y="10779"/>
                  </a:cubicBezTo>
                  <a:cubicBezTo>
                    <a:pt x="0" y="16709"/>
                    <a:pt x="4814" y="21557"/>
                    <a:pt x="10800" y="21557"/>
                  </a:cubicBezTo>
                  <a:cubicBezTo>
                    <a:pt x="16742" y="21557"/>
                    <a:pt x="21600" y="16709"/>
                    <a:pt x="21600" y="10735"/>
                  </a:cubicBezTo>
                  <a:cubicBezTo>
                    <a:pt x="21600" y="4805"/>
                    <a:pt x="16742" y="-43"/>
                    <a:pt x="10800" y="0"/>
                  </a:cubicBezTo>
                  <a:close/>
                  <a:moveTo>
                    <a:pt x="10800" y="20908"/>
                  </a:moveTo>
                  <a:cubicBezTo>
                    <a:pt x="5161" y="20908"/>
                    <a:pt x="607" y="16363"/>
                    <a:pt x="607" y="10779"/>
                  </a:cubicBezTo>
                  <a:cubicBezTo>
                    <a:pt x="607" y="5151"/>
                    <a:pt x="5161" y="606"/>
                    <a:pt x="10800" y="606"/>
                  </a:cubicBezTo>
                  <a:cubicBezTo>
                    <a:pt x="16395" y="606"/>
                    <a:pt x="20949" y="5151"/>
                    <a:pt x="20993" y="10735"/>
                  </a:cubicBezTo>
                  <a:cubicBezTo>
                    <a:pt x="20993" y="16363"/>
                    <a:pt x="16439" y="20908"/>
                    <a:pt x="10800" y="20908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206" name="椭圆 79"/>
            <p:cNvSpPr/>
            <p:nvPr/>
          </p:nvSpPr>
          <p:spPr>
            <a:xfrm>
              <a:off x="273140" y="269978"/>
              <a:ext cx="798331" cy="79833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11" name="组合 1"/>
          <p:cNvGrpSpPr/>
          <p:nvPr/>
        </p:nvGrpSpPr>
        <p:grpSpPr>
          <a:xfrm>
            <a:off x="2428874" y="2149474"/>
            <a:ext cx="2193926" cy="2178051"/>
            <a:chOff x="0" y="0"/>
            <a:chExt cx="2193925" cy="2178050"/>
          </a:xfrm>
        </p:grpSpPr>
        <p:sp>
          <p:nvSpPr>
            <p:cNvPr id="208" name="Freeform 16"/>
            <p:cNvSpPr/>
            <p:nvPr/>
          </p:nvSpPr>
          <p:spPr>
            <a:xfrm>
              <a:off x="-1" y="-1"/>
              <a:ext cx="2193926" cy="2178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902"/>
                  </a:moveTo>
                  <a:cubicBezTo>
                    <a:pt x="10492" y="1902"/>
                    <a:pt x="10203" y="1921"/>
                    <a:pt x="9914" y="1941"/>
                  </a:cubicBezTo>
                  <a:cubicBezTo>
                    <a:pt x="8798" y="19"/>
                    <a:pt x="8798" y="19"/>
                    <a:pt x="8798" y="19"/>
                  </a:cubicBezTo>
                  <a:cubicBezTo>
                    <a:pt x="6103" y="893"/>
                    <a:pt x="6103" y="893"/>
                    <a:pt x="6103" y="893"/>
                  </a:cubicBezTo>
                  <a:cubicBezTo>
                    <a:pt x="6334" y="3125"/>
                    <a:pt x="6334" y="3125"/>
                    <a:pt x="6334" y="3125"/>
                  </a:cubicBezTo>
                  <a:cubicBezTo>
                    <a:pt x="5833" y="3416"/>
                    <a:pt x="5352" y="3765"/>
                    <a:pt x="4928" y="4173"/>
                  </a:cubicBezTo>
                  <a:cubicBezTo>
                    <a:pt x="2888" y="3260"/>
                    <a:pt x="2888" y="3260"/>
                    <a:pt x="2888" y="3260"/>
                  </a:cubicBezTo>
                  <a:cubicBezTo>
                    <a:pt x="1232" y="5570"/>
                    <a:pt x="1232" y="5570"/>
                    <a:pt x="1232" y="5570"/>
                  </a:cubicBezTo>
                  <a:cubicBezTo>
                    <a:pt x="2714" y="7239"/>
                    <a:pt x="2714" y="7239"/>
                    <a:pt x="2714" y="7239"/>
                  </a:cubicBezTo>
                  <a:cubicBezTo>
                    <a:pt x="2483" y="7763"/>
                    <a:pt x="2310" y="8326"/>
                    <a:pt x="2175" y="8908"/>
                  </a:cubicBezTo>
                  <a:cubicBezTo>
                    <a:pt x="0" y="9374"/>
                    <a:pt x="0" y="9374"/>
                    <a:pt x="0" y="9374"/>
                  </a:cubicBezTo>
                  <a:cubicBezTo>
                    <a:pt x="0" y="12226"/>
                    <a:pt x="0" y="12226"/>
                    <a:pt x="0" y="12226"/>
                  </a:cubicBezTo>
                  <a:cubicBezTo>
                    <a:pt x="2175" y="12692"/>
                    <a:pt x="2175" y="12692"/>
                    <a:pt x="2175" y="12692"/>
                  </a:cubicBezTo>
                  <a:cubicBezTo>
                    <a:pt x="2310" y="13294"/>
                    <a:pt x="2483" y="13857"/>
                    <a:pt x="2714" y="14381"/>
                  </a:cubicBezTo>
                  <a:cubicBezTo>
                    <a:pt x="1232" y="16050"/>
                    <a:pt x="1232" y="16050"/>
                    <a:pt x="1232" y="16050"/>
                  </a:cubicBezTo>
                  <a:cubicBezTo>
                    <a:pt x="2907" y="18359"/>
                    <a:pt x="2907" y="18359"/>
                    <a:pt x="2907" y="18359"/>
                  </a:cubicBezTo>
                  <a:cubicBezTo>
                    <a:pt x="4928" y="17447"/>
                    <a:pt x="4928" y="17447"/>
                    <a:pt x="4928" y="17447"/>
                  </a:cubicBezTo>
                  <a:cubicBezTo>
                    <a:pt x="5371" y="17835"/>
                    <a:pt x="5852" y="18184"/>
                    <a:pt x="6353" y="18475"/>
                  </a:cubicBezTo>
                  <a:cubicBezTo>
                    <a:pt x="6122" y="20707"/>
                    <a:pt x="6122" y="20707"/>
                    <a:pt x="6122" y="20707"/>
                  </a:cubicBezTo>
                  <a:cubicBezTo>
                    <a:pt x="8817" y="21600"/>
                    <a:pt x="8817" y="21600"/>
                    <a:pt x="8817" y="21600"/>
                  </a:cubicBezTo>
                  <a:cubicBezTo>
                    <a:pt x="9934" y="19659"/>
                    <a:pt x="9934" y="19659"/>
                    <a:pt x="9934" y="19659"/>
                  </a:cubicBezTo>
                  <a:cubicBezTo>
                    <a:pt x="10222" y="19679"/>
                    <a:pt x="10511" y="19698"/>
                    <a:pt x="10800" y="19698"/>
                  </a:cubicBezTo>
                  <a:cubicBezTo>
                    <a:pt x="11108" y="19698"/>
                    <a:pt x="11397" y="19679"/>
                    <a:pt x="11686" y="19659"/>
                  </a:cubicBezTo>
                  <a:cubicBezTo>
                    <a:pt x="12802" y="21600"/>
                    <a:pt x="12802" y="21600"/>
                    <a:pt x="12802" y="21600"/>
                  </a:cubicBezTo>
                  <a:cubicBezTo>
                    <a:pt x="15497" y="20707"/>
                    <a:pt x="15497" y="20707"/>
                    <a:pt x="15497" y="20707"/>
                  </a:cubicBezTo>
                  <a:cubicBezTo>
                    <a:pt x="15266" y="18475"/>
                    <a:pt x="15266" y="18475"/>
                    <a:pt x="15266" y="18475"/>
                  </a:cubicBezTo>
                  <a:cubicBezTo>
                    <a:pt x="15767" y="18184"/>
                    <a:pt x="16248" y="17835"/>
                    <a:pt x="16672" y="17447"/>
                  </a:cubicBezTo>
                  <a:cubicBezTo>
                    <a:pt x="18712" y="18340"/>
                    <a:pt x="18712" y="18340"/>
                    <a:pt x="18712" y="18340"/>
                  </a:cubicBezTo>
                  <a:cubicBezTo>
                    <a:pt x="20368" y="16030"/>
                    <a:pt x="20368" y="16030"/>
                    <a:pt x="20368" y="16030"/>
                  </a:cubicBezTo>
                  <a:cubicBezTo>
                    <a:pt x="18886" y="14381"/>
                    <a:pt x="18886" y="14381"/>
                    <a:pt x="18886" y="14381"/>
                  </a:cubicBezTo>
                  <a:cubicBezTo>
                    <a:pt x="19117" y="13837"/>
                    <a:pt x="19290" y="13274"/>
                    <a:pt x="19425" y="12692"/>
                  </a:cubicBezTo>
                  <a:cubicBezTo>
                    <a:pt x="21600" y="12226"/>
                    <a:pt x="21600" y="12226"/>
                    <a:pt x="21600" y="12226"/>
                  </a:cubicBezTo>
                  <a:cubicBezTo>
                    <a:pt x="21600" y="9374"/>
                    <a:pt x="21600" y="9374"/>
                    <a:pt x="21600" y="9374"/>
                  </a:cubicBezTo>
                  <a:cubicBezTo>
                    <a:pt x="19425" y="8908"/>
                    <a:pt x="19425" y="8908"/>
                    <a:pt x="19425" y="8908"/>
                  </a:cubicBezTo>
                  <a:cubicBezTo>
                    <a:pt x="19290" y="8306"/>
                    <a:pt x="19117" y="7763"/>
                    <a:pt x="18886" y="7219"/>
                  </a:cubicBezTo>
                  <a:cubicBezTo>
                    <a:pt x="20368" y="5550"/>
                    <a:pt x="20368" y="5550"/>
                    <a:pt x="20368" y="5550"/>
                  </a:cubicBezTo>
                  <a:cubicBezTo>
                    <a:pt x="18693" y="3241"/>
                    <a:pt x="18693" y="3241"/>
                    <a:pt x="18693" y="3241"/>
                  </a:cubicBezTo>
                  <a:cubicBezTo>
                    <a:pt x="16672" y="4153"/>
                    <a:pt x="16672" y="4153"/>
                    <a:pt x="16672" y="4153"/>
                  </a:cubicBezTo>
                  <a:cubicBezTo>
                    <a:pt x="16229" y="3765"/>
                    <a:pt x="15748" y="3416"/>
                    <a:pt x="15247" y="3105"/>
                  </a:cubicBezTo>
                  <a:cubicBezTo>
                    <a:pt x="15478" y="893"/>
                    <a:pt x="15478" y="893"/>
                    <a:pt x="15478" y="893"/>
                  </a:cubicBezTo>
                  <a:cubicBezTo>
                    <a:pt x="12783" y="0"/>
                    <a:pt x="12783" y="0"/>
                    <a:pt x="12783" y="0"/>
                  </a:cubicBezTo>
                  <a:cubicBezTo>
                    <a:pt x="11666" y="1941"/>
                    <a:pt x="11666" y="1941"/>
                    <a:pt x="11666" y="1941"/>
                  </a:cubicBezTo>
                  <a:cubicBezTo>
                    <a:pt x="11378" y="1921"/>
                    <a:pt x="11089" y="1902"/>
                    <a:pt x="10800" y="1902"/>
                  </a:cubicBezTo>
                  <a:close/>
                  <a:moveTo>
                    <a:pt x="18616" y="10790"/>
                  </a:moveTo>
                  <a:cubicBezTo>
                    <a:pt x="18616" y="15157"/>
                    <a:pt x="15132" y="18689"/>
                    <a:pt x="10800" y="18689"/>
                  </a:cubicBezTo>
                  <a:cubicBezTo>
                    <a:pt x="6488" y="18689"/>
                    <a:pt x="2984" y="15157"/>
                    <a:pt x="2984" y="10810"/>
                  </a:cubicBezTo>
                  <a:cubicBezTo>
                    <a:pt x="2984" y="6443"/>
                    <a:pt x="6468" y="2930"/>
                    <a:pt x="10800" y="2911"/>
                  </a:cubicBezTo>
                  <a:cubicBezTo>
                    <a:pt x="15112" y="2911"/>
                    <a:pt x="18616" y="6443"/>
                    <a:pt x="18616" y="1079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blurRad="50800" dist="38100" dir="5400000" rotWithShape="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209" name="Freeform 17"/>
            <p:cNvSpPr/>
            <p:nvPr/>
          </p:nvSpPr>
          <p:spPr>
            <a:xfrm>
              <a:off x="303213" y="293686"/>
              <a:ext cx="1587501" cy="1590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15" y="27"/>
                    <a:pt x="0" y="4835"/>
                    <a:pt x="0" y="10813"/>
                  </a:cubicBezTo>
                  <a:cubicBezTo>
                    <a:pt x="0" y="16765"/>
                    <a:pt x="4841" y="21600"/>
                    <a:pt x="10800" y="21600"/>
                  </a:cubicBezTo>
                  <a:cubicBezTo>
                    <a:pt x="16785" y="21600"/>
                    <a:pt x="21600" y="16765"/>
                    <a:pt x="21600" y="10787"/>
                  </a:cubicBezTo>
                  <a:cubicBezTo>
                    <a:pt x="21600" y="4835"/>
                    <a:pt x="16759" y="0"/>
                    <a:pt x="10800" y="0"/>
                  </a:cubicBezTo>
                  <a:close/>
                  <a:moveTo>
                    <a:pt x="10800" y="20962"/>
                  </a:moveTo>
                  <a:cubicBezTo>
                    <a:pt x="5187" y="20989"/>
                    <a:pt x="612" y="16419"/>
                    <a:pt x="612" y="10813"/>
                  </a:cubicBezTo>
                  <a:cubicBezTo>
                    <a:pt x="612" y="5181"/>
                    <a:pt x="5161" y="638"/>
                    <a:pt x="10800" y="638"/>
                  </a:cubicBezTo>
                  <a:cubicBezTo>
                    <a:pt x="16413" y="611"/>
                    <a:pt x="20988" y="5181"/>
                    <a:pt x="20988" y="10787"/>
                  </a:cubicBezTo>
                  <a:cubicBezTo>
                    <a:pt x="20988" y="16419"/>
                    <a:pt x="16439" y="20962"/>
                    <a:pt x="10800" y="2096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210" name="椭圆 80"/>
            <p:cNvSpPr/>
            <p:nvPr/>
          </p:nvSpPr>
          <p:spPr>
            <a:xfrm>
              <a:off x="412648" y="404711"/>
              <a:ext cx="1368629" cy="1368628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12" name="矩形 81"/>
          <p:cNvSpPr txBox="1"/>
          <p:nvPr/>
        </p:nvSpPr>
        <p:spPr>
          <a:xfrm>
            <a:off x="5802078" y="1262049"/>
            <a:ext cx="2548934" cy="751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defTabSz="914400">
              <a:lnSpc>
                <a:spcPct val="150000"/>
              </a:lnSpc>
              <a:defRPr sz="900">
                <a:solidFill>
                  <a:srgbClr val="D9D9D9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defRPr>
            </a:pPr>
            <a:r>
              <a:t>1、歌曲个人购买（非商业）</a:t>
            </a:r>
          </a:p>
          <a:p>
            <a:pPr defTabSz="914400">
              <a:lnSpc>
                <a:spcPct val="150000"/>
              </a:lnSpc>
              <a:defRPr sz="900">
                <a:solidFill>
                  <a:srgbClr val="D9D9D9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defRPr>
            </a:pPr>
            <a:r>
              <a:t>2、歌曲商业购买（商用）</a:t>
            </a:r>
          </a:p>
          <a:p>
            <a:pPr defTabSz="914400">
              <a:lnSpc>
                <a:spcPct val="150000"/>
              </a:lnSpc>
              <a:defRPr sz="900">
                <a:solidFill>
                  <a:srgbClr val="D9D9D9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defRPr>
            </a:pPr>
            <a:r>
              <a:t>3、歌曲版权购买</a:t>
            </a:r>
          </a:p>
        </p:txBody>
      </p:sp>
      <p:sp>
        <p:nvSpPr>
          <p:cNvPr id="213" name="TextBox 1"/>
          <p:cNvSpPr txBox="1"/>
          <p:nvPr/>
        </p:nvSpPr>
        <p:spPr>
          <a:xfrm>
            <a:off x="5802079" y="1033088"/>
            <a:ext cx="1060882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12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歌曲/版权销售</a:t>
            </a:r>
          </a:p>
        </p:txBody>
      </p:sp>
      <p:sp>
        <p:nvSpPr>
          <p:cNvPr id="214" name="直接连接符 83"/>
          <p:cNvSpPr/>
          <p:nvPr/>
        </p:nvSpPr>
        <p:spPr>
          <a:xfrm flipH="1">
            <a:off x="5904260" y="1292652"/>
            <a:ext cx="194554" cy="1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0" tIns="0" rIns="0" bIns="0"/>
          <a:lstStyle/>
          <a:p/>
        </p:txBody>
      </p:sp>
      <p:grpSp>
        <p:nvGrpSpPr>
          <p:cNvPr id="219" name="Group 216"/>
          <p:cNvGrpSpPr/>
          <p:nvPr/>
        </p:nvGrpSpPr>
        <p:grpSpPr>
          <a:xfrm>
            <a:off x="3133302" y="2961101"/>
            <a:ext cx="604498" cy="492904"/>
            <a:chOff x="0" y="0"/>
            <a:chExt cx="604496" cy="492902"/>
          </a:xfrm>
        </p:grpSpPr>
        <p:sp>
          <p:nvSpPr>
            <p:cNvPr id="215" name="Freeform 205"/>
            <p:cNvSpPr/>
            <p:nvPr/>
          </p:nvSpPr>
          <p:spPr>
            <a:xfrm>
              <a:off x="471046" y="236765"/>
              <a:ext cx="131299" cy="2561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314" y="0"/>
                  </a:moveTo>
                  <a:cubicBezTo>
                    <a:pt x="0" y="3438"/>
                    <a:pt x="0" y="3438"/>
                    <a:pt x="0" y="3438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429" y="6524"/>
                    <a:pt x="21429" y="6524"/>
                    <a:pt x="21429" y="6524"/>
                  </a:cubicBezTo>
                  <a:cubicBezTo>
                    <a:pt x="16971" y="4584"/>
                    <a:pt x="5314" y="0"/>
                    <a:pt x="5314" y="0"/>
                  </a:cubicBezTo>
                  <a:close/>
                </a:path>
              </a:pathLst>
            </a:custGeom>
            <a:solidFill>
              <a:srgbClr val="02030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216" name="Freeform 207"/>
            <p:cNvSpPr/>
            <p:nvPr/>
          </p:nvSpPr>
          <p:spPr>
            <a:xfrm>
              <a:off x="-1" y="0"/>
              <a:ext cx="604498" cy="4606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6" h="21600" extrusionOk="0">
                  <a:moveTo>
                    <a:pt x="8550" y="12119"/>
                  </a:moveTo>
                  <a:cubicBezTo>
                    <a:pt x="2642" y="20916"/>
                    <a:pt x="2642" y="20916"/>
                    <a:pt x="2642" y="20916"/>
                  </a:cubicBezTo>
                  <a:cubicBezTo>
                    <a:pt x="2347" y="21405"/>
                    <a:pt x="1941" y="21600"/>
                    <a:pt x="1534" y="21600"/>
                  </a:cubicBezTo>
                  <a:cubicBezTo>
                    <a:pt x="1165" y="21600"/>
                    <a:pt x="796" y="21453"/>
                    <a:pt x="501" y="21111"/>
                  </a:cubicBezTo>
                  <a:cubicBezTo>
                    <a:pt x="-127" y="20378"/>
                    <a:pt x="-164" y="19108"/>
                    <a:pt x="390" y="18277"/>
                  </a:cubicBezTo>
                  <a:cubicBezTo>
                    <a:pt x="7442" y="7721"/>
                    <a:pt x="7442" y="7721"/>
                    <a:pt x="7442" y="7721"/>
                  </a:cubicBezTo>
                  <a:cubicBezTo>
                    <a:pt x="7738" y="7281"/>
                    <a:pt x="8144" y="6988"/>
                    <a:pt x="8587" y="7037"/>
                  </a:cubicBezTo>
                  <a:cubicBezTo>
                    <a:pt x="9030" y="7037"/>
                    <a:pt x="9436" y="7281"/>
                    <a:pt x="9731" y="7721"/>
                  </a:cubicBezTo>
                  <a:cubicBezTo>
                    <a:pt x="11762" y="10947"/>
                    <a:pt x="11762" y="10947"/>
                    <a:pt x="11762" y="10947"/>
                  </a:cubicBezTo>
                  <a:cubicBezTo>
                    <a:pt x="15528" y="4936"/>
                    <a:pt x="15528" y="4936"/>
                    <a:pt x="15528" y="4936"/>
                  </a:cubicBezTo>
                  <a:cubicBezTo>
                    <a:pt x="12021" y="929"/>
                    <a:pt x="12021" y="929"/>
                    <a:pt x="12021" y="929"/>
                  </a:cubicBezTo>
                  <a:cubicBezTo>
                    <a:pt x="20734" y="0"/>
                    <a:pt x="20734" y="0"/>
                    <a:pt x="20734" y="0"/>
                  </a:cubicBezTo>
                  <a:cubicBezTo>
                    <a:pt x="21436" y="11680"/>
                    <a:pt x="21436" y="11680"/>
                    <a:pt x="21436" y="11680"/>
                  </a:cubicBezTo>
                  <a:cubicBezTo>
                    <a:pt x="17818" y="7526"/>
                    <a:pt x="17818" y="7526"/>
                    <a:pt x="17818" y="7526"/>
                  </a:cubicBezTo>
                  <a:cubicBezTo>
                    <a:pt x="12944" y="15345"/>
                    <a:pt x="12944" y="15345"/>
                    <a:pt x="12944" y="15345"/>
                  </a:cubicBezTo>
                  <a:cubicBezTo>
                    <a:pt x="12685" y="15785"/>
                    <a:pt x="12242" y="16078"/>
                    <a:pt x="11799" y="16078"/>
                  </a:cubicBezTo>
                  <a:cubicBezTo>
                    <a:pt x="11319" y="16078"/>
                    <a:pt x="10913" y="15833"/>
                    <a:pt x="10618" y="15345"/>
                  </a:cubicBezTo>
                  <a:lnTo>
                    <a:pt x="8550" y="12119"/>
                  </a:lnTo>
                  <a:close/>
                </a:path>
              </a:pathLst>
            </a:custGeom>
            <a:solidFill>
              <a:srgbClr val="02030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217" name="Freeform 208"/>
            <p:cNvSpPr/>
            <p:nvPr/>
          </p:nvSpPr>
          <p:spPr>
            <a:xfrm>
              <a:off x="277329" y="318556"/>
              <a:ext cx="161433" cy="1721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835" y="8278"/>
                  </a:moveTo>
                  <a:cubicBezTo>
                    <a:pt x="10729" y="10735"/>
                    <a:pt x="8753" y="10735"/>
                    <a:pt x="8753" y="10735"/>
                  </a:cubicBezTo>
                  <a:cubicBezTo>
                    <a:pt x="6071" y="11123"/>
                    <a:pt x="2118" y="8666"/>
                    <a:pt x="141" y="7243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21176" y="21600"/>
                    <a:pt x="21176" y="21600"/>
                    <a:pt x="21176" y="2160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18635" y="3104"/>
                    <a:pt x="16376" y="6079"/>
                    <a:pt x="13835" y="8278"/>
                  </a:cubicBezTo>
                  <a:close/>
                </a:path>
              </a:pathLst>
            </a:custGeom>
            <a:solidFill>
              <a:srgbClr val="02030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218" name="Freeform 209"/>
            <p:cNvSpPr/>
            <p:nvPr/>
          </p:nvSpPr>
          <p:spPr>
            <a:xfrm>
              <a:off x="111593" y="333623"/>
              <a:ext cx="131299" cy="157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20712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2030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</p:grpSp>
      <p:grpSp>
        <p:nvGrpSpPr>
          <p:cNvPr id="223" name="Group 259"/>
          <p:cNvGrpSpPr/>
          <p:nvPr/>
        </p:nvGrpSpPr>
        <p:grpSpPr>
          <a:xfrm>
            <a:off x="4676776" y="1606487"/>
            <a:ext cx="432277" cy="495795"/>
            <a:chOff x="0" y="0"/>
            <a:chExt cx="432275" cy="495794"/>
          </a:xfrm>
        </p:grpSpPr>
        <p:sp>
          <p:nvSpPr>
            <p:cNvPr id="220" name="Freeform 241"/>
            <p:cNvSpPr/>
            <p:nvPr/>
          </p:nvSpPr>
          <p:spPr>
            <a:xfrm>
              <a:off x="-1" y="-1"/>
              <a:ext cx="432277" cy="4957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387"/>
                  </a:moveTo>
                  <a:cubicBezTo>
                    <a:pt x="21600" y="5316"/>
                    <a:pt x="21600" y="5316"/>
                    <a:pt x="21600" y="5316"/>
                  </a:cubicBezTo>
                  <a:cubicBezTo>
                    <a:pt x="21600" y="5614"/>
                    <a:pt x="21600" y="8067"/>
                    <a:pt x="21557" y="8514"/>
                  </a:cubicBezTo>
                  <a:cubicBezTo>
                    <a:pt x="21472" y="9369"/>
                    <a:pt x="21344" y="10224"/>
                    <a:pt x="21131" y="11004"/>
                  </a:cubicBezTo>
                  <a:cubicBezTo>
                    <a:pt x="19214" y="18775"/>
                    <a:pt x="11759" y="21303"/>
                    <a:pt x="11418" y="21414"/>
                  </a:cubicBezTo>
                  <a:cubicBezTo>
                    <a:pt x="10949" y="21563"/>
                    <a:pt x="10949" y="21563"/>
                    <a:pt x="10949" y="21563"/>
                  </a:cubicBezTo>
                  <a:cubicBezTo>
                    <a:pt x="10907" y="21600"/>
                    <a:pt x="10864" y="21600"/>
                    <a:pt x="10779" y="21600"/>
                  </a:cubicBezTo>
                  <a:cubicBezTo>
                    <a:pt x="10736" y="21600"/>
                    <a:pt x="10693" y="21600"/>
                    <a:pt x="10651" y="21563"/>
                  </a:cubicBezTo>
                  <a:cubicBezTo>
                    <a:pt x="10182" y="21414"/>
                    <a:pt x="10182" y="21414"/>
                    <a:pt x="10182" y="21414"/>
                  </a:cubicBezTo>
                  <a:cubicBezTo>
                    <a:pt x="9841" y="21303"/>
                    <a:pt x="2386" y="18775"/>
                    <a:pt x="426" y="11004"/>
                  </a:cubicBezTo>
                  <a:cubicBezTo>
                    <a:pt x="256" y="10224"/>
                    <a:pt x="128" y="9369"/>
                    <a:pt x="43" y="8514"/>
                  </a:cubicBezTo>
                  <a:cubicBezTo>
                    <a:pt x="0" y="8067"/>
                    <a:pt x="0" y="5614"/>
                    <a:pt x="0" y="5316"/>
                  </a:cubicBezTo>
                  <a:cubicBezTo>
                    <a:pt x="0" y="4387"/>
                    <a:pt x="0" y="4387"/>
                    <a:pt x="0" y="4387"/>
                  </a:cubicBezTo>
                  <a:cubicBezTo>
                    <a:pt x="0" y="4238"/>
                    <a:pt x="128" y="4090"/>
                    <a:pt x="298" y="4052"/>
                  </a:cubicBezTo>
                  <a:cubicBezTo>
                    <a:pt x="1321" y="3792"/>
                    <a:pt x="1321" y="3792"/>
                    <a:pt x="1321" y="3792"/>
                  </a:cubicBezTo>
                  <a:cubicBezTo>
                    <a:pt x="3366" y="3272"/>
                    <a:pt x="4942" y="2417"/>
                    <a:pt x="6305" y="1636"/>
                  </a:cubicBezTo>
                  <a:cubicBezTo>
                    <a:pt x="7882" y="744"/>
                    <a:pt x="9202" y="0"/>
                    <a:pt x="10779" y="0"/>
                  </a:cubicBezTo>
                  <a:cubicBezTo>
                    <a:pt x="12398" y="0"/>
                    <a:pt x="13718" y="744"/>
                    <a:pt x="15295" y="1636"/>
                  </a:cubicBezTo>
                  <a:cubicBezTo>
                    <a:pt x="16658" y="2417"/>
                    <a:pt x="18234" y="3272"/>
                    <a:pt x="20279" y="3792"/>
                  </a:cubicBezTo>
                  <a:cubicBezTo>
                    <a:pt x="21302" y="4052"/>
                    <a:pt x="21302" y="4052"/>
                    <a:pt x="21302" y="4052"/>
                  </a:cubicBezTo>
                  <a:cubicBezTo>
                    <a:pt x="21472" y="4090"/>
                    <a:pt x="21600" y="4238"/>
                    <a:pt x="21600" y="4387"/>
                  </a:cubicBezTo>
                  <a:close/>
                  <a:moveTo>
                    <a:pt x="20791" y="4647"/>
                  </a:moveTo>
                  <a:cubicBezTo>
                    <a:pt x="20066" y="4461"/>
                    <a:pt x="20066" y="4461"/>
                    <a:pt x="20066" y="4461"/>
                  </a:cubicBezTo>
                  <a:cubicBezTo>
                    <a:pt x="17893" y="3904"/>
                    <a:pt x="16275" y="3011"/>
                    <a:pt x="14869" y="2193"/>
                  </a:cubicBezTo>
                  <a:cubicBezTo>
                    <a:pt x="13420" y="1413"/>
                    <a:pt x="12185" y="706"/>
                    <a:pt x="10779" y="706"/>
                  </a:cubicBezTo>
                  <a:cubicBezTo>
                    <a:pt x="9415" y="706"/>
                    <a:pt x="8180" y="1413"/>
                    <a:pt x="6731" y="2193"/>
                  </a:cubicBezTo>
                  <a:cubicBezTo>
                    <a:pt x="5325" y="3011"/>
                    <a:pt x="3707" y="3904"/>
                    <a:pt x="1534" y="4461"/>
                  </a:cubicBezTo>
                  <a:cubicBezTo>
                    <a:pt x="809" y="4647"/>
                    <a:pt x="809" y="4647"/>
                    <a:pt x="809" y="4647"/>
                  </a:cubicBezTo>
                  <a:cubicBezTo>
                    <a:pt x="809" y="5316"/>
                    <a:pt x="809" y="5316"/>
                    <a:pt x="809" y="5316"/>
                  </a:cubicBezTo>
                  <a:cubicBezTo>
                    <a:pt x="809" y="5651"/>
                    <a:pt x="809" y="8067"/>
                    <a:pt x="852" y="8476"/>
                  </a:cubicBezTo>
                  <a:cubicBezTo>
                    <a:pt x="895" y="9294"/>
                    <a:pt x="1022" y="10112"/>
                    <a:pt x="1236" y="10856"/>
                  </a:cubicBezTo>
                  <a:cubicBezTo>
                    <a:pt x="3067" y="18291"/>
                    <a:pt x="10140" y="20671"/>
                    <a:pt x="10438" y="20782"/>
                  </a:cubicBezTo>
                  <a:cubicBezTo>
                    <a:pt x="10779" y="20894"/>
                    <a:pt x="10779" y="20894"/>
                    <a:pt x="10779" y="20894"/>
                  </a:cubicBezTo>
                  <a:cubicBezTo>
                    <a:pt x="11162" y="20782"/>
                    <a:pt x="11162" y="20782"/>
                    <a:pt x="11162" y="20782"/>
                  </a:cubicBezTo>
                  <a:cubicBezTo>
                    <a:pt x="11460" y="20671"/>
                    <a:pt x="18533" y="18291"/>
                    <a:pt x="20364" y="10856"/>
                  </a:cubicBezTo>
                  <a:cubicBezTo>
                    <a:pt x="20578" y="10112"/>
                    <a:pt x="20705" y="9294"/>
                    <a:pt x="20748" y="8476"/>
                  </a:cubicBezTo>
                  <a:cubicBezTo>
                    <a:pt x="20791" y="8067"/>
                    <a:pt x="20791" y="5651"/>
                    <a:pt x="20791" y="5316"/>
                  </a:cubicBezTo>
                  <a:lnTo>
                    <a:pt x="20791" y="4647"/>
                  </a:lnTo>
                  <a:close/>
                </a:path>
              </a:pathLst>
            </a:custGeom>
            <a:solidFill>
              <a:srgbClr val="02030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221" name="Freeform 242"/>
            <p:cNvSpPr/>
            <p:nvPr/>
          </p:nvSpPr>
          <p:spPr>
            <a:xfrm>
              <a:off x="35287" y="35287"/>
              <a:ext cx="179969" cy="2099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2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024" y="21600"/>
                    <a:pt x="1024" y="21600"/>
                    <a:pt x="1024" y="21600"/>
                  </a:cubicBezTo>
                  <a:cubicBezTo>
                    <a:pt x="614" y="19918"/>
                    <a:pt x="307" y="18148"/>
                    <a:pt x="205" y="16200"/>
                  </a:cubicBezTo>
                  <a:cubicBezTo>
                    <a:pt x="102" y="15403"/>
                    <a:pt x="0" y="9738"/>
                    <a:pt x="0" y="8852"/>
                  </a:cubicBezTo>
                  <a:cubicBezTo>
                    <a:pt x="10851" y="6197"/>
                    <a:pt x="16379" y="0"/>
                    <a:pt x="21600" y="0"/>
                  </a:cubicBezTo>
                  <a:lnTo>
                    <a:pt x="21600" y="16200"/>
                  </a:lnTo>
                  <a:close/>
                </a:path>
              </a:pathLst>
            </a:custGeom>
            <a:solidFill>
              <a:srgbClr val="02030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222" name="Freeform 243"/>
            <p:cNvSpPr/>
            <p:nvPr/>
          </p:nvSpPr>
          <p:spPr>
            <a:xfrm>
              <a:off x="215255" y="245250"/>
              <a:ext cx="172911" cy="211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0" y="21600"/>
                    <a:pt x="17216" y="16395"/>
                    <a:pt x="216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02030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</p:grpSp>
      <p:grpSp>
        <p:nvGrpSpPr>
          <p:cNvPr id="229" name="Group 268"/>
          <p:cNvGrpSpPr/>
          <p:nvPr/>
        </p:nvGrpSpPr>
        <p:grpSpPr>
          <a:xfrm>
            <a:off x="5156794" y="3311788"/>
            <a:ext cx="292500" cy="464381"/>
            <a:chOff x="0" y="0"/>
            <a:chExt cx="292499" cy="464380"/>
          </a:xfrm>
        </p:grpSpPr>
        <p:sp>
          <p:nvSpPr>
            <p:cNvPr id="224" name="Freeform 248"/>
            <p:cNvSpPr/>
            <p:nvPr/>
          </p:nvSpPr>
          <p:spPr>
            <a:xfrm>
              <a:off x="-1" y="-1"/>
              <a:ext cx="292501" cy="3211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227" y="12273"/>
                  </a:moveTo>
                  <a:cubicBezTo>
                    <a:pt x="12012" y="12273"/>
                    <a:pt x="11797" y="12273"/>
                    <a:pt x="11581" y="12322"/>
                  </a:cubicBezTo>
                  <a:cubicBezTo>
                    <a:pt x="11904" y="12764"/>
                    <a:pt x="12066" y="13255"/>
                    <a:pt x="12066" y="13893"/>
                  </a:cubicBezTo>
                  <a:cubicBezTo>
                    <a:pt x="12066" y="15562"/>
                    <a:pt x="11366" y="16151"/>
                    <a:pt x="10773" y="16151"/>
                  </a:cubicBezTo>
                  <a:cubicBezTo>
                    <a:pt x="10127" y="16151"/>
                    <a:pt x="9426" y="15464"/>
                    <a:pt x="9426" y="13893"/>
                  </a:cubicBezTo>
                  <a:cubicBezTo>
                    <a:pt x="9426" y="13255"/>
                    <a:pt x="9696" y="12715"/>
                    <a:pt x="10073" y="12322"/>
                  </a:cubicBezTo>
                  <a:cubicBezTo>
                    <a:pt x="9965" y="12273"/>
                    <a:pt x="9857" y="12273"/>
                    <a:pt x="9750" y="12273"/>
                  </a:cubicBezTo>
                  <a:cubicBezTo>
                    <a:pt x="8888" y="12273"/>
                    <a:pt x="7972" y="12862"/>
                    <a:pt x="7972" y="13893"/>
                  </a:cubicBezTo>
                  <a:cubicBezTo>
                    <a:pt x="7972" y="21600"/>
                    <a:pt x="7972" y="21600"/>
                    <a:pt x="7972" y="21600"/>
                  </a:cubicBezTo>
                  <a:cubicBezTo>
                    <a:pt x="13682" y="21600"/>
                    <a:pt x="13682" y="21600"/>
                    <a:pt x="13682" y="21600"/>
                  </a:cubicBezTo>
                  <a:cubicBezTo>
                    <a:pt x="13682" y="13745"/>
                    <a:pt x="13682" y="13745"/>
                    <a:pt x="13682" y="13745"/>
                  </a:cubicBezTo>
                  <a:cubicBezTo>
                    <a:pt x="13682" y="12371"/>
                    <a:pt x="12551" y="12273"/>
                    <a:pt x="12227" y="12273"/>
                  </a:cubicBezTo>
                  <a:close/>
                  <a:moveTo>
                    <a:pt x="21600" y="9867"/>
                  </a:moveTo>
                  <a:cubicBezTo>
                    <a:pt x="21600" y="4418"/>
                    <a:pt x="16752" y="0"/>
                    <a:pt x="10773" y="0"/>
                  </a:cubicBezTo>
                  <a:cubicBezTo>
                    <a:pt x="4794" y="0"/>
                    <a:pt x="0" y="4418"/>
                    <a:pt x="0" y="9867"/>
                  </a:cubicBezTo>
                  <a:cubicBezTo>
                    <a:pt x="0" y="10015"/>
                    <a:pt x="0" y="10211"/>
                    <a:pt x="0" y="10358"/>
                  </a:cubicBezTo>
                  <a:cubicBezTo>
                    <a:pt x="0" y="10505"/>
                    <a:pt x="0" y="10653"/>
                    <a:pt x="0" y="10800"/>
                  </a:cubicBezTo>
                  <a:cubicBezTo>
                    <a:pt x="0" y="14727"/>
                    <a:pt x="4525" y="18409"/>
                    <a:pt x="4525" y="18409"/>
                  </a:cubicBezTo>
                  <a:cubicBezTo>
                    <a:pt x="5387" y="19145"/>
                    <a:pt x="6087" y="20569"/>
                    <a:pt x="6087" y="21600"/>
                  </a:cubicBezTo>
                  <a:cubicBezTo>
                    <a:pt x="6087" y="21600"/>
                    <a:pt x="6087" y="21600"/>
                    <a:pt x="6087" y="21600"/>
                  </a:cubicBezTo>
                  <a:cubicBezTo>
                    <a:pt x="7056" y="21600"/>
                    <a:pt x="7056" y="21600"/>
                    <a:pt x="7056" y="21600"/>
                  </a:cubicBezTo>
                  <a:cubicBezTo>
                    <a:pt x="7056" y="13893"/>
                    <a:pt x="7056" y="13893"/>
                    <a:pt x="7056" y="13893"/>
                  </a:cubicBezTo>
                  <a:cubicBezTo>
                    <a:pt x="7056" y="12371"/>
                    <a:pt x="8403" y="11487"/>
                    <a:pt x="9750" y="11487"/>
                  </a:cubicBezTo>
                  <a:cubicBezTo>
                    <a:pt x="10181" y="11487"/>
                    <a:pt x="10558" y="11585"/>
                    <a:pt x="10881" y="11733"/>
                  </a:cubicBezTo>
                  <a:cubicBezTo>
                    <a:pt x="11312" y="11536"/>
                    <a:pt x="11743" y="11438"/>
                    <a:pt x="12227" y="11438"/>
                  </a:cubicBezTo>
                  <a:cubicBezTo>
                    <a:pt x="13412" y="11438"/>
                    <a:pt x="14598" y="12175"/>
                    <a:pt x="14598" y="13745"/>
                  </a:cubicBezTo>
                  <a:cubicBezTo>
                    <a:pt x="14598" y="21600"/>
                    <a:pt x="14598" y="21600"/>
                    <a:pt x="14598" y="21600"/>
                  </a:cubicBezTo>
                  <a:cubicBezTo>
                    <a:pt x="15513" y="21600"/>
                    <a:pt x="15513" y="21600"/>
                    <a:pt x="15513" y="21600"/>
                  </a:cubicBezTo>
                  <a:cubicBezTo>
                    <a:pt x="15513" y="21600"/>
                    <a:pt x="15513" y="21600"/>
                    <a:pt x="15513" y="21600"/>
                  </a:cubicBezTo>
                  <a:cubicBezTo>
                    <a:pt x="15513" y="20569"/>
                    <a:pt x="16213" y="19145"/>
                    <a:pt x="17075" y="18409"/>
                  </a:cubicBezTo>
                  <a:cubicBezTo>
                    <a:pt x="17075" y="18409"/>
                    <a:pt x="21600" y="14727"/>
                    <a:pt x="21600" y="10800"/>
                  </a:cubicBezTo>
                  <a:cubicBezTo>
                    <a:pt x="21600" y="10653"/>
                    <a:pt x="21600" y="10505"/>
                    <a:pt x="21600" y="10358"/>
                  </a:cubicBezTo>
                  <a:cubicBezTo>
                    <a:pt x="21600" y="10211"/>
                    <a:pt x="21600" y="10015"/>
                    <a:pt x="21600" y="9867"/>
                  </a:cubicBezTo>
                  <a:close/>
                  <a:moveTo>
                    <a:pt x="11204" y="13893"/>
                  </a:moveTo>
                  <a:cubicBezTo>
                    <a:pt x="11204" y="13353"/>
                    <a:pt x="11042" y="13009"/>
                    <a:pt x="10827" y="12764"/>
                  </a:cubicBezTo>
                  <a:cubicBezTo>
                    <a:pt x="10504" y="13009"/>
                    <a:pt x="10342" y="13402"/>
                    <a:pt x="10342" y="13893"/>
                  </a:cubicBezTo>
                  <a:cubicBezTo>
                    <a:pt x="10342" y="14924"/>
                    <a:pt x="10665" y="15316"/>
                    <a:pt x="10773" y="15365"/>
                  </a:cubicBezTo>
                  <a:cubicBezTo>
                    <a:pt x="10827" y="15316"/>
                    <a:pt x="11204" y="15022"/>
                    <a:pt x="11204" y="13893"/>
                  </a:cubicBezTo>
                  <a:close/>
                </a:path>
              </a:pathLst>
            </a:custGeom>
            <a:solidFill>
              <a:srgbClr val="02030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225" name="Freeform 249"/>
            <p:cNvSpPr/>
            <p:nvPr/>
          </p:nvSpPr>
          <p:spPr>
            <a:xfrm>
              <a:off x="88955" y="339239"/>
              <a:ext cx="113081" cy="241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38" y="21600"/>
                  </a:moveTo>
                  <a:cubicBezTo>
                    <a:pt x="21039" y="21600"/>
                    <a:pt x="21600" y="18327"/>
                    <a:pt x="21600" y="15055"/>
                  </a:cubicBezTo>
                  <a:cubicBezTo>
                    <a:pt x="21600" y="6545"/>
                    <a:pt x="21600" y="6545"/>
                    <a:pt x="21600" y="6545"/>
                  </a:cubicBezTo>
                  <a:cubicBezTo>
                    <a:pt x="21600" y="2618"/>
                    <a:pt x="21039" y="0"/>
                    <a:pt x="20338" y="0"/>
                  </a:cubicBezTo>
                  <a:cubicBezTo>
                    <a:pt x="1262" y="0"/>
                    <a:pt x="1262" y="0"/>
                    <a:pt x="1262" y="0"/>
                  </a:cubicBezTo>
                  <a:cubicBezTo>
                    <a:pt x="561" y="0"/>
                    <a:pt x="0" y="2618"/>
                    <a:pt x="0" y="6545"/>
                  </a:cubicBezTo>
                  <a:cubicBezTo>
                    <a:pt x="0" y="15055"/>
                    <a:pt x="0" y="15055"/>
                    <a:pt x="0" y="15055"/>
                  </a:cubicBezTo>
                  <a:cubicBezTo>
                    <a:pt x="0" y="18327"/>
                    <a:pt x="561" y="21600"/>
                    <a:pt x="1262" y="21600"/>
                  </a:cubicBezTo>
                  <a:lnTo>
                    <a:pt x="20338" y="21600"/>
                  </a:lnTo>
                  <a:close/>
                </a:path>
              </a:pathLst>
            </a:custGeom>
            <a:solidFill>
              <a:srgbClr val="02030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226" name="Freeform 250"/>
            <p:cNvSpPr/>
            <p:nvPr/>
          </p:nvSpPr>
          <p:spPr>
            <a:xfrm>
              <a:off x="88955" y="373916"/>
              <a:ext cx="113081" cy="241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38" y="21600"/>
                  </a:moveTo>
                  <a:cubicBezTo>
                    <a:pt x="21039" y="21600"/>
                    <a:pt x="21600" y="18982"/>
                    <a:pt x="21600" y="15055"/>
                  </a:cubicBezTo>
                  <a:cubicBezTo>
                    <a:pt x="21600" y="6545"/>
                    <a:pt x="21600" y="6545"/>
                    <a:pt x="21600" y="6545"/>
                  </a:cubicBezTo>
                  <a:cubicBezTo>
                    <a:pt x="21600" y="3273"/>
                    <a:pt x="21039" y="0"/>
                    <a:pt x="20338" y="0"/>
                  </a:cubicBezTo>
                  <a:cubicBezTo>
                    <a:pt x="1262" y="0"/>
                    <a:pt x="1262" y="0"/>
                    <a:pt x="1262" y="0"/>
                  </a:cubicBezTo>
                  <a:cubicBezTo>
                    <a:pt x="561" y="0"/>
                    <a:pt x="0" y="3273"/>
                    <a:pt x="0" y="6545"/>
                  </a:cubicBezTo>
                  <a:cubicBezTo>
                    <a:pt x="0" y="15055"/>
                    <a:pt x="0" y="15055"/>
                    <a:pt x="0" y="15055"/>
                  </a:cubicBezTo>
                  <a:cubicBezTo>
                    <a:pt x="0" y="18982"/>
                    <a:pt x="561" y="21600"/>
                    <a:pt x="1262" y="21600"/>
                  </a:cubicBezTo>
                  <a:lnTo>
                    <a:pt x="20338" y="21600"/>
                  </a:lnTo>
                  <a:close/>
                </a:path>
              </a:pathLst>
            </a:custGeom>
            <a:solidFill>
              <a:srgbClr val="02030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227" name="Freeform 251"/>
            <p:cNvSpPr/>
            <p:nvPr/>
          </p:nvSpPr>
          <p:spPr>
            <a:xfrm>
              <a:off x="88955" y="408594"/>
              <a:ext cx="113081" cy="24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38" y="21600"/>
                  </a:moveTo>
                  <a:cubicBezTo>
                    <a:pt x="21039" y="21600"/>
                    <a:pt x="21600" y="18327"/>
                    <a:pt x="21600" y="15055"/>
                  </a:cubicBezTo>
                  <a:cubicBezTo>
                    <a:pt x="21600" y="6545"/>
                    <a:pt x="21600" y="6545"/>
                    <a:pt x="21600" y="6545"/>
                  </a:cubicBezTo>
                  <a:cubicBezTo>
                    <a:pt x="21600" y="2618"/>
                    <a:pt x="21039" y="0"/>
                    <a:pt x="20338" y="0"/>
                  </a:cubicBezTo>
                  <a:cubicBezTo>
                    <a:pt x="1262" y="0"/>
                    <a:pt x="1262" y="0"/>
                    <a:pt x="1262" y="0"/>
                  </a:cubicBezTo>
                  <a:cubicBezTo>
                    <a:pt x="561" y="0"/>
                    <a:pt x="0" y="2618"/>
                    <a:pt x="0" y="6545"/>
                  </a:cubicBezTo>
                  <a:cubicBezTo>
                    <a:pt x="0" y="15055"/>
                    <a:pt x="0" y="15055"/>
                    <a:pt x="0" y="15055"/>
                  </a:cubicBezTo>
                  <a:cubicBezTo>
                    <a:pt x="0" y="18327"/>
                    <a:pt x="561" y="21600"/>
                    <a:pt x="1262" y="21600"/>
                  </a:cubicBezTo>
                  <a:lnTo>
                    <a:pt x="20338" y="21600"/>
                  </a:lnTo>
                  <a:close/>
                </a:path>
              </a:pathLst>
            </a:custGeom>
            <a:solidFill>
              <a:srgbClr val="02030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228" name="Freeform 252"/>
            <p:cNvSpPr/>
            <p:nvPr/>
          </p:nvSpPr>
          <p:spPr>
            <a:xfrm>
              <a:off x="113079" y="443271"/>
              <a:ext cx="64833" cy="21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160" y="12662"/>
                    <a:pt x="6240" y="21600"/>
                    <a:pt x="10800" y="21600"/>
                  </a:cubicBezTo>
                  <a:cubicBezTo>
                    <a:pt x="15600" y="21600"/>
                    <a:pt x="19680" y="12662"/>
                    <a:pt x="216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2030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</p:grpSp>
      <p:sp>
        <p:nvSpPr>
          <p:cNvPr id="230" name="矩形 49"/>
          <p:cNvSpPr txBox="1"/>
          <p:nvPr/>
        </p:nvSpPr>
        <p:spPr>
          <a:xfrm>
            <a:off x="6155606" y="3618757"/>
            <a:ext cx="2548934" cy="47879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defTabSz="914400">
              <a:lnSpc>
                <a:spcPct val="150000"/>
              </a:lnSpc>
              <a:defRPr sz="900">
                <a:solidFill>
                  <a:srgbClr val="D9D9D9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defRPr>
            </a:lvl1pPr>
          </a:lstStyle>
          <a:p>
            <a:r>
              <a:t>提供音乐创作的整体解决方案</a:t>
            </a:r>
          </a:p>
        </p:txBody>
      </p:sp>
      <p:sp>
        <p:nvSpPr>
          <p:cNvPr id="231" name="TextBox 1"/>
          <p:cNvSpPr txBox="1"/>
          <p:nvPr/>
        </p:nvSpPr>
        <p:spPr>
          <a:xfrm>
            <a:off x="6155607" y="3389796"/>
            <a:ext cx="132334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音乐创作解决方案</a:t>
            </a:r>
          </a:p>
        </p:txBody>
      </p:sp>
      <p:sp>
        <p:nvSpPr>
          <p:cNvPr id="232" name="直接连接符 51"/>
          <p:cNvSpPr/>
          <p:nvPr/>
        </p:nvSpPr>
        <p:spPr>
          <a:xfrm flipH="1">
            <a:off x="6257788" y="3649360"/>
            <a:ext cx="194554" cy="1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233" name="矩形 52"/>
          <p:cNvSpPr txBox="1"/>
          <p:nvPr/>
        </p:nvSpPr>
        <p:spPr>
          <a:xfrm>
            <a:off x="1625030" y="4004782"/>
            <a:ext cx="2548934" cy="47879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defTabSz="914400">
              <a:lnSpc>
                <a:spcPct val="150000"/>
              </a:lnSpc>
              <a:defRPr sz="900">
                <a:solidFill>
                  <a:srgbClr val="D9D9D9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defRPr>
            </a:lvl1pPr>
          </a:lstStyle>
          <a:p>
            <a:r>
              <a:t>平台广告</a:t>
            </a:r>
          </a:p>
        </p:txBody>
      </p:sp>
      <p:sp>
        <p:nvSpPr>
          <p:cNvPr id="234" name="TextBox 1"/>
          <p:cNvSpPr txBox="1"/>
          <p:nvPr/>
        </p:nvSpPr>
        <p:spPr>
          <a:xfrm>
            <a:off x="1625031" y="3775821"/>
            <a:ext cx="40894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广告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35" name="直接连接符 54"/>
          <p:cNvSpPr/>
          <p:nvPr/>
        </p:nvSpPr>
        <p:spPr>
          <a:xfrm flipH="1">
            <a:off x="1727212" y="4035385"/>
            <a:ext cx="194554" cy="1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0" tIns="0" rIns="0" bIns="0"/>
          <a:lstStyle/>
          <a:p/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矩形 2"/>
          <p:cNvSpPr txBox="1"/>
          <p:nvPr/>
        </p:nvSpPr>
        <p:spPr>
          <a:xfrm>
            <a:off x="1085588" y="341152"/>
            <a:ext cx="1419860" cy="36830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1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1.</a:t>
            </a:r>
            <a:r>
              <a:rPr lang="en-US"/>
              <a:t>2</a:t>
            </a:r>
            <a:r>
              <a:t> 团队介绍</a:t>
            </a:r>
          </a:p>
        </p:txBody>
      </p:sp>
      <p:sp>
        <p:nvSpPr>
          <p:cNvPr id="238" name="TextBox 1"/>
          <p:cNvSpPr txBox="1"/>
          <p:nvPr/>
        </p:nvSpPr>
        <p:spPr>
          <a:xfrm>
            <a:off x="1085588" y="693809"/>
            <a:ext cx="174653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200" b="1">
                <a:solidFill>
                  <a:schemeClr val="accent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defRPr>
            </a:lvl1pPr>
          </a:lstStyle>
          <a:p>
            <a:r>
              <a:t>TEAM INTRODUCTION</a:t>
            </a:r>
          </a:p>
        </p:txBody>
      </p:sp>
      <p:grpSp>
        <p:nvGrpSpPr>
          <p:cNvPr id="241" name="组合 16"/>
          <p:cNvGrpSpPr/>
          <p:nvPr/>
        </p:nvGrpSpPr>
        <p:grpSpPr>
          <a:xfrm>
            <a:off x="594370" y="334472"/>
            <a:ext cx="468144" cy="552363"/>
            <a:chOff x="0" y="0"/>
            <a:chExt cx="468142" cy="552362"/>
          </a:xfrm>
        </p:grpSpPr>
        <p:sp>
          <p:nvSpPr>
            <p:cNvPr id="239" name="任意多边形 17"/>
            <p:cNvSpPr/>
            <p:nvPr/>
          </p:nvSpPr>
          <p:spPr>
            <a:xfrm>
              <a:off x="0" y="0"/>
              <a:ext cx="468143" cy="552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917" y="0"/>
                  </a:moveTo>
                  <a:lnTo>
                    <a:pt x="21600" y="5277"/>
                  </a:lnTo>
                  <a:lnTo>
                    <a:pt x="21600" y="16994"/>
                  </a:lnTo>
                  <a:lnTo>
                    <a:pt x="10800" y="21600"/>
                  </a:lnTo>
                  <a:lnTo>
                    <a:pt x="0" y="16994"/>
                  </a:lnTo>
                  <a:lnTo>
                    <a:pt x="0" y="5277"/>
                  </a:lnTo>
                  <a:lnTo>
                    <a:pt x="10917" y="0"/>
                  </a:ln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>
              <a:outerShdw blurRad="50800" dist="38100" dir="5400000" rotWithShape="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ts val="500"/>
                </a:spcBef>
                <a:defRPr sz="3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0" name="矩形 18"/>
            <p:cNvSpPr txBox="1"/>
            <p:nvPr/>
          </p:nvSpPr>
          <p:spPr>
            <a:xfrm>
              <a:off x="39809" y="101486"/>
              <a:ext cx="386666" cy="37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000" b="1">
                  <a:solidFill>
                    <a:schemeClr val="accen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</a:lstStyle>
            <a:p>
              <a:r>
                <a:t>01</a:t>
              </a:r>
            </a:p>
          </p:txBody>
        </p:sp>
      </p:grpSp>
      <p:sp>
        <p:nvSpPr>
          <p:cNvPr id="242" name="圆角矩形 74"/>
          <p:cNvSpPr/>
          <p:nvPr/>
        </p:nvSpPr>
        <p:spPr>
          <a:xfrm>
            <a:off x="500204" y="1574800"/>
            <a:ext cx="1612358" cy="2901077"/>
          </a:xfrm>
          <a:prstGeom prst="roundRect">
            <a:avLst>
              <a:gd name="adj" fmla="val 7250"/>
            </a:avLst>
          </a:prstGeom>
          <a:ln w="19050">
            <a:solidFill>
              <a:schemeClr val="accent1"/>
            </a:solidFill>
            <a:miter/>
          </a:ln>
          <a:effectLst>
            <a:outerShdw blurRad="50800" dist="38100" dir="5400000" rotWithShape="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algn="ctr" defTabSz="1600200">
              <a:lnSpc>
                <a:spcPct val="90000"/>
              </a:lnSpc>
              <a:spcBef>
                <a:spcPts val="500"/>
              </a:spcBef>
              <a:defRPr sz="3600">
                <a:solidFill>
                  <a:srgbClr val="FFFFFF"/>
                </a:solidFill>
              </a:defRPr>
            </a:pPr>
          </a:p>
        </p:txBody>
      </p:sp>
      <p:sp>
        <p:nvSpPr>
          <p:cNvPr id="243" name="圆角矩形 97"/>
          <p:cNvSpPr/>
          <p:nvPr/>
        </p:nvSpPr>
        <p:spPr>
          <a:xfrm>
            <a:off x="2679920" y="1574800"/>
            <a:ext cx="1612359" cy="2901077"/>
          </a:xfrm>
          <a:prstGeom prst="roundRect">
            <a:avLst>
              <a:gd name="adj" fmla="val 7250"/>
            </a:avLst>
          </a:prstGeom>
          <a:ln w="19050">
            <a:solidFill>
              <a:schemeClr val="accent1"/>
            </a:solidFill>
            <a:miter/>
          </a:ln>
          <a:effectLst>
            <a:outerShdw blurRad="50800" dist="38100" dir="5400000" rotWithShape="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algn="ctr" defTabSz="1600200">
              <a:lnSpc>
                <a:spcPct val="90000"/>
              </a:lnSpc>
              <a:spcBef>
                <a:spcPts val="500"/>
              </a:spcBef>
              <a:defRPr sz="3600">
                <a:solidFill>
                  <a:srgbClr val="FFFFFF"/>
                </a:solidFill>
              </a:defRPr>
            </a:pPr>
          </a:p>
        </p:txBody>
      </p:sp>
      <p:sp>
        <p:nvSpPr>
          <p:cNvPr id="244" name="圆角矩形 98"/>
          <p:cNvSpPr/>
          <p:nvPr/>
        </p:nvSpPr>
        <p:spPr>
          <a:xfrm>
            <a:off x="4859637" y="1574800"/>
            <a:ext cx="1612359" cy="2901077"/>
          </a:xfrm>
          <a:prstGeom prst="roundRect">
            <a:avLst>
              <a:gd name="adj" fmla="val 7250"/>
            </a:avLst>
          </a:prstGeom>
          <a:ln w="19050">
            <a:solidFill>
              <a:schemeClr val="accent1"/>
            </a:solidFill>
            <a:miter/>
          </a:ln>
          <a:effectLst>
            <a:outerShdw blurRad="50800" dist="38100" dir="5400000" rotWithShape="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algn="ctr" defTabSz="1600200">
              <a:lnSpc>
                <a:spcPct val="90000"/>
              </a:lnSpc>
              <a:spcBef>
                <a:spcPts val="500"/>
              </a:spcBef>
              <a:defRPr sz="3600">
                <a:solidFill>
                  <a:srgbClr val="FFFFFF"/>
                </a:solidFill>
              </a:defRPr>
            </a:pPr>
          </a:p>
        </p:txBody>
      </p:sp>
      <p:sp>
        <p:nvSpPr>
          <p:cNvPr id="245" name="圆角矩形 99"/>
          <p:cNvSpPr/>
          <p:nvPr/>
        </p:nvSpPr>
        <p:spPr>
          <a:xfrm>
            <a:off x="7039356" y="1574800"/>
            <a:ext cx="1612359" cy="2901076"/>
          </a:xfrm>
          <a:prstGeom prst="roundRect">
            <a:avLst>
              <a:gd name="adj" fmla="val 7250"/>
            </a:avLst>
          </a:prstGeom>
          <a:ln w="19050">
            <a:solidFill>
              <a:schemeClr val="accent1"/>
            </a:solidFill>
            <a:miter/>
          </a:ln>
          <a:effectLst>
            <a:outerShdw blurRad="50800" dist="38100" dir="5400000" rotWithShape="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algn="ctr" defTabSz="1600200">
              <a:lnSpc>
                <a:spcPct val="90000"/>
              </a:lnSpc>
              <a:spcBef>
                <a:spcPts val="500"/>
              </a:spcBef>
              <a:defRPr sz="3600">
                <a:solidFill>
                  <a:srgbClr val="FFFFFF"/>
                </a:solidFill>
              </a:defRPr>
            </a:pPr>
          </a:p>
        </p:txBody>
      </p:sp>
      <p:grpSp>
        <p:nvGrpSpPr>
          <p:cNvPr id="248" name="组合 100"/>
          <p:cNvGrpSpPr/>
          <p:nvPr/>
        </p:nvGrpSpPr>
        <p:grpSpPr>
          <a:xfrm>
            <a:off x="751244" y="1684839"/>
            <a:ext cx="1166467" cy="1166467"/>
            <a:chOff x="0" y="0"/>
            <a:chExt cx="1166466" cy="1166466"/>
          </a:xfrm>
        </p:grpSpPr>
        <p:pic>
          <p:nvPicPr>
            <p:cNvPr id="246" name="图片 101" descr="图片 101"/>
            <p:cNvPicPr>
              <a:picLocks noChangeAspect="1"/>
            </p:cNvPicPr>
            <p:nvPr/>
          </p:nvPicPr>
          <p:blipFill>
            <a:blip r:embed="rId1"/>
            <a:srcRect r="6" b="6"/>
            <a:stretch>
              <a:fillRect/>
            </a:stretch>
          </p:blipFill>
          <p:spPr>
            <a:xfrm>
              <a:off x="80956" y="74954"/>
              <a:ext cx="1004492" cy="10044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4" y="0"/>
                  </a:moveTo>
                  <a:cubicBezTo>
                    <a:pt x="4839" y="0"/>
                    <a:pt x="0" y="4839"/>
                    <a:pt x="0" y="10804"/>
                  </a:cubicBezTo>
                  <a:cubicBezTo>
                    <a:pt x="0" y="16769"/>
                    <a:pt x="4839" y="21600"/>
                    <a:pt x="10804" y="21600"/>
                  </a:cubicBezTo>
                  <a:cubicBezTo>
                    <a:pt x="16769" y="21600"/>
                    <a:pt x="21600" y="16769"/>
                    <a:pt x="21600" y="10804"/>
                  </a:cubicBezTo>
                  <a:cubicBezTo>
                    <a:pt x="21600" y="4839"/>
                    <a:pt x="16769" y="0"/>
                    <a:pt x="10804" y="0"/>
                  </a:cubicBezTo>
                  <a:close/>
                </a:path>
              </a:pathLst>
            </a:cu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247" name="椭圆 102"/>
            <p:cNvSpPr/>
            <p:nvPr/>
          </p:nvSpPr>
          <p:spPr>
            <a:xfrm>
              <a:off x="-1" y="-1"/>
              <a:ext cx="1166468" cy="1166468"/>
            </a:xfrm>
            <a:prstGeom prst="ellips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49" name="矩形 103"/>
          <p:cNvSpPr txBox="1"/>
          <p:nvPr/>
        </p:nvSpPr>
        <p:spPr>
          <a:xfrm>
            <a:off x="1079208" y="2937831"/>
            <a:ext cx="510541" cy="370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 defTabSz="914400">
              <a:defRPr sz="1600" b="1">
                <a:solidFill>
                  <a:schemeClr val="accent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defRPr>
            </a:lvl1pPr>
          </a:lstStyle>
          <a:p>
            <a:r>
              <a:t>范洋</a:t>
            </a:r>
          </a:p>
        </p:txBody>
      </p:sp>
      <p:sp>
        <p:nvSpPr>
          <p:cNvPr id="250" name="矩形 104"/>
          <p:cNvSpPr txBox="1"/>
          <p:nvPr/>
        </p:nvSpPr>
        <p:spPr>
          <a:xfrm>
            <a:off x="660606" y="3643503"/>
            <a:ext cx="1347744" cy="481966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  <a:defRPr sz="800">
                <a:solidFill>
                  <a:srgbClr val="D9D9D9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defRPr>
            </a:pPr>
            <a:r>
              <a:t>微软创投企业技术合伙人</a:t>
            </a:r>
          </a:p>
          <a:p>
            <a:pPr>
              <a:lnSpc>
                <a:spcPct val="125000"/>
              </a:lnSpc>
              <a:spcBef>
                <a:spcPts val="600"/>
              </a:spcBef>
              <a:defRPr sz="800">
                <a:solidFill>
                  <a:srgbClr val="D9D9D9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defRPr>
            </a:pPr>
            <a:r>
              <a:t>占股85%</a:t>
            </a:r>
          </a:p>
        </p:txBody>
      </p:sp>
      <p:sp>
        <p:nvSpPr>
          <p:cNvPr id="251" name="矩形 105"/>
          <p:cNvSpPr txBox="1"/>
          <p:nvPr/>
        </p:nvSpPr>
        <p:spPr>
          <a:xfrm>
            <a:off x="1117283" y="3250759"/>
            <a:ext cx="434390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 defTabSz="914400">
              <a:defRPr sz="1200" b="1">
                <a:solidFill>
                  <a:schemeClr val="accent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defRPr>
            </a:lvl1pPr>
          </a:lstStyle>
          <a:p>
            <a:r>
              <a:t>CEO</a:t>
            </a:r>
          </a:p>
        </p:txBody>
      </p:sp>
      <p:sp>
        <p:nvSpPr>
          <p:cNvPr id="252" name="直接连接符 106"/>
          <p:cNvSpPr/>
          <p:nvPr/>
        </p:nvSpPr>
        <p:spPr>
          <a:xfrm>
            <a:off x="1255382" y="3536498"/>
            <a:ext cx="158191" cy="1"/>
          </a:xfrm>
          <a:prstGeom prst="line">
            <a:avLst/>
          </a:prstGeom>
          <a:ln w="19050">
            <a:solidFill>
              <a:schemeClr val="accent1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253" name="矩形 109"/>
          <p:cNvSpPr txBox="1"/>
          <p:nvPr/>
        </p:nvSpPr>
        <p:spPr>
          <a:xfrm>
            <a:off x="3096822" y="3250759"/>
            <a:ext cx="829529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 defTabSz="914400">
              <a:defRPr sz="1200" b="1">
                <a:solidFill>
                  <a:schemeClr val="accent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defRPr>
            </a:lvl1pPr>
          </a:lstStyle>
          <a:p>
            <a:r>
              <a:t>PARTNER</a:t>
            </a:r>
          </a:p>
        </p:txBody>
      </p:sp>
      <p:sp>
        <p:nvSpPr>
          <p:cNvPr id="254" name="直接连接符 110"/>
          <p:cNvSpPr/>
          <p:nvPr/>
        </p:nvSpPr>
        <p:spPr>
          <a:xfrm>
            <a:off x="3410851" y="3536498"/>
            <a:ext cx="158191" cy="1"/>
          </a:xfrm>
          <a:prstGeom prst="line">
            <a:avLst/>
          </a:prstGeom>
          <a:ln w="19050">
            <a:solidFill>
              <a:schemeClr val="accent1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255" name="矩形 113"/>
          <p:cNvSpPr txBox="1"/>
          <p:nvPr/>
        </p:nvSpPr>
        <p:spPr>
          <a:xfrm>
            <a:off x="5458087" y="3250759"/>
            <a:ext cx="423154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 defTabSz="914400">
              <a:defRPr sz="1200" b="1">
                <a:solidFill>
                  <a:schemeClr val="accent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defRPr>
            </a:lvl1pPr>
          </a:lstStyle>
          <a:p>
            <a:r>
              <a:t>CTO</a:t>
            </a:r>
          </a:p>
        </p:txBody>
      </p:sp>
      <p:sp>
        <p:nvSpPr>
          <p:cNvPr id="256" name="直接连接符 114"/>
          <p:cNvSpPr/>
          <p:nvPr/>
        </p:nvSpPr>
        <p:spPr>
          <a:xfrm>
            <a:off x="5590568" y="3536498"/>
            <a:ext cx="158191" cy="1"/>
          </a:xfrm>
          <a:prstGeom prst="line">
            <a:avLst/>
          </a:prstGeom>
          <a:ln w="19050">
            <a:solidFill>
              <a:schemeClr val="accent1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257" name="矩形 117"/>
          <p:cNvSpPr txBox="1"/>
          <p:nvPr/>
        </p:nvSpPr>
        <p:spPr>
          <a:xfrm>
            <a:off x="7492510" y="3250759"/>
            <a:ext cx="71374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 defTabSz="914400">
              <a:defRPr sz="1200" b="1">
                <a:solidFill>
                  <a:schemeClr val="accent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defRPr>
            </a:lvl1pPr>
          </a:lstStyle>
          <a:p>
            <a:r>
              <a:t>运营总监</a:t>
            </a:r>
          </a:p>
        </p:txBody>
      </p:sp>
      <p:sp>
        <p:nvSpPr>
          <p:cNvPr id="258" name="直接连接符 118"/>
          <p:cNvSpPr/>
          <p:nvPr/>
        </p:nvSpPr>
        <p:spPr>
          <a:xfrm>
            <a:off x="7770286" y="3536498"/>
            <a:ext cx="158191" cy="1"/>
          </a:xfrm>
          <a:prstGeom prst="line">
            <a:avLst/>
          </a:prstGeom>
          <a:ln w="19050">
            <a:solidFill>
              <a:schemeClr val="accent1"/>
            </a:solidFill>
            <a:miter/>
          </a:ln>
        </p:spPr>
        <p:txBody>
          <a:bodyPr lIns="0" tIns="0" rIns="0" bIns="0"/>
          <a:lstStyle/>
          <a:p/>
        </p:txBody>
      </p:sp>
      <p:grpSp>
        <p:nvGrpSpPr>
          <p:cNvPr id="261" name="组合 119"/>
          <p:cNvGrpSpPr/>
          <p:nvPr/>
        </p:nvGrpSpPr>
        <p:grpSpPr>
          <a:xfrm>
            <a:off x="2901735" y="1653662"/>
            <a:ext cx="1166467" cy="1166467"/>
            <a:chOff x="0" y="0"/>
            <a:chExt cx="1166466" cy="1166466"/>
          </a:xfrm>
        </p:grpSpPr>
        <p:pic>
          <p:nvPicPr>
            <p:cNvPr id="259" name="图片 120" descr="图片 120"/>
            <p:cNvPicPr>
              <a:picLocks noChangeAspect="1"/>
            </p:cNvPicPr>
            <p:nvPr/>
          </p:nvPicPr>
          <p:blipFill>
            <a:blip r:embed="rId2"/>
            <a:srcRect r="7" b="7"/>
            <a:stretch>
              <a:fillRect/>
            </a:stretch>
          </p:blipFill>
          <p:spPr>
            <a:xfrm>
              <a:off x="65668" y="65668"/>
              <a:ext cx="1035051" cy="1035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lose/>
                </a:path>
              </a:pathLst>
            </a:cu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260" name="椭圆 121"/>
            <p:cNvSpPr/>
            <p:nvPr/>
          </p:nvSpPr>
          <p:spPr>
            <a:xfrm>
              <a:off x="-1" y="-1"/>
              <a:ext cx="1166468" cy="1166468"/>
            </a:xfrm>
            <a:prstGeom prst="ellips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262626"/>
                  </a:solidFill>
                </a:defRPr>
              </a:pPr>
            </a:p>
          </p:txBody>
        </p:sp>
      </p:grpSp>
      <p:grpSp>
        <p:nvGrpSpPr>
          <p:cNvPr id="264" name="组合 122"/>
          <p:cNvGrpSpPr/>
          <p:nvPr/>
        </p:nvGrpSpPr>
        <p:grpSpPr>
          <a:xfrm>
            <a:off x="5080770" y="1653662"/>
            <a:ext cx="1166467" cy="1166467"/>
            <a:chOff x="0" y="0"/>
            <a:chExt cx="1166466" cy="1166466"/>
          </a:xfrm>
        </p:grpSpPr>
        <p:pic>
          <p:nvPicPr>
            <p:cNvPr id="262" name="图片 123" descr="图片 123"/>
            <p:cNvPicPr>
              <a:picLocks noChangeAspect="1"/>
            </p:cNvPicPr>
            <p:nvPr/>
          </p:nvPicPr>
          <p:blipFill>
            <a:blip r:embed="rId3"/>
            <a:srcRect r="7" b="7"/>
            <a:stretch>
              <a:fillRect/>
            </a:stretch>
          </p:blipFill>
          <p:spPr>
            <a:xfrm>
              <a:off x="65668" y="65668"/>
              <a:ext cx="1035051" cy="1035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lose/>
                </a:path>
              </a:pathLst>
            </a:cu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263" name="椭圆 124"/>
            <p:cNvSpPr/>
            <p:nvPr/>
          </p:nvSpPr>
          <p:spPr>
            <a:xfrm>
              <a:off x="-1" y="-1"/>
              <a:ext cx="1166468" cy="1166468"/>
            </a:xfrm>
            <a:prstGeom prst="ellips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262626"/>
                  </a:solidFill>
                </a:defRPr>
              </a:pPr>
            </a:p>
          </p:txBody>
        </p:sp>
      </p:grpSp>
      <p:grpSp>
        <p:nvGrpSpPr>
          <p:cNvPr id="267" name="组合 125"/>
          <p:cNvGrpSpPr/>
          <p:nvPr/>
        </p:nvGrpSpPr>
        <p:grpSpPr>
          <a:xfrm>
            <a:off x="7263986" y="1638647"/>
            <a:ext cx="1166467" cy="1166467"/>
            <a:chOff x="0" y="0"/>
            <a:chExt cx="1166466" cy="1166466"/>
          </a:xfrm>
        </p:grpSpPr>
        <p:pic>
          <p:nvPicPr>
            <p:cNvPr id="265" name="图片 126" descr="图片 126"/>
            <p:cNvPicPr>
              <a:picLocks noChangeAspect="1"/>
            </p:cNvPicPr>
            <p:nvPr/>
          </p:nvPicPr>
          <p:blipFill>
            <a:blip r:embed="rId4"/>
            <a:srcRect r="15" b="15"/>
            <a:stretch>
              <a:fillRect/>
            </a:stretch>
          </p:blipFill>
          <p:spPr>
            <a:xfrm>
              <a:off x="65230" y="65230"/>
              <a:ext cx="1035844" cy="1035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34" y="0"/>
                    <a:pt x="0" y="4834"/>
                    <a:pt x="0" y="10800"/>
                  </a:cubicBezTo>
                  <a:cubicBezTo>
                    <a:pt x="0" y="16766"/>
                    <a:pt x="4834" y="21600"/>
                    <a:pt x="10800" y="21600"/>
                  </a:cubicBezTo>
                  <a:cubicBezTo>
                    <a:pt x="16766" y="21600"/>
                    <a:pt x="21600" y="16766"/>
                    <a:pt x="21600" y="10800"/>
                  </a:cubicBezTo>
                  <a:cubicBezTo>
                    <a:pt x="21600" y="4834"/>
                    <a:pt x="16766" y="0"/>
                    <a:pt x="10800" y="0"/>
                  </a:cubicBezTo>
                  <a:close/>
                </a:path>
              </a:pathLst>
            </a:cu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266" name="椭圆 127"/>
            <p:cNvSpPr/>
            <p:nvPr/>
          </p:nvSpPr>
          <p:spPr>
            <a:xfrm>
              <a:off x="-1" y="-1"/>
              <a:ext cx="1166468" cy="1166468"/>
            </a:xfrm>
            <a:prstGeom prst="ellips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262626"/>
                  </a:solidFill>
                </a:defRPr>
              </a:pPr>
            </a:p>
          </p:txBody>
        </p:sp>
      </p:grpSp>
      <p:sp>
        <p:nvSpPr>
          <p:cNvPr id="268" name="矩形 38"/>
          <p:cNvSpPr txBox="1"/>
          <p:nvPr/>
        </p:nvSpPr>
        <p:spPr>
          <a:xfrm>
            <a:off x="3256317" y="2899627"/>
            <a:ext cx="510541" cy="370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 defTabSz="914400">
              <a:defRPr sz="1600" b="1">
                <a:solidFill>
                  <a:schemeClr val="accent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defRPr>
            </a:lvl1pPr>
          </a:lstStyle>
          <a:p>
            <a:r>
              <a:t>张翀</a:t>
            </a:r>
          </a:p>
        </p:txBody>
      </p:sp>
      <p:sp>
        <p:nvSpPr>
          <p:cNvPr id="269" name="矩形 39"/>
          <p:cNvSpPr txBox="1"/>
          <p:nvPr/>
        </p:nvSpPr>
        <p:spPr>
          <a:xfrm>
            <a:off x="5431980" y="2898917"/>
            <a:ext cx="510541" cy="370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 defTabSz="914400">
              <a:defRPr sz="1600" b="1">
                <a:solidFill>
                  <a:schemeClr val="accent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defRPr>
            </a:lvl1pPr>
          </a:lstStyle>
          <a:p>
            <a:r>
              <a:t>周宇</a:t>
            </a:r>
          </a:p>
        </p:txBody>
      </p:sp>
      <p:sp>
        <p:nvSpPr>
          <p:cNvPr id="270" name="矩形 40"/>
          <p:cNvSpPr txBox="1"/>
          <p:nvPr/>
        </p:nvSpPr>
        <p:spPr>
          <a:xfrm>
            <a:off x="7373448" y="2898917"/>
            <a:ext cx="916941" cy="370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 defTabSz="914400">
              <a:defRPr sz="1600" b="1">
                <a:solidFill>
                  <a:schemeClr val="accent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defRPr>
            </a:lvl1pPr>
          </a:lstStyle>
          <a:p>
            <a:r>
              <a:t>您的姓名</a:t>
            </a:r>
          </a:p>
        </p:txBody>
      </p:sp>
      <p:sp>
        <p:nvSpPr>
          <p:cNvPr id="271" name="矩形 41"/>
          <p:cNvSpPr txBox="1"/>
          <p:nvPr/>
        </p:nvSpPr>
        <p:spPr>
          <a:xfrm>
            <a:off x="2820328" y="3652244"/>
            <a:ext cx="1347743" cy="481966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  <a:defRPr sz="800">
                <a:solidFill>
                  <a:srgbClr val="D9D9D9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defRPr>
            </a:pPr>
            <a:r>
              <a:t>浙江省公安局项目负责人</a:t>
            </a:r>
          </a:p>
          <a:p>
            <a:pPr>
              <a:lnSpc>
                <a:spcPct val="125000"/>
              </a:lnSpc>
              <a:spcBef>
                <a:spcPts val="600"/>
              </a:spcBef>
              <a:defRPr sz="800">
                <a:solidFill>
                  <a:srgbClr val="D9D9D9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defRPr>
            </a:pPr>
            <a:r>
              <a:t>占股15%</a:t>
            </a:r>
          </a:p>
        </p:txBody>
      </p:sp>
      <p:sp>
        <p:nvSpPr>
          <p:cNvPr id="272" name="矩形 42"/>
          <p:cNvSpPr txBox="1"/>
          <p:nvPr/>
        </p:nvSpPr>
        <p:spPr>
          <a:xfrm>
            <a:off x="5013378" y="3652244"/>
            <a:ext cx="1347743" cy="2311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lnSpc>
                <a:spcPct val="125000"/>
              </a:lnSpc>
              <a:spcBef>
                <a:spcPts val="600"/>
              </a:spcBef>
              <a:defRPr sz="800">
                <a:solidFill>
                  <a:srgbClr val="D9D9D9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defRPr>
            </a:lvl1pPr>
          </a:lstStyle>
          <a:p>
            <a:r>
              <a:t>上市公司机器学习专家</a:t>
            </a:r>
          </a:p>
        </p:txBody>
      </p:sp>
      <p:sp>
        <p:nvSpPr>
          <p:cNvPr id="273" name="矩形 44"/>
          <p:cNvSpPr txBox="1"/>
          <p:nvPr/>
        </p:nvSpPr>
        <p:spPr>
          <a:xfrm>
            <a:off x="7171663" y="3643503"/>
            <a:ext cx="1347743" cy="755016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lnSpc>
                <a:spcPct val="125000"/>
              </a:lnSpc>
              <a:spcBef>
                <a:spcPts val="600"/>
              </a:spcBef>
              <a:defRPr sz="800">
                <a:solidFill>
                  <a:srgbClr val="D9D9D9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defRPr>
            </a:lvl1pPr>
          </a:lstStyle>
          <a:p>
            <a:r>
              <a:t>为客户提供有效服务，是我们工作的方向和价值评价的标尺，成就客户就是成就我们自己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矩形 2"/>
          <p:cNvSpPr txBox="1"/>
          <p:nvPr/>
        </p:nvSpPr>
        <p:spPr>
          <a:xfrm>
            <a:off x="1068807" y="415567"/>
            <a:ext cx="1399838" cy="408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1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2.1 市场价值</a:t>
            </a:r>
          </a:p>
        </p:txBody>
      </p:sp>
      <p:sp>
        <p:nvSpPr>
          <p:cNvPr id="276" name="TextBox 1"/>
          <p:cNvSpPr txBox="1"/>
          <p:nvPr/>
        </p:nvSpPr>
        <p:spPr>
          <a:xfrm>
            <a:off x="1068807" y="768223"/>
            <a:ext cx="1303621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200" b="1">
                <a:solidFill>
                  <a:schemeClr val="accent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defRPr>
            </a:lvl1pPr>
          </a:lstStyle>
          <a:p>
            <a:r>
              <a:t>MARKET VALUE</a:t>
            </a:r>
          </a:p>
        </p:txBody>
      </p:sp>
      <p:grpSp>
        <p:nvGrpSpPr>
          <p:cNvPr id="279" name="组合 16"/>
          <p:cNvGrpSpPr/>
          <p:nvPr/>
        </p:nvGrpSpPr>
        <p:grpSpPr>
          <a:xfrm>
            <a:off x="577589" y="408887"/>
            <a:ext cx="468144" cy="552363"/>
            <a:chOff x="0" y="0"/>
            <a:chExt cx="468142" cy="552362"/>
          </a:xfrm>
        </p:grpSpPr>
        <p:sp>
          <p:nvSpPr>
            <p:cNvPr id="277" name="任意多边形 17"/>
            <p:cNvSpPr/>
            <p:nvPr/>
          </p:nvSpPr>
          <p:spPr>
            <a:xfrm>
              <a:off x="0" y="0"/>
              <a:ext cx="468143" cy="552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917" y="0"/>
                  </a:moveTo>
                  <a:lnTo>
                    <a:pt x="21600" y="5277"/>
                  </a:lnTo>
                  <a:lnTo>
                    <a:pt x="21600" y="16994"/>
                  </a:lnTo>
                  <a:lnTo>
                    <a:pt x="10800" y="21600"/>
                  </a:lnTo>
                  <a:lnTo>
                    <a:pt x="0" y="16994"/>
                  </a:lnTo>
                  <a:lnTo>
                    <a:pt x="0" y="5277"/>
                  </a:lnTo>
                  <a:lnTo>
                    <a:pt x="10917" y="0"/>
                  </a:ln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>
              <a:outerShdw blurRad="50800" dist="38100" dir="5400000" rotWithShape="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ts val="500"/>
                </a:spcBef>
                <a:defRPr sz="3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8" name="矩形 18"/>
            <p:cNvSpPr txBox="1"/>
            <p:nvPr/>
          </p:nvSpPr>
          <p:spPr>
            <a:xfrm>
              <a:off x="39809" y="101486"/>
              <a:ext cx="386666" cy="37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000" b="1">
                  <a:solidFill>
                    <a:schemeClr val="accen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</a:lstStyle>
            <a:p>
              <a:r>
                <a:t>02</a:t>
              </a:r>
            </a:p>
          </p:txBody>
        </p:sp>
      </p:grpSp>
      <p:sp>
        <p:nvSpPr>
          <p:cNvPr id="280" name="矩形 44"/>
          <p:cNvSpPr txBox="1"/>
          <p:nvPr/>
        </p:nvSpPr>
        <p:spPr>
          <a:xfrm>
            <a:off x="3408679" y="2214879"/>
            <a:ext cx="2326641" cy="7137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500" b="1">
                <a:solidFill>
                  <a:schemeClr val="accent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defRPr>
            </a:lvl1pPr>
          </a:lstStyle>
          <a:p>
            <a:r>
              <a:t>三千五百亿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Rounded Rectangle 12"/>
          <p:cNvSpPr/>
          <p:nvPr/>
        </p:nvSpPr>
        <p:spPr>
          <a:xfrm>
            <a:off x="5075652" y="2240564"/>
            <a:ext cx="401325" cy="401325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pPr>
          </a:p>
        </p:txBody>
      </p:sp>
      <p:grpSp>
        <p:nvGrpSpPr>
          <p:cNvPr id="286" name="Group 14"/>
          <p:cNvGrpSpPr/>
          <p:nvPr/>
        </p:nvGrpSpPr>
        <p:grpSpPr>
          <a:xfrm>
            <a:off x="5188546" y="2381989"/>
            <a:ext cx="186773" cy="118471"/>
            <a:chOff x="0" y="0"/>
            <a:chExt cx="186772" cy="118469"/>
          </a:xfrm>
        </p:grpSpPr>
        <p:sp>
          <p:nvSpPr>
            <p:cNvPr id="283" name="Freeform 144"/>
            <p:cNvSpPr/>
            <p:nvPr/>
          </p:nvSpPr>
          <p:spPr>
            <a:xfrm>
              <a:off x="-1" y="0"/>
              <a:ext cx="186774" cy="118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530"/>
                  </a:moveTo>
                  <a:cubicBezTo>
                    <a:pt x="21600" y="10530"/>
                    <a:pt x="21600" y="10530"/>
                    <a:pt x="21600" y="10530"/>
                  </a:cubicBezTo>
                  <a:cubicBezTo>
                    <a:pt x="21600" y="10530"/>
                    <a:pt x="21600" y="10260"/>
                    <a:pt x="21431" y="10260"/>
                  </a:cubicBezTo>
                  <a:cubicBezTo>
                    <a:pt x="21431" y="10260"/>
                    <a:pt x="21431" y="10260"/>
                    <a:pt x="21431" y="10260"/>
                  </a:cubicBezTo>
                  <a:cubicBezTo>
                    <a:pt x="19575" y="4320"/>
                    <a:pt x="15356" y="0"/>
                    <a:pt x="10800" y="0"/>
                  </a:cubicBezTo>
                  <a:cubicBezTo>
                    <a:pt x="6244" y="0"/>
                    <a:pt x="2025" y="4320"/>
                    <a:pt x="0" y="10260"/>
                  </a:cubicBezTo>
                  <a:cubicBezTo>
                    <a:pt x="0" y="10260"/>
                    <a:pt x="0" y="10260"/>
                    <a:pt x="0" y="10260"/>
                  </a:cubicBezTo>
                  <a:cubicBezTo>
                    <a:pt x="0" y="10260"/>
                    <a:pt x="0" y="10260"/>
                    <a:pt x="0" y="10530"/>
                  </a:cubicBezTo>
                  <a:cubicBezTo>
                    <a:pt x="0" y="10530"/>
                    <a:pt x="0" y="10530"/>
                    <a:pt x="0" y="10530"/>
                  </a:cubicBezTo>
                  <a:cubicBezTo>
                    <a:pt x="0" y="10530"/>
                    <a:pt x="0" y="10800"/>
                    <a:pt x="0" y="10800"/>
                  </a:cubicBezTo>
                  <a:cubicBezTo>
                    <a:pt x="0" y="10800"/>
                    <a:pt x="0" y="11070"/>
                    <a:pt x="0" y="11070"/>
                  </a:cubicBezTo>
                  <a:cubicBezTo>
                    <a:pt x="0" y="11070"/>
                    <a:pt x="0" y="11070"/>
                    <a:pt x="0" y="11070"/>
                  </a:cubicBezTo>
                  <a:cubicBezTo>
                    <a:pt x="0" y="11070"/>
                    <a:pt x="0" y="11070"/>
                    <a:pt x="0" y="11340"/>
                  </a:cubicBezTo>
                  <a:cubicBezTo>
                    <a:pt x="0" y="11340"/>
                    <a:pt x="0" y="11340"/>
                    <a:pt x="0" y="11340"/>
                  </a:cubicBezTo>
                  <a:cubicBezTo>
                    <a:pt x="2025" y="17280"/>
                    <a:pt x="6244" y="21600"/>
                    <a:pt x="10800" y="21600"/>
                  </a:cubicBezTo>
                  <a:cubicBezTo>
                    <a:pt x="15356" y="21600"/>
                    <a:pt x="19575" y="17280"/>
                    <a:pt x="21431" y="11340"/>
                  </a:cubicBezTo>
                  <a:cubicBezTo>
                    <a:pt x="21431" y="11340"/>
                    <a:pt x="21431" y="11340"/>
                    <a:pt x="21431" y="11340"/>
                  </a:cubicBezTo>
                  <a:cubicBezTo>
                    <a:pt x="21600" y="11070"/>
                    <a:pt x="21600" y="11070"/>
                    <a:pt x="21600" y="11070"/>
                  </a:cubicBezTo>
                  <a:cubicBezTo>
                    <a:pt x="21600" y="11070"/>
                    <a:pt x="21600" y="11070"/>
                    <a:pt x="21600" y="11070"/>
                  </a:cubicBezTo>
                  <a:cubicBezTo>
                    <a:pt x="21600" y="11070"/>
                    <a:pt x="21600" y="10800"/>
                    <a:pt x="21600" y="10800"/>
                  </a:cubicBezTo>
                  <a:cubicBezTo>
                    <a:pt x="21600" y="10800"/>
                    <a:pt x="21600" y="10530"/>
                    <a:pt x="21600" y="10530"/>
                  </a:cubicBezTo>
                  <a:close/>
                  <a:moveTo>
                    <a:pt x="10800" y="19440"/>
                  </a:moveTo>
                  <a:cubicBezTo>
                    <a:pt x="6919" y="19440"/>
                    <a:pt x="3206" y="15930"/>
                    <a:pt x="1519" y="10800"/>
                  </a:cubicBezTo>
                  <a:cubicBezTo>
                    <a:pt x="3375" y="5670"/>
                    <a:pt x="6919" y="2160"/>
                    <a:pt x="10800" y="2160"/>
                  </a:cubicBezTo>
                  <a:cubicBezTo>
                    <a:pt x="14512" y="2160"/>
                    <a:pt x="18225" y="5670"/>
                    <a:pt x="20081" y="10800"/>
                  </a:cubicBezTo>
                  <a:cubicBezTo>
                    <a:pt x="18225" y="15930"/>
                    <a:pt x="14512" y="19440"/>
                    <a:pt x="10800" y="1944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</a:p>
          </p:txBody>
        </p:sp>
        <p:sp>
          <p:nvSpPr>
            <p:cNvPr id="284" name="Freeform 145"/>
            <p:cNvSpPr/>
            <p:nvPr/>
          </p:nvSpPr>
          <p:spPr>
            <a:xfrm>
              <a:off x="70114" y="35662"/>
              <a:ext cx="25993" cy="265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200" y="0"/>
                  </a:moveTo>
                  <a:cubicBezTo>
                    <a:pt x="19200" y="0"/>
                    <a:pt x="19200" y="0"/>
                    <a:pt x="19200" y="0"/>
                  </a:cubicBezTo>
                  <a:cubicBezTo>
                    <a:pt x="8400" y="0"/>
                    <a:pt x="0" y="8400"/>
                    <a:pt x="0" y="19200"/>
                  </a:cubicBezTo>
                  <a:cubicBezTo>
                    <a:pt x="0" y="20400"/>
                    <a:pt x="1200" y="21600"/>
                    <a:pt x="2400" y="21600"/>
                  </a:cubicBezTo>
                  <a:cubicBezTo>
                    <a:pt x="3600" y="21600"/>
                    <a:pt x="4800" y="20400"/>
                    <a:pt x="4800" y="19200"/>
                  </a:cubicBezTo>
                  <a:cubicBezTo>
                    <a:pt x="4800" y="10800"/>
                    <a:pt x="10800" y="4800"/>
                    <a:pt x="19200" y="4800"/>
                  </a:cubicBezTo>
                  <a:cubicBezTo>
                    <a:pt x="19200" y="4800"/>
                    <a:pt x="19200" y="4800"/>
                    <a:pt x="19200" y="4800"/>
                  </a:cubicBezTo>
                  <a:cubicBezTo>
                    <a:pt x="20400" y="4800"/>
                    <a:pt x="21600" y="3600"/>
                    <a:pt x="21600" y="2400"/>
                  </a:cubicBezTo>
                  <a:cubicBezTo>
                    <a:pt x="21600" y="1200"/>
                    <a:pt x="20400" y="0"/>
                    <a:pt x="192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</a:p>
          </p:txBody>
        </p:sp>
        <p:sp>
          <p:nvSpPr>
            <p:cNvPr id="285" name="Freeform 146"/>
            <p:cNvSpPr/>
            <p:nvPr/>
          </p:nvSpPr>
          <p:spPr>
            <a:xfrm>
              <a:off x="52586" y="17528"/>
              <a:ext cx="81600" cy="834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629" y="0"/>
                    <a:pt x="0" y="5014"/>
                    <a:pt x="0" y="10800"/>
                  </a:cubicBezTo>
                  <a:cubicBezTo>
                    <a:pt x="0" y="16586"/>
                    <a:pt x="4629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  <a:moveTo>
                    <a:pt x="10800" y="20057"/>
                  </a:move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</a:p>
          </p:txBody>
        </p:sp>
      </p:grpSp>
      <p:grpSp>
        <p:nvGrpSpPr>
          <p:cNvPr id="289" name="Group 31"/>
          <p:cNvGrpSpPr/>
          <p:nvPr/>
        </p:nvGrpSpPr>
        <p:grpSpPr>
          <a:xfrm>
            <a:off x="5561881" y="2118121"/>
            <a:ext cx="3055070" cy="663152"/>
            <a:chOff x="0" y="0"/>
            <a:chExt cx="3055068" cy="663151"/>
          </a:xfrm>
        </p:grpSpPr>
        <p:sp>
          <p:nvSpPr>
            <p:cNvPr id="287" name="텍스트 개체 틀 2"/>
            <p:cNvSpPr txBox="1"/>
            <p:nvPr/>
          </p:nvSpPr>
          <p:spPr>
            <a:xfrm>
              <a:off x="0" y="264370"/>
              <a:ext cx="3055069" cy="398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 defTabSz="457200">
                <a:lnSpc>
                  <a:spcPct val="120000"/>
                </a:lnSpc>
                <a:spcBef>
                  <a:spcPts val="100"/>
                </a:spcBef>
                <a:defRPr sz="800">
                  <a:solidFill>
                    <a:srgbClr val="FFFFFF"/>
                  </a:solidFill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defRPr>
              </a:lvl1pPr>
            </a:lstStyle>
            <a:p>
              <a:pPr>
                <a:defRPr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  <a:r>
                <a:rPr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rPr>
                <a:t>一直以来，编曲作曲是有一定门槛的，但是很多人想着有一天自己能写歌</a:t>
              </a:r>
              <a:endParaRPr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288" name="텍스트 개체 틀 2"/>
            <p:cNvSpPr txBox="1"/>
            <p:nvPr/>
          </p:nvSpPr>
          <p:spPr>
            <a:xfrm>
              <a:off x="0" y="0"/>
              <a:ext cx="3055069" cy="307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 defTabSz="457200">
                <a:lnSpc>
                  <a:spcPct val="120000"/>
                </a:lnSpc>
                <a:spcBef>
                  <a:spcPts val="200"/>
                </a:spcBef>
                <a:defRPr sz="1200" b="1">
                  <a:solidFill>
                    <a:srgbClr val="EED696"/>
                  </a:solidFill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defRPr>
              </a:lvl1pPr>
            </a:lstStyle>
            <a:p>
              <a:pPr>
                <a:defRPr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  <a:r>
                <a:rPr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rPr>
                <a:t>门槛高</a:t>
              </a:r>
              <a:endParaRPr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</p:grpSp>
      <p:sp>
        <p:nvSpPr>
          <p:cNvPr id="290" name="Rounded Rectangle 11"/>
          <p:cNvSpPr/>
          <p:nvPr/>
        </p:nvSpPr>
        <p:spPr>
          <a:xfrm>
            <a:off x="5072419" y="3044862"/>
            <a:ext cx="401325" cy="401325"/>
          </a:xfrm>
          <a:prstGeom prst="roundRect">
            <a:avLst>
              <a:gd name="adj" fmla="val 50000"/>
            </a:avLst>
          </a:prstGeom>
          <a:solidFill>
            <a:srgbClr val="EED696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pPr>
          </a:p>
        </p:txBody>
      </p:sp>
      <p:grpSp>
        <p:nvGrpSpPr>
          <p:cNvPr id="294" name="Group 18"/>
          <p:cNvGrpSpPr/>
          <p:nvPr/>
        </p:nvGrpSpPr>
        <p:grpSpPr>
          <a:xfrm>
            <a:off x="5191933" y="3158009"/>
            <a:ext cx="173782" cy="173782"/>
            <a:chOff x="0" y="0"/>
            <a:chExt cx="173780" cy="173780"/>
          </a:xfrm>
        </p:grpSpPr>
        <p:sp>
          <p:nvSpPr>
            <p:cNvPr id="291" name="Freeform 156"/>
            <p:cNvSpPr/>
            <p:nvPr/>
          </p:nvSpPr>
          <p:spPr>
            <a:xfrm>
              <a:off x="0" y="0"/>
              <a:ext cx="173781" cy="1737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588" y="8606"/>
                  </a:moveTo>
                  <a:cubicBezTo>
                    <a:pt x="18394" y="8100"/>
                    <a:pt x="18394" y="8100"/>
                    <a:pt x="18394" y="8100"/>
                  </a:cubicBezTo>
                  <a:cubicBezTo>
                    <a:pt x="18394" y="7762"/>
                    <a:pt x="18225" y="7594"/>
                    <a:pt x="18056" y="7256"/>
                  </a:cubicBezTo>
                  <a:cubicBezTo>
                    <a:pt x="19238" y="5569"/>
                    <a:pt x="19238" y="5569"/>
                    <a:pt x="19238" y="5569"/>
                  </a:cubicBezTo>
                  <a:cubicBezTo>
                    <a:pt x="19575" y="5063"/>
                    <a:pt x="19575" y="4219"/>
                    <a:pt x="19069" y="3881"/>
                  </a:cubicBezTo>
                  <a:cubicBezTo>
                    <a:pt x="17719" y="2531"/>
                    <a:pt x="17719" y="2531"/>
                    <a:pt x="17719" y="2531"/>
                  </a:cubicBezTo>
                  <a:cubicBezTo>
                    <a:pt x="17550" y="2194"/>
                    <a:pt x="17213" y="2194"/>
                    <a:pt x="16875" y="2194"/>
                  </a:cubicBezTo>
                  <a:cubicBezTo>
                    <a:pt x="16538" y="2194"/>
                    <a:pt x="16369" y="2194"/>
                    <a:pt x="16031" y="2362"/>
                  </a:cubicBezTo>
                  <a:cubicBezTo>
                    <a:pt x="14344" y="3544"/>
                    <a:pt x="14344" y="3544"/>
                    <a:pt x="14344" y="3544"/>
                  </a:cubicBezTo>
                  <a:cubicBezTo>
                    <a:pt x="14006" y="3375"/>
                    <a:pt x="13838" y="3206"/>
                    <a:pt x="13500" y="3206"/>
                  </a:cubicBezTo>
                  <a:cubicBezTo>
                    <a:pt x="12994" y="1012"/>
                    <a:pt x="12994" y="1012"/>
                    <a:pt x="12994" y="1012"/>
                  </a:cubicBezTo>
                  <a:cubicBezTo>
                    <a:pt x="12994" y="506"/>
                    <a:pt x="12319" y="0"/>
                    <a:pt x="11644" y="0"/>
                  </a:cubicBezTo>
                  <a:cubicBezTo>
                    <a:pt x="9956" y="0"/>
                    <a:pt x="9956" y="0"/>
                    <a:pt x="9956" y="0"/>
                  </a:cubicBezTo>
                  <a:cubicBezTo>
                    <a:pt x="9281" y="0"/>
                    <a:pt x="8606" y="506"/>
                    <a:pt x="8606" y="1012"/>
                  </a:cubicBezTo>
                  <a:cubicBezTo>
                    <a:pt x="8100" y="3206"/>
                    <a:pt x="8100" y="3206"/>
                    <a:pt x="8100" y="3206"/>
                  </a:cubicBezTo>
                  <a:cubicBezTo>
                    <a:pt x="7762" y="3206"/>
                    <a:pt x="7594" y="3375"/>
                    <a:pt x="7256" y="3544"/>
                  </a:cubicBezTo>
                  <a:cubicBezTo>
                    <a:pt x="5569" y="2362"/>
                    <a:pt x="5569" y="2362"/>
                    <a:pt x="5569" y="2362"/>
                  </a:cubicBezTo>
                  <a:cubicBezTo>
                    <a:pt x="5231" y="2194"/>
                    <a:pt x="5063" y="2194"/>
                    <a:pt x="4725" y="2194"/>
                  </a:cubicBezTo>
                  <a:cubicBezTo>
                    <a:pt x="4387" y="2194"/>
                    <a:pt x="4050" y="2194"/>
                    <a:pt x="3881" y="2531"/>
                  </a:cubicBezTo>
                  <a:cubicBezTo>
                    <a:pt x="2531" y="3881"/>
                    <a:pt x="2531" y="3881"/>
                    <a:pt x="2531" y="3881"/>
                  </a:cubicBezTo>
                  <a:cubicBezTo>
                    <a:pt x="2025" y="4219"/>
                    <a:pt x="2025" y="5063"/>
                    <a:pt x="2362" y="5569"/>
                  </a:cubicBezTo>
                  <a:cubicBezTo>
                    <a:pt x="3544" y="7256"/>
                    <a:pt x="3544" y="7256"/>
                    <a:pt x="3544" y="7256"/>
                  </a:cubicBezTo>
                  <a:cubicBezTo>
                    <a:pt x="3375" y="7594"/>
                    <a:pt x="3206" y="7762"/>
                    <a:pt x="3206" y="8100"/>
                  </a:cubicBezTo>
                  <a:cubicBezTo>
                    <a:pt x="1012" y="8606"/>
                    <a:pt x="1012" y="8606"/>
                    <a:pt x="1012" y="8606"/>
                  </a:cubicBezTo>
                  <a:cubicBezTo>
                    <a:pt x="506" y="8606"/>
                    <a:pt x="0" y="9281"/>
                    <a:pt x="0" y="9956"/>
                  </a:cubicBezTo>
                  <a:cubicBezTo>
                    <a:pt x="0" y="11644"/>
                    <a:pt x="0" y="11644"/>
                    <a:pt x="0" y="11644"/>
                  </a:cubicBezTo>
                  <a:cubicBezTo>
                    <a:pt x="0" y="12319"/>
                    <a:pt x="506" y="12994"/>
                    <a:pt x="1012" y="12994"/>
                  </a:cubicBezTo>
                  <a:cubicBezTo>
                    <a:pt x="3206" y="13500"/>
                    <a:pt x="3206" y="13500"/>
                    <a:pt x="3206" y="13500"/>
                  </a:cubicBezTo>
                  <a:cubicBezTo>
                    <a:pt x="3206" y="13838"/>
                    <a:pt x="3375" y="14006"/>
                    <a:pt x="3544" y="14344"/>
                  </a:cubicBezTo>
                  <a:cubicBezTo>
                    <a:pt x="2362" y="16031"/>
                    <a:pt x="2362" y="16031"/>
                    <a:pt x="2362" y="16031"/>
                  </a:cubicBezTo>
                  <a:cubicBezTo>
                    <a:pt x="2025" y="16538"/>
                    <a:pt x="2025" y="17381"/>
                    <a:pt x="2531" y="17719"/>
                  </a:cubicBezTo>
                  <a:cubicBezTo>
                    <a:pt x="3881" y="19069"/>
                    <a:pt x="3881" y="19069"/>
                    <a:pt x="3881" y="19069"/>
                  </a:cubicBezTo>
                  <a:cubicBezTo>
                    <a:pt x="4050" y="19406"/>
                    <a:pt x="4387" y="19406"/>
                    <a:pt x="4725" y="19406"/>
                  </a:cubicBezTo>
                  <a:cubicBezTo>
                    <a:pt x="5063" y="19406"/>
                    <a:pt x="5231" y="19406"/>
                    <a:pt x="5569" y="19238"/>
                  </a:cubicBezTo>
                  <a:cubicBezTo>
                    <a:pt x="7256" y="18056"/>
                    <a:pt x="7256" y="18056"/>
                    <a:pt x="7256" y="18056"/>
                  </a:cubicBezTo>
                  <a:cubicBezTo>
                    <a:pt x="7594" y="18225"/>
                    <a:pt x="7762" y="18394"/>
                    <a:pt x="8100" y="18394"/>
                  </a:cubicBezTo>
                  <a:cubicBezTo>
                    <a:pt x="8606" y="20588"/>
                    <a:pt x="8606" y="20588"/>
                    <a:pt x="8606" y="20588"/>
                  </a:cubicBezTo>
                  <a:cubicBezTo>
                    <a:pt x="8606" y="21094"/>
                    <a:pt x="9281" y="21600"/>
                    <a:pt x="9956" y="21600"/>
                  </a:cubicBezTo>
                  <a:cubicBezTo>
                    <a:pt x="11644" y="21600"/>
                    <a:pt x="11644" y="21600"/>
                    <a:pt x="11644" y="21600"/>
                  </a:cubicBezTo>
                  <a:cubicBezTo>
                    <a:pt x="12319" y="21600"/>
                    <a:pt x="12994" y="21094"/>
                    <a:pt x="12994" y="20588"/>
                  </a:cubicBezTo>
                  <a:cubicBezTo>
                    <a:pt x="13500" y="18394"/>
                    <a:pt x="13500" y="18394"/>
                    <a:pt x="13500" y="18394"/>
                  </a:cubicBezTo>
                  <a:cubicBezTo>
                    <a:pt x="13838" y="18394"/>
                    <a:pt x="14006" y="18225"/>
                    <a:pt x="14344" y="18056"/>
                  </a:cubicBezTo>
                  <a:cubicBezTo>
                    <a:pt x="16031" y="19238"/>
                    <a:pt x="16031" y="19238"/>
                    <a:pt x="16031" y="19238"/>
                  </a:cubicBezTo>
                  <a:cubicBezTo>
                    <a:pt x="16369" y="19406"/>
                    <a:pt x="16538" y="19406"/>
                    <a:pt x="16875" y="19406"/>
                  </a:cubicBezTo>
                  <a:cubicBezTo>
                    <a:pt x="17213" y="19406"/>
                    <a:pt x="17550" y="19406"/>
                    <a:pt x="17719" y="19069"/>
                  </a:cubicBezTo>
                  <a:cubicBezTo>
                    <a:pt x="19069" y="17719"/>
                    <a:pt x="19069" y="17719"/>
                    <a:pt x="19069" y="17719"/>
                  </a:cubicBezTo>
                  <a:cubicBezTo>
                    <a:pt x="19575" y="17381"/>
                    <a:pt x="19575" y="16538"/>
                    <a:pt x="19238" y="16031"/>
                  </a:cubicBezTo>
                  <a:cubicBezTo>
                    <a:pt x="18056" y="14344"/>
                    <a:pt x="18056" y="14344"/>
                    <a:pt x="18056" y="14344"/>
                  </a:cubicBezTo>
                  <a:cubicBezTo>
                    <a:pt x="18225" y="14006"/>
                    <a:pt x="18394" y="13838"/>
                    <a:pt x="18394" y="13500"/>
                  </a:cubicBezTo>
                  <a:cubicBezTo>
                    <a:pt x="20588" y="12994"/>
                    <a:pt x="20588" y="12994"/>
                    <a:pt x="20588" y="12994"/>
                  </a:cubicBezTo>
                  <a:cubicBezTo>
                    <a:pt x="21094" y="12994"/>
                    <a:pt x="21600" y="12319"/>
                    <a:pt x="21600" y="11644"/>
                  </a:cubicBezTo>
                  <a:cubicBezTo>
                    <a:pt x="21600" y="9956"/>
                    <a:pt x="21600" y="9956"/>
                    <a:pt x="21600" y="9956"/>
                  </a:cubicBezTo>
                  <a:cubicBezTo>
                    <a:pt x="21600" y="9281"/>
                    <a:pt x="21094" y="8606"/>
                    <a:pt x="20588" y="8606"/>
                  </a:cubicBezTo>
                  <a:close/>
                  <a:moveTo>
                    <a:pt x="18225" y="12150"/>
                  </a:moveTo>
                  <a:cubicBezTo>
                    <a:pt x="17719" y="12150"/>
                    <a:pt x="17381" y="12488"/>
                    <a:pt x="17213" y="12994"/>
                  </a:cubicBezTo>
                  <a:cubicBezTo>
                    <a:pt x="17044" y="13331"/>
                    <a:pt x="17044" y="13500"/>
                    <a:pt x="16875" y="13669"/>
                  </a:cubicBezTo>
                  <a:cubicBezTo>
                    <a:pt x="16706" y="14175"/>
                    <a:pt x="16706" y="14681"/>
                    <a:pt x="17044" y="15019"/>
                  </a:cubicBezTo>
                  <a:cubicBezTo>
                    <a:pt x="18056" y="16875"/>
                    <a:pt x="18056" y="16875"/>
                    <a:pt x="18056" y="16875"/>
                  </a:cubicBezTo>
                  <a:cubicBezTo>
                    <a:pt x="16875" y="18056"/>
                    <a:pt x="16875" y="18056"/>
                    <a:pt x="16875" y="18056"/>
                  </a:cubicBezTo>
                  <a:cubicBezTo>
                    <a:pt x="15019" y="17044"/>
                    <a:pt x="15019" y="17044"/>
                    <a:pt x="15019" y="17044"/>
                  </a:cubicBezTo>
                  <a:cubicBezTo>
                    <a:pt x="14850" y="16875"/>
                    <a:pt x="14513" y="16706"/>
                    <a:pt x="14344" y="16706"/>
                  </a:cubicBezTo>
                  <a:cubicBezTo>
                    <a:pt x="14175" y="16706"/>
                    <a:pt x="14006" y="16706"/>
                    <a:pt x="13669" y="16875"/>
                  </a:cubicBezTo>
                  <a:cubicBezTo>
                    <a:pt x="13500" y="17044"/>
                    <a:pt x="13331" y="17044"/>
                    <a:pt x="12994" y="17213"/>
                  </a:cubicBezTo>
                  <a:cubicBezTo>
                    <a:pt x="12488" y="17381"/>
                    <a:pt x="12150" y="17719"/>
                    <a:pt x="12150" y="18225"/>
                  </a:cubicBezTo>
                  <a:cubicBezTo>
                    <a:pt x="11644" y="20250"/>
                    <a:pt x="11644" y="20250"/>
                    <a:pt x="11644" y="20250"/>
                  </a:cubicBezTo>
                  <a:cubicBezTo>
                    <a:pt x="9956" y="20250"/>
                    <a:pt x="9956" y="20250"/>
                    <a:pt x="9956" y="20250"/>
                  </a:cubicBezTo>
                  <a:cubicBezTo>
                    <a:pt x="9450" y="18225"/>
                    <a:pt x="9450" y="18225"/>
                    <a:pt x="9450" y="18225"/>
                  </a:cubicBezTo>
                  <a:cubicBezTo>
                    <a:pt x="9450" y="17719"/>
                    <a:pt x="9113" y="17381"/>
                    <a:pt x="8606" y="17213"/>
                  </a:cubicBezTo>
                  <a:cubicBezTo>
                    <a:pt x="8269" y="17044"/>
                    <a:pt x="8100" y="17044"/>
                    <a:pt x="7931" y="16875"/>
                  </a:cubicBezTo>
                  <a:cubicBezTo>
                    <a:pt x="7594" y="16706"/>
                    <a:pt x="7425" y="16706"/>
                    <a:pt x="7256" y="16706"/>
                  </a:cubicBezTo>
                  <a:cubicBezTo>
                    <a:pt x="7087" y="16706"/>
                    <a:pt x="6750" y="16875"/>
                    <a:pt x="6581" y="17044"/>
                  </a:cubicBezTo>
                  <a:cubicBezTo>
                    <a:pt x="4725" y="18056"/>
                    <a:pt x="4725" y="18056"/>
                    <a:pt x="4725" y="18056"/>
                  </a:cubicBezTo>
                  <a:cubicBezTo>
                    <a:pt x="3544" y="16875"/>
                    <a:pt x="3544" y="16875"/>
                    <a:pt x="3544" y="16875"/>
                  </a:cubicBezTo>
                  <a:cubicBezTo>
                    <a:pt x="4556" y="15019"/>
                    <a:pt x="4556" y="15019"/>
                    <a:pt x="4556" y="15019"/>
                  </a:cubicBezTo>
                  <a:cubicBezTo>
                    <a:pt x="4894" y="14681"/>
                    <a:pt x="4894" y="14175"/>
                    <a:pt x="4725" y="13669"/>
                  </a:cubicBezTo>
                  <a:cubicBezTo>
                    <a:pt x="4556" y="13500"/>
                    <a:pt x="4556" y="13331"/>
                    <a:pt x="4387" y="12994"/>
                  </a:cubicBezTo>
                  <a:cubicBezTo>
                    <a:pt x="4219" y="12488"/>
                    <a:pt x="3881" y="12150"/>
                    <a:pt x="3375" y="12150"/>
                  </a:cubicBezTo>
                  <a:cubicBezTo>
                    <a:pt x="1350" y="11644"/>
                    <a:pt x="1350" y="11644"/>
                    <a:pt x="1350" y="11644"/>
                  </a:cubicBezTo>
                  <a:cubicBezTo>
                    <a:pt x="1350" y="9956"/>
                    <a:pt x="1350" y="9956"/>
                    <a:pt x="1350" y="9956"/>
                  </a:cubicBezTo>
                  <a:cubicBezTo>
                    <a:pt x="3375" y="9450"/>
                    <a:pt x="3375" y="9450"/>
                    <a:pt x="3375" y="9450"/>
                  </a:cubicBezTo>
                  <a:cubicBezTo>
                    <a:pt x="3881" y="9450"/>
                    <a:pt x="4219" y="9113"/>
                    <a:pt x="4387" y="8606"/>
                  </a:cubicBezTo>
                  <a:cubicBezTo>
                    <a:pt x="4556" y="8269"/>
                    <a:pt x="4556" y="8100"/>
                    <a:pt x="4725" y="7931"/>
                  </a:cubicBezTo>
                  <a:cubicBezTo>
                    <a:pt x="4894" y="7425"/>
                    <a:pt x="4894" y="6919"/>
                    <a:pt x="4556" y="6581"/>
                  </a:cubicBezTo>
                  <a:cubicBezTo>
                    <a:pt x="3544" y="4725"/>
                    <a:pt x="3544" y="4725"/>
                    <a:pt x="3544" y="4725"/>
                  </a:cubicBezTo>
                  <a:cubicBezTo>
                    <a:pt x="4725" y="3544"/>
                    <a:pt x="4725" y="3544"/>
                    <a:pt x="4725" y="3544"/>
                  </a:cubicBezTo>
                  <a:cubicBezTo>
                    <a:pt x="6581" y="4556"/>
                    <a:pt x="6581" y="4556"/>
                    <a:pt x="6581" y="4556"/>
                  </a:cubicBezTo>
                  <a:cubicBezTo>
                    <a:pt x="6750" y="4725"/>
                    <a:pt x="7087" y="4894"/>
                    <a:pt x="7256" y="4894"/>
                  </a:cubicBezTo>
                  <a:cubicBezTo>
                    <a:pt x="7425" y="4894"/>
                    <a:pt x="7594" y="4894"/>
                    <a:pt x="7931" y="4725"/>
                  </a:cubicBezTo>
                  <a:cubicBezTo>
                    <a:pt x="8100" y="4556"/>
                    <a:pt x="8269" y="4556"/>
                    <a:pt x="8606" y="4387"/>
                  </a:cubicBezTo>
                  <a:cubicBezTo>
                    <a:pt x="9113" y="4219"/>
                    <a:pt x="9450" y="3881"/>
                    <a:pt x="9450" y="3375"/>
                  </a:cubicBezTo>
                  <a:cubicBezTo>
                    <a:pt x="9956" y="1350"/>
                    <a:pt x="9956" y="1350"/>
                    <a:pt x="9956" y="1350"/>
                  </a:cubicBezTo>
                  <a:cubicBezTo>
                    <a:pt x="11644" y="1350"/>
                    <a:pt x="11644" y="1350"/>
                    <a:pt x="11644" y="1350"/>
                  </a:cubicBezTo>
                  <a:cubicBezTo>
                    <a:pt x="12150" y="3375"/>
                    <a:pt x="12150" y="3375"/>
                    <a:pt x="12150" y="3375"/>
                  </a:cubicBezTo>
                  <a:cubicBezTo>
                    <a:pt x="12150" y="3881"/>
                    <a:pt x="12488" y="4219"/>
                    <a:pt x="12994" y="4387"/>
                  </a:cubicBezTo>
                  <a:cubicBezTo>
                    <a:pt x="13331" y="4556"/>
                    <a:pt x="13500" y="4556"/>
                    <a:pt x="13669" y="4725"/>
                  </a:cubicBezTo>
                  <a:cubicBezTo>
                    <a:pt x="14006" y="4894"/>
                    <a:pt x="14175" y="4894"/>
                    <a:pt x="14344" y="4894"/>
                  </a:cubicBezTo>
                  <a:cubicBezTo>
                    <a:pt x="14513" y="4894"/>
                    <a:pt x="14850" y="4725"/>
                    <a:pt x="15019" y="4556"/>
                  </a:cubicBezTo>
                  <a:cubicBezTo>
                    <a:pt x="16875" y="3544"/>
                    <a:pt x="16875" y="3544"/>
                    <a:pt x="16875" y="3544"/>
                  </a:cubicBezTo>
                  <a:cubicBezTo>
                    <a:pt x="18056" y="4725"/>
                    <a:pt x="18056" y="4725"/>
                    <a:pt x="18056" y="4725"/>
                  </a:cubicBezTo>
                  <a:cubicBezTo>
                    <a:pt x="17044" y="6581"/>
                    <a:pt x="17044" y="6581"/>
                    <a:pt x="17044" y="6581"/>
                  </a:cubicBezTo>
                  <a:cubicBezTo>
                    <a:pt x="16706" y="6919"/>
                    <a:pt x="16706" y="7425"/>
                    <a:pt x="16875" y="7931"/>
                  </a:cubicBezTo>
                  <a:cubicBezTo>
                    <a:pt x="17044" y="8100"/>
                    <a:pt x="17044" y="8269"/>
                    <a:pt x="17213" y="8606"/>
                  </a:cubicBezTo>
                  <a:cubicBezTo>
                    <a:pt x="17381" y="9113"/>
                    <a:pt x="17719" y="9450"/>
                    <a:pt x="18225" y="9450"/>
                  </a:cubicBezTo>
                  <a:cubicBezTo>
                    <a:pt x="20250" y="9956"/>
                    <a:pt x="20250" y="9956"/>
                    <a:pt x="20250" y="9956"/>
                  </a:cubicBezTo>
                  <a:cubicBezTo>
                    <a:pt x="20250" y="11644"/>
                    <a:pt x="20250" y="11644"/>
                    <a:pt x="20250" y="11644"/>
                  </a:cubicBezTo>
                  <a:lnTo>
                    <a:pt x="18225" y="1215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</a:p>
          </p:txBody>
        </p:sp>
        <p:sp>
          <p:nvSpPr>
            <p:cNvPr id="292" name="Freeform 157"/>
            <p:cNvSpPr/>
            <p:nvPr/>
          </p:nvSpPr>
          <p:spPr>
            <a:xfrm>
              <a:off x="49331" y="49331"/>
              <a:ext cx="75680" cy="756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  <a:moveTo>
                    <a:pt x="10800" y="20443"/>
                  </a:moveTo>
                  <a:cubicBezTo>
                    <a:pt x="5400" y="20443"/>
                    <a:pt x="1543" y="16200"/>
                    <a:pt x="1543" y="10800"/>
                  </a:cubicBezTo>
                  <a:cubicBezTo>
                    <a:pt x="1543" y="5400"/>
                    <a:pt x="5400" y="1543"/>
                    <a:pt x="10800" y="1543"/>
                  </a:cubicBezTo>
                  <a:cubicBezTo>
                    <a:pt x="16200" y="1543"/>
                    <a:pt x="20443" y="5400"/>
                    <a:pt x="20443" y="10800"/>
                  </a:cubicBezTo>
                  <a:cubicBezTo>
                    <a:pt x="20443" y="16200"/>
                    <a:pt x="16200" y="20443"/>
                    <a:pt x="10800" y="20443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</a:p>
          </p:txBody>
        </p:sp>
        <p:sp>
          <p:nvSpPr>
            <p:cNvPr id="293" name="Freeform 158"/>
            <p:cNvSpPr/>
            <p:nvPr/>
          </p:nvSpPr>
          <p:spPr>
            <a:xfrm>
              <a:off x="65588" y="65588"/>
              <a:ext cx="43166" cy="431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725" y="0"/>
                    <a:pt x="0" y="4725"/>
                    <a:pt x="0" y="10800"/>
                  </a:cubicBezTo>
                  <a:cubicBezTo>
                    <a:pt x="0" y="16875"/>
                    <a:pt x="4725" y="21600"/>
                    <a:pt x="10800" y="21600"/>
                  </a:cubicBezTo>
                  <a:cubicBezTo>
                    <a:pt x="16875" y="21600"/>
                    <a:pt x="21600" y="16875"/>
                    <a:pt x="21600" y="10800"/>
                  </a:cubicBezTo>
                  <a:cubicBezTo>
                    <a:pt x="21600" y="4725"/>
                    <a:pt x="16875" y="0"/>
                    <a:pt x="10800" y="0"/>
                  </a:cubicBezTo>
                  <a:close/>
                  <a:moveTo>
                    <a:pt x="10800" y="18900"/>
                  </a:moveTo>
                  <a:cubicBezTo>
                    <a:pt x="6075" y="18900"/>
                    <a:pt x="2700" y="15525"/>
                    <a:pt x="2700" y="10800"/>
                  </a:cubicBezTo>
                  <a:cubicBezTo>
                    <a:pt x="2700" y="6075"/>
                    <a:pt x="6075" y="2700"/>
                    <a:pt x="10800" y="2700"/>
                  </a:cubicBezTo>
                  <a:cubicBezTo>
                    <a:pt x="15525" y="2700"/>
                    <a:pt x="18900" y="6075"/>
                    <a:pt x="18900" y="10800"/>
                  </a:cubicBezTo>
                  <a:cubicBezTo>
                    <a:pt x="18900" y="15525"/>
                    <a:pt x="15525" y="18900"/>
                    <a:pt x="10800" y="189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</a:p>
          </p:txBody>
        </p:sp>
      </p:grpSp>
      <p:sp>
        <p:nvSpPr>
          <p:cNvPr id="295" name="Rounded Rectangle 13"/>
          <p:cNvSpPr/>
          <p:nvPr/>
        </p:nvSpPr>
        <p:spPr>
          <a:xfrm>
            <a:off x="5084316" y="3789860"/>
            <a:ext cx="401325" cy="401325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pPr>
          </a:p>
        </p:txBody>
      </p:sp>
      <p:grpSp>
        <p:nvGrpSpPr>
          <p:cNvPr id="299" name="Group 22"/>
          <p:cNvGrpSpPr/>
          <p:nvPr/>
        </p:nvGrpSpPr>
        <p:grpSpPr>
          <a:xfrm>
            <a:off x="5204647" y="3915316"/>
            <a:ext cx="169575" cy="169585"/>
            <a:chOff x="0" y="0"/>
            <a:chExt cx="169573" cy="169584"/>
          </a:xfrm>
        </p:grpSpPr>
        <p:sp>
          <p:nvSpPr>
            <p:cNvPr id="296" name="Freeform 23"/>
            <p:cNvSpPr/>
            <p:nvPr/>
          </p:nvSpPr>
          <p:spPr>
            <a:xfrm>
              <a:off x="92739" y="21403"/>
              <a:ext cx="55431" cy="55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543" y="20571"/>
                  </a:moveTo>
                  <a:cubicBezTo>
                    <a:pt x="19543" y="20571"/>
                    <a:pt x="19543" y="20571"/>
                    <a:pt x="19543" y="20571"/>
                  </a:cubicBezTo>
                  <a:cubicBezTo>
                    <a:pt x="19543" y="21086"/>
                    <a:pt x="20057" y="21600"/>
                    <a:pt x="20571" y="21600"/>
                  </a:cubicBezTo>
                  <a:cubicBezTo>
                    <a:pt x="21086" y="21600"/>
                    <a:pt x="21600" y="21086"/>
                    <a:pt x="21600" y="20571"/>
                  </a:cubicBezTo>
                  <a:cubicBezTo>
                    <a:pt x="21600" y="20571"/>
                    <a:pt x="21600" y="20571"/>
                    <a:pt x="21600" y="20571"/>
                  </a:cubicBezTo>
                  <a:cubicBezTo>
                    <a:pt x="21600" y="9257"/>
                    <a:pt x="12343" y="0"/>
                    <a:pt x="1029" y="0"/>
                  </a:cubicBezTo>
                  <a:cubicBezTo>
                    <a:pt x="1029" y="0"/>
                    <a:pt x="1029" y="0"/>
                    <a:pt x="1029" y="0"/>
                  </a:cubicBezTo>
                  <a:cubicBezTo>
                    <a:pt x="514" y="0"/>
                    <a:pt x="0" y="514"/>
                    <a:pt x="0" y="1029"/>
                  </a:cubicBezTo>
                  <a:cubicBezTo>
                    <a:pt x="0" y="1543"/>
                    <a:pt x="514" y="2057"/>
                    <a:pt x="1029" y="2057"/>
                  </a:cubicBezTo>
                  <a:cubicBezTo>
                    <a:pt x="1029" y="2057"/>
                    <a:pt x="1029" y="2057"/>
                    <a:pt x="1029" y="2057"/>
                  </a:cubicBezTo>
                  <a:cubicBezTo>
                    <a:pt x="11314" y="2057"/>
                    <a:pt x="19543" y="10286"/>
                    <a:pt x="19543" y="2057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</a:p>
          </p:txBody>
        </p:sp>
        <p:sp>
          <p:nvSpPr>
            <p:cNvPr id="297" name="Freeform 24"/>
            <p:cNvSpPr/>
            <p:nvPr/>
          </p:nvSpPr>
          <p:spPr>
            <a:xfrm>
              <a:off x="0" y="0"/>
              <a:ext cx="169346" cy="169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6" h="21600" extrusionOk="0">
                  <a:moveTo>
                    <a:pt x="5940" y="675"/>
                  </a:moveTo>
                  <a:cubicBezTo>
                    <a:pt x="5607" y="169"/>
                    <a:pt x="5109" y="0"/>
                    <a:pt x="4610" y="0"/>
                  </a:cubicBezTo>
                  <a:cubicBezTo>
                    <a:pt x="4278" y="0"/>
                    <a:pt x="4112" y="0"/>
                    <a:pt x="3780" y="169"/>
                  </a:cubicBezTo>
                  <a:cubicBezTo>
                    <a:pt x="3115" y="506"/>
                    <a:pt x="2617" y="1181"/>
                    <a:pt x="2617" y="2025"/>
                  </a:cubicBezTo>
                  <a:cubicBezTo>
                    <a:pt x="2617" y="11306"/>
                    <a:pt x="2617" y="11306"/>
                    <a:pt x="2617" y="11306"/>
                  </a:cubicBezTo>
                  <a:cubicBezTo>
                    <a:pt x="623" y="13500"/>
                    <a:pt x="623" y="13500"/>
                    <a:pt x="623" y="13500"/>
                  </a:cubicBezTo>
                  <a:cubicBezTo>
                    <a:pt x="-208" y="14175"/>
                    <a:pt x="-208" y="15525"/>
                    <a:pt x="623" y="16200"/>
                  </a:cubicBezTo>
                  <a:cubicBezTo>
                    <a:pt x="5275" y="20925"/>
                    <a:pt x="5275" y="20925"/>
                    <a:pt x="5275" y="20925"/>
                  </a:cubicBezTo>
                  <a:cubicBezTo>
                    <a:pt x="5607" y="21431"/>
                    <a:pt x="6106" y="21600"/>
                    <a:pt x="6604" y="21600"/>
                  </a:cubicBezTo>
                  <a:cubicBezTo>
                    <a:pt x="7103" y="21600"/>
                    <a:pt x="7601" y="21431"/>
                    <a:pt x="7934" y="20925"/>
                  </a:cubicBezTo>
                  <a:cubicBezTo>
                    <a:pt x="10094" y="18900"/>
                    <a:pt x="10094" y="18900"/>
                    <a:pt x="10094" y="18900"/>
                  </a:cubicBezTo>
                  <a:cubicBezTo>
                    <a:pt x="19232" y="18900"/>
                    <a:pt x="19232" y="18900"/>
                    <a:pt x="19232" y="18900"/>
                  </a:cubicBezTo>
                  <a:cubicBezTo>
                    <a:pt x="20063" y="18900"/>
                    <a:pt x="20727" y="18394"/>
                    <a:pt x="21060" y="17719"/>
                  </a:cubicBezTo>
                  <a:cubicBezTo>
                    <a:pt x="21392" y="16875"/>
                    <a:pt x="21226" y="16031"/>
                    <a:pt x="20561" y="15525"/>
                  </a:cubicBezTo>
                  <a:lnTo>
                    <a:pt x="5940" y="675"/>
                  </a:lnTo>
                  <a:close/>
                  <a:moveTo>
                    <a:pt x="9097" y="17887"/>
                  </a:moveTo>
                  <a:cubicBezTo>
                    <a:pt x="7103" y="20081"/>
                    <a:pt x="7103" y="20081"/>
                    <a:pt x="7103" y="20081"/>
                  </a:cubicBezTo>
                  <a:cubicBezTo>
                    <a:pt x="6937" y="20250"/>
                    <a:pt x="6770" y="20250"/>
                    <a:pt x="6604" y="20250"/>
                  </a:cubicBezTo>
                  <a:cubicBezTo>
                    <a:pt x="6438" y="20250"/>
                    <a:pt x="6272" y="20250"/>
                    <a:pt x="6106" y="20081"/>
                  </a:cubicBezTo>
                  <a:cubicBezTo>
                    <a:pt x="1454" y="15356"/>
                    <a:pt x="1454" y="15356"/>
                    <a:pt x="1454" y="15356"/>
                  </a:cubicBezTo>
                  <a:cubicBezTo>
                    <a:pt x="1287" y="15187"/>
                    <a:pt x="1287" y="15019"/>
                    <a:pt x="1287" y="14850"/>
                  </a:cubicBezTo>
                  <a:cubicBezTo>
                    <a:pt x="1287" y="14681"/>
                    <a:pt x="1287" y="14513"/>
                    <a:pt x="1454" y="14344"/>
                  </a:cubicBezTo>
                  <a:cubicBezTo>
                    <a:pt x="3614" y="12319"/>
                    <a:pt x="3614" y="12319"/>
                    <a:pt x="3614" y="12319"/>
                  </a:cubicBezTo>
                  <a:cubicBezTo>
                    <a:pt x="3614" y="12319"/>
                    <a:pt x="3614" y="12319"/>
                    <a:pt x="3614" y="12319"/>
                  </a:cubicBezTo>
                  <a:cubicBezTo>
                    <a:pt x="9097" y="17887"/>
                    <a:pt x="9097" y="17887"/>
                    <a:pt x="9097" y="17887"/>
                  </a:cubicBezTo>
                  <a:cubicBezTo>
                    <a:pt x="9097" y="17887"/>
                    <a:pt x="9097" y="17887"/>
                    <a:pt x="9097" y="17887"/>
                  </a:cubicBezTo>
                  <a:close/>
                  <a:moveTo>
                    <a:pt x="10094" y="17550"/>
                  </a:moveTo>
                  <a:cubicBezTo>
                    <a:pt x="9927" y="17550"/>
                    <a:pt x="9927" y="17550"/>
                    <a:pt x="9761" y="17550"/>
                  </a:cubicBezTo>
                  <a:cubicBezTo>
                    <a:pt x="3946" y="11644"/>
                    <a:pt x="3946" y="11644"/>
                    <a:pt x="3946" y="11644"/>
                  </a:cubicBezTo>
                  <a:cubicBezTo>
                    <a:pt x="3946" y="11475"/>
                    <a:pt x="3946" y="11475"/>
                    <a:pt x="3946" y="11306"/>
                  </a:cubicBezTo>
                  <a:cubicBezTo>
                    <a:pt x="3946" y="3206"/>
                    <a:pt x="3946" y="3206"/>
                    <a:pt x="3946" y="3206"/>
                  </a:cubicBezTo>
                  <a:cubicBezTo>
                    <a:pt x="18069" y="17550"/>
                    <a:pt x="18069" y="17550"/>
                    <a:pt x="18069" y="17550"/>
                  </a:cubicBezTo>
                  <a:lnTo>
                    <a:pt x="10094" y="17550"/>
                  </a:lnTo>
                  <a:close/>
                  <a:moveTo>
                    <a:pt x="19897" y="17213"/>
                  </a:moveTo>
                  <a:cubicBezTo>
                    <a:pt x="19730" y="17381"/>
                    <a:pt x="19564" y="17550"/>
                    <a:pt x="19232" y="17550"/>
                  </a:cubicBezTo>
                  <a:cubicBezTo>
                    <a:pt x="19066" y="17550"/>
                    <a:pt x="19066" y="17550"/>
                    <a:pt x="19066" y="17550"/>
                  </a:cubicBezTo>
                  <a:cubicBezTo>
                    <a:pt x="3946" y="2194"/>
                    <a:pt x="3946" y="2194"/>
                    <a:pt x="3946" y="2194"/>
                  </a:cubicBezTo>
                  <a:cubicBezTo>
                    <a:pt x="3946" y="2025"/>
                    <a:pt x="3946" y="2025"/>
                    <a:pt x="3946" y="2025"/>
                  </a:cubicBezTo>
                  <a:cubicBezTo>
                    <a:pt x="3946" y="1688"/>
                    <a:pt x="4112" y="1519"/>
                    <a:pt x="4278" y="1350"/>
                  </a:cubicBezTo>
                  <a:cubicBezTo>
                    <a:pt x="4444" y="1350"/>
                    <a:pt x="4444" y="1350"/>
                    <a:pt x="4610" y="1350"/>
                  </a:cubicBezTo>
                  <a:cubicBezTo>
                    <a:pt x="4777" y="1350"/>
                    <a:pt x="4943" y="1350"/>
                    <a:pt x="5109" y="1519"/>
                  </a:cubicBezTo>
                  <a:cubicBezTo>
                    <a:pt x="19730" y="16369"/>
                    <a:pt x="19730" y="16369"/>
                    <a:pt x="19730" y="16369"/>
                  </a:cubicBezTo>
                  <a:cubicBezTo>
                    <a:pt x="19897" y="16537"/>
                    <a:pt x="19897" y="16875"/>
                    <a:pt x="19897" y="17213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</a:p>
          </p:txBody>
        </p:sp>
        <p:sp>
          <p:nvSpPr>
            <p:cNvPr id="298" name="Freeform 25"/>
            <p:cNvSpPr/>
            <p:nvPr/>
          </p:nvSpPr>
          <p:spPr>
            <a:xfrm>
              <a:off x="89995" y="0"/>
              <a:ext cx="79579" cy="795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" y="2880"/>
                  </a:moveTo>
                  <a:cubicBezTo>
                    <a:pt x="1440" y="2880"/>
                    <a:pt x="1440" y="2880"/>
                    <a:pt x="1440" y="2880"/>
                  </a:cubicBezTo>
                  <a:cubicBezTo>
                    <a:pt x="10800" y="2880"/>
                    <a:pt x="18720" y="10800"/>
                    <a:pt x="18720" y="20160"/>
                  </a:cubicBezTo>
                  <a:cubicBezTo>
                    <a:pt x="18720" y="20160"/>
                    <a:pt x="18720" y="20160"/>
                    <a:pt x="18720" y="20160"/>
                  </a:cubicBezTo>
                  <a:cubicBezTo>
                    <a:pt x="18720" y="20880"/>
                    <a:pt x="19440" y="21600"/>
                    <a:pt x="20160" y="21600"/>
                  </a:cubicBezTo>
                  <a:cubicBezTo>
                    <a:pt x="20880" y="21600"/>
                    <a:pt x="21600" y="20880"/>
                    <a:pt x="21600" y="20160"/>
                  </a:cubicBezTo>
                  <a:cubicBezTo>
                    <a:pt x="21600" y="20160"/>
                    <a:pt x="21600" y="20160"/>
                    <a:pt x="21600" y="20160"/>
                  </a:cubicBezTo>
                  <a:cubicBezTo>
                    <a:pt x="21600" y="9000"/>
                    <a:pt x="12600" y="0"/>
                    <a:pt x="1440" y="0"/>
                  </a:cubicBezTo>
                  <a:cubicBezTo>
                    <a:pt x="1440" y="0"/>
                    <a:pt x="1440" y="0"/>
                    <a:pt x="1440" y="0"/>
                  </a:cubicBezTo>
                  <a:cubicBezTo>
                    <a:pt x="720" y="0"/>
                    <a:pt x="0" y="720"/>
                    <a:pt x="0" y="1440"/>
                  </a:cubicBezTo>
                  <a:cubicBezTo>
                    <a:pt x="0" y="2160"/>
                    <a:pt x="720" y="2880"/>
                    <a:pt x="1440" y="288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</a:p>
          </p:txBody>
        </p:sp>
      </p:grpSp>
      <p:grpSp>
        <p:nvGrpSpPr>
          <p:cNvPr id="302" name="Group 31"/>
          <p:cNvGrpSpPr/>
          <p:nvPr/>
        </p:nvGrpSpPr>
        <p:grpSpPr>
          <a:xfrm>
            <a:off x="5593257" y="2929206"/>
            <a:ext cx="3055069" cy="495512"/>
            <a:chOff x="0" y="0"/>
            <a:chExt cx="3055068" cy="495511"/>
          </a:xfrm>
        </p:grpSpPr>
        <p:sp>
          <p:nvSpPr>
            <p:cNvPr id="300" name="텍스트 개체 틀 2"/>
            <p:cNvSpPr txBox="1"/>
            <p:nvPr/>
          </p:nvSpPr>
          <p:spPr>
            <a:xfrm>
              <a:off x="0" y="264370"/>
              <a:ext cx="3055069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 defTabSz="457200">
                <a:lnSpc>
                  <a:spcPct val="120000"/>
                </a:lnSpc>
                <a:spcBef>
                  <a:spcPts val="100"/>
                </a:spcBef>
                <a:defRPr sz="800">
                  <a:solidFill>
                    <a:srgbClr val="FFFFFF"/>
                  </a:solidFill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defRPr>
              </a:lvl1pPr>
            </a:lstStyle>
            <a:p>
              <a:pPr>
                <a:defRPr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  <a:r>
                <a:rPr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rPr>
                <a:t>音乐创作极大的需要灵感，这导致创作一首歌的时间会比较长</a:t>
              </a:r>
              <a:endParaRPr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301" name="텍스트 개체 틀 2"/>
            <p:cNvSpPr txBox="1"/>
            <p:nvPr/>
          </p:nvSpPr>
          <p:spPr>
            <a:xfrm>
              <a:off x="0" y="0"/>
              <a:ext cx="3055069" cy="307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 defTabSz="457200">
                <a:lnSpc>
                  <a:spcPct val="120000"/>
                </a:lnSpc>
                <a:spcBef>
                  <a:spcPts val="200"/>
                </a:spcBef>
                <a:defRPr sz="1200" b="1">
                  <a:solidFill>
                    <a:srgbClr val="EED696"/>
                  </a:solidFill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defRPr>
              </a:lvl1pPr>
            </a:lstStyle>
            <a:p>
              <a:pPr>
                <a:defRPr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  <a:r>
                <a:rPr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rPr>
                <a:t>效率低</a:t>
              </a:r>
              <a:endParaRPr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</p:grpSp>
      <p:grpSp>
        <p:nvGrpSpPr>
          <p:cNvPr id="305" name="Group 31"/>
          <p:cNvGrpSpPr/>
          <p:nvPr/>
        </p:nvGrpSpPr>
        <p:grpSpPr>
          <a:xfrm>
            <a:off x="5604314" y="3731086"/>
            <a:ext cx="3055070" cy="663152"/>
            <a:chOff x="0" y="0"/>
            <a:chExt cx="3055068" cy="663151"/>
          </a:xfrm>
        </p:grpSpPr>
        <p:sp>
          <p:nvSpPr>
            <p:cNvPr id="303" name="텍스트 개체 틀 2"/>
            <p:cNvSpPr txBox="1"/>
            <p:nvPr/>
          </p:nvSpPr>
          <p:spPr>
            <a:xfrm>
              <a:off x="0" y="264370"/>
              <a:ext cx="3055069" cy="398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 defTabSz="457200">
                <a:lnSpc>
                  <a:spcPct val="120000"/>
                </a:lnSpc>
                <a:spcBef>
                  <a:spcPts val="100"/>
                </a:spcBef>
                <a:defRPr sz="800">
                  <a:solidFill>
                    <a:srgbClr val="FFFFFF"/>
                  </a:solidFill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defRPr>
              </a:lvl1pPr>
            </a:lstStyle>
            <a:p>
              <a:pPr>
                <a:defRPr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  <a:r>
                <a:rPr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rPr>
                <a:t>音乐风格在社会的进步中越来越多的被创新和开发，但是传统创作方式创作出来的音乐风格依然单一</a:t>
              </a:r>
              <a:endParaRPr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304" name="텍스트 개체 틀 2"/>
            <p:cNvSpPr txBox="1"/>
            <p:nvPr/>
          </p:nvSpPr>
          <p:spPr>
            <a:xfrm>
              <a:off x="0" y="0"/>
              <a:ext cx="3055069" cy="307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 defTabSz="457200">
                <a:lnSpc>
                  <a:spcPct val="120000"/>
                </a:lnSpc>
                <a:spcBef>
                  <a:spcPts val="200"/>
                </a:spcBef>
                <a:defRPr sz="1200" b="1">
                  <a:solidFill>
                    <a:srgbClr val="EED696"/>
                  </a:solidFill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defRPr>
              </a:lvl1pPr>
            </a:lstStyle>
            <a:p>
              <a:pPr>
                <a:defRPr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  <a:r>
                <a:rPr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rPr>
                <a:t>风格单一</a:t>
              </a:r>
              <a:endParaRPr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</p:grpSp>
      <p:sp>
        <p:nvSpPr>
          <p:cNvPr id="306" name="矩形 44"/>
          <p:cNvSpPr txBox="1"/>
          <p:nvPr/>
        </p:nvSpPr>
        <p:spPr>
          <a:xfrm>
            <a:off x="1089058" y="417777"/>
            <a:ext cx="1399838" cy="408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1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2.2 行业痛点</a:t>
            </a:r>
          </a:p>
        </p:txBody>
      </p:sp>
      <p:sp>
        <p:nvSpPr>
          <p:cNvPr id="307" name="TextBox 1"/>
          <p:cNvSpPr txBox="1"/>
          <p:nvPr/>
        </p:nvSpPr>
        <p:spPr>
          <a:xfrm>
            <a:off x="1089058" y="770433"/>
            <a:ext cx="1879734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200" b="1">
                <a:solidFill>
                  <a:schemeClr val="accent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defRPr>
            </a:lvl1pPr>
          </a:lstStyle>
          <a:p>
            <a:r>
              <a:t>INDUSTRY PAIN POINTS</a:t>
            </a:r>
          </a:p>
        </p:txBody>
      </p:sp>
      <p:grpSp>
        <p:nvGrpSpPr>
          <p:cNvPr id="310" name="组合 46"/>
          <p:cNvGrpSpPr/>
          <p:nvPr/>
        </p:nvGrpSpPr>
        <p:grpSpPr>
          <a:xfrm>
            <a:off x="597840" y="411097"/>
            <a:ext cx="468143" cy="552363"/>
            <a:chOff x="0" y="0"/>
            <a:chExt cx="468142" cy="552362"/>
          </a:xfrm>
        </p:grpSpPr>
        <p:sp>
          <p:nvSpPr>
            <p:cNvPr id="308" name="任意多边形 17"/>
            <p:cNvSpPr/>
            <p:nvPr/>
          </p:nvSpPr>
          <p:spPr>
            <a:xfrm>
              <a:off x="0" y="0"/>
              <a:ext cx="468143" cy="552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917" y="0"/>
                  </a:moveTo>
                  <a:lnTo>
                    <a:pt x="21600" y="5277"/>
                  </a:lnTo>
                  <a:lnTo>
                    <a:pt x="21600" y="16994"/>
                  </a:lnTo>
                  <a:lnTo>
                    <a:pt x="10800" y="21600"/>
                  </a:lnTo>
                  <a:lnTo>
                    <a:pt x="0" y="16994"/>
                  </a:lnTo>
                  <a:lnTo>
                    <a:pt x="0" y="5277"/>
                  </a:lnTo>
                  <a:lnTo>
                    <a:pt x="10917" y="0"/>
                  </a:ln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>
              <a:outerShdw blurRad="50800" dist="38100" dir="5400000" rotWithShape="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ts val="500"/>
                </a:spcBef>
                <a:defRPr sz="3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9" name="矩形 48"/>
            <p:cNvSpPr txBox="1"/>
            <p:nvPr/>
          </p:nvSpPr>
          <p:spPr>
            <a:xfrm>
              <a:off x="39809" y="101486"/>
              <a:ext cx="386666" cy="37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000" b="1">
                  <a:solidFill>
                    <a:schemeClr val="accen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</a:lstStyle>
            <a:p>
              <a:r>
                <a:t>02</a:t>
              </a:r>
            </a:p>
          </p:txBody>
        </p:sp>
      </p:grpSp>
      <p:pic>
        <p:nvPicPr>
          <p:cNvPr id="311" name="图片 5" descr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6244" y="1778276"/>
            <a:ext cx="3559487" cy="237536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12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2692"/>
            <a:ext cx="4653280" cy="273213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13" name="Rounded Rectangle 10"/>
          <p:cNvSpPr/>
          <p:nvPr/>
        </p:nvSpPr>
        <p:spPr>
          <a:xfrm>
            <a:off x="5077793" y="1436262"/>
            <a:ext cx="401325" cy="401325"/>
          </a:xfrm>
          <a:prstGeom prst="roundRect">
            <a:avLst>
              <a:gd name="adj" fmla="val 50000"/>
            </a:avLst>
          </a:prstGeom>
          <a:solidFill>
            <a:srgbClr val="EED696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pPr>
          </a:p>
        </p:txBody>
      </p:sp>
      <p:sp>
        <p:nvSpPr>
          <p:cNvPr id="314" name="Freeform 53"/>
          <p:cNvSpPr/>
          <p:nvPr/>
        </p:nvSpPr>
        <p:spPr>
          <a:xfrm>
            <a:off x="5209935" y="1552387"/>
            <a:ext cx="145959" cy="1620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12" extrusionOk="0">
                <a:moveTo>
                  <a:pt x="17505" y="4232"/>
                </a:moveTo>
                <a:cubicBezTo>
                  <a:pt x="18119" y="3221"/>
                  <a:pt x="18119" y="3221"/>
                  <a:pt x="18119" y="3221"/>
                </a:cubicBezTo>
                <a:cubicBezTo>
                  <a:pt x="18324" y="3405"/>
                  <a:pt x="18324" y="3405"/>
                  <a:pt x="18324" y="3405"/>
                </a:cubicBezTo>
                <a:cubicBezTo>
                  <a:pt x="18529" y="3405"/>
                  <a:pt x="18734" y="3497"/>
                  <a:pt x="18836" y="3405"/>
                </a:cubicBezTo>
                <a:cubicBezTo>
                  <a:pt x="19041" y="3405"/>
                  <a:pt x="19245" y="3313"/>
                  <a:pt x="19245" y="3129"/>
                </a:cubicBezTo>
                <a:cubicBezTo>
                  <a:pt x="19757" y="2486"/>
                  <a:pt x="19757" y="2486"/>
                  <a:pt x="19757" y="2486"/>
                </a:cubicBezTo>
                <a:cubicBezTo>
                  <a:pt x="19962" y="2210"/>
                  <a:pt x="19860" y="1842"/>
                  <a:pt x="19450" y="1658"/>
                </a:cubicBezTo>
                <a:cubicBezTo>
                  <a:pt x="16482" y="96"/>
                  <a:pt x="16482" y="96"/>
                  <a:pt x="16482" y="96"/>
                </a:cubicBezTo>
                <a:cubicBezTo>
                  <a:pt x="16174" y="-88"/>
                  <a:pt x="15765" y="4"/>
                  <a:pt x="15560" y="280"/>
                </a:cubicBezTo>
                <a:cubicBezTo>
                  <a:pt x="15151" y="923"/>
                  <a:pt x="15151" y="923"/>
                  <a:pt x="15151" y="923"/>
                </a:cubicBezTo>
                <a:cubicBezTo>
                  <a:pt x="15048" y="1107"/>
                  <a:pt x="15048" y="1291"/>
                  <a:pt x="15048" y="1383"/>
                </a:cubicBezTo>
                <a:cubicBezTo>
                  <a:pt x="15048" y="1566"/>
                  <a:pt x="15253" y="1658"/>
                  <a:pt x="15355" y="1750"/>
                </a:cubicBezTo>
                <a:cubicBezTo>
                  <a:pt x="15560" y="1934"/>
                  <a:pt x="15560" y="1934"/>
                  <a:pt x="15560" y="1934"/>
                </a:cubicBezTo>
                <a:cubicBezTo>
                  <a:pt x="14946" y="2853"/>
                  <a:pt x="14946" y="2853"/>
                  <a:pt x="14946" y="2853"/>
                </a:cubicBezTo>
                <a:cubicBezTo>
                  <a:pt x="13718" y="2394"/>
                  <a:pt x="12284" y="2118"/>
                  <a:pt x="10851" y="2118"/>
                </a:cubicBezTo>
                <a:cubicBezTo>
                  <a:pt x="9316" y="2118"/>
                  <a:pt x="7985" y="2394"/>
                  <a:pt x="6654" y="2853"/>
                </a:cubicBezTo>
                <a:cubicBezTo>
                  <a:pt x="6040" y="1934"/>
                  <a:pt x="6040" y="1934"/>
                  <a:pt x="6040" y="1934"/>
                </a:cubicBezTo>
                <a:cubicBezTo>
                  <a:pt x="6347" y="1750"/>
                  <a:pt x="6347" y="1750"/>
                  <a:pt x="6347" y="1750"/>
                </a:cubicBezTo>
                <a:cubicBezTo>
                  <a:pt x="6449" y="1658"/>
                  <a:pt x="6552" y="1566"/>
                  <a:pt x="6654" y="1383"/>
                </a:cubicBezTo>
                <a:cubicBezTo>
                  <a:pt x="6654" y="1291"/>
                  <a:pt x="6654" y="1107"/>
                  <a:pt x="6552" y="923"/>
                </a:cubicBezTo>
                <a:cubicBezTo>
                  <a:pt x="6142" y="280"/>
                  <a:pt x="6142" y="280"/>
                  <a:pt x="6142" y="280"/>
                </a:cubicBezTo>
                <a:cubicBezTo>
                  <a:pt x="5937" y="4"/>
                  <a:pt x="5528" y="-88"/>
                  <a:pt x="5221" y="96"/>
                </a:cubicBezTo>
                <a:cubicBezTo>
                  <a:pt x="2150" y="1658"/>
                  <a:pt x="2150" y="1658"/>
                  <a:pt x="2150" y="1658"/>
                </a:cubicBezTo>
                <a:cubicBezTo>
                  <a:pt x="1843" y="1842"/>
                  <a:pt x="1740" y="2210"/>
                  <a:pt x="1945" y="2486"/>
                </a:cubicBezTo>
                <a:cubicBezTo>
                  <a:pt x="2355" y="3129"/>
                  <a:pt x="2355" y="3129"/>
                  <a:pt x="2355" y="3129"/>
                </a:cubicBezTo>
                <a:cubicBezTo>
                  <a:pt x="2457" y="3313"/>
                  <a:pt x="2559" y="3405"/>
                  <a:pt x="2764" y="3405"/>
                </a:cubicBezTo>
                <a:cubicBezTo>
                  <a:pt x="2969" y="3497"/>
                  <a:pt x="3173" y="3405"/>
                  <a:pt x="3276" y="3405"/>
                </a:cubicBezTo>
                <a:cubicBezTo>
                  <a:pt x="3481" y="3221"/>
                  <a:pt x="3481" y="3221"/>
                  <a:pt x="3481" y="3221"/>
                </a:cubicBezTo>
                <a:cubicBezTo>
                  <a:pt x="4095" y="4232"/>
                  <a:pt x="4095" y="4232"/>
                  <a:pt x="4095" y="4232"/>
                </a:cubicBezTo>
                <a:cubicBezTo>
                  <a:pt x="1638" y="5978"/>
                  <a:pt x="0" y="8736"/>
                  <a:pt x="0" y="11769"/>
                </a:cubicBezTo>
                <a:cubicBezTo>
                  <a:pt x="0" y="17100"/>
                  <a:pt x="4914" y="21512"/>
                  <a:pt x="10851" y="21512"/>
                </a:cubicBezTo>
                <a:cubicBezTo>
                  <a:pt x="16789" y="21512"/>
                  <a:pt x="21600" y="17100"/>
                  <a:pt x="21600" y="11769"/>
                </a:cubicBezTo>
                <a:cubicBezTo>
                  <a:pt x="21600" y="8736"/>
                  <a:pt x="20064" y="5978"/>
                  <a:pt x="17505" y="4232"/>
                </a:cubicBezTo>
                <a:close/>
                <a:moveTo>
                  <a:pt x="10851" y="19582"/>
                </a:moveTo>
                <a:cubicBezTo>
                  <a:pt x="6040" y="19582"/>
                  <a:pt x="2150" y="16089"/>
                  <a:pt x="2150" y="11769"/>
                </a:cubicBezTo>
                <a:cubicBezTo>
                  <a:pt x="2150" y="7449"/>
                  <a:pt x="6040" y="3956"/>
                  <a:pt x="10851" y="3956"/>
                </a:cubicBezTo>
                <a:cubicBezTo>
                  <a:pt x="15663" y="3956"/>
                  <a:pt x="19553" y="7449"/>
                  <a:pt x="19553" y="11769"/>
                </a:cubicBezTo>
                <a:cubicBezTo>
                  <a:pt x="19553" y="16089"/>
                  <a:pt x="15663" y="19582"/>
                  <a:pt x="10851" y="19582"/>
                </a:cubicBezTo>
                <a:close/>
                <a:moveTo>
                  <a:pt x="11773" y="11861"/>
                </a:moveTo>
                <a:cubicBezTo>
                  <a:pt x="11773" y="11861"/>
                  <a:pt x="11773" y="11861"/>
                  <a:pt x="11773" y="11769"/>
                </a:cubicBezTo>
                <a:cubicBezTo>
                  <a:pt x="11773" y="7449"/>
                  <a:pt x="11773" y="7449"/>
                  <a:pt x="11773" y="7449"/>
                </a:cubicBezTo>
                <a:cubicBezTo>
                  <a:pt x="11773" y="6989"/>
                  <a:pt x="11363" y="6622"/>
                  <a:pt x="10851" y="6622"/>
                </a:cubicBezTo>
                <a:cubicBezTo>
                  <a:pt x="10339" y="6622"/>
                  <a:pt x="9930" y="6989"/>
                  <a:pt x="9930" y="7449"/>
                </a:cubicBezTo>
                <a:cubicBezTo>
                  <a:pt x="9930" y="11769"/>
                  <a:pt x="9930" y="11769"/>
                  <a:pt x="9930" y="11769"/>
                </a:cubicBezTo>
                <a:cubicBezTo>
                  <a:pt x="9930" y="12229"/>
                  <a:pt x="10339" y="12596"/>
                  <a:pt x="10851" y="12596"/>
                </a:cubicBezTo>
                <a:cubicBezTo>
                  <a:pt x="10851" y="12596"/>
                  <a:pt x="10954" y="12596"/>
                  <a:pt x="10954" y="12596"/>
                </a:cubicBezTo>
                <a:cubicBezTo>
                  <a:pt x="15253" y="16457"/>
                  <a:pt x="15253" y="16457"/>
                  <a:pt x="15253" y="16457"/>
                </a:cubicBezTo>
                <a:cubicBezTo>
                  <a:pt x="15355" y="16549"/>
                  <a:pt x="15560" y="16641"/>
                  <a:pt x="15663" y="16641"/>
                </a:cubicBezTo>
                <a:cubicBezTo>
                  <a:pt x="15867" y="16641"/>
                  <a:pt x="15970" y="16549"/>
                  <a:pt x="16072" y="16457"/>
                </a:cubicBezTo>
                <a:cubicBezTo>
                  <a:pt x="16277" y="16273"/>
                  <a:pt x="16277" y="15997"/>
                  <a:pt x="16072" y="15813"/>
                </a:cubicBezTo>
                <a:lnTo>
                  <a:pt x="11773" y="11861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pPr>
          </a:p>
        </p:txBody>
      </p:sp>
      <p:grpSp>
        <p:nvGrpSpPr>
          <p:cNvPr id="317" name="Group 31"/>
          <p:cNvGrpSpPr/>
          <p:nvPr/>
        </p:nvGrpSpPr>
        <p:grpSpPr>
          <a:xfrm>
            <a:off x="5564256" y="1286484"/>
            <a:ext cx="3055070" cy="495512"/>
            <a:chOff x="0" y="0"/>
            <a:chExt cx="3055068" cy="495511"/>
          </a:xfrm>
        </p:grpSpPr>
        <p:sp>
          <p:nvSpPr>
            <p:cNvPr id="315" name="텍스트 개체 틀 2"/>
            <p:cNvSpPr txBox="1"/>
            <p:nvPr/>
          </p:nvSpPr>
          <p:spPr>
            <a:xfrm>
              <a:off x="0" y="264370"/>
              <a:ext cx="3055069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 defTabSz="457200">
                <a:lnSpc>
                  <a:spcPct val="120000"/>
                </a:lnSpc>
                <a:spcBef>
                  <a:spcPts val="100"/>
                </a:spcBef>
                <a:defRPr sz="800">
                  <a:solidFill>
                    <a:srgbClr val="FFFFFF"/>
                  </a:solidFill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defRPr>
              </a:lvl1pPr>
            </a:lstStyle>
            <a:p>
              <a:pPr>
                <a:defRPr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  <a:r>
                <a:rPr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rPr>
                <a:t>未来必然遭遇的音乐版权问题使得歌曲按需付费成了必然趋势</a:t>
              </a:r>
              <a:endParaRPr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316" name="텍스트 개체 틀 2"/>
            <p:cNvSpPr txBox="1"/>
            <p:nvPr/>
          </p:nvSpPr>
          <p:spPr>
            <a:xfrm>
              <a:off x="0" y="0"/>
              <a:ext cx="3055069" cy="307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 defTabSz="457200">
                <a:lnSpc>
                  <a:spcPct val="120000"/>
                </a:lnSpc>
                <a:spcBef>
                  <a:spcPts val="200"/>
                </a:spcBef>
                <a:defRPr sz="1200" b="1">
                  <a:solidFill>
                    <a:srgbClr val="EED696"/>
                  </a:solidFill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defRPr>
              </a:lvl1pPr>
            </a:lstStyle>
            <a:p>
              <a:r>
                <a:t>付费意愿</a:t>
              </a:r>
            </a:p>
          </p:txBody>
        </p:sp>
      </p:grp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矩形 2"/>
          <p:cNvSpPr txBox="1"/>
          <p:nvPr/>
        </p:nvSpPr>
        <p:spPr>
          <a:xfrm>
            <a:off x="1097278" y="453543"/>
            <a:ext cx="1399839" cy="408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1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2.3 解决方案</a:t>
            </a:r>
          </a:p>
        </p:txBody>
      </p:sp>
      <p:sp>
        <p:nvSpPr>
          <p:cNvPr id="320" name="TextBox 1"/>
          <p:cNvSpPr txBox="1"/>
          <p:nvPr/>
        </p:nvSpPr>
        <p:spPr>
          <a:xfrm>
            <a:off x="1097279" y="806198"/>
            <a:ext cx="1636549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200" b="1">
                <a:solidFill>
                  <a:schemeClr val="accent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defRPr>
            </a:lvl1pPr>
          </a:lstStyle>
          <a:p>
            <a:r>
              <a:t>SOLUTION  METHOD</a:t>
            </a:r>
          </a:p>
        </p:txBody>
      </p:sp>
      <p:grpSp>
        <p:nvGrpSpPr>
          <p:cNvPr id="323" name="组合 16"/>
          <p:cNvGrpSpPr/>
          <p:nvPr/>
        </p:nvGrpSpPr>
        <p:grpSpPr>
          <a:xfrm>
            <a:off x="606061" y="446862"/>
            <a:ext cx="468144" cy="552364"/>
            <a:chOff x="0" y="0"/>
            <a:chExt cx="468142" cy="552362"/>
          </a:xfrm>
        </p:grpSpPr>
        <p:sp>
          <p:nvSpPr>
            <p:cNvPr id="321" name="任意多边形 17"/>
            <p:cNvSpPr/>
            <p:nvPr/>
          </p:nvSpPr>
          <p:spPr>
            <a:xfrm>
              <a:off x="0" y="0"/>
              <a:ext cx="468143" cy="552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917" y="0"/>
                  </a:moveTo>
                  <a:lnTo>
                    <a:pt x="21600" y="5277"/>
                  </a:lnTo>
                  <a:lnTo>
                    <a:pt x="21600" y="16994"/>
                  </a:lnTo>
                  <a:lnTo>
                    <a:pt x="10800" y="21600"/>
                  </a:lnTo>
                  <a:lnTo>
                    <a:pt x="0" y="16994"/>
                  </a:lnTo>
                  <a:lnTo>
                    <a:pt x="0" y="5277"/>
                  </a:lnTo>
                  <a:lnTo>
                    <a:pt x="10917" y="0"/>
                  </a:ln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>
              <a:outerShdw blurRad="50800" dist="38100" dir="5400000" rotWithShape="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ts val="500"/>
                </a:spcBef>
                <a:defRPr sz="3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2" name="矩形 18"/>
            <p:cNvSpPr txBox="1"/>
            <p:nvPr/>
          </p:nvSpPr>
          <p:spPr>
            <a:xfrm>
              <a:off x="39809" y="101486"/>
              <a:ext cx="386666" cy="37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000" b="1">
                  <a:solidFill>
                    <a:schemeClr val="accen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</a:lstStyle>
            <a:p>
              <a:r>
                <a:t>02</a:t>
              </a:r>
            </a:p>
          </p:txBody>
        </p:sp>
      </p:grpSp>
      <p:sp>
        <p:nvSpPr>
          <p:cNvPr id="324" name="Freeform 8"/>
          <p:cNvSpPr/>
          <p:nvPr/>
        </p:nvSpPr>
        <p:spPr>
          <a:xfrm>
            <a:off x="4585546" y="1273069"/>
            <a:ext cx="1012826" cy="11652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6215"/>
                </a:moveTo>
                <a:lnTo>
                  <a:pt x="21600" y="5356"/>
                </a:lnTo>
                <a:lnTo>
                  <a:pt x="10800" y="0"/>
                </a:lnTo>
                <a:lnTo>
                  <a:pt x="0" y="5356"/>
                </a:lnTo>
                <a:lnTo>
                  <a:pt x="0" y="16215"/>
                </a:lnTo>
                <a:lnTo>
                  <a:pt x="10800" y="21600"/>
                </a:lnTo>
                <a:lnTo>
                  <a:pt x="21600" y="16215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  <a:effectLst>
            <a:outerShdw blurRad="50800" dist="38100" dir="5400000" rotWithShape="0">
              <a:srgbClr val="000000">
                <a:alpha val="40000"/>
              </a:srgbClr>
            </a:outerShdw>
          </a:effectLst>
        </p:spPr>
        <p:txBody>
          <a:bodyPr lIns="0" tIns="0" rIns="0" bIns="0"/>
          <a:lstStyle/>
          <a:p/>
        </p:txBody>
      </p:sp>
      <p:sp>
        <p:nvSpPr>
          <p:cNvPr id="325" name="Freeform 9"/>
          <p:cNvSpPr/>
          <p:nvPr/>
        </p:nvSpPr>
        <p:spPr>
          <a:xfrm>
            <a:off x="3547321" y="1273069"/>
            <a:ext cx="1012826" cy="11652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6215"/>
                </a:moveTo>
                <a:lnTo>
                  <a:pt x="21600" y="5356"/>
                </a:lnTo>
                <a:lnTo>
                  <a:pt x="10800" y="0"/>
                </a:lnTo>
                <a:lnTo>
                  <a:pt x="0" y="5356"/>
                </a:lnTo>
                <a:lnTo>
                  <a:pt x="0" y="16215"/>
                </a:lnTo>
                <a:lnTo>
                  <a:pt x="10800" y="21600"/>
                </a:lnTo>
                <a:lnTo>
                  <a:pt x="21600" y="16215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  <a:effectLst>
            <a:outerShdw blurRad="50800" dist="38100" dir="5400000" rotWithShape="0">
              <a:srgbClr val="000000">
                <a:alpha val="40000"/>
              </a:srgbClr>
            </a:outerShdw>
          </a:effectLst>
        </p:spPr>
        <p:txBody>
          <a:bodyPr lIns="0" tIns="0" rIns="0" bIns="0"/>
          <a:lstStyle/>
          <a:p/>
        </p:txBody>
      </p:sp>
      <p:sp>
        <p:nvSpPr>
          <p:cNvPr id="326" name="Freeform 10"/>
          <p:cNvSpPr/>
          <p:nvPr/>
        </p:nvSpPr>
        <p:spPr>
          <a:xfrm>
            <a:off x="4585546" y="3070119"/>
            <a:ext cx="1012826" cy="11652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6244"/>
                </a:moveTo>
                <a:lnTo>
                  <a:pt x="21600" y="5385"/>
                </a:lnTo>
                <a:lnTo>
                  <a:pt x="10800" y="0"/>
                </a:lnTo>
                <a:lnTo>
                  <a:pt x="0" y="5385"/>
                </a:lnTo>
                <a:lnTo>
                  <a:pt x="0" y="16244"/>
                </a:lnTo>
                <a:lnTo>
                  <a:pt x="10800" y="21600"/>
                </a:lnTo>
                <a:lnTo>
                  <a:pt x="21600" y="16244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  <a:effectLst>
            <a:outerShdw blurRad="50800" dist="38100" dir="5400000" rotWithShape="0">
              <a:srgbClr val="000000">
                <a:alpha val="40000"/>
              </a:srgbClr>
            </a:outerShdw>
          </a:effectLst>
        </p:spPr>
        <p:txBody>
          <a:bodyPr lIns="0" tIns="0" rIns="0" bIns="0"/>
          <a:lstStyle/>
          <a:p/>
        </p:txBody>
      </p:sp>
      <p:sp>
        <p:nvSpPr>
          <p:cNvPr id="327" name="Freeform 11"/>
          <p:cNvSpPr/>
          <p:nvPr/>
        </p:nvSpPr>
        <p:spPr>
          <a:xfrm>
            <a:off x="3547321" y="3070119"/>
            <a:ext cx="1012826" cy="11652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6244"/>
                </a:moveTo>
                <a:lnTo>
                  <a:pt x="21600" y="5385"/>
                </a:lnTo>
                <a:lnTo>
                  <a:pt x="10800" y="0"/>
                </a:lnTo>
                <a:lnTo>
                  <a:pt x="0" y="5385"/>
                </a:lnTo>
                <a:lnTo>
                  <a:pt x="0" y="16244"/>
                </a:lnTo>
                <a:lnTo>
                  <a:pt x="10800" y="21600"/>
                </a:lnTo>
                <a:lnTo>
                  <a:pt x="21600" y="16244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  <a:effectLst>
            <a:outerShdw blurRad="50800" dist="38100" dir="5400000" rotWithShape="0">
              <a:srgbClr val="000000">
                <a:alpha val="40000"/>
              </a:srgbClr>
            </a:outerShdw>
          </a:effectLst>
        </p:spPr>
        <p:txBody>
          <a:bodyPr lIns="0" tIns="0" rIns="0" bIns="0"/>
          <a:lstStyle/>
          <a:p/>
        </p:txBody>
      </p:sp>
      <p:sp>
        <p:nvSpPr>
          <p:cNvPr id="328" name="Freeform 12"/>
          <p:cNvSpPr/>
          <p:nvPr/>
        </p:nvSpPr>
        <p:spPr>
          <a:xfrm>
            <a:off x="3028207" y="2171594"/>
            <a:ext cx="1011239" cy="11652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lnTo>
                  <a:pt x="0" y="5356"/>
                </a:lnTo>
                <a:lnTo>
                  <a:pt x="0" y="16215"/>
                </a:lnTo>
                <a:lnTo>
                  <a:pt x="10817" y="21600"/>
                </a:lnTo>
                <a:lnTo>
                  <a:pt x="21600" y="16215"/>
                </a:lnTo>
                <a:lnTo>
                  <a:pt x="21600" y="5356"/>
                </a:lnTo>
                <a:lnTo>
                  <a:pt x="10817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  <a:effectLst>
            <a:outerShdw blurRad="50800" dist="38100" dir="5400000" rotWithShape="0">
              <a:srgbClr val="000000">
                <a:alpha val="40000"/>
              </a:srgbClr>
            </a:outerShdw>
          </a:effectLst>
        </p:spPr>
        <p:txBody>
          <a:bodyPr lIns="0" tIns="0" rIns="0" bIns="0"/>
          <a:lstStyle/>
          <a:p/>
        </p:txBody>
      </p:sp>
      <p:sp>
        <p:nvSpPr>
          <p:cNvPr id="329" name="Freeform 13"/>
          <p:cNvSpPr/>
          <p:nvPr/>
        </p:nvSpPr>
        <p:spPr>
          <a:xfrm>
            <a:off x="5104658" y="2171594"/>
            <a:ext cx="1012826" cy="11652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6215"/>
                </a:moveTo>
                <a:lnTo>
                  <a:pt x="21600" y="5356"/>
                </a:lnTo>
                <a:lnTo>
                  <a:pt x="10800" y="0"/>
                </a:lnTo>
                <a:lnTo>
                  <a:pt x="0" y="5356"/>
                </a:lnTo>
                <a:lnTo>
                  <a:pt x="0" y="16215"/>
                </a:lnTo>
                <a:lnTo>
                  <a:pt x="10800" y="21600"/>
                </a:lnTo>
                <a:lnTo>
                  <a:pt x="21600" y="16215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  <a:effectLst>
            <a:outerShdw blurRad="50800" dist="38100" dir="5400000" rotWithShape="0">
              <a:srgbClr val="000000">
                <a:alpha val="40000"/>
              </a:srgbClr>
            </a:outerShdw>
          </a:effectLst>
        </p:spPr>
        <p:txBody>
          <a:bodyPr lIns="0" tIns="0" rIns="0" bIns="0"/>
          <a:lstStyle/>
          <a:p/>
        </p:txBody>
      </p:sp>
      <p:sp>
        <p:nvSpPr>
          <p:cNvPr id="330" name="矩形 39"/>
          <p:cNvSpPr txBox="1"/>
          <p:nvPr/>
        </p:nvSpPr>
        <p:spPr>
          <a:xfrm>
            <a:off x="796850" y="1808170"/>
            <a:ext cx="2532792" cy="2311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>
              <a:lnSpc>
                <a:spcPct val="120000"/>
              </a:lnSpc>
              <a:defRPr sz="800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defRPr>
            </a:lvl1pPr>
          </a:lstStyle>
          <a:p>
            <a:pPr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通过人工智能算法自动编曲写歌</a:t>
            </a:r>
            <a:endParaRPr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  <p:sp>
        <p:nvSpPr>
          <p:cNvPr id="331" name="TextBox 1"/>
          <p:cNvSpPr txBox="1"/>
          <p:nvPr/>
        </p:nvSpPr>
        <p:spPr>
          <a:xfrm>
            <a:off x="2606070" y="1477464"/>
            <a:ext cx="71374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 sz="1200" b="1">
                <a:solidFill>
                  <a:schemeClr val="accent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defRPr>
            </a:lvl1pPr>
          </a:lstStyle>
          <a:p>
            <a:r>
              <a:t>算法写歌</a:t>
            </a:r>
          </a:p>
        </p:txBody>
      </p:sp>
      <p:sp>
        <p:nvSpPr>
          <p:cNvPr id="332" name="直接连接符 41"/>
          <p:cNvSpPr/>
          <p:nvPr/>
        </p:nvSpPr>
        <p:spPr>
          <a:xfrm>
            <a:off x="2915450" y="1764883"/>
            <a:ext cx="269968" cy="1"/>
          </a:xfrm>
          <a:prstGeom prst="line">
            <a:avLst/>
          </a:prstGeom>
          <a:ln w="19050">
            <a:solidFill>
              <a:schemeClr val="accent1"/>
            </a:solidFill>
            <a:miter/>
          </a:ln>
        </p:spPr>
        <p:txBody>
          <a:bodyPr lIns="0" tIns="0" rIns="0" bIns="0"/>
          <a:lstStyle/>
          <a:p/>
        </p:txBody>
      </p:sp>
      <p:grpSp>
        <p:nvGrpSpPr>
          <p:cNvPr id="339" name="Group 3"/>
          <p:cNvGrpSpPr/>
          <p:nvPr/>
        </p:nvGrpSpPr>
        <p:grpSpPr>
          <a:xfrm>
            <a:off x="3862247" y="1675528"/>
            <a:ext cx="392114" cy="392114"/>
            <a:chOff x="0" y="0"/>
            <a:chExt cx="392113" cy="392113"/>
          </a:xfrm>
        </p:grpSpPr>
        <p:sp>
          <p:nvSpPr>
            <p:cNvPr id="333" name="Freeform 6"/>
            <p:cNvSpPr/>
            <p:nvPr/>
          </p:nvSpPr>
          <p:spPr>
            <a:xfrm>
              <a:off x="0" y="203200"/>
              <a:ext cx="153989" cy="555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96"/>
                  </a:moveTo>
                  <a:cubicBezTo>
                    <a:pt x="21600" y="0"/>
                    <a:pt x="21600" y="0"/>
                    <a:pt x="2160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296"/>
                  </a:cubicBezTo>
                  <a:cubicBezTo>
                    <a:pt x="0" y="12132"/>
                    <a:pt x="3456" y="21600"/>
                    <a:pt x="7884" y="21600"/>
                  </a:cubicBezTo>
                  <a:cubicBezTo>
                    <a:pt x="13716" y="21600"/>
                    <a:pt x="13716" y="21600"/>
                    <a:pt x="13716" y="21600"/>
                  </a:cubicBezTo>
                  <a:cubicBezTo>
                    <a:pt x="18036" y="21600"/>
                    <a:pt x="21600" y="12132"/>
                    <a:pt x="21600" y="296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334" name="Freeform 7"/>
            <p:cNvSpPr/>
            <p:nvPr/>
          </p:nvSpPr>
          <p:spPr>
            <a:xfrm>
              <a:off x="-1" y="-1"/>
              <a:ext cx="392115" cy="3921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160" y="20081"/>
                  </a:moveTo>
                  <a:cubicBezTo>
                    <a:pt x="11540" y="20081"/>
                    <a:pt x="11540" y="20081"/>
                    <a:pt x="11540" y="20081"/>
                  </a:cubicBezTo>
                  <a:cubicBezTo>
                    <a:pt x="11540" y="6834"/>
                    <a:pt x="11540" y="6834"/>
                    <a:pt x="11540" y="6834"/>
                  </a:cubicBezTo>
                  <a:cubicBezTo>
                    <a:pt x="12554" y="6581"/>
                    <a:pt x="13357" y="5737"/>
                    <a:pt x="13611" y="4725"/>
                  </a:cubicBezTo>
                  <a:cubicBezTo>
                    <a:pt x="16654" y="4725"/>
                    <a:pt x="16654" y="4725"/>
                    <a:pt x="16654" y="4725"/>
                  </a:cubicBezTo>
                  <a:cubicBezTo>
                    <a:pt x="13273" y="11222"/>
                    <a:pt x="13273" y="11222"/>
                    <a:pt x="13273" y="11222"/>
                  </a:cubicBezTo>
                  <a:cubicBezTo>
                    <a:pt x="13780" y="11222"/>
                    <a:pt x="13780" y="11222"/>
                    <a:pt x="13780" y="11222"/>
                  </a:cubicBezTo>
                  <a:cubicBezTo>
                    <a:pt x="17162" y="4725"/>
                    <a:pt x="17162" y="4725"/>
                    <a:pt x="17162" y="4725"/>
                  </a:cubicBezTo>
                  <a:cubicBezTo>
                    <a:pt x="17627" y="4725"/>
                    <a:pt x="17627" y="4725"/>
                    <a:pt x="17627" y="4725"/>
                  </a:cubicBezTo>
                  <a:cubicBezTo>
                    <a:pt x="21008" y="11222"/>
                    <a:pt x="21008" y="11222"/>
                    <a:pt x="21008" y="11222"/>
                  </a:cubicBezTo>
                  <a:cubicBezTo>
                    <a:pt x="21515" y="11222"/>
                    <a:pt x="21515" y="11222"/>
                    <a:pt x="21515" y="11222"/>
                  </a:cubicBezTo>
                  <a:cubicBezTo>
                    <a:pt x="18134" y="4725"/>
                    <a:pt x="18134" y="4725"/>
                    <a:pt x="18134" y="4725"/>
                  </a:cubicBezTo>
                  <a:cubicBezTo>
                    <a:pt x="21008" y="4725"/>
                    <a:pt x="21008" y="4725"/>
                    <a:pt x="21008" y="4725"/>
                  </a:cubicBezTo>
                  <a:cubicBezTo>
                    <a:pt x="21346" y="4725"/>
                    <a:pt x="21600" y="4430"/>
                    <a:pt x="21600" y="4092"/>
                  </a:cubicBezTo>
                  <a:cubicBezTo>
                    <a:pt x="21600" y="3755"/>
                    <a:pt x="21346" y="3502"/>
                    <a:pt x="21008" y="3502"/>
                  </a:cubicBezTo>
                  <a:cubicBezTo>
                    <a:pt x="13611" y="3502"/>
                    <a:pt x="13611" y="3502"/>
                    <a:pt x="13611" y="3502"/>
                  </a:cubicBezTo>
                  <a:cubicBezTo>
                    <a:pt x="13357" y="2447"/>
                    <a:pt x="12554" y="1645"/>
                    <a:pt x="11540" y="1350"/>
                  </a:cubicBezTo>
                  <a:cubicBezTo>
                    <a:pt x="11540" y="295"/>
                    <a:pt x="11540" y="295"/>
                    <a:pt x="11540" y="295"/>
                  </a:cubicBezTo>
                  <a:cubicBezTo>
                    <a:pt x="11540" y="127"/>
                    <a:pt x="11413" y="0"/>
                    <a:pt x="11244" y="0"/>
                  </a:cubicBezTo>
                  <a:cubicBezTo>
                    <a:pt x="10441" y="0"/>
                    <a:pt x="10441" y="0"/>
                    <a:pt x="10441" y="0"/>
                  </a:cubicBezTo>
                  <a:cubicBezTo>
                    <a:pt x="10229" y="0"/>
                    <a:pt x="10103" y="127"/>
                    <a:pt x="10103" y="295"/>
                  </a:cubicBezTo>
                  <a:cubicBezTo>
                    <a:pt x="10103" y="1350"/>
                    <a:pt x="10103" y="1350"/>
                    <a:pt x="10103" y="1350"/>
                  </a:cubicBezTo>
                  <a:cubicBezTo>
                    <a:pt x="9088" y="1603"/>
                    <a:pt x="8285" y="2447"/>
                    <a:pt x="8031" y="3502"/>
                  </a:cubicBezTo>
                  <a:cubicBezTo>
                    <a:pt x="634" y="3502"/>
                    <a:pt x="634" y="3502"/>
                    <a:pt x="634" y="3502"/>
                  </a:cubicBezTo>
                  <a:cubicBezTo>
                    <a:pt x="296" y="3502"/>
                    <a:pt x="0" y="3755"/>
                    <a:pt x="0" y="4092"/>
                  </a:cubicBezTo>
                  <a:cubicBezTo>
                    <a:pt x="0" y="4430"/>
                    <a:pt x="296" y="4725"/>
                    <a:pt x="634" y="4725"/>
                  </a:cubicBezTo>
                  <a:cubicBezTo>
                    <a:pt x="3508" y="4725"/>
                    <a:pt x="3508" y="4725"/>
                    <a:pt x="3508" y="4725"/>
                  </a:cubicBezTo>
                  <a:cubicBezTo>
                    <a:pt x="127" y="11222"/>
                    <a:pt x="127" y="11222"/>
                    <a:pt x="127" y="11222"/>
                  </a:cubicBezTo>
                  <a:cubicBezTo>
                    <a:pt x="634" y="11222"/>
                    <a:pt x="634" y="11222"/>
                    <a:pt x="634" y="11222"/>
                  </a:cubicBezTo>
                  <a:cubicBezTo>
                    <a:pt x="4016" y="4725"/>
                    <a:pt x="4016" y="4725"/>
                    <a:pt x="4016" y="4725"/>
                  </a:cubicBezTo>
                  <a:cubicBezTo>
                    <a:pt x="4481" y="4725"/>
                    <a:pt x="4481" y="4725"/>
                    <a:pt x="4481" y="4725"/>
                  </a:cubicBezTo>
                  <a:cubicBezTo>
                    <a:pt x="7862" y="11222"/>
                    <a:pt x="7862" y="11222"/>
                    <a:pt x="7862" y="11222"/>
                  </a:cubicBezTo>
                  <a:cubicBezTo>
                    <a:pt x="8369" y="11222"/>
                    <a:pt x="8369" y="11222"/>
                    <a:pt x="8369" y="11222"/>
                  </a:cubicBezTo>
                  <a:cubicBezTo>
                    <a:pt x="4988" y="4725"/>
                    <a:pt x="4988" y="4725"/>
                    <a:pt x="4988" y="4725"/>
                  </a:cubicBezTo>
                  <a:cubicBezTo>
                    <a:pt x="8031" y="4725"/>
                    <a:pt x="8031" y="4725"/>
                    <a:pt x="8031" y="4725"/>
                  </a:cubicBezTo>
                  <a:cubicBezTo>
                    <a:pt x="8285" y="5737"/>
                    <a:pt x="9088" y="6581"/>
                    <a:pt x="10103" y="6834"/>
                  </a:cubicBezTo>
                  <a:cubicBezTo>
                    <a:pt x="10103" y="20081"/>
                    <a:pt x="10103" y="20081"/>
                    <a:pt x="10103" y="20081"/>
                  </a:cubicBezTo>
                  <a:cubicBezTo>
                    <a:pt x="7524" y="20081"/>
                    <a:pt x="7524" y="20081"/>
                    <a:pt x="7524" y="20081"/>
                  </a:cubicBezTo>
                  <a:cubicBezTo>
                    <a:pt x="7101" y="20081"/>
                    <a:pt x="6721" y="20419"/>
                    <a:pt x="6721" y="20841"/>
                  </a:cubicBezTo>
                  <a:cubicBezTo>
                    <a:pt x="6721" y="21263"/>
                    <a:pt x="7101" y="21600"/>
                    <a:pt x="7524" y="21600"/>
                  </a:cubicBezTo>
                  <a:cubicBezTo>
                    <a:pt x="14160" y="21600"/>
                    <a:pt x="14160" y="21600"/>
                    <a:pt x="14160" y="21600"/>
                  </a:cubicBezTo>
                  <a:cubicBezTo>
                    <a:pt x="14583" y="21600"/>
                    <a:pt x="14921" y="21263"/>
                    <a:pt x="14921" y="20841"/>
                  </a:cubicBezTo>
                  <a:cubicBezTo>
                    <a:pt x="14921" y="20419"/>
                    <a:pt x="14583" y="20081"/>
                    <a:pt x="14160" y="20081"/>
                  </a:cubicBezTo>
                  <a:close/>
                  <a:moveTo>
                    <a:pt x="9215" y="4092"/>
                  </a:moveTo>
                  <a:cubicBezTo>
                    <a:pt x="9215" y="3206"/>
                    <a:pt x="9933" y="2489"/>
                    <a:pt x="10821" y="2489"/>
                  </a:cubicBezTo>
                  <a:cubicBezTo>
                    <a:pt x="11709" y="2489"/>
                    <a:pt x="12427" y="3206"/>
                    <a:pt x="12427" y="4092"/>
                  </a:cubicBezTo>
                  <a:cubicBezTo>
                    <a:pt x="12427" y="4978"/>
                    <a:pt x="11709" y="5695"/>
                    <a:pt x="10821" y="5695"/>
                  </a:cubicBezTo>
                  <a:cubicBezTo>
                    <a:pt x="9933" y="5695"/>
                    <a:pt x="9215" y="4978"/>
                    <a:pt x="9215" y="4092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335" name="Freeform 8"/>
            <p:cNvSpPr/>
            <p:nvPr/>
          </p:nvSpPr>
          <p:spPr>
            <a:xfrm>
              <a:off x="238125" y="203200"/>
              <a:ext cx="153988" cy="555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296"/>
                  </a:cubicBezTo>
                  <a:cubicBezTo>
                    <a:pt x="0" y="12132"/>
                    <a:pt x="3546" y="21600"/>
                    <a:pt x="7845" y="21600"/>
                  </a:cubicBezTo>
                  <a:cubicBezTo>
                    <a:pt x="13755" y="21600"/>
                    <a:pt x="13755" y="21600"/>
                    <a:pt x="13755" y="21600"/>
                  </a:cubicBezTo>
                  <a:cubicBezTo>
                    <a:pt x="18054" y="21600"/>
                    <a:pt x="21600" y="12132"/>
                    <a:pt x="21600" y="296"/>
                  </a:cubicBezTo>
                  <a:cubicBezTo>
                    <a:pt x="2160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336" name="Freeform 9"/>
            <p:cNvSpPr/>
            <p:nvPr/>
          </p:nvSpPr>
          <p:spPr>
            <a:xfrm>
              <a:off x="0" y="203200"/>
              <a:ext cx="153989" cy="555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96"/>
                  </a:moveTo>
                  <a:cubicBezTo>
                    <a:pt x="21600" y="0"/>
                    <a:pt x="21600" y="0"/>
                    <a:pt x="2160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296"/>
                  </a:cubicBezTo>
                  <a:cubicBezTo>
                    <a:pt x="0" y="12132"/>
                    <a:pt x="3456" y="21600"/>
                    <a:pt x="7884" y="21600"/>
                  </a:cubicBezTo>
                  <a:cubicBezTo>
                    <a:pt x="13716" y="21600"/>
                    <a:pt x="13716" y="21600"/>
                    <a:pt x="13716" y="21600"/>
                  </a:cubicBezTo>
                  <a:cubicBezTo>
                    <a:pt x="18036" y="21600"/>
                    <a:pt x="21600" y="12132"/>
                    <a:pt x="21600" y="296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337" name="Freeform 10"/>
            <p:cNvSpPr/>
            <p:nvPr/>
          </p:nvSpPr>
          <p:spPr>
            <a:xfrm>
              <a:off x="-1" y="-1"/>
              <a:ext cx="392115" cy="3921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160" y="20081"/>
                  </a:moveTo>
                  <a:cubicBezTo>
                    <a:pt x="11540" y="20081"/>
                    <a:pt x="11540" y="20081"/>
                    <a:pt x="11540" y="20081"/>
                  </a:cubicBezTo>
                  <a:cubicBezTo>
                    <a:pt x="11540" y="6834"/>
                    <a:pt x="11540" y="6834"/>
                    <a:pt x="11540" y="6834"/>
                  </a:cubicBezTo>
                  <a:cubicBezTo>
                    <a:pt x="12554" y="6581"/>
                    <a:pt x="13357" y="5737"/>
                    <a:pt x="13611" y="4725"/>
                  </a:cubicBezTo>
                  <a:cubicBezTo>
                    <a:pt x="16654" y="4725"/>
                    <a:pt x="16654" y="4725"/>
                    <a:pt x="16654" y="4725"/>
                  </a:cubicBezTo>
                  <a:cubicBezTo>
                    <a:pt x="13273" y="11222"/>
                    <a:pt x="13273" y="11222"/>
                    <a:pt x="13273" y="11222"/>
                  </a:cubicBezTo>
                  <a:cubicBezTo>
                    <a:pt x="13780" y="11222"/>
                    <a:pt x="13780" y="11222"/>
                    <a:pt x="13780" y="11222"/>
                  </a:cubicBezTo>
                  <a:cubicBezTo>
                    <a:pt x="17162" y="4725"/>
                    <a:pt x="17162" y="4725"/>
                    <a:pt x="17162" y="4725"/>
                  </a:cubicBezTo>
                  <a:cubicBezTo>
                    <a:pt x="17627" y="4725"/>
                    <a:pt x="17627" y="4725"/>
                    <a:pt x="17627" y="4725"/>
                  </a:cubicBezTo>
                  <a:cubicBezTo>
                    <a:pt x="21008" y="11222"/>
                    <a:pt x="21008" y="11222"/>
                    <a:pt x="21008" y="11222"/>
                  </a:cubicBezTo>
                  <a:cubicBezTo>
                    <a:pt x="21515" y="11222"/>
                    <a:pt x="21515" y="11222"/>
                    <a:pt x="21515" y="11222"/>
                  </a:cubicBezTo>
                  <a:cubicBezTo>
                    <a:pt x="18134" y="4725"/>
                    <a:pt x="18134" y="4725"/>
                    <a:pt x="18134" y="4725"/>
                  </a:cubicBezTo>
                  <a:cubicBezTo>
                    <a:pt x="21008" y="4725"/>
                    <a:pt x="21008" y="4725"/>
                    <a:pt x="21008" y="4725"/>
                  </a:cubicBezTo>
                  <a:cubicBezTo>
                    <a:pt x="21346" y="4725"/>
                    <a:pt x="21600" y="4430"/>
                    <a:pt x="21600" y="4092"/>
                  </a:cubicBezTo>
                  <a:cubicBezTo>
                    <a:pt x="21600" y="3755"/>
                    <a:pt x="21346" y="3502"/>
                    <a:pt x="21008" y="3502"/>
                  </a:cubicBezTo>
                  <a:cubicBezTo>
                    <a:pt x="13611" y="3502"/>
                    <a:pt x="13611" y="3502"/>
                    <a:pt x="13611" y="3502"/>
                  </a:cubicBezTo>
                  <a:cubicBezTo>
                    <a:pt x="13357" y="2447"/>
                    <a:pt x="12554" y="1645"/>
                    <a:pt x="11540" y="1350"/>
                  </a:cubicBezTo>
                  <a:cubicBezTo>
                    <a:pt x="11540" y="295"/>
                    <a:pt x="11540" y="295"/>
                    <a:pt x="11540" y="295"/>
                  </a:cubicBezTo>
                  <a:cubicBezTo>
                    <a:pt x="11540" y="127"/>
                    <a:pt x="11413" y="0"/>
                    <a:pt x="11244" y="0"/>
                  </a:cubicBezTo>
                  <a:cubicBezTo>
                    <a:pt x="10441" y="0"/>
                    <a:pt x="10441" y="0"/>
                    <a:pt x="10441" y="0"/>
                  </a:cubicBezTo>
                  <a:cubicBezTo>
                    <a:pt x="10229" y="0"/>
                    <a:pt x="10103" y="127"/>
                    <a:pt x="10103" y="295"/>
                  </a:cubicBezTo>
                  <a:cubicBezTo>
                    <a:pt x="10103" y="1350"/>
                    <a:pt x="10103" y="1350"/>
                    <a:pt x="10103" y="1350"/>
                  </a:cubicBezTo>
                  <a:cubicBezTo>
                    <a:pt x="9088" y="1603"/>
                    <a:pt x="8285" y="2447"/>
                    <a:pt x="8031" y="3502"/>
                  </a:cubicBezTo>
                  <a:cubicBezTo>
                    <a:pt x="634" y="3502"/>
                    <a:pt x="634" y="3502"/>
                    <a:pt x="634" y="3502"/>
                  </a:cubicBezTo>
                  <a:cubicBezTo>
                    <a:pt x="296" y="3502"/>
                    <a:pt x="0" y="3755"/>
                    <a:pt x="0" y="4092"/>
                  </a:cubicBezTo>
                  <a:cubicBezTo>
                    <a:pt x="0" y="4430"/>
                    <a:pt x="296" y="4725"/>
                    <a:pt x="634" y="4725"/>
                  </a:cubicBezTo>
                  <a:cubicBezTo>
                    <a:pt x="3508" y="4725"/>
                    <a:pt x="3508" y="4725"/>
                    <a:pt x="3508" y="4725"/>
                  </a:cubicBezTo>
                  <a:cubicBezTo>
                    <a:pt x="127" y="11222"/>
                    <a:pt x="127" y="11222"/>
                    <a:pt x="127" y="11222"/>
                  </a:cubicBezTo>
                  <a:cubicBezTo>
                    <a:pt x="634" y="11222"/>
                    <a:pt x="634" y="11222"/>
                    <a:pt x="634" y="11222"/>
                  </a:cubicBezTo>
                  <a:cubicBezTo>
                    <a:pt x="4016" y="4725"/>
                    <a:pt x="4016" y="4725"/>
                    <a:pt x="4016" y="4725"/>
                  </a:cubicBezTo>
                  <a:cubicBezTo>
                    <a:pt x="4481" y="4725"/>
                    <a:pt x="4481" y="4725"/>
                    <a:pt x="4481" y="4725"/>
                  </a:cubicBezTo>
                  <a:cubicBezTo>
                    <a:pt x="7862" y="11222"/>
                    <a:pt x="7862" y="11222"/>
                    <a:pt x="7862" y="11222"/>
                  </a:cubicBezTo>
                  <a:cubicBezTo>
                    <a:pt x="8369" y="11222"/>
                    <a:pt x="8369" y="11222"/>
                    <a:pt x="8369" y="11222"/>
                  </a:cubicBezTo>
                  <a:cubicBezTo>
                    <a:pt x="4988" y="4725"/>
                    <a:pt x="4988" y="4725"/>
                    <a:pt x="4988" y="4725"/>
                  </a:cubicBezTo>
                  <a:cubicBezTo>
                    <a:pt x="8031" y="4725"/>
                    <a:pt x="8031" y="4725"/>
                    <a:pt x="8031" y="4725"/>
                  </a:cubicBezTo>
                  <a:cubicBezTo>
                    <a:pt x="8285" y="5737"/>
                    <a:pt x="9088" y="6581"/>
                    <a:pt x="10103" y="6834"/>
                  </a:cubicBezTo>
                  <a:cubicBezTo>
                    <a:pt x="10103" y="20081"/>
                    <a:pt x="10103" y="20081"/>
                    <a:pt x="10103" y="20081"/>
                  </a:cubicBezTo>
                  <a:cubicBezTo>
                    <a:pt x="7524" y="20081"/>
                    <a:pt x="7524" y="20081"/>
                    <a:pt x="7524" y="20081"/>
                  </a:cubicBezTo>
                  <a:cubicBezTo>
                    <a:pt x="7101" y="20081"/>
                    <a:pt x="6721" y="20419"/>
                    <a:pt x="6721" y="20841"/>
                  </a:cubicBezTo>
                  <a:cubicBezTo>
                    <a:pt x="6721" y="21263"/>
                    <a:pt x="7101" y="21600"/>
                    <a:pt x="7524" y="21600"/>
                  </a:cubicBezTo>
                  <a:cubicBezTo>
                    <a:pt x="14160" y="21600"/>
                    <a:pt x="14160" y="21600"/>
                    <a:pt x="14160" y="21600"/>
                  </a:cubicBezTo>
                  <a:cubicBezTo>
                    <a:pt x="14583" y="21600"/>
                    <a:pt x="14921" y="21263"/>
                    <a:pt x="14921" y="20841"/>
                  </a:cubicBezTo>
                  <a:cubicBezTo>
                    <a:pt x="14921" y="20419"/>
                    <a:pt x="14583" y="20081"/>
                    <a:pt x="14160" y="20081"/>
                  </a:cubicBezTo>
                  <a:close/>
                  <a:moveTo>
                    <a:pt x="9215" y="4092"/>
                  </a:moveTo>
                  <a:cubicBezTo>
                    <a:pt x="9215" y="3206"/>
                    <a:pt x="9933" y="2489"/>
                    <a:pt x="10821" y="2489"/>
                  </a:cubicBezTo>
                  <a:cubicBezTo>
                    <a:pt x="11709" y="2489"/>
                    <a:pt x="12427" y="3206"/>
                    <a:pt x="12427" y="4092"/>
                  </a:cubicBezTo>
                  <a:cubicBezTo>
                    <a:pt x="12427" y="4978"/>
                    <a:pt x="11709" y="5695"/>
                    <a:pt x="10821" y="5695"/>
                  </a:cubicBezTo>
                  <a:cubicBezTo>
                    <a:pt x="9933" y="5695"/>
                    <a:pt x="9215" y="4978"/>
                    <a:pt x="9215" y="4092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338" name="Freeform 11"/>
            <p:cNvSpPr/>
            <p:nvPr/>
          </p:nvSpPr>
          <p:spPr>
            <a:xfrm>
              <a:off x="238125" y="203200"/>
              <a:ext cx="153988" cy="555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296"/>
                  </a:cubicBezTo>
                  <a:cubicBezTo>
                    <a:pt x="0" y="12132"/>
                    <a:pt x="3546" y="21600"/>
                    <a:pt x="7845" y="21600"/>
                  </a:cubicBezTo>
                  <a:cubicBezTo>
                    <a:pt x="13755" y="21600"/>
                    <a:pt x="13755" y="21600"/>
                    <a:pt x="13755" y="21600"/>
                  </a:cubicBezTo>
                  <a:cubicBezTo>
                    <a:pt x="18054" y="21600"/>
                    <a:pt x="21600" y="12132"/>
                    <a:pt x="21600" y="296"/>
                  </a:cubicBezTo>
                  <a:cubicBezTo>
                    <a:pt x="2160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</p:grpSp>
      <p:grpSp>
        <p:nvGrpSpPr>
          <p:cNvPr id="348" name="Group 35"/>
          <p:cNvGrpSpPr/>
          <p:nvPr/>
        </p:nvGrpSpPr>
        <p:grpSpPr>
          <a:xfrm>
            <a:off x="3316958" y="2577201"/>
            <a:ext cx="420688" cy="354014"/>
            <a:chOff x="0" y="0"/>
            <a:chExt cx="420687" cy="354013"/>
          </a:xfrm>
        </p:grpSpPr>
        <p:sp>
          <p:nvSpPr>
            <p:cNvPr id="340" name="Freeform 32"/>
            <p:cNvSpPr/>
            <p:nvPr/>
          </p:nvSpPr>
          <p:spPr>
            <a:xfrm>
              <a:off x="0" y="-1"/>
              <a:ext cx="420688" cy="3540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984" y="0"/>
                  </a:moveTo>
                  <a:cubicBezTo>
                    <a:pt x="1616" y="0"/>
                    <a:pt x="1616" y="0"/>
                    <a:pt x="1616" y="0"/>
                  </a:cubicBezTo>
                  <a:cubicBezTo>
                    <a:pt x="709" y="0"/>
                    <a:pt x="0" y="842"/>
                    <a:pt x="0" y="1917"/>
                  </a:cubicBezTo>
                  <a:cubicBezTo>
                    <a:pt x="0" y="17252"/>
                    <a:pt x="0" y="17252"/>
                    <a:pt x="0" y="17252"/>
                  </a:cubicBezTo>
                  <a:cubicBezTo>
                    <a:pt x="0" y="18281"/>
                    <a:pt x="709" y="19122"/>
                    <a:pt x="1616" y="19122"/>
                  </a:cubicBezTo>
                  <a:cubicBezTo>
                    <a:pt x="8908" y="19122"/>
                    <a:pt x="8908" y="19122"/>
                    <a:pt x="8908" y="19122"/>
                  </a:cubicBezTo>
                  <a:cubicBezTo>
                    <a:pt x="8908" y="19449"/>
                    <a:pt x="8908" y="19449"/>
                    <a:pt x="8908" y="19449"/>
                  </a:cubicBezTo>
                  <a:cubicBezTo>
                    <a:pt x="8908" y="19590"/>
                    <a:pt x="8869" y="19870"/>
                    <a:pt x="8790" y="20010"/>
                  </a:cubicBezTo>
                  <a:cubicBezTo>
                    <a:pt x="6977" y="20805"/>
                    <a:pt x="6977" y="20805"/>
                    <a:pt x="6977" y="20805"/>
                  </a:cubicBezTo>
                  <a:cubicBezTo>
                    <a:pt x="6819" y="20899"/>
                    <a:pt x="6504" y="20992"/>
                    <a:pt x="6307" y="20992"/>
                  </a:cubicBezTo>
                  <a:cubicBezTo>
                    <a:pt x="5952" y="20992"/>
                    <a:pt x="5952" y="20992"/>
                    <a:pt x="5952" y="20992"/>
                  </a:cubicBezTo>
                  <a:cubicBezTo>
                    <a:pt x="5755" y="20992"/>
                    <a:pt x="5597" y="21132"/>
                    <a:pt x="5597" y="21273"/>
                  </a:cubicBezTo>
                  <a:cubicBezTo>
                    <a:pt x="5597" y="21273"/>
                    <a:pt x="5597" y="21273"/>
                    <a:pt x="5597" y="21273"/>
                  </a:cubicBezTo>
                  <a:cubicBezTo>
                    <a:pt x="5597" y="21460"/>
                    <a:pt x="5755" y="21600"/>
                    <a:pt x="5952" y="21600"/>
                  </a:cubicBezTo>
                  <a:cubicBezTo>
                    <a:pt x="15648" y="21600"/>
                    <a:pt x="15648" y="21600"/>
                    <a:pt x="15648" y="21600"/>
                  </a:cubicBezTo>
                  <a:cubicBezTo>
                    <a:pt x="15845" y="21600"/>
                    <a:pt x="16003" y="21460"/>
                    <a:pt x="16003" y="21273"/>
                  </a:cubicBezTo>
                  <a:cubicBezTo>
                    <a:pt x="16003" y="21273"/>
                    <a:pt x="16003" y="21273"/>
                    <a:pt x="16003" y="21273"/>
                  </a:cubicBezTo>
                  <a:cubicBezTo>
                    <a:pt x="16003" y="21132"/>
                    <a:pt x="15924" y="20992"/>
                    <a:pt x="15845" y="20992"/>
                  </a:cubicBezTo>
                  <a:cubicBezTo>
                    <a:pt x="15727" y="20992"/>
                    <a:pt x="15491" y="20945"/>
                    <a:pt x="15333" y="20945"/>
                  </a:cubicBezTo>
                  <a:cubicBezTo>
                    <a:pt x="12968" y="19917"/>
                    <a:pt x="12968" y="19917"/>
                    <a:pt x="12968" y="19917"/>
                  </a:cubicBezTo>
                  <a:cubicBezTo>
                    <a:pt x="12810" y="19823"/>
                    <a:pt x="12692" y="19590"/>
                    <a:pt x="12692" y="19449"/>
                  </a:cubicBezTo>
                  <a:cubicBezTo>
                    <a:pt x="12692" y="19122"/>
                    <a:pt x="12692" y="19122"/>
                    <a:pt x="12692" y="19122"/>
                  </a:cubicBezTo>
                  <a:cubicBezTo>
                    <a:pt x="19984" y="19122"/>
                    <a:pt x="19984" y="19122"/>
                    <a:pt x="19984" y="19122"/>
                  </a:cubicBezTo>
                  <a:cubicBezTo>
                    <a:pt x="20891" y="19122"/>
                    <a:pt x="21600" y="18281"/>
                    <a:pt x="21600" y="17252"/>
                  </a:cubicBezTo>
                  <a:cubicBezTo>
                    <a:pt x="21600" y="1917"/>
                    <a:pt x="21600" y="1917"/>
                    <a:pt x="21600" y="1917"/>
                  </a:cubicBezTo>
                  <a:cubicBezTo>
                    <a:pt x="21600" y="842"/>
                    <a:pt x="20891" y="0"/>
                    <a:pt x="19984" y="0"/>
                  </a:cubicBezTo>
                  <a:close/>
                  <a:moveTo>
                    <a:pt x="20102" y="15429"/>
                  </a:moveTo>
                  <a:cubicBezTo>
                    <a:pt x="20102" y="15756"/>
                    <a:pt x="19866" y="16036"/>
                    <a:pt x="19590" y="16083"/>
                  </a:cubicBezTo>
                  <a:cubicBezTo>
                    <a:pt x="2010" y="16083"/>
                    <a:pt x="2010" y="16083"/>
                    <a:pt x="2010" y="16083"/>
                  </a:cubicBezTo>
                  <a:cubicBezTo>
                    <a:pt x="1734" y="16036"/>
                    <a:pt x="1498" y="15756"/>
                    <a:pt x="1498" y="15429"/>
                  </a:cubicBezTo>
                  <a:cubicBezTo>
                    <a:pt x="1498" y="2338"/>
                    <a:pt x="1498" y="2338"/>
                    <a:pt x="1498" y="2338"/>
                  </a:cubicBezTo>
                  <a:cubicBezTo>
                    <a:pt x="1498" y="1964"/>
                    <a:pt x="1734" y="1683"/>
                    <a:pt x="2010" y="1683"/>
                  </a:cubicBezTo>
                  <a:cubicBezTo>
                    <a:pt x="19590" y="1683"/>
                    <a:pt x="19590" y="1683"/>
                    <a:pt x="19590" y="1683"/>
                  </a:cubicBezTo>
                  <a:cubicBezTo>
                    <a:pt x="19866" y="1683"/>
                    <a:pt x="20102" y="1964"/>
                    <a:pt x="20102" y="2338"/>
                  </a:cubicBezTo>
                  <a:lnTo>
                    <a:pt x="20102" y="15429"/>
                  </a:ln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341" name="Oval 33"/>
            <p:cNvSpPr/>
            <p:nvPr/>
          </p:nvSpPr>
          <p:spPr>
            <a:xfrm>
              <a:off x="323849" y="284957"/>
              <a:ext cx="12701" cy="12701"/>
            </a:xfrm>
            <a:prstGeom prst="ellipse">
              <a:avLst/>
            </a:pr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342" name="Freeform 34"/>
            <p:cNvSpPr/>
            <p:nvPr/>
          </p:nvSpPr>
          <p:spPr>
            <a:xfrm>
              <a:off x="338136" y="284162"/>
              <a:ext cx="47626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9969"/>
                  </a:moveTo>
                  <a:cubicBezTo>
                    <a:pt x="21600" y="16615"/>
                    <a:pt x="20571" y="21600"/>
                    <a:pt x="19543" y="21600"/>
                  </a:cubicBezTo>
                  <a:cubicBezTo>
                    <a:pt x="2057" y="21600"/>
                    <a:pt x="2057" y="21600"/>
                    <a:pt x="2057" y="21600"/>
                  </a:cubicBezTo>
                  <a:cubicBezTo>
                    <a:pt x="1029" y="21600"/>
                    <a:pt x="0" y="16615"/>
                    <a:pt x="0" y="9969"/>
                  </a:cubicBezTo>
                  <a:cubicBezTo>
                    <a:pt x="0" y="9969"/>
                    <a:pt x="0" y="9969"/>
                    <a:pt x="0" y="9969"/>
                  </a:cubicBezTo>
                  <a:cubicBezTo>
                    <a:pt x="0" y="4985"/>
                    <a:pt x="1029" y="0"/>
                    <a:pt x="2057" y="0"/>
                  </a:cubicBezTo>
                  <a:cubicBezTo>
                    <a:pt x="19543" y="0"/>
                    <a:pt x="19543" y="0"/>
                    <a:pt x="19543" y="0"/>
                  </a:cubicBezTo>
                  <a:cubicBezTo>
                    <a:pt x="20571" y="0"/>
                    <a:pt x="21600" y="4985"/>
                    <a:pt x="21600" y="9969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343" name="Freeform 35"/>
            <p:cNvSpPr/>
            <p:nvPr/>
          </p:nvSpPr>
          <p:spPr>
            <a:xfrm>
              <a:off x="317499" y="60325"/>
              <a:ext cx="34926" cy="1666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300"/>
                  </a:moveTo>
                  <a:cubicBezTo>
                    <a:pt x="21600" y="20600"/>
                    <a:pt x="16800" y="21600"/>
                    <a:pt x="10560" y="21600"/>
                  </a:cubicBezTo>
                  <a:cubicBezTo>
                    <a:pt x="10560" y="21600"/>
                    <a:pt x="10560" y="21600"/>
                    <a:pt x="10560" y="21600"/>
                  </a:cubicBezTo>
                  <a:cubicBezTo>
                    <a:pt x="4800" y="21600"/>
                    <a:pt x="0" y="20600"/>
                    <a:pt x="0" y="19300"/>
                  </a:cubicBezTo>
                  <a:cubicBezTo>
                    <a:pt x="0" y="2300"/>
                    <a:pt x="0" y="2300"/>
                    <a:pt x="0" y="2300"/>
                  </a:cubicBezTo>
                  <a:cubicBezTo>
                    <a:pt x="0" y="1000"/>
                    <a:pt x="4800" y="0"/>
                    <a:pt x="10560" y="0"/>
                  </a:cubicBezTo>
                  <a:cubicBezTo>
                    <a:pt x="10560" y="0"/>
                    <a:pt x="10560" y="0"/>
                    <a:pt x="10560" y="0"/>
                  </a:cubicBezTo>
                  <a:cubicBezTo>
                    <a:pt x="16800" y="0"/>
                    <a:pt x="21600" y="1000"/>
                    <a:pt x="21600" y="2300"/>
                  </a:cubicBezTo>
                  <a:lnTo>
                    <a:pt x="21600" y="19300"/>
                  </a:ln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344" name="Freeform 36"/>
            <p:cNvSpPr/>
            <p:nvPr/>
          </p:nvSpPr>
          <p:spPr>
            <a:xfrm>
              <a:off x="255586" y="88900"/>
              <a:ext cx="34926" cy="138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840"/>
                  </a:moveTo>
                  <a:cubicBezTo>
                    <a:pt x="21600" y="20400"/>
                    <a:pt x="16800" y="21600"/>
                    <a:pt x="11040" y="21600"/>
                  </a:cubicBezTo>
                  <a:cubicBezTo>
                    <a:pt x="11040" y="21600"/>
                    <a:pt x="11040" y="21600"/>
                    <a:pt x="11040" y="21600"/>
                  </a:cubicBezTo>
                  <a:cubicBezTo>
                    <a:pt x="4800" y="21600"/>
                    <a:pt x="0" y="20400"/>
                    <a:pt x="0" y="18840"/>
                  </a:cubicBezTo>
                  <a:cubicBezTo>
                    <a:pt x="0" y="2760"/>
                    <a:pt x="0" y="2760"/>
                    <a:pt x="0" y="2760"/>
                  </a:cubicBezTo>
                  <a:cubicBezTo>
                    <a:pt x="0" y="1200"/>
                    <a:pt x="4800" y="0"/>
                    <a:pt x="11040" y="0"/>
                  </a:cubicBezTo>
                  <a:cubicBezTo>
                    <a:pt x="11040" y="0"/>
                    <a:pt x="11040" y="0"/>
                    <a:pt x="11040" y="0"/>
                  </a:cubicBezTo>
                  <a:cubicBezTo>
                    <a:pt x="16800" y="0"/>
                    <a:pt x="21600" y="1200"/>
                    <a:pt x="21600" y="2760"/>
                  </a:cubicBezTo>
                  <a:lnTo>
                    <a:pt x="21600" y="18840"/>
                  </a:ln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345" name="Freeform 37"/>
            <p:cNvSpPr/>
            <p:nvPr/>
          </p:nvSpPr>
          <p:spPr>
            <a:xfrm>
              <a:off x="193675" y="115887"/>
              <a:ext cx="33338" cy="1111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150"/>
                  </a:moveTo>
                  <a:cubicBezTo>
                    <a:pt x="21600" y="20100"/>
                    <a:pt x="16691" y="21600"/>
                    <a:pt x="10800" y="21600"/>
                  </a:cubicBezTo>
                  <a:cubicBezTo>
                    <a:pt x="10800" y="21600"/>
                    <a:pt x="10800" y="21600"/>
                    <a:pt x="10800" y="21600"/>
                  </a:cubicBezTo>
                  <a:cubicBezTo>
                    <a:pt x="4909" y="21600"/>
                    <a:pt x="0" y="20100"/>
                    <a:pt x="0" y="18150"/>
                  </a:cubicBezTo>
                  <a:cubicBezTo>
                    <a:pt x="0" y="3450"/>
                    <a:pt x="0" y="3450"/>
                    <a:pt x="0" y="3450"/>
                  </a:cubicBezTo>
                  <a:cubicBezTo>
                    <a:pt x="0" y="1500"/>
                    <a:pt x="4909" y="0"/>
                    <a:pt x="10800" y="0"/>
                  </a:cubicBezTo>
                  <a:cubicBezTo>
                    <a:pt x="10800" y="0"/>
                    <a:pt x="10800" y="0"/>
                    <a:pt x="10800" y="0"/>
                  </a:cubicBezTo>
                  <a:cubicBezTo>
                    <a:pt x="16691" y="0"/>
                    <a:pt x="21600" y="1500"/>
                    <a:pt x="21600" y="3450"/>
                  </a:cubicBezTo>
                  <a:lnTo>
                    <a:pt x="21600" y="18150"/>
                  </a:ln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346" name="Freeform 38"/>
            <p:cNvSpPr/>
            <p:nvPr/>
          </p:nvSpPr>
          <p:spPr>
            <a:xfrm>
              <a:off x="131762" y="144462"/>
              <a:ext cx="34926" cy="82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000"/>
                  </a:moveTo>
                  <a:cubicBezTo>
                    <a:pt x="21600" y="19600"/>
                    <a:pt x="16800" y="21600"/>
                    <a:pt x="10560" y="21600"/>
                  </a:cubicBezTo>
                  <a:cubicBezTo>
                    <a:pt x="10560" y="21600"/>
                    <a:pt x="10560" y="21600"/>
                    <a:pt x="10560" y="21600"/>
                  </a:cubicBezTo>
                  <a:cubicBezTo>
                    <a:pt x="4800" y="21600"/>
                    <a:pt x="0" y="19600"/>
                    <a:pt x="0" y="17000"/>
                  </a:cubicBezTo>
                  <a:cubicBezTo>
                    <a:pt x="0" y="4600"/>
                    <a:pt x="0" y="4600"/>
                    <a:pt x="0" y="4600"/>
                  </a:cubicBezTo>
                  <a:cubicBezTo>
                    <a:pt x="0" y="2000"/>
                    <a:pt x="4800" y="0"/>
                    <a:pt x="10560" y="0"/>
                  </a:cubicBezTo>
                  <a:cubicBezTo>
                    <a:pt x="10560" y="0"/>
                    <a:pt x="10560" y="0"/>
                    <a:pt x="10560" y="0"/>
                  </a:cubicBezTo>
                  <a:cubicBezTo>
                    <a:pt x="16800" y="0"/>
                    <a:pt x="21600" y="2000"/>
                    <a:pt x="21600" y="4600"/>
                  </a:cubicBezTo>
                  <a:lnTo>
                    <a:pt x="21600" y="17000"/>
                  </a:ln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347" name="Freeform 39"/>
            <p:cNvSpPr/>
            <p:nvPr/>
          </p:nvSpPr>
          <p:spPr>
            <a:xfrm>
              <a:off x="69850" y="171450"/>
              <a:ext cx="33339" cy="555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700"/>
                  </a:moveTo>
                  <a:cubicBezTo>
                    <a:pt x="21600" y="18600"/>
                    <a:pt x="16800" y="21600"/>
                    <a:pt x="11040" y="21600"/>
                  </a:cubicBezTo>
                  <a:cubicBezTo>
                    <a:pt x="11040" y="21600"/>
                    <a:pt x="11040" y="21600"/>
                    <a:pt x="11040" y="21600"/>
                  </a:cubicBezTo>
                  <a:cubicBezTo>
                    <a:pt x="4800" y="21600"/>
                    <a:pt x="0" y="18600"/>
                    <a:pt x="0" y="14700"/>
                  </a:cubicBezTo>
                  <a:cubicBezTo>
                    <a:pt x="0" y="6900"/>
                    <a:pt x="0" y="6900"/>
                    <a:pt x="0" y="6900"/>
                  </a:cubicBezTo>
                  <a:cubicBezTo>
                    <a:pt x="0" y="3000"/>
                    <a:pt x="4800" y="0"/>
                    <a:pt x="11040" y="0"/>
                  </a:cubicBezTo>
                  <a:cubicBezTo>
                    <a:pt x="11040" y="0"/>
                    <a:pt x="11040" y="0"/>
                    <a:pt x="11040" y="0"/>
                  </a:cubicBezTo>
                  <a:cubicBezTo>
                    <a:pt x="16800" y="0"/>
                    <a:pt x="21600" y="3000"/>
                    <a:pt x="21600" y="6900"/>
                  </a:cubicBezTo>
                  <a:lnTo>
                    <a:pt x="21600" y="14700"/>
                  </a:ln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</p:grpSp>
      <p:grpSp>
        <p:nvGrpSpPr>
          <p:cNvPr id="373" name="Group 44"/>
          <p:cNvGrpSpPr/>
          <p:nvPr/>
        </p:nvGrpSpPr>
        <p:grpSpPr>
          <a:xfrm>
            <a:off x="4920596" y="1685288"/>
            <a:ext cx="357189" cy="407989"/>
            <a:chOff x="0" y="0"/>
            <a:chExt cx="357188" cy="407987"/>
          </a:xfrm>
        </p:grpSpPr>
        <p:sp>
          <p:nvSpPr>
            <p:cNvPr id="349" name="Freeform 40"/>
            <p:cNvSpPr/>
            <p:nvPr/>
          </p:nvSpPr>
          <p:spPr>
            <a:xfrm>
              <a:off x="0" y="0"/>
              <a:ext cx="357189" cy="4079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60" y="0"/>
                  </a:moveTo>
                  <a:cubicBezTo>
                    <a:pt x="2840" y="0"/>
                    <a:pt x="2840" y="0"/>
                    <a:pt x="2840" y="0"/>
                  </a:cubicBezTo>
                  <a:cubicBezTo>
                    <a:pt x="1257" y="41"/>
                    <a:pt x="0" y="1137"/>
                    <a:pt x="0" y="2517"/>
                  </a:cubicBezTo>
                  <a:cubicBezTo>
                    <a:pt x="0" y="19083"/>
                    <a:pt x="0" y="19083"/>
                    <a:pt x="0" y="19083"/>
                  </a:cubicBezTo>
                  <a:cubicBezTo>
                    <a:pt x="0" y="20463"/>
                    <a:pt x="1257" y="21559"/>
                    <a:pt x="2840" y="21600"/>
                  </a:cubicBezTo>
                  <a:cubicBezTo>
                    <a:pt x="18760" y="21600"/>
                    <a:pt x="18760" y="21600"/>
                    <a:pt x="18760" y="21600"/>
                  </a:cubicBezTo>
                  <a:cubicBezTo>
                    <a:pt x="20343" y="21559"/>
                    <a:pt x="21600" y="20463"/>
                    <a:pt x="21600" y="19083"/>
                  </a:cubicBezTo>
                  <a:cubicBezTo>
                    <a:pt x="21600" y="2517"/>
                    <a:pt x="21600" y="2517"/>
                    <a:pt x="21600" y="2517"/>
                  </a:cubicBezTo>
                  <a:cubicBezTo>
                    <a:pt x="21600" y="1137"/>
                    <a:pt x="20343" y="41"/>
                    <a:pt x="18760" y="0"/>
                  </a:cubicBezTo>
                  <a:close/>
                  <a:moveTo>
                    <a:pt x="20017" y="19083"/>
                  </a:moveTo>
                  <a:cubicBezTo>
                    <a:pt x="20017" y="19692"/>
                    <a:pt x="19459" y="20179"/>
                    <a:pt x="18760" y="20220"/>
                  </a:cubicBezTo>
                  <a:cubicBezTo>
                    <a:pt x="2840" y="20220"/>
                    <a:pt x="2840" y="20220"/>
                    <a:pt x="2840" y="20220"/>
                  </a:cubicBezTo>
                  <a:cubicBezTo>
                    <a:pt x="2141" y="20179"/>
                    <a:pt x="1583" y="19692"/>
                    <a:pt x="1583" y="19083"/>
                  </a:cubicBezTo>
                  <a:cubicBezTo>
                    <a:pt x="1583" y="2517"/>
                    <a:pt x="1583" y="2517"/>
                    <a:pt x="1583" y="2517"/>
                  </a:cubicBezTo>
                  <a:cubicBezTo>
                    <a:pt x="1583" y="1908"/>
                    <a:pt x="2141" y="1421"/>
                    <a:pt x="2840" y="1380"/>
                  </a:cubicBezTo>
                  <a:cubicBezTo>
                    <a:pt x="18760" y="1380"/>
                    <a:pt x="18760" y="1380"/>
                    <a:pt x="18760" y="1380"/>
                  </a:cubicBezTo>
                  <a:cubicBezTo>
                    <a:pt x="19459" y="1421"/>
                    <a:pt x="20017" y="1908"/>
                    <a:pt x="20017" y="2517"/>
                  </a:cubicBezTo>
                  <a:lnTo>
                    <a:pt x="20017" y="19083"/>
                  </a:ln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350" name="Freeform 41"/>
            <p:cNvSpPr/>
            <p:nvPr/>
          </p:nvSpPr>
          <p:spPr>
            <a:xfrm>
              <a:off x="127000" y="209550"/>
              <a:ext cx="42863" cy="44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547"/>
                  </a:moveTo>
                  <a:cubicBezTo>
                    <a:pt x="21600" y="16674"/>
                    <a:pt x="21600" y="16674"/>
                    <a:pt x="21600" y="16674"/>
                  </a:cubicBezTo>
                  <a:cubicBezTo>
                    <a:pt x="21600" y="19326"/>
                    <a:pt x="19326" y="21600"/>
                    <a:pt x="16674" y="21600"/>
                  </a:cubicBezTo>
                  <a:cubicBezTo>
                    <a:pt x="4926" y="21600"/>
                    <a:pt x="4926" y="21600"/>
                    <a:pt x="4926" y="21600"/>
                  </a:cubicBezTo>
                  <a:cubicBezTo>
                    <a:pt x="2274" y="21600"/>
                    <a:pt x="0" y="19326"/>
                    <a:pt x="0" y="16674"/>
                  </a:cubicBezTo>
                  <a:cubicBezTo>
                    <a:pt x="0" y="4547"/>
                    <a:pt x="0" y="4547"/>
                    <a:pt x="0" y="4547"/>
                  </a:cubicBezTo>
                  <a:cubicBezTo>
                    <a:pt x="0" y="1895"/>
                    <a:pt x="2274" y="0"/>
                    <a:pt x="4926" y="0"/>
                  </a:cubicBezTo>
                  <a:cubicBezTo>
                    <a:pt x="16674" y="0"/>
                    <a:pt x="16674" y="0"/>
                    <a:pt x="16674" y="0"/>
                  </a:cubicBezTo>
                  <a:cubicBezTo>
                    <a:pt x="19326" y="0"/>
                    <a:pt x="21600" y="1895"/>
                    <a:pt x="21600" y="4547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351" name="Freeform 42"/>
            <p:cNvSpPr/>
            <p:nvPr/>
          </p:nvSpPr>
          <p:spPr>
            <a:xfrm>
              <a:off x="187325" y="312737"/>
              <a:ext cx="42863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547"/>
                  </a:moveTo>
                  <a:cubicBezTo>
                    <a:pt x="21600" y="16674"/>
                    <a:pt x="21600" y="16674"/>
                    <a:pt x="21600" y="16674"/>
                  </a:cubicBezTo>
                  <a:cubicBezTo>
                    <a:pt x="21600" y="19326"/>
                    <a:pt x="19326" y="21600"/>
                    <a:pt x="16674" y="21600"/>
                  </a:cubicBezTo>
                  <a:cubicBezTo>
                    <a:pt x="4926" y="21600"/>
                    <a:pt x="4926" y="21600"/>
                    <a:pt x="4926" y="21600"/>
                  </a:cubicBezTo>
                  <a:cubicBezTo>
                    <a:pt x="2274" y="21600"/>
                    <a:pt x="0" y="19326"/>
                    <a:pt x="0" y="16674"/>
                  </a:cubicBezTo>
                  <a:cubicBezTo>
                    <a:pt x="0" y="4547"/>
                    <a:pt x="0" y="4547"/>
                    <a:pt x="0" y="4547"/>
                  </a:cubicBezTo>
                  <a:cubicBezTo>
                    <a:pt x="0" y="1895"/>
                    <a:pt x="2274" y="0"/>
                    <a:pt x="4926" y="0"/>
                  </a:cubicBezTo>
                  <a:cubicBezTo>
                    <a:pt x="16674" y="0"/>
                    <a:pt x="16674" y="0"/>
                    <a:pt x="16674" y="0"/>
                  </a:cubicBezTo>
                  <a:cubicBezTo>
                    <a:pt x="19326" y="0"/>
                    <a:pt x="21600" y="1895"/>
                    <a:pt x="21600" y="4547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352" name="Freeform 43"/>
            <p:cNvSpPr/>
            <p:nvPr/>
          </p:nvSpPr>
          <p:spPr>
            <a:xfrm>
              <a:off x="127000" y="158750"/>
              <a:ext cx="42863" cy="42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547"/>
                  </a:moveTo>
                  <a:cubicBezTo>
                    <a:pt x="21600" y="16674"/>
                    <a:pt x="21600" y="16674"/>
                    <a:pt x="21600" y="16674"/>
                  </a:cubicBezTo>
                  <a:cubicBezTo>
                    <a:pt x="21600" y="19326"/>
                    <a:pt x="19326" y="21600"/>
                    <a:pt x="16674" y="21600"/>
                  </a:cubicBezTo>
                  <a:cubicBezTo>
                    <a:pt x="4926" y="21600"/>
                    <a:pt x="4926" y="21600"/>
                    <a:pt x="4926" y="21600"/>
                  </a:cubicBezTo>
                  <a:cubicBezTo>
                    <a:pt x="2274" y="21600"/>
                    <a:pt x="0" y="19326"/>
                    <a:pt x="0" y="16674"/>
                  </a:cubicBezTo>
                  <a:cubicBezTo>
                    <a:pt x="0" y="4547"/>
                    <a:pt x="0" y="4547"/>
                    <a:pt x="0" y="4547"/>
                  </a:cubicBezTo>
                  <a:cubicBezTo>
                    <a:pt x="0" y="1895"/>
                    <a:pt x="2274" y="0"/>
                    <a:pt x="4926" y="0"/>
                  </a:cubicBezTo>
                  <a:cubicBezTo>
                    <a:pt x="16674" y="0"/>
                    <a:pt x="16674" y="0"/>
                    <a:pt x="16674" y="0"/>
                  </a:cubicBezTo>
                  <a:cubicBezTo>
                    <a:pt x="19326" y="0"/>
                    <a:pt x="21600" y="1895"/>
                    <a:pt x="21600" y="4547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353" name="Freeform 44"/>
            <p:cNvSpPr/>
            <p:nvPr/>
          </p:nvSpPr>
          <p:spPr>
            <a:xfrm>
              <a:off x="127000" y="312737"/>
              <a:ext cx="42863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547"/>
                  </a:moveTo>
                  <a:cubicBezTo>
                    <a:pt x="21600" y="16674"/>
                    <a:pt x="21600" y="16674"/>
                    <a:pt x="21600" y="16674"/>
                  </a:cubicBezTo>
                  <a:cubicBezTo>
                    <a:pt x="21600" y="19326"/>
                    <a:pt x="19326" y="21600"/>
                    <a:pt x="16674" y="21600"/>
                  </a:cubicBezTo>
                  <a:cubicBezTo>
                    <a:pt x="4926" y="21600"/>
                    <a:pt x="4926" y="21600"/>
                    <a:pt x="4926" y="21600"/>
                  </a:cubicBezTo>
                  <a:cubicBezTo>
                    <a:pt x="2274" y="21600"/>
                    <a:pt x="0" y="19326"/>
                    <a:pt x="0" y="16674"/>
                  </a:cubicBezTo>
                  <a:cubicBezTo>
                    <a:pt x="0" y="4547"/>
                    <a:pt x="0" y="4547"/>
                    <a:pt x="0" y="4547"/>
                  </a:cubicBezTo>
                  <a:cubicBezTo>
                    <a:pt x="0" y="1895"/>
                    <a:pt x="2274" y="0"/>
                    <a:pt x="4926" y="0"/>
                  </a:cubicBezTo>
                  <a:cubicBezTo>
                    <a:pt x="16674" y="0"/>
                    <a:pt x="16674" y="0"/>
                    <a:pt x="16674" y="0"/>
                  </a:cubicBezTo>
                  <a:cubicBezTo>
                    <a:pt x="19326" y="0"/>
                    <a:pt x="21600" y="1895"/>
                    <a:pt x="21600" y="4547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354" name="Freeform 45"/>
            <p:cNvSpPr/>
            <p:nvPr/>
          </p:nvSpPr>
          <p:spPr>
            <a:xfrm>
              <a:off x="127000" y="261937"/>
              <a:ext cx="42863" cy="42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547"/>
                  </a:moveTo>
                  <a:cubicBezTo>
                    <a:pt x="21600" y="16674"/>
                    <a:pt x="21600" y="16674"/>
                    <a:pt x="21600" y="16674"/>
                  </a:cubicBezTo>
                  <a:cubicBezTo>
                    <a:pt x="21600" y="19326"/>
                    <a:pt x="19326" y="21600"/>
                    <a:pt x="16674" y="21600"/>
                  </a:cubicBezTo>
                  <a:cubicBezTo>
                    <a:pt x="4926" y="21600"/>
                    <a:pt x="4926" y="21600"/>
                    <a:pt x="4926" y="21600"/>
                  </a:cubicBezTo>
                  <a:cubicBezTo>
                    <a:pt x="2274" y="21600"/>
                    <a:pt x="0" y="19326"/>
                    <a:pt x="0" y="16674"/>
                  </a:cubicBezTo>
                  <a:cubicBezTo>
                    <a:pt x="0" y="4547"/>
                    <a:pt x="0" y="4547"/>
                    <a:pt x="0" y="4547"/>
                  </a:cubicBezTo>
                  <a:cubicBezTo>
                    <a:pt x="0" y="1895"/>
                    <a:pt x="2274" y="0"/>
                    <a:pt x="4926" y="0"/>
                  </a:cubicBezTo>
                  <a:cubicBezTo>
                    <a:pt x="16674" y="0"/>
                    <a:pt x="16674" y="0"/>
                    <a:pt x="16674" y="0"/>
                  </a:cubicBezTo>
                  <a:cubicBezTo>
                    <a:pt x="19326" y="0"/>
                    <a:pt x="21600" y="1895"/>
                    <a:pt x="21600" y="4547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355" name="Freeform 46"/>
            <p:cNvSpPr/>
            <p:nvPr/>
          </p:nvSpPr>
          <p:spPr>
            <a:xfrm>
              <a:off x="65087" y="261937"/>
              <a:ext cx="44451" cy="42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547"/>
                  </a:moveTo>
                  <a:cubicBezTo>
                    <a:pt x="21600" y="16674"/>
                    <a:pt x="21600" y="16674"/>
                    <a:pt x="21600" y="16674"/>
                  </a:cubicBezTo>
                  <a:cubicBezTo>
                    <a:pt x="21600" y="19326"/>
                    <a:pt x="19326" y="21600"/>
                    <a:pt x="16674" y="21600"/>
                  </a:cubicBezTo>
                  <a:cubicBezTo>
                    <a:pt x="4547" y="21600"/>
                    <a:pt x="4547" y="21600"/>
                    <a:pt x="4547" y="21600"/>
                  </a:cubicBezTo>
                  <a:cubicBezTo>
                    <a:pt x="2274" y="21600"/>
                    <a:pt x="0" y="19326"/>
                    <a:pt x="0" y="16674"/>
                  </a:cubicBezTo>
                  <a:cubicBezTo>
                    <a:pt x="0" y="4547"/>
                    <a:pt x="0" y="4547"/>
                    <a:pt x="0" y="4547"/>
                  </a:cubicBezTo>
                  <a:cubicBezTo>
                    <a:pt x="0" y="1895"/>
                    <a:pt x="2274" y="0"/>
                    <a:pt x="4547" y="0"/>
                  </a:cubicBezTo>
                  <a:cubicBezTo>
                    <a:pt x="16674" y="0"/>
                    <a:pt x="16674" y="0"/>
                    <a:pt x="16674" y="0"/>
                  </a:cubicBezTo>
                  <a:cubicBezTo>
                    <a:pt x="19326" y="0"/>
                    <a:pt x="21600" y="1895"/>
                    <a:pt x="21600" y="4547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356" name="Freeform 47"/>
            <p:cNvSpPr/>
            <p:nvPr/>
          </p:nvSpPr>
          <p:spPr>
            <a:xfrm>
              <a:off x="65087" y="158750"/>
              <a:ext cx="44451" cy="42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547"/>
                  </a:moveTo>
                  <a:cubicBezTo>
                    <a:pt x="21600" y="16674"/>
                    <a:pt x="21600" y="16674"/>
                    <a:pt x="21600" y="16674"/>
                  </a:cubicBezTo>
                  <a:cubicBezTo>
                    <a:pt x="21600" y="19326"/>
                    <a:pt x="19326" y="21600"/>
                    <a:pt x="16674" y="21600"/>
                  </a:cubicBezTo>
                  <a:cubicBezTo>
                    <a:pt x="4547" y="21600"/>
                    <a:pt x="4547" y="21600"/>
                    <a:pt x="4547" y="21600"/>
                  </a:cubicBezTo>
                  <a:cubicBezTo>
                    <a:pt x="2274" y="21600"/>
                    <a:pt x="0" y="19326"/>
                    <a:pt x="0" y="16674"/>
                  </a:cubicBezTo>
                  <a:cubicBezTo>
                    <a:pt x="0" y="4547"/>
                    <a:pt x="0" y="4547"/>
                    <a:pt x="0" y="4547"/>
                  </a:cubicBezTo>
                  <a:cubicBezTo>
                    <a:pt x="0" y="1895"/>
                    <a:pt x="2274" y="0"/>
                    <a:pt x="4547" y="0"/>
                  </a:cubicBezTo>
                  <a:cubicBezTo>
                    <a:pt x="16674" y="0"/>
                    <a:pt x="16674" y="0"/>
                    <a:pt x="16674" y="0"/>
                  </a:cubicBezTo>
                  <a:cubicBezTo>
                    <a:pt x="19326" y="0"/>
                    <a:pt x="21600" y="1895"/>
                    <a:pt x="21600" y="4547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357" name="Freeform 48"/>
            <p:cNvSpPr/>
            <p:nvPr/>
          </p:nvSpPr>
          <p:spPr>
            <a:xfrm>
              <a:off x="65087" y="209550"/>
              <a:ext cx="44451" cy="44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547"/>
                  </a:moveTo>
                  <a:cubicBezTo>
                    <a:pt x="21600" y="16674"/>
                    <a:pt x="21600" y="16674"/>
                    <a:pt x="21600" y="16674"/>
                  </a:cubicBezTo>
                  <a:cubicBezTo>
                    <a:pt x="21600" y="19326"/>
                    <a:pt x="19326" y="21600"/>
                    <a:pt x="16674" y="21600"/>
                  </a:cubicBezTo>
                  <a:cubicBezTo>
                    <a:pt x="4547" y="21600"/>
                    <a:pt x="4547" y="21600"/>
                    <a:pt x="4547" y="21600"/>
                  </a:cubicBezTo>
                  <a:cubicBezTo>
                    <a:pt x="2274" y="21600"/>
                    <a:pt x="0" y="19326"/>
                    <a:pt x="0" y="16674"/>
                  </a:cubicBezTo>
                  <a:cubicBezTo>
                    <a:pt x="0" y="4547"/>
                    <a:pt x="0" y="4547"/>
                    <a:pt x="0" y="4547"/>
                  </a:cubicBezTo>
                  <a:cubicBezTo>
                    <a:pt x="0" y="1895"/>
                    <a:pt x="2274" y="0"/>
                    <a:pt x="4547" y="0"/>
                  </a:cubicBezTo>
                  <a:cubicBezTo>
                    <a:pt x="16674" y="0"/>
                    <a:pt x="16674" y="0"/>
                    <a:pt x="16674" y="0"/>
                  </a:cubicBezTo>
                  <a:cubicBezTo>
                    <a:pt x="19326" y="0"/>
                    <a:pt x="21600" y="1895"/>
                    <a:pt x="21600" y="4547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358" name="Freeform 49"/>
            <p:cNvSpPr/>
            <p:nvPr/>
          </p:nvSpPr>
          <p:spPr>
            <a:xfrm>
              <a:off x="65087" y="312737"/>
              <a:ext cx="44451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547"/>
                  </a:moveTo>
                  <a:cubicBezTo>
                    <a:pt x="21600" y="16674"/>
                    <a:pt x="21600" y="16674"/>
                    <a:pt x="21600" y="16674"/>
                  </a:cubicBezTo>
                  <a:cubicBezTo>
                    <a:pt x="21600" y="19326"/>
                    <a:pt x="19326" y="21600"/>
                    <a:pt x="16674" y="21600"/>
                  </a:cubicBezTo>
                  <a:cubicBezTo>
                    <a:pt x="4547" y="21600"/>
                    <a:pt x="4547" y="21600"/>
                    <a:pt x="4547" y="21600"/>
                  </a:cubicBezTo>
                  <a:cubicBezTo>
                    <a:pt x="2274" y="21600"/>
                    <a:pt x="0" y="19326"/>
                    <a:pt x="0" y="16674"/>
                  </a:cubicBezTo>
                  <a:cubicBezTo>
                    <a:pt x="0" y="4547"/>
                    <a:pt x="0" y="4547"/>
                    <a:pt x="0" y="4547"/>
                  </a:cubicBezTo>
                  <a:cubicBezTo>
                    <a:pt x="0" y="1895"/>
                    <a:pt x="2274" y="0"/>
                    <a:pt x="4547" y="0"/>
                  </a:cubicBezTo>
                  <a:cubicBezTo>
                    <a:pt x="16674" y="0"/>
                    <a:pt x="16674" y="0"/>
                    <a:pt x="16674" y="0"/>
                  </a:cubicBezTo>
                  <a:cubicBezTo>
                    <a:pt x="19326" y="0"/>
                    <a:pt x="21600" y="1895"/>
                    <a:pt x="21600" y="4547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359" name="Freeform 50"/>
            <p:cNvSpPr/>
            <p:nvPr/>
          </p:nvSpPr>
          <p:spPr>
            <a:xfrm>
              <a:off x="247650" y="158750"/>
              <a:ext cx="44451" cy="42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547"/>
                  </a:moveTo>
                  <a:cubicBezTo>
                    <a:pt x="21600" y="16674"/>
                    <a:pt x="21600" y="16674"/>
                    <a:pt x="21600" y="16674"/>
                  </a:cubicBezTo>
                  <a:cubicBezTo>
                    <a:pt x="21600" y="19326"/>
                    <a:pt x="19326" y="21600"/>
                    <a:pt x="17053" y="21600"/>
                  </a:cubicBezTo>
                  <a:cubicBezTo>
                    <a:pt x="4926" y="21600"/>
                    <a:pt x="4926" y="21600"/>
                    <a:pt x="4926" y="21600"/>
                  </a:cubicBezTo>
                  <a:cubicBezTo>
                    <a:pt x="2274" y="21600"/>
                    <a:pt x="0" y="19326"/>
                    <a:pt x="0" y="16674"/>
                  </a:cubicBezTo>
                  <a:cubicBezTo>
                    <a:pt x="0" y="4547"/>
                    <a:pt x="0" y="4547"/>
                    <a:pt x="0" y="4547"/>
                  </a:cubicBezTo>
                  <a:cubicBezTo>
                    <a:pt x="0" y="1895"/>
                    <a:pt x="2274" y="0"/>
                    <a:pt x="4926" y="0"/>
                  </a:cubicBezTo>
                  <a:cubicBezTo>
                    <a:pt x="17053" y="0"/>
                    <a:pt x="17053" y="0"/>
                    <a:pt x="17053" y="0"/>
                  </a:cubicBezTo>
                  <a:cubicBezTo>
                    <a:pt x="19326" y="0"/>
                    <a:pt x="21600" y="1895"/>
                    <a:pt x="21600" y="4547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360" name="Freeform 51"/>
            <p:cNvSpPr/>
            <p:nvPr/>
          </p:nvSpPr>
          <p:spPr>
            <a:xfrm>
              <a:off x="247650" y="209550"/>
              <a:ext cx="44451" cy="44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547"/>
                  </a:moveTo>
                  <a:cubicBezTo>
                    <a:pt x="21600" y="16674"/>
                    <a:pt x="21600" y="16674"/>
                    <a:pt x="21600" y="16674"/>
                  </a:cubicBezTo>
                  <a:cubicBezTo>
                    <a:pt x="21600" y="19326"/>
                    <a:pt x="19326" y="21600"/>
                    <a:pt x="17053" y="21600"/>
                  </a:cubicBezTo>
                  <a:cubicBezTo>
                    <a:pt x="4926" y="21600"/>
                    <a:pt x="4926" y="21600"/>
                    <a:pt x="4926" y="21600"/>
                  </a:cubicBezTo>
                  <a:cubicBezTo>
                    <a:pt x="2274" y="21600"/>
                    <a:pt x="0" y="19326"/>
                    <a:pt x="0" y="16674"/>
                  </a:cubicBezTo>
                  <a:cubicBezTo>
                    <a:pt x="0" y="4547"/>
                    <a:pt x="0" y="4547"/>
                    <a:pt x="0" y="4547"/>
                  </a:cubicBezTo>
                  <a:cubicBezTo>
                    <a:pt x="0" y="1895"/>
                    <a:pt x="2274" y="0"/>
                    <a:pt x="4926" y="0"/>
                  </a:cubicBezTo>
                  <a:cubicBezTo>
                    <a:pt x="17053" y="0"/>
                    <a:pt x="17053" y="0"/>
                    <a:pt x="17053" y="0"/>
                  </a:cubicBezTo>
                  <a:cubicBezTo>
                    <a:pt x="19326" y="0"/>
                    <a:pt x="21600" y="1895"/>
                    <a:pt x="21600" y="4547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361" name="Freeform 52"/>
            <p:cNvSpPr/>
            <p:nvPr/>
          </p:nvSpPr>
          <p:spPr>
            <a:xfrm>
              <a:off x="187325" y="209550"/>
              <a:ext cx="42863" cy="44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547"/>
                  </a:moveTo>
                  <a:cubicBezTo>
                    <a:pt x="21600" y="16674"/>
                    <a:pt x="21600" y="16674"/>
                    <a:pt x="21600" y="16674"/>
                  </a:cubicBezTo>
                  <a:cubicBezTo>
                    <a:pt x="21600" y="19326"/>
                    <a:pt x="19326" y="21600"/>
                    <a:pt x="16674" y="21600"/>
                  </a:cubicBezTo>
                  <a:cubicBezTo>
                    <a:pt x="4926" y="21600"/>
                    <a:pt x="4926" y="21600"/>
                    <a:pt x="4926" y="21600"/>
                  </a:cubicBezTo>
                  <a:cubicBezTo>
                    <a:pt x="2274" y="21600"/>
                    <a:pt x="0" y="19326"/>
                    <a:pt x="0" y="16674"/>
                  </a:cubicBezTo>
                  <a:cubicBezTo>
                    <a:pt x="0" y="4547"/>
                    <a:pt x="0" y="4547"/>
                    <a:pt x="0" y="4547"/>
                  </a:cubicBezTo>
                  <a:cubicBezTo>
                    <a:pt x="0" y="1895"/>
                    <a:pt x="2274" y="0"/>
                    <a:pt x="4926" y="0"/>
                  </a:cubicBezTo>
                  <a:cubicBezTo>
                    <a:pt x="16674" y="0"/>
                    <a:pt x="16674" y="0"/>
                    <a:pt x="16674" y="0"/>
                  </a:cubicBezTo>
                  <a:cubicBezTo>
                    <a:pt x="19326" y="0"/>
                    <a:pt x="21600" y="1895"/>
                    <a:pt x="21600" y="4547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362" name="Freeform 53"/>
            <p:cNvSpPr/>
            <p:nvPr/>
          </p:nvSpPr>
          <p:spPr>
            <a:xfrm>
              <a:off x="187325" y="261937"/>
              <a:ext cx="42863" cy="42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547"/>
                  </a:moveTo>
                  <a:cubicBezTo>
                    <a:pt x="21600" y="16674"/>
                    <a:pt x="21600" y="16674"/>
                    <a:pt x="21600" y="16674"/>
                  </a:cubicBezTo>
                  <a:cubicBezTo>
                    <a:pt x="21600" y="19326"/>
                    <a:pt x="19326" y="21600"/>
                    <a:pt x="16674" y="21600"/>
                  </a:cubicBezTo>
                  <a:cubicBezTo>
                    <a:pt x="4926" y="21600"/>
                    <a:pt x="4926" y="21600"/>
                    <a:pt x="4926" y="21600"/>
                  </a:cubicBezTo>
                  <a:cubicBezTo>
                    <a:pt x="2274" y="21600"/>
                    <a:pt x="0" y="19326"/>
                    <a:pt x="0" y="16674"/>
                  </a:cubicBezTo>
                  <a:cubicBezTo>
                    <a:pt x="0" y="4547"/>
                    <a:pt x="0" y="4547"/>
                    <a:pt x="0" y="4547"/>
                  </a:cubicBezTo>
                  <a:cubicBezTo>
                    <a:pt x="0" y="1895"/>
                    <a:pt x="2274" y="0"/>
                    <a:pt x="4926" y="0"/>
                  </a:cubicBezTo>
                  <a:cubicBezTo>
                    <a:pt x="16674" y="0"/>
                    <a:pt x="16674" y="0"/>
                    <a:pt x="16674" y="0"/>
                  </a:cubicBezTo>
                  <a:cubicBezTo>
                    <a:pt x="19326" y="0"/>
                    <a:pt x="21600" y="1895"/>
                    <a:pt x="21600" y="4547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363" name="Freeform 54"/>
            <p:cNvSpPr/>
            <p:nvPr/>
          </p:nvSpPr>
          <p:spPr>
            <a:xfrm>
              <a:off x="247650" y="261937"/>
              <a:ext cx="44451" cy="42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547"/>
                  </a:moveTo>
                  <a:cubicBezTo>
                    <a:pt x="21600" y="16674"/>
                    <a:pt x="21600" y="16674"/>
                    <a:pt x="21600" y="16674"/>
                  </a:cubicBezTo>
                  <a:cubicBezTo>
                    <a:pt x="21600" y="19326"/>
                    <a:pt x="19326" y="21600"/>
                    <a:pt x="17053" y="21600"/>
                  </a:cubicBezTo>
                  <a:cubicBezTo>
                    <a:pt x="4926" y="21600"/>
                    <a:pt x="4926" y="21600"/>
                    <a:pt x="4926" y="21600"/>
                  </a:cubicBezTo>
                  <a:cubicBezTo>
                    <a:pt x="2274" y="21600"/>
                    <a:pt x="0" y="19326"/>
                    <a:pt x="0" y="16674"/>
                  </a:cubicBezTo>
                  <a:cubicBezTo>
                    <a:pt x="0" y="4547"/>
                    <a:pt x="0" y="4547"/>
                    <a:pt x="0" y="4547"/>
                  </a:cubicBezTo>
                  <a:cubicBezTo>
                    <a:pt x="0" y="1895"/>
                    <a:pt x="2274" y="0"/>
                    <a:pt x="4926" y="0"/>
                  </a:cubicBezTo>
                  <a:cubicBezTo>
                    <a:pt x="17053" y="0"/>
                    <a:pt x="17053" y="0"/>
                    <a:pt x="17053" y="0"/>
                  </a:cubicBezTo>
                  <a:cubicBezTo>
                    <a:pt x="19326" y="0"/>
                    <a:pt x="21600" y="1895"/>
                    <a:pt x="21600" y="4547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364" name="Freeform 55"/>
            <p:cNvSpPr/>
            <p:nvPr/>
          </p:nvSpPr>
          <p:spPr>
            <a:xfrm>
              <a:off x="187325" y="158750"/>
              <a:ext cx="42863" cy="42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547"/>
                  </a:moveTo>
                  <a:cubicBezTo>
                    <a:pt x="21600" y="16674"/>
                    <a:pt x="21600" y="16674"/>
                    <a:pt x="21600" y="16674"/>
                  </a:cubicBezTo>
                  <a:cubicBezTo>
                    <a:pt x="21600" y="19326"/>
                    <a:pt x="19326" y="21600"/>
                    <a:pt x="16674" y="21600"/>
                  </a:cubicBezTo>
                  <a:cubicBezTo>
                    <a:pt x="4926" y="21600"/>
                    <a:pt x="4926" y="21600"/>
                    <a:pt x="4926" y="21600"/>
                  </a:cubicBezTo>
                  <a:cubicBezTo>
                    <a:pt x="2274" y="21600"/>
                    <a:pt x="0" y="19326"/>
                    <a:pt x="0" y="16674"/>
                  </a:cubicBezTo>
                  <a:cubicBezTo>
                    <a:pt x="0" y="4547"/>
                    <a:pt x="0" y="4547"/>
                    <a:pt x="0" y="4547"/>
                  </a:cubicBezTo>
                  <a:cubicBezTo>
                    <a:pt x="0" y="1895"/>
                    <a:pt x="2274" y="0"/>
                    <a:pt x="4926" y="0"/>
                  </a:cubicBezTo>
                  <a:cubicBezTo>
                    <a:pt x="16674" y="0"/>
                    <a:pt x="16674" y="0"/>
                    <a:pt x="16674" y="0"/>
                  </a:cubicBezTo>
                  <a:cubicBezTo>
                    <a:pt x="19326" y="0"/>
                    <a:pt x="21600" y="1895"/>
                    <a:pt x="21600" y="4547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365" name="Freeform 56"/>
            <p:cNvSpPr/>
            <p:nvPr/>
          </p:nvSpPr>
          <p:spPr>
            <a:xfrm>
              <a:off x="247650" y="312737"/>
              <a:ext cx="44451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547"/>
                  </a:moveTo>
                  <a:cubicBezTo>
                    <a:pt x="21600" y="16674"/>
                    <a:pt x="21600" y="16674"/>
                    <a:pt x="21600" y="16674"/>
                  </a:cubicBezTo>
                  <a:cubicBezTo>
                    <a:pt x="21600" y="19326"/>
                    <a:pt x="19326" y="21600"/>
                    <a:pt x="17053" y="21600"/>
                  </a:cubicBezTo>
                  <a:cubicBezTo>
                    <a:pt x="4926" y="21600"/>
                    <a:pt x="4926" y="21600"/>
                    <a:pt x="4926" y="21600"/>
                  </a:cubicBezTo>
                  <a:cubicBezTo>
                    <a:pt x="2274" y="21600"/>
                    <a:pt x="0" y="19326"/>
                    <a:pt x="0" y="16674"/>
                  </a:cubicBezTo>
                  <a:cubicBezTo>
                    <a:pt x="0" y="4547"/>
                    <a:pt x="0" y="4547"/>
                    <a:pt x="0" y="4547"/>
                  </a:cubicBezTo>
                  <a:cubicBezTo>
                    <a:pt x="0" y="1895"/>
                    <a:pt x="2274" y="0"/>
                    <a:pt x="4926" y="0"/>
                  </a:cubicBezTo>
                  <a:cubicBezTo>
                    <a:pt x="17053" y="0"/>
                    <a:pt x="17053" y="0"/>
                    <a:pt x="17053" y="0"/>
                  </a:cubicBezTo>
                  <a:cubicBezTo>
                    <a:pt x="19326" y="0"/>
                    <a:pt x="21600" y="1895"/>
                    <a:pt x="21600" y="4547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366" name="Freeform 57"/>
            <p:cNvSpPr/>
            <p:nvPr/>
          </p:nvSpPr>
          <p:spPr>
            <a:xfrm>
              <a:off x="60325" y="52388"/>
              <a:ext cx="236539" cy="79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127" y="0"/>
                  </a:moveTo>
                  <a:cubicBezTo>
                    <a:pt x="1473" y="0"/>
                    <a:pt x="1473" y="0"/>
                    <a:pt x="1473" y="0"/>
                  </a:cubicBezTo>
                  <a:cubicBezTo>
                    <a:pt x="701" y="0"/>
                    <a:pt x="0" y="2263"/>
                    <a:pt x="0" y="5349"/>
                  </a:cubicBezTo>
                  <a:cubicBezTo>
                    <a:pt x="0" y="16251"/>
                    <a:pt x="0" y="16251"/>
                    <a:pt x="0" y="16251"/>
                  </a:cubicBezTo>
                  <a:cubicBezTo>
                    <a:pt x="0" y="19337"/>
                    <a:pt x="701" y="21600"/>
                    <a:pt x="1473" y="21600"/>
                  </a:cubicBezTo>
                  <a:cubicBezTo>
                    <a:pt x="20127" y="21600"/>
                    <a:pt x="20127" y="21600"/>
                    <a:pt x="20127" y="21600"/>
                  </a:cubicBezTo>
                  <a:cubicBezTo>
                    <a:pt x="20899" y="21600"/>
                    <a:pt x="21600" y="19337"/>
                    <a:pt x="21600" y="16251"/>
                  </a:cubicBezTo>
                  <a:cubicBezTo>
                    <a:pt x="21600" y="5349"/>
                    <a:pt x="21600" y="5349"/>
                    <a:pt x="21600" y="5349"/>
                  </a:cubicBezTo>
                  <a:cubicBezTo>
                    <a:pt x="21600" y="2263"/>
                    <a:pt x="20899" y="0"/>
                    <a:pt x="20127" y="0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367" name="Freeform 58"/>
            <p:cNvSpPr/>
            <p:nvPr/>
          </p:nvSpPr>
          <p:spPr>
            <a:xfrm>
              <a:off x="131762" y="74613"/>
              <a:ext cx="15876" cy="34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3927"/>
                  </a:moveTo>
                  <a:lnTo>
                    <a:pt x="2160" y="5891"/>
                  </a:lnTo>
                  <a:lnTo>
                    <a:pt x="0" y="1964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10800" y="21600"/>
                  </a:lnTo>
                  <a:lnTo>
                    <a:pt x="10800" y="3927"/>
                  </a:ln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368" name="Freeform 59"/>
            <p:cNvSpPr/>
            <p:nvPr/>
          </p:nvSpPr>
          <p:spPr>
            <a:xfrm>
              <a:off x="155575" y="73025"/>
              <a:ext cx="20638" cy="36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0" y="18450"/>
                    <a:pt x="0" y="18450"/>
                    <a:pt x="0" y="18450"/>
                  </a:cubicBezTo>
                  <a:cubicBezTo>
                    <a:pt x="4000" y="15300"/>
                    <a:pt x="4000" y="15300"/>
                    <a:pt x="4000" y="15300"/>
                  </a:cubicBezTo>
                  <a:cubicBezTo>
                    <a:pt x="9600" y="11700"/>
                    <a:pt x="12800" y="9450"/>
                    <a:pt x="12800" y="6750"/>
                  </a:cubicBezTo>
                  <a:cubicBezTo>
                    <a:pt x="12800" y="5400"/>
                    <a:pt x="11200" y="4050"/>
                    <a:pt x="8000" y="4050"/>
                  </a:cubicBezTo>
                  <a:cubicBezTo>
                    <a:pt x="5600" y="4050"/>
                    <a:pt x="4000" y="4950"/>
                    <a:pt x="2400" y="5400"/>
                  </a:cubicBezTo>
                  <a:cubicBezTo>
                    <a:pt x="800" y="1350"/>
                    <a:pt x="800" y="1350"/>
                    <a:pt x="800" y="1350"/>
                  </a:cubicBezTo>
                  <a:cubicBezTo>
                    <a:pt x="2400" y="450"/>
                    <a:pt x="6400" y="0"/>
                    <a:pt x="9600" y="0"/>
                  </a:cubicBezTo>
                  <a:cubicBezTo>
                    <a:pt x="19200" y="0"/>
                    <a:pt x="21600" y="3600"/>
                    <a:pt x="21600" y="6300"/>
                  </a:cubicBezTo>
                  <a:cubicBezTo>
                    <a:pt x="21600" y="10350"/>
                    <a:pt x="16800" y="13500"/>
                    <a:pt x="12800" y="15750"/>
                  </a:cubicBezTo>
                  <a:cubicBezTo>
                    <a:pt x="11200" y="17100"/>
                    <a:pt x="11200" y="17100"/>
                    <a:pt x="11200" y="17100"/>
                  </a:cubicBezTo>
                  <a:cubicBezTo>
                    <a:pt x="11200" y="17100"/>
                    <a:pt x="11200" y="17100"/>
                    <a:pt x="11200" y="17100"/>
                  </a:cubicBezTo>
                  <a:cubicBezTo>
                    <a:pt x="21600" y="17100"/>
                    <a:pt x="21600" y="17100"/>
                    <a:pt x="21600" y="17100"/>
                  </a:cubicBezTo>
                  <a:cubicBezTo>
                    <a:pt x="21600" y="21600"/>
                    <a:pt x="21600" y="2160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369" name="Freeform 60"/>
            <p:cNvSpPr/>
            <p:nvPr/>
          </p:nvSpPr>
          <p:spPr>
            <a:xfrm>
              <a:off x="180975" y="73025"/>
              <a:ext cx="19050" cy="38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31" y="16751"/>
                  </a:moveTo>
                  <a:cubicBezTo>
                    <a:pt x="2492" y="17192"/>
                    <a:pt x="4985" y="17633"/>
                    <a:pt x="6646" y="17633"/>
                  </a:cubicBezTo>
                  <a:cubicBezTo>
                    <a:pt x="10800" y="17633"/>
                    <a:pt x="12462" y="16310"/>
                    <a:pt x="12462" y="14988"/>
                  </a:cubicBezTo>
                  <a:cubicBezTo>
                    <a:pt x="12462" y="12784"/>
                    <a:pt x="9138" y="11902"/>
                    <a:pt x="5815" y="11902"/>
                  </a:cubicBezTo>
                  <a:cubicBezTo>
                    <a:pt x="4154" y="11902"/>
                    <a:pt x="4154" y="11902"/>
                    <a:pt x="4154" y="11902"/>
                  </a:cubicBezTo>
                  <a:cubicBezTo>
                    <a:pt x="4154" y="8376"/>
                    <a:pt x="4154" y="8376"/>
                    <a:pt x="4154" y="8376"/>
                  </a:cubicBezTo>
                  <a:cubicBezTo>
                    <a:pt x="4985" y="8376"/>
                    <a:pt x="4985" y="8376"/>
                    <a:pt x="4985" y="8376"/>
                  </a:cubicBezTo>
                  <a:cubicBezTo>
                    <a:pt x="8308" y="8376"/>
                    <a:pt x="11631" y="7935"/>
                    <a:pt x="11631" y="6171"/>
                  </a:cubicBezTo>
                  <a:cubicBezTo>
                    <a:pt x="11631" y="4849"/>
                    <a:pt x="9969" y="3967"/>
                    <a:pt x="7477" y="3967"/>
                  </a:cubicBezTo>
                  <a:cubicBezTo>
                    <a:pt x="5815" y="3967"/>
                    <a:pt x="3323" y="4408"/>
                    <a:pt x="2492" y="4849"/>
                  </a:cubicBezTo>
                  <a:cubicBezTo>
                    <a:pt x="831" y="882"/>
                    <a:pt x="831" y="882"/>
                    <a:pt x="831" y="882"/>
                  </a:cubicBezTo>
                  <a:cubicBezTo>
                    <a:pt x="2492" y="441"/>
                    <a:pt x="6646" y="0"/>
                    <a:pt x="9969" y="0"/>
                  </a:cubicBezTo>
                  <a:cubicBezTo>
                    <a:pt x="17446" y="0"/>
                    <a:pt x="20769" y="2645"/>
                    <a:pt x="20769" y="5290"/>
                  </a:cubicBezTo>
                  <a:cubicBezTo>
                    <a:pt x="20769" y="7494"/>
                    <a:pt x="18277" y="8816"/>
                    <a:pt x="14954" y="9698"/>
                  </a:cubicBezTo>
                  <a:cubicBezTo>
                    <a:pt x="14954" y="9698"/>
                    <a:pt x="14954" y="9698"/>
                    <a:pt x="14954" y="9698"/>
                  </a:cubicBezTo>
                  <a:cubicBezTo>
                    <a:pt x="19108" y="10580"/>
                    <a:pt x="21600" y="12343"/>
                    <a:pt x="21600" y="14988"/>
                  </a:cubicBezTo>
                  <a:cubicBezTo>
                    <a:pt x="21600" y="18073"/>
                    <a:pt x="17446" y="21600"/>
                    <a:pt x="8308" y="21600"/>
                  </a:cubicBezTo>
                  <a:cubicBezTo>
                    <a:pt x="4154" y="21600"/>
                    <a:pt x="1662" y="21159"/>
                    <a:pt x="0" y="20718"/>
                  </a:cubicBezTo>
                  <a:lnTo>
                    <a:pt x="831" y="16751"/>
                  </a:ln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370" name="Freeform 61"/>
            <p:cNvSpPr/>
            <p:nvPr/>
          </p:nvSpPr>
          <p:spPr>
            <a:xfrm>
              <a:off x="204787" y="74613"/>
              <a:ext cx="23814" cy="34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845" y="21600"/>
                  </a:moveTo>
                  <a:cubicBezTo>
                    <a:pt x="11845" y="17004"/>
                    <a:pt x="11845" y="17004"/>
                    <a:pt x="11845" y="17004"/>
                  </a:cubicBezTo>
                  <a:cubicBezTo>
                    <a:pt x="0" y="17004"/>
                    <a:pt x="0" y="17004"/>
                    <a:pt x="0" y="17004"/>
                  </a:cubicBezTo>
                  <a:cubicBezTo>
                    <a:pt x="0" y="13328"/>
                    <a:pt x="0" y="13328"/>
                    <a:pt x="0" y="13328"/>
                  </a:cubicBezTo>
                  <a:cubicBezTo>
                    <a:pt x="11148" y="0"/>
                    <a:pt x="11148" y="0"/>
                    <a:pt x="11148" y="0"/>
                  </a:cubicBezTo>
                  <a:cubicBezTo>
                    <a:pt x="18813" y="0"/>
                    <a:pt x="18813" y="0"/>
                    <a:pt x="18813" y="0"/>
                  </a:cubicBezTo>
                  <a:cubicBezTo>
                    <a:pt x="18813" y="12868"/>
                    <a:pt x="18813" y="12868"/>
                    <a:pt x="18813" y="12868"/>
                  </a:cubicBezTo>
                  <a:cubicBezTo>
                    <a:pt x="21600" y="12868"/>
                    <a:pt x="21600" y="12868"/>
                    <a:pt x="21600" y="12868"/>
                  </a:cubicBezTo>
                  <a:cubicBezTo>
                    <a:pt x="21600" y="17004"/>
                    <a:pt x="21600" y="17004"/>
                    <a:pt x="21600" y="17004"/>
                  </a:cubicBezTo>
                  <a:cubicBezTo>
                    <a:pt x="18813" y="17004"/>
                    <a:pt x="18813" y="17004"/>
                    <a:pt x="18813" y="17004"/>
                  </a:cubicBezTo>
                  <a:cubicBezTo>
                    <a:pt x="18813" y="21600"/>
                    <a:pt x="18813" y="21600"/>
                    <a:pt x="18813" y="21600"/>
                  </a:cubicBezTo>
                  <a:lnTo>
                    <a:pt x="11845" y="21600"/>
                  </a:lnTo>
                  <a:close/>
                  <a:moveTo>
                    <a:pt x="11845" y="12868"/>
                  </a:moveTo>
                  <a:cubicBezTo>
                    <a:pt x="11845" y="8732"/>
                    <a:pt x="11845" y="8732"/>
                    <a:pt x="11845" y="8732"/>
                  </a:cubicBezTo>
                  <a:cubicBezTo>
                    <a:pt x="11845" y="7813"/>
                    <a:pt x="11845" y="6894"/>
                    <a:pt x="11845" y="5515"/>
                  </a:cubicBezTo>
                  <a:cubicBezTo>
                    <a:pt x="11845" y="5515"/>
                    <a:pt x="11845" y="5515"/>
                    <a:pt x="11845" y="5515"/>
                  </a:cubicBezTo>
                  <a:cubicBezTo>
                    <a:pt x="11148" y="6434"/>
                    <a:pt x="10452" y="7813"/>
                    <a:pt x="9755" y="8732"/>
                  </a:cubicBezTo>
                  <a:cubicBezTo>
                    <a:pt x="6968" y="12409"/>
                    <a:pt x="6968" y="12409"/>
                    <a:pt x="6968" y="12409"/>
                  </a:cubicBezTo>
                  <a:cubicBezTo>
                    <a:pt x="6968" y="12868"/>
                    <a:pt x="6968" y="12868"/>
                    <a:pt x="6968" y="12868"/>
                  </a:cubicBezTo>
                  <a:lnTo>
                    <a:pt x="11845" y="12868"/>
                  </a:ln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371" name="Freeform 62"/>
            <p:cNvSpPr/>
            <p:nvPr/>
          </p:nvSpPr>
          <p:spPr>
            <a:xfrm>
              <a:off x="230187" y="74613"/>
              <a:ext cx="20639" cy="36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800" y="4050"/>
                  </a:moveTo>
                  <a:cubicBezTo>
                    <a:pt x="10400" y="4050"/>
                    <a:pt x="10400" y="4050"/>
                    <a:pt x="10400" y="4050"/>
                  </a:cubicBezTo>
                  <a:cubicBezTo>
                    <a:pt x="10400" y="7200"/>
                    <a:pt x="10400" y="7200"/>
                    <a:pt x="10400" y="7200"/>
                  </a:cubicBezTo>
                  <a:cubicBezTo>
                    <a:pt x="10400" y="7200"/>
                    <a:pt x="11200" y="7200"/>
                    <a:pt x="11200" y="7200"/>
                  </a:cubicBezTo>
                  <a:cubicBezTo>
                    <a:pt x="12800" y="7200"/>
                    <a:pt x="16000" y="7650"/>
                    <a:pt x="18400" y="9000"/>
                  </a:cubicBezTo>
                  <a:cubicBezTo>
                    <a:pt x="20800" y="9900"/>
                    <a:pt x="21600" y="11700"/>
                    <a:pt x="21600" y="13950"/>
                  </a:cubicBezTo>
                  <a:cubicBezTo>
                    <a:pt x="21600" y="18000"/>
                    <a:pt x="16800" y="21600"/>
                    <a:pt x="8000" y="21600"/>
                  </a:cubicBezTo>
                  <a:cubicBezTo>
                    <a:pt x="4800" y="21600"/>
                    <a:pt x="1600" y="21150"/>
                    <a:pt x="0" y="20700"/>
                  </a:cubicBezTo>
                  <a:cubicBezTo>
                    <a:pt x="1600" y="16650"/>
                    <a:pt x="1600" y="16650"/>
                    <a:pt x="1600" y="16650"/>
                  </a:cubicBezTo>
                  <a:cubicBezTo>
                    <a:pt x="3200" y="17100"/>
                    <a:pt x="4800" y="17550"/>
                    <a:pt x="7200" y="17550"/>
                  </a:cubicBezTo>
                  <a:cubicBezTo>
                    <a:pt x="10400" y="17550"/>
                    <a:pt x="12800" y="16200"/>
                    <a:pt x="12800" y="14400"/>
                  </a:cubicBezTo>
                  <a:cubicBezTo>
                    <a:pt x="12800" y="11700"/>
                    <a:pt x="8800" y="10800"/>
                    <a:pt x="4800" y="10800"/>
                  </a:cubicBezTo>
                  <a:cubicBezTo>
                    <a:pt x="4000" y="10800"/>
                    <a:pt x="3200" y="10800"/>
                    <a:pt x="2400" y="10800"/>
                  </a:cubicBezTo>
                  <a:cubicBezTo>
                    <a:pt x="4000" y="0"/>
                    <a:pt x="4000" y="0"/>
                    <a:pt x="4000" y="0"/>
                  </a:cubicBezTo>
                  <a:cubicBezTo>
                    <a:pt x="20800" y="0"/>
                    <a:pt x="20800" y="0"/>
                    <a:pt x="20800" y="0"/>
                  </a:cubicBezTo>
                  <a:lnTo>
                    <a:pt x="20800" y="4050"/>
                  </a:ln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372" name="Freeform 63"/>
            <p:cNvSpPr/>
            <p:nvPr/>
          </p:nvSpPr>
          <p:spPr>
            <a:xfrm>
              <a:off x="255587" y="73025"/>
              <a:ext cx="22226" cy="38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20" y="3967"/>
                  </a:moveTo>
                  <a:cubicBezTo>
                    <a:pt x="18000" y="3967"/>
                    <a:pt x="16560" y="3967"/>
                    <a:pt x="15840" y="4408"/>
                  </a:cubicBezTo>
                  <a:cubicBezTo>
                    <a:pt x="11520" y="4849"/>
                    <a:pt x="9360" y="6612"/>
                    <a:pt x="8640" y="8816"/>
                  </a:cubicBezTo>
                  <a:cubicBezTo>
                    <a:pt x="8640" y="8816"/>
                    <a:pt x="8640" y="8816"/>
                    <a:pt x="8640" y="8816"/>
                  </a:cubicBezTo>
                  <a:cubicBezTo>
                    <a:pt x="10080" y="7935"/>
                    <a:pt x="11520" y="7494"/>
                    <a:pt x="13680" y="7494"/>
                  </a:cubicBezTo>
                  <a:cubicBezTo>
                    <a:pt x="18720" y="7494"/>
                    <a:pt x="21600" y="10139"/>
                    <a:pt x="21600" y="14106"/>
                  </a:cubicBezTo>
                  <a:cubicBezTo>
                    <a:pt x="21600" y="17633"/>
                    <a:pt x="18720" y="21600"/>
                    <a:pt x="11520" y="21600"/>
                  </a:cubicBezTo>
                  <a:cubicBezTo>
                    <a:pt x="4320" y="21600"/>
                    <a:pt x="0" y="18073"/>
                    <a:pt x="0" y="12784"/>
                  </a:cubicBezTo>
                  <a:cubicBezTo>
                    <a:pt x="0" y="7935"/>
                    <a:pt x="2880" y="4849"/>
                    <a:pt x="6480" y="3086"/>
                  </a:cubicBezTo>
                  <a:cubicBezTo>
                    <a:pt x="8640" y="1322"/>
                    <a:pt x="12240" y="441"/>
                    <a:pt x="14400" y="441"/>
                  </a:cubicBezTo>
                  <a:cubicBezTo>
                    <a:pt x="16560" y="0"/>
                    <a:pt x="18000" y="0"/>
                    <a:pt x="18720" y="0"/>
                  </a:cubicBezTo>
                  <a:lnTo>
                    <a:pt x="18720" y="3967"/>
                  </a:lnTo>
                  <a:close/>
                  <a:moveTo>
                    <a:pt x="13680" y="13665"/>
                  </a:moveTo>
                  <a:cubicBezTo>
                    <a:pt x="13680" y="12784"/>
                    <a:pt x="12960" y="11020"/>
                    <a:pt x="10800" y="11020"/>
                  </a:cubicBezTo>
                  <a:cubicBezTo>
                    <a:pt x="10080" y="11020"/>
                    <a:pt x="9360" y="11461"/>
                    <a:pt x="8640" y="11902"/>
                  </a:cubicBezTo>
                  <a:cubicBezTo>
                    <a:pt x="8640" y="12343"/>
                    <a:pt x="8640" y="12784"/>
                    <a:pt x="8640" y="14106"/>
                  </a:cubicBezTo>
                  <a:cubicBezTo>
                    <a:pt x="8640" y="16310"/>
                    <a:pt x="9360" y="18073"/>
                    <a:pt x="10800" y="18073"/>
                  </a:cubicBezTo>
                  <a:cubicBezTo>
                    <a:pt x="13680" y="18073"/>
                    <a:pt x="13680" y="15869"/>
                    <a:pt x="13680" y="13665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</p:grpSp>
      <p:grpSp>
        <p:nvGrpSpPr>
          <p:cNvPr id="377" name="Group 231"/>
          <p:cNvGrpSpPr/>
          <p:nvPr/>
        </p:nvGrpSpPr>
        <p:grpSpPr>
          <a:xfrm>
            <a:off x="4860150" y="3447393"/>
            <a:ext cx="395146" cy="445993"/>
            <a:chOff x="0" y="0"/>
            <a:chExt cx="395145" cy="445992"/>
          </a:xfrm>
        </p:grpSpPr>
        <p:sp>
          <p:nvSpPr>
            <p:cNvPr id="374" name="Freeform 218"/>
            <p:cNvSpPr/>
            <p:nvPr/>
          </p:nvSpPr>
          <p:spPr>
            <a:xfrm>
              <a:off x="279709" y="316295"/>
              <a:ext cx="78394" cy="8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5" h="20934" extrusionOk="0">
                  <a:moveTo>
                    <a:pt x="1989" y="3334"/>
                  </a:moveTo>
                  <a:cubicBezTo>
                    <a:pt x="4869" y="1134"/>
                    <a:pt x="4869" y="1134"/>
                    <a:pt x="4869" y="1134"/>
                  </a:cubicBezTo>
                  <a:cubicBezTo>
                    <a:pt x="7338" y="-666"/>
                    <a:pt x="10835" y="-266"/>
                    <a:pt x="12686" y="1934"/>
                  </a:cubicBezTo>
                  <a:cubicBezTo>
                    <a:pt x="20915" y="12134"/>
                    <a:pt x="20915" y="12134"/>
                    <a:pt x="20915" y="12134"/>
                  </a:cubicBezTo>
                  <a:cubicBezTo>
                    <a:pt x="9395" y="20934"/>
                    <a:pt x="9395" y="20934"/>
                    <a:pt x="9395" y="20934"/>
                  </a:cubicBezTo>
                  <a:cubicBezTo>
                    <a:pt x="1166" y="10734"/>
                    <a:pt x="1166" y="10734"/>
                    <a:pt x="1166" y="10734"/>
                  </a:cubicBezTo>
                  <a:cubicBezTo>
                    <a:pt x="-685" y="8534"/>
                    <a:pt x="-274" y="5134"/>
                    <a:pt x="1989" y="3334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375" name="Freeform 219"/>
            <p:cNvSpPr/>
            <p:nvPr/>
          </p:nvSpPr>
          <p:spPr>
            <a:xfrm>
              <a:off x="0" y="-1"/>
              <a:ext cx="357431" cy="355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47" h="19142" extrusionOk="0">
                  <a:moveTo>
                    <a:pt x="17117" y="3686"/>
                  </a:moveTo>
                  <a:cubicBezTo>
                    <a:pt x="13860" y="-486"/>
                    <a:pt x="7842" y="-1229"/>
                    <a:pt x="3678" y="2034"/>
                  </a:cubicBezTo>
                  <a:cubicBezTo>
                    <a:pt x="-485" y="5255"/>
                    <a:pt x="-1227" y="11285"/>
                    <a:pt x="2029" y="15456"/>
                  </a:cubicBezTo>
                  <a:cubicBezTo>
                    <a:pt x="5286" y="19628"/>
                    <a:pt x="11304" y="20371"/>
                    <a:pt x="15468" y="17108"/>
                  </a:cubicBezTo>
                  <a:cubicBezTo>
                    <a:pt x="19631" y="13887"/>
                    <a:pt x="20373" y="7857"/>
                    <a:pt x="17117" y="3686"/>
                  </a:cubicBezTo>
                  <a:close/>
                  <a:moveTo>
                    <a:pt x="14149" y="15456"/>
                  </a:moveTo>
                  <a:cubicBezTo>
                    <a:pt x="10892" y="17976"/>
                    <a:pt x="6234" y="17397"/>
                    <a:pt x="3678" y="14176"/>
                  </a:cubicBezTo>
                  <a:cubicBezTo>
                    <a:pt x="1164" y="10913"/>
                    <a:pt x="1741" y="6205"/>
                    <a:pt x="4997" y="3686"/>
                  </a:cubicBezTo>
                  <a:cubicBezTo>
                    <a:pt x="8213" y="1166"/>
                    <a:pt x="12912" y="1745"/>
                    <a:pt x="15426" y="4966"/>
                  </a:cubicBezTo>
                  <a:cubicBezTo>
                    <a:pt x="17982" y="8229"/>
                    <a:pt x="17405" y="12937"/>
                    <a:pt x="14149" y="15456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376" name="Freeform 220"/>
            <p:cNvSpPr/>
            <p:nvPr/>
          </p:nvSpPr>
          <p:spPr>
            <a:xfrm>
              <a:off x="326352" y="377199"/>
              <a:ext cx="68794" cy="687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0" h="20800" extrusionOk="0">
                  <a:moveTo>
                    <a:pt x="18313" y="16904"/>
                  </a:moveTo>
                  <a:cubicBezTo>
                    <a:pt x="15026" y="19487"/>
                    <a:pt x="15026" y="19487"/>
                    <a:pt x="15026" y="19487"/>
                  </a:cubicBezTo>
                  <a:cubicBezTo>
                    <a:pt x="12443" y="21600"/>
                    <a:pt x="8452" y="21130"/>
                    <a:pt x="6339" y="18313"/>
                  </a:cubicBezTo>
                  <a:cubicBezTo>
                    <a:pt x="0" y="10330"/>
                    <a:pt x="0" y="10330"/>
                    <a:pt x="0" y="10330"/>
                  </a:cubicBezTo>
                  <a:cubicBezTo>
                    <a:pt x="13148" y="0"/>
                    <a:pt x="13148" y="0"/>
                    <a:pt x="13148" y="0"/>
                  </a:cubicBezTo>
                  <a:cubicBezTo>
                    <a:pt x="19487" y="7983"/>
                    <a:pt x="19487" y="7983"/>
                    <a:pt x="19487" y="7983"/>
                  </a:cubicBezTo>
                  <a:cubicBezTo>
                    <a:pt x="21600" y="10800"/>
                    <a:pt x="21130" y="14791"/>
                    <a:pt x="18313" y="16904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</p:grpSp>
      <p:grpSp>
        <p:nvGrpSpPr>
          <p:cNvPr id="381" name="Group 259"/>
          <p:cNvGrpSpPr/>
          <p:nvPr/>
        </p:nvGrpSpPr>
        <p:grpSpPr>
          <a:xfrm>
            <a:off x="5423146" y="2565452"/>
            <a:ext cx="388939" cy="446089"/>
            <a:chOff x="0" y="0"/>
            <a:chExt cx="388938" cy="446087"/>
          </a:xfrm>
        </p:grpSpPr>
        <p:sp>
          <p:nvSpPr>
            <p:cNvPr id="378" name="Freeform 241"/>
            <p:cNvSpPr/>
            <p:nvPr/>
          </p:nvSpPr>
          <p:spPr>
            <a:xfrm>
              <a:off x="-1" y="0"/>
              <a:ext cx="388940" cy="446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387"/>
                  </a:moveTo>
                  <a:cubicBezTo>
                    <a:pt x="21600" y="5316"/>
                    <a:pt x="21600" y="5316"/>
                    <a:pt x="21600" y="5316"/>
                  </a:cubicBezTo>
                  <a:cubicBezTo>
                    <a:pt x="21600" y="5614"/>
                    <a:pt x="21600" y="8067"/>
                    <a:pt x="21557" y="8514"/>
                  </a:cubicBezTo>
                  <a:cubicBezTo>
                    <a:pt x="21472" y="9369"/>
                    <a:pt x="21344" y="10224"/>
                    <a:pt x="21131" y="11004"/>
                  </a:cubicBezTo>
                  <a:cubicBezTo>
                    <a:pt x="19214" y="18775"/>
                    <a:pt x="11759" y="21303"/>
                    <a:pt x="11418" y="21414"/>
                  </a:cubicBezTo>
                  <a:cubicBezTo>
                    <a:pt x="10949" y="21563"/>
                    <a:pt x="10949" y="21563"/>
                    <a:pt x="10949" y="21563"/>
                  </a:cubicBezTo>
                  <a:cubicBezTo>
                    <a:pt x="10907" y="21600"/>
                    <a:pt x="10864" y="21600"/>
                    <a:pt x="10779" y="21600"/>
                  </a:cubicBezTo>
                  <a:cubicBezTo>
                    <a:pt x="10736" y="21600"/>
                    <a:pt x="10693" y="21600"/>
                    <a:pt x="10651" y="21563"/>
                  </a:cubicBezTo>
                  <a:cubicBezTo>
                    <a:pt x="10182" y="21414"/>
                    <a:pt x="10182" y="21414"/>
                    <a:pt x="10182" y="21414"/>
                  </a:cubicBezTo>
                  <a:cubicBezTo>
                    <a:pt x="9841" y="21303"/>
                    <a:pt x="2386" y="18775"/>
                    <a:pt x="426" y="11004"/>
                  </a:cubicBezTo>
                  <a:cubicBezTo>
                    <a:pt x="256" y="10224"/>
                    <a:pt x="128" y="9369"/>
                    <a:pt x="43" y="8514"/>
                  </a:cubicBezTo>
                  <a:cubicBezTo>
                    <a:pt x="0" y="8067"/>
                    <a:pt x="0" y="5614"/>
                    <a:pt x="0" y="5316"/>
                  </a:cubicBezTo>
                  <a:cubicBezTo>
                    <a:pt x="0" y="4387"/>
                    <a:pt x="0" y="4387"/>
                    <a:pt x="0" y="4387"/>
                  </a:cubicBezTo>
                  <a:cubicBezTo>
                    <a:pt x="0" y="4238"/>
                    <a:pt x="128" y="4090"/>
                    <a:pt x="298" y="4052"/>
                  </a:cubicBezTo>
                  <a:cubicBezTo>
                    <a:pt x="1321" y="3792"/>
                    <a:pt x="1321" y="3792"/>
                    <a:pt x="1321" y="3792"/>
                  </a:cubicBezTo>
                  <a:cubicBezTo>
                    <a:pt x="3366" y="3272"/>
                    <a:pt x="4942" y="2417"/>
                    <a:pt x="6305" y="1636"/>
                  </a:cubicBezTo>
                  <a:cubicBezTo>
                    <a:pt x="7882" y="744"/>
                    <a:pt x="9202" y="0"/>
                    <a:pt x="10779" y="0"/>
                  </a:cubicBezTo>
                  <a:cubicBezTo>
                    <a:pt x="12398" y="0"/>
                    <a:pt x="13718" y="744"/>
                    <a:pt x="15295" y="1636"/>
                  </a:cubicBezTo>
                  <a:cubicBezTo>
                    <a:pt x="16658" y="2417"/>
                    <a:pt x="18234" y="3272"/>
                    <a:pt x="20279" y="3792"/>
                  </a:cubicBezTo>
                  <a:cubicBezTo>
                    <a:pt x="21302" y="4052"/>
                    <a:pt x="21302" y="4052"/>
                    <a:pt x="21302" y="4052"/>
                  </a:cubicBezTo>
                  <a:cubicBezTo>
                    <a:pt x="21472" y="4090"/>
                    <a:pt x="21600" y="4238"/>
                    <a:pt x="21600" y="4387"/>
                  </a:cubicBezTo>
                  <a:close/>
                  <a:moveTo>
                    <a:pt x="20791" y="4647"/>
                  </a:moveTo>
                  <a:cubicBezTo>
                    <a:pt x="20066" y="4461"/>
                    <a:pt x="20066" y="4461"/>
                    <a:pt x="20066" y="4461"/>
                  </a:cubicBezTo>
                  <a:cubicBezTo>
                    <a:pt x="17893" y="3904"/>
                    <a:pt x="16275" y="3011"/>
                    <a:pt x="14869" y="2193"/>
                  </a:cubicBezTo>
                  <a:cubicBezTo>
                    <a:pt x="13420" y="1413"/>
                    <a:pt x="12185" y="706"/>
                    <a:pt x="10779" y="706"/>
                  </a:cubicBezTo>
                  <a:cubicBezTo>
                    <a:pt x="9415" y="706"/>
                    <a:pt x="8180" y="1413"/>
                    <a:pt x="6731" y="2193"/>
                  </a:cubicBezTo>
                  <a:cubicBezTo>
                    <a:pt x="5325" y="3011"/>
                    <a:pt x="3707" y="3904"/>
                    <a:pt x="1534" y="4461"/>
                  </a:cubicBezTo>
                  <a:cubicBezTo>
                    <a:pt x="809" y="4647"/>
                    <a:pt x="809" y="4647"/>
                    <a:pt x="809" y="4647"/>
                  </a:cubicBezTo>
                  <a:cubicBezTo>
                    <a:pt x="809" y="5316"/>
                    <a:pt x="809" y="5316"/>
                    <a:pt x="809" y="5316"/>
                  </a:cubicBezTo>
                  <a:cubicBezTo>
                    <a:pt x="809" y="5651"/>
                    <a:pt x="809" y="8067"/>
                    <a:pt x="852" y="8476"/>
                  </a:cubicBezTo>
                  <a:cubicBezTo>
                    <a:pt x="895" y="9294"/>
                    <a:pt x="1022" y="10112"/>
                    <a:pt x="1236" y="10856"/>
                  </a:cubicBezTo>
                  <a:cubicBezTo>
                    <a:pt x="3067" y="18291"/>
                    <a:pt x="10140" y="20671"/>
                    <a:pt x="10438" y="20782"/>
                  </a:cubicBezTo>
                  <a:cubicBezTo>
                    <a:pt x="10779" y="20894"/>
                    <a:pt x="10779" y="20894"/>
                    <a:pt x="10779" y="20894"/>
                  </a:cubicBezTo>
                  <a:cubicBezTo>
                    <a:pt x="11162" y="20782"/>
                    <a:pt x="11162" y="20782"/>
                    <a:pt x="11162" y="20782"/>
                  </a:cubicBezTo>
                  <a:cubicBezTo>
                    <a:pt x="11460" y="20671"/>
                    <a:pt x="18533" y="18291"/>
                    <a:pt x="20364" y="10856"/>
                  </a:cubicBezTo>
                  <a:cubicBezTo>
                    <a:pt x="20578" y="10112"/>
                    <a:pt x="20705" y="9294"/>
                    <a:pt x="20748" y="8476"/>
                  </a:cubicBezTo>
                  <a:cubicBezTo>
                    <a:pt x="20791" y="8067"/>
                    <a:pt x="20791" y="5651"/>
                    <a:pt x="20791" y="5316"/>
                  </a:cubicBezTo>
                  <a:lnTo>
                    <a:pt x="20791" y="4647"/>
                  </a:ln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379" name="Freeform 242"/>
            <p:cNvSpPr/>
            <p:nvPr/>
          </p:nvSpPr>
          <p:spPr>
            <a:xfrm>
              <a:off x="31750" y="31750"/>
              <a:ext cx="161926" cy="188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2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024" y="21600"/>
                    <a:pt x="1024" y="21600"/>
                    <a:pt x="1024" y="21600"/>
                  </a:cubicBezTo>
                  <a:cubicBezTo>
                    <a:pt x="614" y="19918"/>
                    <a:pt x="307" y="18148"/>
                    <a:pt x="205" y="16200"/>
                  </a:cubicBezTo>
                  <a:cubicBezTo>
                    <a:pt x="102" y="15403"/>
                    <a:pt x="0" y="9738"/>
                    <a:pt x="0" y="8852"/>
                  </a:cubicBezTo>
                  <a:cubicBezTo>
                    <a:pt x="10851" y="6197"/>
                    <a:pt x="16379" y="0"/>
                    <a:pt x="21600" y="0"/>
                  </a:cubicBezTo>
                  <a:lnTo>
                    <a:pt x="21600" y="16200"/>
                  </a:ln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380" name="Freeform 243"/>
            <p:cNvSpPr/>
            <p:nvPr/>
          </p:nvSpPr>
          <p:spPr>
            <a:xfrm>
              <a:off x="193675" y="220662"/>
              <a:ext cx="155576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0" y="21600"/>
                    <a:pt x="17216" y="16395"/>
                    <a:pt x="216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</p:grpSp>
      <p:grpSp>
        <p:nvGrpSpPr>
          <p:cNvPr id="387" name="Group 268"/>
          <p:cNvGrpSpPr/>
          <p:nvPr/>
        </p:nvGrpSpPr>
        <p:grpSpPr>
          <a:xfrm>
            <a:off x="3904315" y="3429306"/>
            <a:ext cx="307976" cy="488951"/>
            <a:chOff x="0" y="0"/>
            <a:chExt cx="307975" cy="488950"/>
          </a:xfrm>
        </p:grpSpPr>
        <p:sp>
          <p:nvSpPr>
            <p:cNvPr id="382" name="Freeform 248"/>
            <p:cNvSpPr/>
            <p:nvPr/>
          </p:nvSpPr>
          <p:spPr>
            <a:xfrm>
              <a:off x="-1" y="-1"/>
              <a:ext cx="307976" cy="3381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227" y="12273"/>
                  </a:moveTo>
                  <a:cubicBezTo>
                    <a:pt x="12012" y="12273"/>
                    <a:pt x="11797" y="12273"/>
                    <a:pt x="11581" y="12322"/>
                  </a:cubicBezTo>
                  <a:cubicBezTo>
                    <a:pt x="11904" y="12764"/>
                    <a:pt x="12066" y="13255"/>
                    <a:pt x="12066" y="13893"/>
                  </a:cubicBezTo>
                  <a:cubicBezTo>
                    <a:pt x="12066" y="15562"/>
                    <a:pt x="11366" y="16151"/>
                    <a:pt x="10773" y="16151"/>
                  </a:cubicBezTo>
                  <a:cubicBezTo>
                    <a:pt x="10127" y="16151"/>
                    <a:pt x="9426" y="15464"/>
                    <a:pt x="9426" y="13893"/>
                  </a:cubicBezTo>
                  <a:cubicBezTo>
                    <a:pt x="9426" y="13255"/>
                    <a:pt x="9696" y="12715"/>
                    <a:pt x="10073" y="12322"/>
                  </a:cubicBezTo>
                  <a:cubicBezTo>
                    <a:pt x="9965" y="12273"/>
                    <a:pt x="9857" y="12273"/>
                    <a:pt x="9750" y="12273"/>
                  </a:cubicBezTo>
                  <a:cubicBezTo>
                    <a:pt x="8888" y="12273"/>
                    <a:pt x="7972" y="12862"/>
                    <a:pt x="7972" y="13893"/>
                  </a:cubicBezTo>
                  <a:cubicBezTo>
                    <a:pt x="7972" y="21600"/>
                    <a:pt x="7972" y="21600"/>
                    <a:pt x="7972" y="21600"/>
                  </a:cubicBezTo>
                  <a:cubicBezTo>
                    <a:pt x="13682" y="21600"/>
                    <a:pt x="13682" y="21600"/>
                    <a:pt x="13682" y="21600"/>
                  </a:cubicBezTo>
                  <a:cubicBezTo>
                    <a:pt x="13682" y="13745"/>
                    <a:pt x="13682" y="13745"/>
                    <a:pt x="13682" y="13745"/>
                  </a:cubicBezTo>
                  <a:cubicBezTo>
                    <a:pt x="13682" y="12371"/>
                    <a:pt x="12551" y="12273"/>
                    <a:pt x="12227" y="12273"/>
                  </a:cubicBezTo>
                  <a:close/>
                  <a:moveTo>
                    <a:pt x="21600" y="9867"/>
                  </a:moveTo>
                  <a:cubicBezTo>
                    <a:pt x="21600" y="4418"/>
                    <a:pt x="16752" y="0"/>
                    <a:pt x="10773" y="0"/>
                  </a:cubicBezTo>
                  <a:cubicBezTo>
                    <a:pt x="4794" y="0"/>
                    <a:pt x="0" y="4418"/>
                    <a:pt x="0" y="9867"/>
                  </a:cubicBezTo>
                  <a:cubicBezTo>
                    <a:pt x="0" y="10015"/>
                    <a:pt x="0" y="10211"/>
                    <a:pt x="0" y="10358"/>
                  </a:cubicBezTo>
                  <a:cubicBezTo>
                    <a:pt x="0" y="10505"/>
                    <a:pt x="0" y="10653"/>
                    <a:pt x="0" y="10800"/>
                  </a:cubicBezTo>
                  <a:cubicBezTo>
                    <a:pt x="0" y="14727"/>
                    <a:pt x="4525" y="18409"/>
                    <a:pt x="4525" y="18409"/>
                  </a:cubicBezTo>
                  <a:cubicBezTo>
                    <a:pt x="5387" y="19145"/>
                    <a:pt x="6087" y="20569"/>
                    <a:pt x="6087" y="21600"/>
                  </a:cubicBezTo>
                  <a:cubicBezTo>
                    <a:pt x="6087" y="21600"/>
                    <a:pt x="6087" y="21600"/>
                    <a:pt x="6087" y="21600"/>
                  </a:cubicBezTo>
                  <a:cubicBezTo>
                    <a:pt x="7056" y="21600"/>
                    <a:pt x="7056" y="21600"/>
                    <a:pt x="7056" y="21600"/>
                  </a:cubicBezTo>
                  <a:cubicBezTo>
                    <a:pt x="7056" y="13893"/>
                    <a:pt x="7056" y="13893"/>
                    <a:pt x="7056" y="13893"/>
                  </a:cubicBezTo>
                  <a:cubicBezTo>
                    <a:pt x="7056" y="12371"/>
                    <a:pt x="8403" y="11487"/>
                    <a:pt x="9750" y="11487"/>
                  </a:cubicBezTo>
                  <a:cubicBezTo>
                    <a:pt x="10181" y="11487"/>
                    <a:pt x="10558" y="11585"/>
                    <a:pt x="10881" y="11733"/>
                  </a:cubicBezTo>
                  <a:cubicBezTo>
                    <a:pt x="11312" y="11536"/>
                    <a:pt x="11743" y="11438"/>
                    <a:pt x="12227" y="11438"/>
                  </a:cubicBezTo>
                  <a:cubicBezTo>
                    <a:pt x="13412" y="11438"/>
                    <a:pt x="14598" y="12175"/>
                    <a:pt x="14598" y="13745"/>
                  </a:cubicBezTo>
                  <a:cubicBezTo>
                    <a:pt x="14598" y="21600"/>
                    <a:pt x="14598" y="21600"/>
                    <a:pt x="14598" y="21600"/>
                  </a:cubicBezTo>
                  <a:cubicBezTo>
                    <a:pt x="15513" y="21600"/>
                    <a:pt x="15513" y="21600"/>
                    <a:pt x="15513" y="21600"/>
                  </a:cubicBezTo>
                  <a:cubicBezTo>
                    <a:pt x="15513" y="21600"/>
                    <a:pt x="15513" y="21600"/>
                    <a:pt x="15513" y="21600"/>
                  </a:cubicBezTo>
                  <a:cubicBezTo>
                    <a:pt x="15513" y="20569"/>
                    <a:pt x="16213" y="19145"/>
                    <a:pt x="17075" y="18409"/>
                  </a:cubicBezTo>
                  <a:cubicBezTo>
                    <a:pt x="17075" y="18409"/>
                    <a:pt x="21600" y="14727"/>
                    <a:pt x="21600" y="10800"/>
                  </a:cubicBezTo>
                  <a:cubicBezTo>
                    <a:pt x="21600" y="10653"/>
                    <a:pt x="21600" y="10505"/>
                    <a:pt x="21600" y="10358"/>
                  </a:cubicBezTo>
                  <a:cubicBezTo>
                    <a:pt x="21600" y="10211"/>
                    <a:pt x="21600" y="10015"/>
                    <a:pt x="21600" y="9867"/>
                  </a:cubicBezTo>
                  <a:close/>
                  <a:moveTo>
                    <a:pt x="11204" y="13893"/>
                  </a:moveTo>
                  <a:cubicBezTo>
                    <a:pt x="11204" y="13353"/>
                    <a:pt x="11042" y="13009"/>
                    <a:pt x="10827" y="12764"/>
                  </a:cubicBezTo>
                  <a:cubicBezTo>
                    <a:pt x="10504" y="13009"/>
                    <a:pt x="10342" y="13402"/>
                    <a:pt x="10342" y="13893"/>
                  </a:cubicBezTo>
                  <a:cubicBezTo>
                    <a:pt x="10342" y="14924"/>
                    <a:pt x="10665" y="15316"/>
                    <a:pt x="10773" y="15365"/>
                  </a:cubicBezTo>
                  <a:cubicBezTo>
                    <a:pt x="10827" y="15316"/>
                    <a:pt x="11204" y="15022"/>
                    <a:pt x="11204" y="13893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383" name="Freeform 249"/>
            <p:cNvSpPr/>
            <p:nvPr/>
          </p:nvSpPr>
          <p:spPr>
            <a:xfrm>
              <a:off x="93662" y="357188"/>
              <a:ext cx="119063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38" y="21600"/>
                  </a:moveTo>
                  <a:cubicBezTo>
                    <a:pt x="21039" y="21600"/>
                    <a:pt x="21600" y="18327"/>
                    <a:pt x="21600" y="15055"/>
                  </a:cubicBezTo>
                  <a:cubicBezTo>
                    <a:pt x="21600" y="6545"/>
                    <a:pt x="21600" y="6545"/>
                    <a:pt x="21600" y="6545"/>
                  </a:cubicBezTo>
                  <a:cubicBezTo>
                    <a:pt x="21600" y="2618"/>
                    <a:pt x="21039" y="0"/>
                    <a:pt x="20338" y="0"/>
                  </a:cubicBezTo>
                  <a:cubicBezTo>
                    <a:pt x="1262" y="0"/>
                    <a:pt x="1262" y="0"/>
                    <a:pt x="1262" y="0"/>
                  </a:cubicBezTo>
                  <a:cubicBezTo>
                    <a:pt x="561" y="0"/>
                    <a:pt x="0" y="2618"/>
                    <a:pt x="0" y="6545"/>
                  </a:cubicBezTo>
                  <a:cubicBezTo>
                    <a:pt x="0" y="15055"/>
                    <a:pt x="0" y="15055"/>
                    <a:pt x="0" y="15055"/>
                  </a:cubicBezTo>
                  <a:cubicBezTo>
                    <a:pt x="0" y="18327"/>
                    <a:pt x="561" y="21600"/>
                    <a:pt x="1262" y="21600"/>
                  </a:cubicBezTo>
                  <a:lnTo>
                    <a:pt x="20338" y="21600"/>
                  </a:ln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384" name="Freeform 250"/>
            <p:cNvSpPr/>
            <p:nvPr/>
          </p:nvSpPr>
          <p:spPr>
            <a:xfrm>
              <a:off x="93662" y="393700"/>
              <a:ext cx="119063" cy="25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38" y="21600"/>
                  </a:moveTo>
                  <a:cubicBezTo>
                    <a:pt x="21039" y="21600"/>
                    <a:pt x="21600" y="18982"/>
                    <a:pt x="21600" y="15055"/>
                  </a:cubicBezTo>
                  <a:cubicBezTo>
                    <a:pt x="21600" y="6545"/>
                    <a:pt x="21600" y="6545"/>
                    <a:pt x="21600" y="6545"/>
                  </a:cubicBezTo>
                  <a:cubicBezTo>
                    <a:pt x="21600" y="3273"/>
                    <a:pt x="21039" y="0"/>
                    <a:pt x="20338" y="0"/>
                  </a:cubicBezTo>
                  <a:cubicBezTo>
                    <a:pt x="1262" y="0"/>
                    <a:pt x="1262" y="0"/>
                    <a:pt x="1262" y="0"/>
                  </a:cubicBezTo>
                  <a:cubicBezTo>
                    <a:pt x="561" y="0"/>
                    <a:pt x="0" y="3273"/>
                    <a:pt x="0" y="6545"/>
                  </a:cubicBezTo>
                  <a:cubicBezTo>
                    <a:pt x="0" y="15055"/>
                    <a:pt x="0" y="15055"/>
                    <a:pt x="0" y="15055"/>
                  </a:cubicBezTo>
                  <a:cubicBezTo>
                    <a:pt x="0" y="18982"/>
                    <a:pt x="561" y="21600"/>
                    <a:pt x="1262" y="21600"/>
                  </a:cubicBezTo>
                  <a:lnTo>
                    <a:pt x="20338" y="21600"/>
                  </a:ln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385" name="Freeform 251"/>
            <p:cNvSpPr/>
            <p:nvPr/>
          </p:nvSpPr>
          <p:spPr>
            <a:xfrm>
              <a:off x="93662" y="430212"/>
              <a:ext cx="119063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38" y="21600"/>
                  </a:moveTo>
                  <a:cubicBezTo>
                    <a:pt x="21039" y="21600"/>
                    <a:pt x="21600" y="18327"/>
                    <a:pt x="21600" y="15055"/>
                  </a:cubicBezTo>
                  <a:cubicBezTo>
                    <a:pt x="21600" y="6545"/>
                    <a:pt x="21600" y="6545"/>
                    <a:pt x="21600" y="6545"/>
                  </a:cubicBezTo>
                  <a:cubicBezTo>
                    <a:pt x="21600" y="2618"/>
                    <a:pt x="21039" y="0"/>
                    <a:pt x="20338" y="0"/>
                  </a:cubicBezTo>
                  <a:cubicBezTo>
                    <a:pt x="1262" y="0"/>
                    <a:pt x="1262" y="0"/>
                    <a:pt x="1262" y="0"/>
                  </a:cubicBezTo>
                  <a:cubicBezTo>
                    <a:pt x="561" y="0"/>
                    <a:pt x="0" y="2618"/>
                    <a:pt x="0" y="6545"/>
                  </a:cubicBezTo>
                  <a:cubicBezTo>
                    <a:pt x="0" y="15055"/>
                    <a:pt x="0" y="15055"/>
                    <a:pt x="0" y="15055"/>
                  </a:cubicBezTo>
                  <a:cubicBezTo>
                    <a:pt x="0" y="18327"/>
                    <a:pt x="561" y="21600"/>
                    <a:pt x="1262" y="21600"/>
                  </a:cubicBezTo>
                  <a:lnTo>
                    <a:pt x="20338" y="21600"/>
                  </a:ln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386" name="Freeform 252"/>
            <p:cNvSpPr/>
            <p:nvPr/>
          </p:nvSpPr>
          <p:spPr>
            <a:xfrm>
              <a:off x="119062" y="466725"/>
              <a:ext cx="68264" cy="22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160" y="12662"/>
                    <a:pt x="6240" y="21600"/>
                    <a:pt x="10800" y="21600"/>
                  </a:cubicBezTo>
                  <a:cubicBezTo>
                    <a:pt x="15600" y="21600"/>
                    <a:pt x="19680" y="12662"/>
                    <a:pt x="216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</p:grpSp>
      <p:sp>
        <p:nvSpPr>
          <p:cNvPr id="388" name="矩形 112"/>
          <p:cNvSpPr txBox="1"/>
          <p:nvPr/>
        </p:nvSpPr>
        <p:spPr>
          <a:xfrm>
            <a:off x="5768233" y="1737677"/>
            <a:ext cx="2532792" cy="39878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 sz="800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defRPr>
            </a:lvl1pPr>
          </a:lstStyle>
          <a:p>
            <a:pPr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通过网页/APP选择歌曲风格，心情和时长，一键生成曲子</a:t>
            </a:r>
            <a:endParaRPr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  <p:sp>
        <p:nvSpPr>
          <p:cNvPr id="389" name="TextBox 1"/>
          <p:cNvSpPr txBox="1"/>
          <p:nvPr/>
        </p:nvSpPr>
        <p:spPr>
          <a:xfrm>
            <a:off x="5768233" y="1406971"/>
            <a:ext cx="71374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200" b="1">
                <a:solidFill>
                  <a:schemeClr val="accent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defRPr>
            </a:lvl1pPr>
          </a:lstStyle>
          <a:p>
            <a:r>
              <a:t>一键作曲</a:t>
            </a:r>
          </a:p>
        </p:txBody>
      </p:sp>
      <p:sp>
        <p:nvSpPr>
          <p:cNvPr id="390" name="直接连接符 114"/>
          <p:cNvSpPr/>
          <p:nvPr/>
        </p:nvSpPr>
        <p:spPr>
          <a:xfrm>
            <a:off x="5870001" y="1694390"/>
            <a:ext cx="269968" cy="1"/>
          </a:xfrm>
          <a:prstGeom prst="line">
            <a:avLst/>
          </a:prstGeom>
          <a:ln w="19050">
            <a:solidFill>
              <a:schemeClr val="accent1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391" name="矩形 115"/>
          <p:cNvSpPr txBox="1"/>
          <p:nvPr/>
        </p:nvSpPr>
        <p:spPr>
          <a:xfrm>
            <a:off x="351041" y="2737315"/>
            <a:ext cx="2532792" cy="39878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r">
              <a:lnSpc>
                <a:spcPct val="120000"/>
              </a:lnSpc>
              <a:defRPr sz="8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每生成一首歌曲建立当前歌曲的档案，每首歌曲有且仅有唯一</a:t>
            </a:r>
            <a:r>
              <a:t>ID</a:t>
            </a:r>
          </a:p>
        </p:txBody>
      </p:sp>
      <p:sp>
        <p:nvSpPr>
          <p:cNvPr id="392" name="TextBox 1"/>
          <p:cNvSpPr txBox="1"/>
          <p:nvPr/>
        </p:nvSpPr>
        <p:spPr>
          <a:xfrm>
            <a:off x="2160262" y="2406610"/>
            <a:ext cx="71374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 sz="1200" b="1">
                <a:solidFill>
                  <a:schemeClr val="accent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defRPr>
            </a:lvl1pPr>
          </a:lstStyle>
          <a:p>
            <a:r>
              <a:t>数字版权</a:t>
            </a:r>
          </a:p>
        </p:txBody>
      </p:sp>
      <p:sp>
        <p:nvSpPr>
          <p:cNvPr id="393" name="直接连接符 117"/>
          <p:cNvSpPr/>
          <p:nvPr/>
        </p:nvSpPr>
        <p:spPr>
          <a:xfrm>
            <a:off x="2469642" y="2694028"/>
            <a:ext cx="269968" cy="1"/>
          </a:xfrm>
          <a:prstGeom prst="line">
            <a:avLst/>
          </a:prstGeom>
          <a:ln w="19050">
            <a:solidFill>
              <a:schemeClr val="accent1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394" name="矩形 118"/>
          <p:cNvSpPr txBox="1"/>
          <p:nvPr/>
        </p:nvSpPr>
        <p:spPr>
          <a:xfrm>
            <a:off x="714051" y="3666459"/>
            <a:ext cx="2532792" cy="39878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>
              <a:lnSpc>
                <a:spcPct val="120000"/>
              </a:lnSpc>
              <a:defRPr sz="800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defRPr>
            </a:lvl1pPr>
          </a:lstStyle>
          <a:p>
            <a:pPr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注册用户可交流编曲心得，记录编曲过程，也可欣赏其他用户生成的曲子</a:t>
            </a:r>
            <a:endParaRPr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  <p:sp>
        <p:nvSpPr>
          <p:cNvPr id="395" name="TextBox 1"/>
          <p:cNvSpPr txBox="1"/>
          <p:nvPr/>
        </p:nvSpPr>
        <p:spPr>
          <a:xfrm>
            <a:off x="2523272" y="3335754"/>
            <a:ext cx="71374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 sz="1200" b="1">
                <a:solidFill>
                  <a:schemeClr val="accent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defRPr>
            </a:lvl1pPr>
          </a:lstStyle>
          <a:p>
            <a:r>
              <a:t>音乐广场</a:t>
            </a:r>
          </a:p>
        </p:txBody>
      </p:sp>
      <p:sp>
        <p:nvSpPr>
          <p:cNvPr id="396" name="直接连接符 120"/>
          <p:cNvSpPr/>
          <p:nvPr/>
        </p:nvSpPr>
        <p:spPr>
          <a:xfrm>
            <a:off x="2832651" y="3623173"/>
            <a:ext cx="269968" cy="1"/>
          </a:xfrm>
          <a:prstGeom prst="line">
            <a:avLst/>
          </a:prstGeom>
          <a:ln w="19050">
            <a:solidFill>
              <a:schemeClr val="accent1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397" name="矩形 121"/>
          <p:cNvSpPr txBox="1"/>
          <p:nvPr/>
        </p:nvSpPr>
        <p:spPr>
          <a:xfrm>
            <a:off x="6217937" y="2748651"/>
            <a:ext cx="2532792" cy="39878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 sz="800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defRPr>
            </a:lvl1pPr>
          </a:lstStyle>
          <a:p>
            <a:pPr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在平台上通过音乐编辑器可编辑生成的曲子，可委托专业音乐人编辑也可自行编辑</a:t>
            </a:r>
            <a:endParaRPr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  <p:sp>
        <p:nvSpPr>
          <p:cNvPr id="398" name="TextBox 1"/>
          <p:cNvSpPr txBox="1"/>
          <p:nvPr/>
        </p:nvSpPr>
        <p:spPr>
          <a:xfrm>
            <a:off x="6217937" y="2417946"/>
            <a:ext cx="71374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200" b="1">
                <a:solidFill>
                  <a:schemeClr val="accent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defRPr>
            </a:lvl1pPr>
          </a:lstStyle>
          <a:p>
            <a:r>
              <a:t>音乐编辑</a:t>
            </a:r>
          </a:p>
        </p:txBody>
      </p:sp>
      <p:sp>
        <p:nvSpPr>
          <p:cNvPr id="399" name="直接连接符 123"/>
          <p:cNvSpPr/>
          <p:nvPr/>
        </p:nvSpPr>
        <p:spPr>
          <a:xfrm>
            <a:off x="6319704" y="2705364"/>
            <a:ext cx="269968" cy="1"/>
          </a:xfrm>
          <a:prstGeom prst="line">
            <a:avLst/>
          </a:prstGeom>
          <a:ln w="19050">
            <a:solidFill>
              <a:schemeClr val="accent1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400" name="矩形 124"/>
          <p:cNvSpPr txBox="1"/>
          <p:nvPr/>
        </p:nvSpPr>
        <p:spPr>
          <a:xfrm>
            <a:off x="5768233" y="3666459"/>
            <a:ext cx="2532792" cy="205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lnSpc>
                <a:spcPct val="120000"/>
              </a:lnSpc>
              <a:defRPr sz="7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pPr>
            <a:r>
              <a:rPr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音乐创作人养成，发掘音乐人才</a:t>
            </a:r>
            <a:endParaRPr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  <p:sp>
        <p:nvSpPr>
          <p:cNvPr id="401" name="TextBox 1"/>
          <p:cNvSpPr txBox="1"/>
          <p:nvPr/>
        </p:nvSpPr>
        <p:spPr>
          <a:xfrm>
            <a:off x="5768233" y="3335754"/>
            <a:ext cx="705332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1200" b="1">
                <a:solidFill>
                  <a:schemeClr val="accent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defRPr>
            </a:pPr>
            <a:r>
              <a:t>音乐人IP</a:t>
            </a:r>
          </a:p>
        </p:txBody>
      </p:sp>
      <p:sp>
        <p:nvSpPr>
          <p:cNvPr id="402" name="直接连接符 126"/>
          <p:cNvSpPr/>
          <p:nvPr/>
        </p:nvSpPr>
        <p:spPr>
          <a:xfrm>
            <a:off x="5870001" y="3623173"/>
            <a:ext cx="269968" cy="1"/>
          </a:xfrm>
          <a:prstGeom prst="line">
            <a:avLst/>
          </a:prstGeom>
          <a:ln w="19050">
            <a:solidFill>
              <a:schemeClr val="accent1"/>
            </a:solidFill>
            <a:miter/>
          </a:ln>
        </p:spPr>
        <p:txBody>
          <a:bodyPr lIns="0" tIns="0" rIns="0" bIns="0"/>
          <a:lstStyle/>
          <a:p/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矩形 2"/>
          <p:cNvSpPr txBox="1"/>
          <p:nvPr/>
        </p:nvSpPr>
        <p:spPr>
          <a:xfrm>
            <a:off x="1057839" y="423979"/>
            <a:ext cx="1399838" cy="408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1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2.4 竞品分析</a:t>
            </a:r>
          </a:p>
        </p:txBody>
      </p:sp>
      <p:sp>
        <p:nvSpPr>
          <p:cNvPr id="405" name="TextBox 1"/>
          <p:cNvSpPr txBox="1"/>
          <p:nvPr/>
        </p:nvSpPr>
        <p:spPr>
          <a:xfrm>
            <a:off x="1057839" y="776635"/>
            <a:ext cx="195310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200" b="1">
                <a:solidFill>
                  <a:schemeClr val="accent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defRPr>
            </a:lvl1pPr>
          </a:lstStyle>
          <a:p>
            <a:r>
              <a:t>COMPETITOR  ANALYSIS</a:t>
            </a:r>
          </a:p>
        </p:txBody>
      </p:sp>
      <p:grpSp>
        <p:nvGrpSpPr>
          <p:cNvPr id="408" name="组合 16"/>
          <p:cNvGrpSpPr/>
          <p:nvPr/>
        </p:nvGrpSpPr>
        <p:grpSpPr>
          <a:xfrm>
            <a:off x="566621" y="417297"/>
            <a:ext cx="468143" cy="552364"/>
            <a:chOff x="0" y="0"/>
            <a:chExt cx="468142" cy="552362"/>
          </a:xfrm>
        </p:grpSpPr>
        <p:sp>
          <p:nvSpPr>
            <p:cNvPr id="406" name="任意多边形 17"/>
            <p:cNvSpPr/>
            <p:nvPr/>
          </p:nvSpPr>
          <p:spPr>
            <a:xfrm>
              <a:off x="0" y="0"/>
              <a:ext cx="468143" cy="552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917" y="0"/>
                  </a:moveTo>
                  <a:lnTo>
                    <a:pt x="21600" y="5277"/>
                  </a:lnTo>
                  <a:lnTo>
                    <a:pt x="21600" y="16994"/>
                  </a:lnTo>
                  <a:lnTo>
                    <a:pt x="10800" y="21600"/>
                  </a:lnTo>
                  <a:lnTo>
                    <a:pt x="0" y="16994"/>
                  </a:lnTo>
                  <a:lnTo>
                    <a:pt x="0" y="5277"/>
                  </a:lnTo>
                  <a:lnTo>
                    <a:pt x="10917" y="0"/>
                  </a:ln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>
              <a:outerShdw blurRad="50800" dist="38100" dir="5400000" rotWithShape="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ts val="500"/>
                </a:spcBef>
                <a:defRPr sz="3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7" name="矩形 18"/>
            <p:cNvSpPr txBox="1"/>
            <p:nvPr/>
          </p:nvSpPr>
          <p:spPr>
            <a:xfrm>
              <a:off x="39809" y="101486"/>
              <a:ext cx="386666" cy="37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000" b="1">
                  <a:solidFill>
                    <a:schemeClr val="accen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</a:lstStyle>
            <a:p>
              <a:r>
                <a:t>02</a:t>
              </a:r>
            </a:p>
          </p:txBody>
        </p:sp>
      </p:grpSp>
      <p:grpSp>
        <p:nvGrpSpPr>
          <p:cNvPr id="411" name="椭圆 67"/>
          <p:cNvGrpSpPr/>
          <p:nvPr/>
        </p:nvGrpSpPr>
        <p:grpSpPr>
          <a:xfrm>
            <a:off x="3278716" y="1578053"/>
            <a:ext cx="1226229" cy="1226229"/>
            <a:chOff x="0" y="0"/>
            <a:chExt cx="1226228" cy="1226228"/>
          </a:xfrm>
        </p:grpSpPr>
        <p:sp>
          <p:nvSpPr>
            <p:cNvPr id="409" name="圆形"/>
            <p:cNvSpPr/>
            <p:nvPr/>
          </p:nvSpPr>
          <p:spPr>
            <a:xfrm>
              <a:off x="-1" y="-1"/>
              <a:ext cx="1226230" cy="1226230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800">
                  <a:solidFill>
                    <a:srgbClr val="120E03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</a:p>
          </p:txBody>
        </p:sp>
        <p:sp>
          <p:nvSpPr>
            <p:cNvPr id="410" name="LOGO"/>
            <p:cNvSpPr txBox="1"/>
            <p:nvPr/>
          </p:nvSpPr>
          <p:spPr>
            <a:xfrm>
              <a:off x="179576" y="434043"/>
              <a:ext cx="867076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800">
                  <a:solidFill>
                    <a:srgbClr val="120E03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lvl1pPr>
            </a:lstStyle>
            <a:p>
              <a:r>
                <a:t>LOGO</a:t>
              </a:r>
            </a:p>
          </p:txBody>
        </p:sp>
      </p:grpSp>
      <p:grpSp>
        <p:nvGrpSpPr>
          <p:cNvPr id="414" name="椭圆 68"/>
          <p:cNvGrpSpPr/>
          <p:nvPr/>
        </p:nvGrpSpPr>
        <p:grpSpPr>
          <a:xfrm>
            <a:off x="4673922" y="1589513"/>
            <a:ext cx="1226229" cy="1226230"/>
            <a:chOff x="0" y="0"/>
            <a:chExt cx="1226228" cy="1226228"/>
          </a:xfrm>
        </p:grpSpPr>
        <p:sp>
          <p:nvSpPr>
            <p:cNvPr id="412" name="圆形"/>
            <p:cNvSpPr/>
            <p:nvPr/>
          </p:nvSpPr>
          <p:spPr>
            <a:xfrm>
              <a:off x="-1" y="-1"/>
              <a:ext cx="1226230" cy="1226230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800">
                  <a:solidFill>
                    <a:srgbClr val="120E03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</a:p>
          </p:txBody>
        </p:sp>
        <p:sp>
          <p:nvSpPr>
            <p:cNvPr id="413" name="LOGO"/>
            <p:cNvSpPr txBox="1"/>
            <p:nvPr/>
          </p:nvSpPr>
          <p:spPr>
            <a:xfrm>
              <a:off x="179576" y="434043"/>
              <a:ext cx="867076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800">
                  <a:solidFill>
                    <a:srgbClr val="120E03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lvl1pPr>
            </a:lstStyle>
            <a:p>
              <a:r>
                <a:t>LOGO</a:t>
              </a:r>
            </a:p>
          </p:txBody>
        </p:sp>
      </p:grpSp>
      <p:grpSp>
        <p:nvGrpSpPr>
          <p:cNvPr id="417" name="椭圆 69"/>
          <p:cNvGrpSpPr/>
          <p:nvPr/>
        </p:nvGrpSpPr>
        <p:grpSpPr>
          <a:xfrm>
            <a:off x="3282498" y="3001284"/>
            <a:ext cx="1226229" cy="1226230"/>
            <a:chOff x="0" y="0"/>
            <a:chExt cx="1226228" cy="1226228"/>
          </a:xfrm>
        </p:grpSpPr>
        <p:sp>
          <p:nvSpPr>
            <p:cNvPr id="415" name="圆形"/>
            <p:cNvSpPr/>
            <p:nvPr/>
          </p:nvSpPr>
          <p:spPr>
            <a:xfrm>
              <a:off x="-1" y="-1"/>
              <a:ext cx="1226230" cy="1226230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800">
                  <a:solidFill>
                    <a:srgbClr val="120E03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</a:p>
          </p:txBody>
        </p:sp>
        <p:sp>
          <p:nvSpPr>
            <p:cNvPr id="416" name="LOGO"/>
            <p:cNvSpPr txBox="1"/>
            <p:nvPr/>
          </p:nvSpPr>
          <p:spPr>
            <a:xfrm>
              <a:off x="179576" y="434043"/>
              <a:ext cx="867076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800">
                  <a:solidFill>
                    <a:srgbClr val="120E03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lvl1pPr>
            </a:lstStyle>
            <a:p>
              <a:r>
                <a:t>LOGO</a:t>
              </a:r>
            </a:p>
          </p:txBody>
        </p:sp>
      </p:grpSp>
      <p:grpSp>
        <p:nvGrpSpPr>
          <p:cNvPr id="420" name="椭圆 70"/>
          <p:cNvGrpSpPr/>
          <p:nvPr/>
        </p:nvGrpSpPr>
        <p:grpSpPr>
          <a:xfrm>
            <a:off x="4693680" y="2996518"/>
            <a:ext cx="1226229" cy="1226229"/>
            <a:chOff x="0" y="0"/>
            <a:chExt cx="1226228" cy="1226228"/>
          </a:xfrm>
        </p:grpSpPr>
        <p:sp>
          <p:nvSpPr>
            <p:cNvPr id="418" name="圆形"/>
            <p:cNvSpPr/>
            <p:nvPr/>
          </p:nvSpPr>
          <p:spPr>
            <a:xfrm>
              <a:off x="-1" y="-1"/>
              <a:ext cx="1226230" cy="1226230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800">
                  <a:solidFill>
                    <a:srgbClr val="120E03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</a:p>
          </p:txBody>
        </p:sp>
        <p:sp>
          <p:nvSpPr>
            <p:cNvPr id="419" name="LOGO"/>
            <p:cNvSpPr txBox="1"/>
            <p:nvPr/>
          </p:nvSpPr>
          <p:spPr>
            <a:xfrm>
              <a:off x="179576" y="434043"/>
              <a:ext cx="867076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800">
                  <a:solidFill>
                    <a:srgbClr val="120E03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lvl1pPr>
            </a:lstStyle>
            <a:p>
              <a:r>
                <a:t>LOGO</a:t>
              </a:r>
            </a:p>
          </p:txBody>
        </p:sp>
      </p:grpSp>
      <p:sp>
        <p:nvSpPr>
          <p:cNvPr id="421" name="泪滴形 1"/>
          <p:cNvSpPr/>
          <p:nvPr/>
        </p:nvSpPr>
        <p:spPr>
          <a:xfrm>
            <a:off x="3192653" y="2933143"/>
            <a:ext cx="1362513" cy="13625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ln w="12700">
            <a:solidFill>
              <a:schemeClr val="accent1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22" name="泪滴形 83"/>
          <p:cNvSpPr/>
          <p:nvPr/>
        </p:nvSpPr>
        <p:spPr>
          <a:xfrm flipH="1">
            <a:off x="4625538" y="2933143"/>
            <a:ext cx="1362513" cy="13625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ln w="12700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23" name="泪滴形 84"/>
          <p:cNvSpPr/>
          <p:nvPr/>
        </p:nvSpPr>
        <p:spPr>
          <a:xfrm rot="5400000">
            <a:off x="3192652" y="1509912"/>
            <a:ext cx="1362513" cy="13625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ln w="12700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24" name="泪滴形 85"/>
          <p:cNvSpPr/>
          <p:nvPr/>
        </p:nvSpPr>
        <p:spPr>
          <a:xfrm rot="16200000" flipH="1">
            <a:off x="4616089" y="1521372"/>
            <a:ext cx="1362513" cy="13625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ln w="12700">
            <a:solidFill>
              <a:schemeClr val="accent1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25" name="矩形 26"/>
          <p:cNvSpPr txBox="1"/>
          <p:nvPr/>
        </p:nvSpPr>
        <p:spPr>
          <a:xfrm>
            <a:off x="564764" y="2074448"/>
            <a:ext cx="2532792" cy="2311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>
              <a:lnSpc>
                <a:spcPct val="120000"/>
              </a:lnSpc>
              <a:defRPr sz="800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defRPr>
            </a:lvl1pPr>
          </a:lstStyle>
          <a:p>
            <a:pPr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一个可在线生成音乐的平台</a:t>
            </a:r>
            <a:endParaRPr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  <p:sp>
        <p:nvSpPr>
          <p:cNvPr id="426" name="TextBox 1"/>
          <p:cNvSpPr txBox="1"/>
          <p:nvPr/>
        </p:nvSpPr>
        <p:spPr>
          <a:xfrm>
            <a:off x="2026620" y="1743743"/>
            <a:ext cx="1061106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 sz="1200" b="1">
                <a:solidFill>
                  <a:schemeClr val="accent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defRPr>
            </a:lvl1pPr>
          </a:lstStyle>
          <a:p>
            <a:r>
              <a:t>Amper Music</a:t>
            </a:r>
          </a:p>
        </p:txBody>
      </p:sp>
      <p:sp>
        <p:nvSpPr>
          <p:cNvPr id="427" name="直接连接符 28"/>
          <p:cNvSpPr/>
          <p:nvPr/>
        </p:nvSpPr>
        <p:spPr>
          <a:xfrm>
            <a:off x="2683365" y="2031163"/>
            <a:ext cx="269968" cy="1"/>
          </a:xfrm>
          <a:prstGeom prst="line">
            <a:avLst/>
          </a:prstGeom>
          <a:ln w="19050">
            <a:solidFill>
              <a:schemeClr val="accent1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428" name="矩形 29"/>
          <p:cNvSpPr txBox="1"/>
          <p:nvPr/>
        </p:nvSpPr>
        <p:spPr>
          <a:xfrm>
            <a:off x="6113267" y="2074448"/>
            <a:ext cx="2532793" cy="2311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 sz="800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defRPr>
            </a:lvl1pPr>
          </a:lstStyle>
          <a:p>
            <a:pPr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一个可以在线生成音乐的平台</a:t>
            </a:r>
            <a:endParaRPr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  <p:sp>
        <p:nvSpPr>
          <p:cNvPr id="429" name="TextBox 1"/>
          <p:cNvSpPr txBox="1"/>
          <p:nvPr/>
        </p:nvSpPr>
        <p:spPr>
          <a:xfrm>
            <a:off x="6113267" y="1743743"/>
            <a:ext cx="798871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200" b="1">
                <a:solidFill>
                  <a:schemeClr val="accent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defRPr>
            </a:lvl1pPr>
          </a:lstStyle>
          <a:p>
            <a:r>
              <a:t>Jukedeck</a:t>
            </a:r>
          </a:p>
        </p:txBody>
      </p:sp>
      <p:sp>
        <p:nvSpPr>
          <p:cNvPr id="430" name="直接连接符 31"/>
          <p:cNvSpPr/>
          <p:nvPr/>
        </p:nvSpPr>
        <p:spPr>
          <a:xfrm>
            <a:off x="6215036" y="2031163"/>
            <a:ext cx="269968" cy="1"/>
          </a:xfrm>
          <a:prstGeom prst="line">
            <a:avLst/>
          </a:prstGeom>
          <a:ln w="19050">
            <a:solidFill>
              <a:schemeClr val="accent1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431" name="矩形 32"/>
          <p:cNvSpPr txBox="1"/>
          <p:nvPr/>
        </p:nvSpPr>
        <p:spPr>
          <a:xfrm>
            <a:off x="564764" y="3628957"/>
            <a:ext cx="2532792" cy="2311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r">
              <a:lnSpc>
                <a:spcPct val="120000"/>
              </a:lnSpc>
              <a:defRPr sz="8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一款可在线写歌的APP，已下架</a:t>
            </a:r>
            <a:endParaRPr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  <p:sp>
        <p:nvSpPr>
          <p:cNvPr id="432" name="TextBox 1"/>
          <p:cNvSpPr txBox="1"/>
          <p:nvPr/>
        </p:nvSpPr>
        <p:spPr>
          <a:xfrm>
            <a:off x="2373985" y="3298252"/>
            <a:ext cx="71374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 sz="1200" b="1">
                <a:solidFill>
                  <a:schemeClr val="accent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defRPr>
            </a:lvl1pPr>
          </a:lstStyle>
          <a:p>
            <a:r>
              <a:t>我要写歌</a:t>
            </a:r>
          </a:p>
        </p:txBody>
      </p:sp>
      <p:sp>
        <p:nvSpPr>
          <p:cNvPr id="433" name="直接连接符 34"/>
          <p:cNvSpPr/>
          <p:nvPr/>
        </p:nvSpPr>
        <p:spPr>
          <a:xfrm>
            <a:off x="2683365" y="3585671"/>
            <a:ext cx="269968" cy="1"/>
          </a:xfrm>
          <a:prstGeom prst="line">
            <a:avLst/>
          </a:prstGeom>
          <a:ln w="19050">
            <a:solidFill>
              <a:schemeClr val="accent1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434" name="矩形 35"/>
          <p:cNvSpPr txBox="1"/>
          <p:nvPr/>
        </p:nvSpPr>
        <p:spPr>
          <a:xfrm>
            <a:off x="6113267" y="3628957"/>
            <a:ext cx="2532793" cy="39878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 sz="800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defRPr>
            </a:lvl1pPr>
          </a:lstStyle>
          <a:p>
            <a:pPr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为客户提供有效服务，是我们工作的方向和价值评价的标尺，成就客户就是成就我们自己</a:t>
            </a:r>
            <a:endParaRPr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  <p:sp>
        <p:nvSpPr>
          <p:cNvPr id="435" name="TextBox 1"/>
          <p:cNvSpPr txBox="1"/>
          <p:nvPr/>
        </p:nvSpPr>
        <p:spPr>
          <a:xfrm>
            <a:off x="6113267" y="3298252"/>
            <a:ext cx="101854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200" b="1">
                <a:solidFill>
                  <a:schemeClr val="accent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defRPr>
            </a:lvl1pPr>
          </a:lstStyle>
          <a:p>
            <a:r>
              <a:t>替换您的标题</a:t>
            </a:r>
          </a:p>
        </p:txBody>
      </p:sp>
      <p:sp>
        <p:nvSpPr>
          <p:cNvPr id="436" name="直接连接符 37"/>
          <p:cNvSpPr/>
          <p:nvPr/>
        </p:nvSpPr>
        <p:spPr>
          <a:xfrm>
            <a:off x="6215036" y="3585671"/>
            <a:ext cx="269968" cy="1"/>
          </a:xfrm>
          <a:prstGeom prst="line">
            <a:avLst/>
          </a:prstGeom>
          <a:ln w="19050">
            <a:solidFill>
              <a:schemeClr val="accent1"/>
            </a:solidFill>
            <a:miter/>
          </a:ln>
        </p:spPr>
        <p:txBody>
          <a:bodyPr lIns="0" tIns="0" rIns="0" bIns="0"/>
          <a:lstStyle/>
          <a:p/>
        </p:txBody>
      </p:sp>
      <p:pic>
        <p:nvPicPr>
          <p:cNvPr id="437" name="图片 3" descr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96615" y="1928495"/>
            <a:ext cx="998221" cy="53403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438" name="图片 5" descr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054" y="2002154"/>
            <a:ext cx="1069976" cy="40132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439" name="图片 6" descr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4395" y="3421379"/>
            <a:ext cx="919481" cy="386716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矩形 2"/>
          <p:cNvSpPr txBox="1"/>
          <p:nvPr/>
        </p:nvSpPr>
        <p:spPr>
          <a:xfrm>
            <a:off x="1051462" y="448997"/>
            <a:ext cx="1399839" cy="408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1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2.5 竞争优势</a:t>
            </a:r>
          </a:p>
        </p:txBody>
      </p:sp>
      <p:sp>
        <p:nvSpPr>
          <p:cNvPr id="442" name="TextBox 1"/>
          <p:cNvSpPr txBox="1"/>
          <p:nvPr/>
        </p:nvSpPr>
        <p:spPr>
          <a:xfrm>
            <a:off x="1051462" y="801654"/>
            <a:ext cx="1523962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200" b="1">
                <a:solidFill>
                  <a:schemeClr val="accent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defRPr>
            </a:lvl1pPr>
          </a:lstStyle>
          <a:p>
            <a:r>
              <a:t>OUR ADVANTAGES</a:t>
            </a:r>
          </a:p>
        </p:txBody>
      </p:sp>
      <p:grpSp>
        <p:nvGrpSpPr>
          <p:cNvPr id="445" name="组合 16"/>
          <p:cNvGrpSpPr/>
          <p:nvPr/>
        </p:nvGrpSpPr>
        <p:grpSpPr>
          <a:xfrm>
            <a:off x="560245" y="442316"/>
            <a:ext cx="468144" cy="552364"/>
            <a:chOff x="0" y="0"/>
            <a:chExt cx="468142" cy="552362"/>
          </a:xfrm>
        </p:grpSpPr>
        <p:sp>
          <p:nvSpPr>
            <p:cNvPr id="443" name="任意多边形 17"/>
            <p:cNvSpPr/>
            <p:nvPr/>
          </p:nvSpPr>
          <p:spPr>
            <a:xfrm>
              <a:off x="0" y="0"/>
              <a:ext cx="468143" cy="552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917" y="0"/>
                  </a:moveTo>
                  <a:lnTo>
                    <a:pt x="21600" y="5277"/>
                  </a:lnTo>
                  <a:lnTo>
                    <a:pt x="21600" y="16994"/>
                  </a:lnTo>
                  <a:lnTo>
                    <a:pt x="10800" y="21600"/>
                  </a:lnTo>
                  <a:lnTo>
                    <a:pt x="0" y="16994"/>
                  </a:lnTo>
                  <a:lnTo>
                    <a:pt x="0" y="5277"/>
                  </a:lnTo>
                  <a:lnTo>
                    <a:pt x="10917" y="0"/>
                  </a:ln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>
              <a:outerShdw blurRad="50800" dist="38100" dir="5400000" rotWithShape="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ts val="500"/>
                </a:spcBef>
                <a:defRPr sz="3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44" name="矩形 18"/>
            <p:cNvSpPr txBox="1"/>
            <p:nvPr/>
          </p:nvSpPr>
          <p:spPr>
            <a:xfrm>
              <a:off x="39809" y="101486"/>
              <a:ext cx="386666" cy="37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000" b="1">
                  <a:solidFill>
                    <a:schemeClr val="accen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</a:lstStyle>
            <a:p>
              <a:r>
                <a:t>02</a:t>
              </a:r>
            </a:p>
          </p:txBody>
        </p:sp>
      </p:grpSp>
      <p:grpSp>
        <p:nvGrpSpPr>
          <p:cNvPr id="451" name="组合 86"/>
          <p:cNvGrpSpPr/>
          <p:nvPr/>
        </p:nvGrpSpPr>
        <p:grpSpPr>
          <a:xfrm>
            <a:off x="561343" y="1691545"/>
            <a:ext cx="1608422" cy="1107372"/>
            <a:chOff x="0" y="0"/>
            <a:chExt cx="1608420" cy="1107371"/>
          </a:xfrm>
        </p:grpSpPr>
        <p:sp>
          <p:nvSpPr>
            <p:cNvPr id="446" name="Oval 5"/>
            <p:cNvSpPr/>
            <p:nvPr/>
          </p:nvSpPr>
          <p:spPr>
            <a:xfrm>
              <a:off x="0" y="32511"/>
              <a:ext cx="1524483" cy="955831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447" name="Oval 6"/>
            <p:cNvSpPr/>
            <p:nvPr/>
          </p:nvSpPr>
          <p:spPr>
            <a:xfrm>
              <a:off x="60293" y="24235"/>
              <a:ext cx="1523893" cy="954649"/>
            </a:xfrm>
            <a:prstGeom prst="ellipse">
              <a:avLst/>
            </a:prstGeom>
            <a:solidFill>
              <a:schemeClr val="accent1"/>
            </a:solidFill>
            <a:ln w="14288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448" name="Freeform 7"/>
            <p:cNvSpPr/>
            <p:nvPr/>
          </p:nvSpPr>
          <p:spPr>
            <a:xfrm>
              <a:off x="36057" y="0"/>
              <a:ext cx="1572364" cy="10025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10" y="21600"/>
                  </a:moveTo>
                  <a:cubicBezTo>
                    <a:pt x="7944" y="21600"/>
                    <a:pt x="5251" y="20512"/>
                    <a:pt x="3212" y="18519"/>
                  </a:cubicBezTo>
                  <a:cubicBezTo>
                    <a:pt x="1135" y="16464"/>
                    <a:pt x="0" y="13745"/>
                    <a:pt x="0" y="10815"/>
                  </a:cubicBezTo>
                  <a:cubicBezTo>
                    <a:pt x="0" y="7885"/>
                    <a:pt x="1135" y="5136"/>
                    <a:pt x="3212" y="3081"/>
                  </a:cubicBezTo>
                  <a:cubicBezTo>
                    <a:pt x="5251" y="1088"/>
                    <a:pt x="7944" y="0"/>
                    <a:pt x="10810" y="0"/>
                  </a:cubicBezTo>
                  <a:cubicBezTo>
                    <a:pt x="13656" y="0"/>
                    <a:pt x="16349" y="1088"/>
                    <a:pt x="18388" y="3081"/>
                  </a:cubicBezTo>
                  <a:cubicBezTo>
                    <a:pt x="20465" y="5136"/>
                    <a:pt x="21600" y="7885"/>
                    <a:pt x="21600" y="10815"/>
                  </a:cubicBezTo>
                  <a:cubicBezTo>
                    <a:pt x="21600" y="13745"/>
                    <a:pt x="20465" y="16464"/>
                    <a:pt x="18388" y="18519"/>
                  </a:cubicBezTo>
                  <a:cubicBezTo>
                    <a:pt x="16349" y="20512"/>
                    <a:pt x="13656" y="21600"/>
                    <a:pt x="10810" y="21600"/>
                  </a:cubicBezTo>
                  <a:close/>
                  <a:moveTo>
                    <a:pt x="10810" y="1027"/>
                  </a:moveTo>
                  <a:cubicBezTo>
                    <a:pt x="5193" y="1027"/>
                    <a:pt x="654" y="5408"/>
                    <a:pt x="654" y="10815"/>
                  </a:cubicBezTo>
                  <a:cubicBezTo>
                    <a:pt x="654" y="16192"/>
                    <a:pt x="5193" y="20603"/>
                    <a:pt x="10810" y="20603"/>
                  </a:cubicBezTo>
                  <a:cubicBezTo>
                    <a:pt x="16407" y="20603"/>
                    <a:pt x="20965" y="16192"/>
                    <a:pt x="20965" y="10815"/>
                  </a:cubicBezTo>
                  <a:cubicBezTo>
                    <a:pt x="20965" y="5408"/>
                    <a:pt x="16407" y="1027"/>
                    <a:pt x="10810" y="102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449" name="Freeform 8"/>
            <p:cNvSpPr/>
            <p:nvPr/>
          </p:nvSpPr>
          <p:spPr>
            <a:xfrm>
              <a:off x="47067" y="356791"/>
              <a:ext cx="1519476" cy="7505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2" h="21511" extrusionOk="0">
                  <a:moveTo>
                    <a:pt x="21348" y="6615"/>
                  </a:moveTo>
                  <a:cubicBezTo>
                    <a:pt x="20575" y="11432"/>
                    <a:pt x="18871" y="13881"/>
                    <a:pt x="13679" y="14925"/>
                  </a:cubicBezTo>
                  <a:cubicBezTo>
                    <a:pt x="7140" y="16290"/>
                    <a:pt x="5733" y="12155"/>
                    <a:pt x="5733" y="12075"/>
                  </a:cubicBezTo>
                  <a:cubicBezTo>
                    <a:pt x="5812" y="11031"/>
                    <a:pt x="5911" y="10670"/>
                    <a:pt x="5990" y="9947"/>
                  </a:cubicBezTo>
                  <a:cubicBezTo>
                    <a:pt x="6149" y="8461"/>
                    <a:pt x="6288" y="7418"/>
                    <a:pt x="6030" y="6012"/>
                  </a:cubicBezTo>
                  <a:cubicBezTo>
                    <a:pt x="5891" y="5290"/>
                    <a:pt x="5832" y="4768"/>
                    <a:pt x="5852" y="4246"/>
                  </a:cubicBezTo>
                  <a:cubicBezTo>
                    <a:pt x="5891" y="3724"/>
                    <a:pt x="5990" y="3242"/>
                    <a:pt x="6109" y="2560"/>
                  </a:cubicBezTo>
                  <a:cubicBezTo>
                    <a:pt x="6169" y="2238"/>
                    <a:pt x="6307" y="1837"/>
                    <a:pt x="6367" y="1355"/>
                  </a:cubicBezTo>
                  <a:cubicBezTo>
                    <a:pt x="6426" y="913"/>
                    <a:pt x="6426" y="472"/>
                    <a:pt x="6268" y="110"/>
                  </a:cubicBezTo>
                  <a:cubicBezTo>
                    <a:pt x="6248" y="70"/>
                    <a:pt x="6248" y="70"/>
                    <a:pt x="6248" y="70"/>
                  </a:cubicBezTo>
                  <a:cubicBezTo>
                    <a:pt x="6208" y="30"/>
                    <a:pt x="6208" y="30"/>
                    <a:pt x="6208" y="30"/>
                  </a:cubicBezTo>
                  <a:cubicBezTo>
                    <a:pt x="6208" y="30"/>
                    <a:pt x="6189" y="30"/>
                    <a:pt x="6169" y="30"/>
                  </a:cubicBezTo>
                  <a:cubicBezTo>
                    <a:pt x="6129" y="-10"/>
                    <a:pt x="6089" y="-10"/>
                    <a:pt x="6050" y="30"/>
                  </a:cubicBezTo>
                  <a:cubicBezTo>
                    <a:pt x="5951" y="30"/>
                    <a:pt x="5852" y="70"/>
                    <a:pt x="5733" y="151"/>
                  </a:cubicBezTo>
                  <a:cubicBezTo>
                    <a:pt x="5515" y="311"/>
                    <a:pt x="5297" y="592"/>
                    <a:pt x="5178" y="793"/>
                  </a:cubicBezTo>
                  <a:cubicBezTo>
                    <a:pt x="5039" y="1074"/>
                    <a:pt x="4920" y="1395"/>
                    <a:pt x="4841" y="1676"/>
                  </a:cubicBezTo>
                  <a:cubicBezTo>
                    <a:pt x="4841" y="1676"/>
                    <a:pt x="4841" y="1716"/>
                    <a:pt x="4841" y="1716"/>
                  </a:cubicBezTo>
                  <a:cubicBezTo>
                    <a:pt x="4821" y="1716"/>
                    <a:pt x="4821" y="1716"/>
                    <a:pt x="4821" y="1716"/>
                  </a:cubicBezTo>
                  <a:cubicBezTo>
                    <a:pt x="4643" y="2399"/>
                    <a:pt x="4583" y="3162"/>
                    <a:pt x="4564" y="4125"/>
                  </a:cubicBezTo>
                  <a:cubicBezTo>
                    <a:pt x="4524" y="5169"/>
                    <a:pt x="4445" y="5932"/>
                    <a:pt x="4227" y="6735"/>
                  </a:cubicBezTo>
                  <a:cubicBezTo>
                    <a:pt x="4227" y="6735"/>
                    <a:pt x="4227" y="6735"/>
                    <a:pt x="4227" y="6735"/>
                  </a:cubicBezTo>
                  <a:cubicBezTo>
                    <a:pt x="4147" y="7056"/>
                    <a:pt x="4048" y="7337"/>
                    <a:pt x="3910" y="7658"/>
                  </a:cubicBezTo>
                  <a:cubicBezTo>
                    <a:pt x="3870" y="7739"/>
                    <a:pt x="3830" y="7779"/>
                    <a:pt x="3771" y="7699"/>
                  </a:cubicBezTo>
                  <a:cubicBezTo>
                    <a:pt x="3276" y="7136"/>
                    <a:pt x="2800" y="6574"/>
                    <a:pt x="2364" y="6253"/>
                  </a:cubicBezTo>
                  <a:cubicBezTo>
                    <a:pt x="1908" y="5892"/>
                    <a:pt x="1532" y="5771"/>
                    <a:pt x="1195" y="6093"/>
                  </a:cubicBezTo>
                  <a:cubicBezTo>
                    <a:pt x="977" y="6253"/>
                    <a:pt x="759" y="6655"/>
                    <a:pt x="580" y="7297"/>
                  </a:cubicBezTo>
                  <a:cubicBezTo>
                    <a:pt x="580" y="7297"/>
                    <a:pt x="580" y="7297"/>
                    <a:pt x="580" y="7297"/>
                  </a:cubicBezTo>
                  <a:cubicBezTo>
                    <a:pt x="580" y="7337"/>
                    <a:pt x="580" y="7337"/>
                    <a:pt x="580" y="7337"/>
                  </a:cubicBezTo>
                  <a:cubicBezTo>
                    <a:pt x="521" y="7538"/>
                    <a:pt x="462" y="7899"/>
                    <a:pt x="521" y="8381"/>
                  </a:cubicBezTo>
                  <a:cubicBezTo>
                    <a:pt x="521" y="8421"/>
                    <a:pt x="561" y="8542"/>
                    <a:pt x="561" y="8542"/>
                  </a:cubicBezTo>
                  <a:cubicBezTo>
                    <a:pt x="580" y="8582"/>
                    <a:pt x="580" y="8622"/>
                    <a:pt x="580" y="8662"/>
                  </a:cubicBezTo>
                  <a:cubicBezTo>
                    <a:pt x="580" y="8662"/>
                    <a:pt x="640" y="8823"/>
                    <a:pt x="580" y="8662"/>
                  </a:cubicBezTo>
                  <a:cubicBezTo>
                    <a:pt x="402" y="9023"/>
                    <a:pt x="402" y="9023"/>
                    <a:pt x="402" y="9023"/>
                  </a:cubicBezTo>
                  <a:cubicBezTo>
                    <a:pt x="283" y="9304"/>
                    <a:pt x="283" y="9304"/>
                    <a:pt x="283" y="9304"/>
                  </a:cubicBezTo>
                  <a:cubicBezTo>
                    <a:pt x="263" y="9385"/>
                    <a:pt x="224" y="9465"/>
                    <a:pt x="204" y="9586"/>
                  </a:cubicBezTo>
                  <a:cubicBezTo>
                    <a:pt x="184" y="9586"/>
                    <a:pt x="184" y="9586"/>
                    <a:pt x="184" y="9586"/>
                  </a:cubicBezTo>
                  <a:cubicBezTo>
                    <a:pt x="6" y="10308"/>
                    <a:pt x="65" y="11111"/>
                    <a:pt x="204" y="11593"/>
                  </a:cubicBezTo>
                  <a:cubicBezTo>
                    <a:pt x="303" y="11874"/>
                    <a:pt x="382" y="11994"/>
                    <a:pt x="303" y="11834"/>
                  </a:cubicBezTo>
                  <a:cubicBezTo>
                    <a:pt x="164" y="12276"/>
                    <a:pt x="164" y="12276"/>
                    <a:pt x="164" y="12276"/>
                  </a:cubicBezTo>
                  <a:cubicBezTo>
                    <a:pt x="85" y="12557"/>
                    <a:pt x="85" y="12557"/>
                    <a:pt x="85" y="12557"/>
                  </a:cubicBezTo>
                  <a:cubicBezTo>
                    <a:pt x="85" y="12557"/>
                    <a:pt x="85" y="12557"/>
                    <a:pt x="65" y="12597"/>
                  </a:cubicBezTo>
                  <a:cubicBezTo>
                    <a:pt x="65" y="12597"/>
                    <a:pt x="65" y="12597"/>
                    <a:pt x="65" y="12597"/>
                  </a:cubicBezTo>
                  <a:cubicBezTo>
                    <a:pt x="-14" y="12838"/>
                    <a:pt x="-14" y="13159"/>
                    <a:pt x="26" y="13400"/>
                  </a:cubicBezTo>
                  <a:cubicBezTo>
                    <a:pt x="65" y="13721"/>
                    <a:pt x="164" y="14002"/>
                    <a:pt x="303" y="14283"/>
                  </a:cubicBezTo>
                  <a:cubicBezTo>
                    <a:pt x="422" y="14524"/>
                    <a:pt x="521" y="14604"/>
                    <a:pt x="442" y="14484"/>
                  </a:cubicBezTo>
                  <a:cubicBezTo>
                    <a:pt x="283" y="14845"/>
                    <a:pt x="283" y="14845"/>
                    <a:pt x="283" y="14845"/>
                  </a:cubicBezTo>
                  <a:cubicBezTo>
                    <a:pt x="204" y="15086"/>
                    <a:pt x="204" y="15086"/>
                    <a:pt x="204" y="15086"/>
                  </a:cubicBezTo>
                  <a:cubicBezTo>
                    <a:pt x="184" y="15126"/>
                    <a:pt x="184" y="15126"/>
                    <a:pt x="184" y="15126"/>
                  </a:cubicBezTo>
                  <a:cubicBezTo>
                    <a:pt x="184" y="15126"/>
                    <a:pt x="184" y="15166"/>
                    <a:pt x="184" y="15166"/>
                  </a:cubicBezTo>
                  <a:cubicBezTo>
                    <a:pt x="164" y="15206"/>
                    <a:pt x="145" y="15247"/>
                    <a:pt x="145" y="15247"/>
                  </a:cubicBezTo>
                  <a:cubicBezTo>
                    <a:pt x="65" y="15528"/>
                    <a:pt x="85" y="15889"/>
                    <a:pt x="184" y="16331"/>
                  </a:cubicBezTo>
                  <a:cubicBezTo>
                    <a:pt x="204" y="16331"/>
                    <a:pt x="204" y="16331"/>
                    <a:pt x="204" y="16331"/>
                  </a:cubicBezTo>
                  <a:cubicBezTo>
                    <a:pt x="283" y="16692"/>
                    <a:pt x="442" y="17053"/>
                    <a:pt x="719" y="17374"/>
                  </a:cubicBezTo>
                  <a:cubicBezTo>
                    <a:pt x="818" y="17495"/>
                    <a:pt x="937" y="17575"/>
                    <a:pt x="1076" y="17696"/>
                  </a:cubicBezTo>
                  <a:cubicBezTo>
                    <a:pt x="1334" y="17856"/>
                    <a:pt x="1472" y="17936"/>
                    <a:pt x="1452" y="17936"/>
                  </a:cubicBezTo>
                  <a:cubicBezTo>
                    <a:pt x="1452" y="17936"/>
                    <a:pt x="1532" y="18218"/>
                    <a:pt x="1571" y="18298"/>
                  </a:cubicBezTo>
                  <a:cubicBezTo>
                    <a:pt x="1670" y="18458"/>
                    <a:pt x="1968" y="18860"/>
                    <a:pt x="1968" y="18860"/>
                  </a:cubicBezTo>
                  <a:cubicBezTo>
                    <a:pt x="2087" y="18940"/>
                    <a:pt x="2205" y="19061"/>
                    <a:pt x="2324" y="19101"/>
                  </a:cubicBezTo>
                  <a:cubicBezTo>
                    <a:pt x="2503" y="19221"/>
                    <a:pt x="2661" y="19302"/>
                    <a:pt x="2721" y="19302"/>
                  </a:cubicBezTo>
                  <a:cubicBezTo>
                    <a:pt x="2879" y="19302"/>
                    <a:pt x="3176" y="19342"/>
                    <a:pt x="3474" y="19302"/>
                  </a:cubicBezTo>
                  <a:cubicBezTo>
                    <a:pt x="3771" y="19261"/>
                    <a:pt x="4068" y="19141"/>
                    <a:pt x="4247" y="18900"/>
                  </a:cubicBezTo>
                  <a:cubicBezTo>
                    <a:pt x="4266" y="18860"/>
                    <a:pt x="4306" y="18860"/>
                    <a:pt x="4346" y="18900"/>
                  </a:cubicBezTo>
                  <a:cubicBezTo>
                    <a:pt x="4346" y="18900"/>
                    <a:pt x="4346" y="18900"/>
                    <a:pt x="4346" y="18900"/>
                  </a:cubicBezTo>
                  <a:cubicBezTo>
                    <a:pt x="4346" y="18900"/>
                    <a:pt x="4346" y="18900"/>
                    <a:pt x="4346" y="18900"/>
                  </a:cubicBezTo>
                  <a:cubicBezTo>
                    <a:pt x="4346" y="18900"/>
                    <a:pt x="4346" y="18900"/>
                    <a:pt x="4346" y="18900"/>
                  </a:cubicBezTo>
                  <a:cubicBezTo>
                    <a:pt x="4346" y="18900"/>
                    <a:pt x="7397" y="21590"/>
                    <a:pt x="9874" y="21510"/>
                  </a:cubicBezTo>
                  <a:cubicBezTo>
                    <a:pt x="13065" y="21349"/>
                    <a:pt x="16216" y="19864"/>
                    <a:pt x="18257" y="16973"/>
                  </a:cubicBezTo>
                  <a:cubicBezTo>
                    <a:pt x="20199" y="14203"/>
                    <a:pt x="21011" y="11272"/>
                    <a:pt x="21289" y="8582"/>
                  </a:cubicBezTo>
                  <a:cubicBezTo>
                    <a:pt x="21586" y="5852"/>
                    <a:pt x="21566" y="5209"/>
                    <a:pt x="21348" y="6615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450" name="Freeform 9"/>
            <p:cNvSpPr/>
            <p:nvPr/>
          </p:nvSpPr>
          <p:spPr>
            <a:xfrm>
              <a:off x="74049" y="336934"/>
              <a:ext cx="1527146" cy="7496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4" h="21483" extrusionOk="0">
                  <a:moveTo>
                    <a:pt x="725" y="14935"/>
                  </a:moveTo>
                  <a:cubicBezTo>
                    <a:pt x="745" y="14975"/>
                    <a:pt x="745" y="14975"/>
                    <a:pt x="745" y="14975"/>
                  </a:cubicBezTo>
                  <a:cubicBezTo>
                    <a:pt x="745" y="14975"/>
                    <a:pt x="745" y="14975"/>
                    <a:pt x="745" y="14975"/>
                  </a:cubicBezTo>
                  <a:cubicBezTo>
                    <a:pt x="862" y="15096"/>
                    <a:pt x="1019" y="15257"/>
                    <a:pt x="1176" y="15417"/>
                  </a:cubicBezTo>
                  <a:cubicBezTo>
                    <a:pt x="1508" y="15819"/>
                    <a:pt x="1920" y="15979"/>
                    <a:pt x="2292" y="15738"/>
                  </a:cubicBezTo>
                  <a:cubicBezTo>
                    <a:pt x="2409" y="15658"/>
                    <a:pt x="2488" y="15497"/>
                    <a:pt x="2527" y="15377"/>
                  </a:cubicBezTo>
                  <a:cubicBezTo>
                    <a:pt x="2527" y="15337"/>
                    <a:pt x="2527" y="15337"/>
                    <a:pt x="2546" y="15337"/>
                  </a:cubicBezTo>
                  <a:cubicBezTo>
                    <a:pt x="2586" y="15136"/>
                    <a:pt x="2586" y="14935"/>
                    <a:pt x="2586" y="14775"/>
                  </a:cubicBezTo>
                  <a:cubicBezTo>
                    <a:pt x="2586" y="14614"/>
                    <a:pt x="2586" y="14454"/>
                    <a:pt x="2527" y="14333"/>
                  </a:cubicBezTo>
                  <a:cubicBezTo>
                    <a:pt x="2527" y="14333"/>
                    <a:pt x="2527" y="14333"/>
                    <a:pt x="2527" y="14333"/>
                  </a:cubicBezTo>
                  <a:cubicBezTo>
                    <a:pt x="2527" y="14333"/>
                    <a:pt x="2527" y="14293"/>
                    <a:pt x="2527" y="14253"/>
                  </a:cubicBezTo>
                  <a:cubicBezTo>
                    <a:pt x="2488" y="14012"/>
                    <a:pt x="2488" y="14012"/>
                    <a:pt x="2488" y="14012"/>
                  </a:cubicBezTo>
                  <a:cubicBezTo>
                    <a:pt x="2370" y="14052"/>
                    <a:pt x="2370" y="14052"/>
                    <a:pt x="2370" y="14052"/>
                  </a:cubicBezTo>
                  <a:cubicBezTo>
                    <a:pt x="1959" y="14172"/>
                    <a:pt x="1469" y="13972"/>
                    <a:pt x="1156" y="13651"/>
                  </a:cubicBezTo>
                  <a:cubicBezTo>
                    <a:pt x="1058" y="13570"/>
                    <a:pt x="960" y="13450"/>
                    <a:pt x="862" y="13370"/>
                  </a:cubicBezTo>
                  <a:cubicBezTo>
                    <a:pt x="666" y="13129"/>
                    <a:pt x="451" y="12848"/>
                    <a:pt x="294" y="12486"/>
                  </a:cubicBezTo>
                  <a:cubicBezTo>
                    <a:pt x="157" y="12245"/>
                    <a:pt x="157" y="12245"/>
                    <a:pt x="157" y="12245"/>
                  </a:cubicBezTo>
                  <a:cubicBezTo>
                    <a:pt x="79" y="12567"/>
                    <a:pt x="79" y="12567"/>
                    <a:pt x="79" y="12567"/>
                  </a:cubicBezTo>
                  <a:cubicBezTo>
                    <a:pt x="79" y="12567"/>
                    <a:pt x="79" y="12567"/>
                    <a:pt x="59" y="12607"/>
                  </a:cubicBezTo>
                  <a:cubicBezTo>
                    <a:pt x="177" y="12727"/>
                    <a:pt x="177" y="12727"/>
                    <a:pt x="177" y="12727"/>
                  </a:cubicBezTo>
                  <a:cubicBezTo>
                    <a:pt x="59" y="12607"/>
                    <a:pt x="59" y="12607"/>
                    <a:pt x="59" y="12607"/>
                  </a:cubicBezTo>
                  <a:cubicBezTo>
                    <a:pt x="1" y="12848"/>
                    <a:pt x="-19" y="13129"/>
                    <a:pt x="20" y="13410"/>
                  </a:cubicBezTo>
                  <a:cubicBezTo>
                    <a:pt x="79" y="13691"/>
                    <a:pt x="177" y="14012"/>
                    <a:pt x="294" y="14293"/>
                  </a:cubicBezTo>
                  <a:cubicBezTo>
                    <a:pt x="451" y="14574"/>
                    <a:pt x="588" y="14775"/>
                    <a:pt x="725" y="14935"/>
                  </a:cubicBezTo>
                  <a:cubicBezTo>
                    <a:pt x="725" y="14935"/>
                    <a:pt x="725" y="14935"/>
                    <a:pt x="725" y="14935"/>
                  </a:cubicBezTo>
                  <a:close/>
                  <a:moveTo>
                    <a:pt x="960" y="12968"/>
                  </a:moveTo>
                  <a:cubicBezTo>
                    <a:pt x="980" y="12968"/>
                    <a:pt x="980" y="12968"/>
                    <a:pt x="980" y="12968"/>
                  </a:cubicBezTo>
                  <a:cubicBezTo>
                    <a:pt x="980" y="13008"/>
                    <a:pt x="980" y="13008"/>
                    <a:pt x="980" y="13008"/>
                  </a:cubicBezTo>
                  <a:cubicBezTo>
                    <a:pt x="1058" y="13088"/>
                    <a:pt x="1156" y="13169"/>
                    <a:pt x="1234" y="13249"/>
                  </a:cubicBezTo>
                  <a:cubicBezTo>
                    <a:pt x="1587" y="13610"/>
                    <a:pt x="2194" y="13811"/>
                    <a:pt x="2546" y="13530"/>
                  </a:cubicBezTo>
                  <a:cubicBezTo>
                    <a:pt x="2703" y="13410"/>
                    <a:pt x="2801" y="13249"/>
                    <a:pt x="2840" y="13088"/>
                  </a:cubicBezTo>
                  <a:cubicBezTo>
                    <a:pt x="2840" y="13088"/>
                    <a:pt x="2840" y="13088"/>
                    <a:pt x="2840" y="13048"/>
                  </a:cubicBezTo>
                  <a:cubicBezTo>
                    <a:pt x="2840" y="13048"/>
                    <a:pt x="2840" y="13048"/>
                    <a:pt x="2840" y="13048"/>
                  </a:cubicBezTo>
                  <a:cubicBezTo>
                    <a:pt x="2840" y="13048"/>
                    <a:pt x="2840" y="13048"/>
                    <a:pt x="2840" y="13048"/>
                  </a:cubicBezTo>
                  <a:cubicBezTo>
                    <a:pt x="2918" y="12807"/>
                    <a:pt x="2918" y="12486"/>
                    <a:pt x="2860" y="12085"/>
                  </a:cubicBezTo>
                  <a:cubicBezTo>
                    <a:pt x="2840" y="11884"/>
                    <a:pt x="2840" y="11884"/>
                    <a:pt x="2840" y="11884"/>
                  </a:cubicBezTo>
                  <a:cubicBezTo>
                    <a:pt x="2723" y="11884"/>
                    <a:pt x="2723" y="11884"/>
                    <a:pt x="2723" y="11884"/>
                  </a:cubicBezTo>
                  <a:cubicBezTo>
                    <a:pt x="2586" y="11924"/>
                    <a:pt x="2448" y="11884"/>
                    <a:pt x="2311" y="11804"/>
                  </a:cubicBezTo>
                  <a:cubicBezTo>
                    <a:pt x="2037" y="11683"/>
                    <a:pt x="1743" y="11442"/>
                    <a:pt x="1489" y="11161"/>
                  </a:cubicBezTo>
                  <a:cubicBezTo>
                    <a:pt x="1332" y="11001"/>
                    <a:pt x="1195" y="10800"/>
                    <a:pt x="1078" y="10599"/>
                  </a:cubicBezTo>
                  <a:cubicBezTo>
                    <a:pt x="823" y="10117"/>
                    <a:pt x="627" y="9716"/>
                    <a:pt x="510" y="9314"/>
                  </a:cubicBezTo>
                  <a:cubicBezTo>
                    <a:pt x="392" y="8993"/>
                    <a:pt x="392" y="8993"/>
                    <a:pt x="392" y="8993"/>
                  </a:cubicBezTo>
                  <a:cubicBezTo>
                    <a:pt x="294" y="9314"/>
                    <a:pt x="294" y="9314"/>
                    <a:pt x="294" y="9314"/>
                  </a:cubicBezTo>
                  <a:cubicBezTo>
                    <a:pt x="255" y="9395"/>
                    <a:pt x="216" y="9475"/>
                    <a:pt x="196" y="9555"/>
                  </a:cubicBezTo>
                  <a:cubicBezTo>
                    <a:pt x="196" y="9596"/>
                    <a:pt x="196" y="9596"/>
                    <a:pt x="196" y="9596"/>
                  </a:cubicBezTo>
                  <a:cubicBezTo>
                    <a:pt x="1" y="10278"/>
                    <a:pt x="59" y="11081"/>
                    <a:pt x="196" y="11563"/>
                  </a:cubicBezTo>
                  <a:cubicBezTo>
                    <a:pt x="373" y="12205"/>
                    <a:pt x="647" y="12607"/>
                    <a:pt x="960" y="12968"/>
                  </a:cubicBezTo>
                  <a:close/>
                  <a:moveTo>
                    <a:pt x="20856" y="4055"/>
                  </a:moveTo>
                  <a:cubicBezTo>
                    <a:pt x="21052" y="8110"/>
                    <a:pt x="18644" y="13891"/>
                    <a:pt x="13532" y="14935"/>
                  </a:cubicBezTo>
                  <a:cubicBezTo>
                    <a:pt x="7070" y="16260"/>
                    <a:pt x="5660" y="12165"/>
                    <a:pt x="5660" y="12085"/>
                  </a:cubicBezTo>
                  <a:cubicBezTo>
                    <a:pt x="5738" y="11001"/>
                    <a:pt x="5836" y="10680"/>
                    <a:pt x="5915" y="9957"/>
                  </a:cubicBezTo>
                  <a:cubicBezTo>
                    <a:pt x="6071" y="8471"/>
                    <a:pt x="6228" y="7387"/>
                    <a:pt x="5954" y="6022"/>
                  </a:cubicBezTo>
                  <a:cubicBezTo>
                    <a:pt x="5817" y="5300"/>
                    <a:pt x="5758" y="4778"/>
                    <a:pt x="5797" y="4256"/>
                  </a:cubicBezTo>
                  <a:cubicBezTo>
                    <a:pt x="5817" y="3734"/>
                    <a:pt x="5915" y="3252"/>
                    <a:pt x="6032" y="2529"/>
                  </a:cubicBezTo>
                  <a:cubicBezTo>
                    <a:pt x="6091" y="2248"/>
                    <a:pt x="6228" y="1807"/>
                    <a:pt x="6287" y="1365"/>
                  </a:cubicBezTo>
                  <a:cubicBezTo>
                    <a:pt x="6365" y="923"/>
                    <a:pt x="6365" y="482"/>
                    <a:pt x="6189" y="120"/>
                  </a:cubicBezTo>
                  <a:cubicBezTo>
                    <a:pt x="6169" y="40"/>
                    <a:pt x="6169" y="40"/>
                    <a:pt x="6169" y="40"/>
                  </a:cubicBezTo>
                  <a:cubicBezTo>
                    <a:pt x="6150" y="40"/>
                    <a:pt x="6150" y="40"/>
                    <a:pt x="6150" y="40"/>
                  </a:cubicBezTo>
                  <a:cubicBezTo>
                    <a:pt x="6130" y="40"/>
                    <a:pt x="6110" y="0"/>
                    <a:pt x="6091" y="0"/>
                  </a:cubicBezTo>
                  <a:cubicBezTo>
                    <a:pt x="6052" y="0"/>
                    <a:pt x="6013" y="0"/>
                    <a:pt x="5973" y="0"/>
                  </a:cubicBezTo>
                  <a:cubicBezTo>
                    <a:pt x="5875" y="40"/>
                    <a:pt x="5778" y="80"/>
                    <a:pt x="5660" y="161"/>
                  </a:cubicBezTo>
                  <a:cubicBezTo>
                    <a:pt x="5445" y="321"/>
                    <a:pt x="5229" y="562"/>
                    <a:pt x="5131" y="803"/>
                  </a:cubicBezTo>
                  <a:cubicBezTo>
                    <a:pt x="4975" y="1084"/>
                    <a:pt x="4857" y="1365"/>
                    <a:pt x="4779" y="1686"/>
                  </a:cubicBezTo>
                  <a:cubicBezTo>
                    <a:pt x="4779" y="1686"/>
                    <a:pt x="4779" y="1686"/>
                    <a:pt x="4779" y="1686"/>
                  </a:cubicBezTo>
                  <a:cubicBezTo>
                    <a:pt x="4779" y="1686"/>
                    <a:pt x="4779" y="1686"/>
                    <a:pt x="4779" y="1686"/>
                  </a:cubicBezTo>
                  <a:cubicBezTo>
                    <a:pt x="4583" y="2409"/>
                    <a:pt x="4524" y="3172"/>
                    <a:pt x="4505" y="4135"/>
                  </a:cubicBezTo>
                  <a:cubicBezTo>
                    <a:pt x="4465" y="5139"/>
                    <a:pt x="4387" y="5942"/>
                    <a:pt x="4172" y="6745"/>
                  </a:cubicBezTo>
                  <a:cubicBezTo>
                    <a:pt x="4172" y="6745"/>
                    <a:pt x="4172" y="6745"/>
                    <a:pt x="4172" y="6745"/>
                  </a:cubicBezTo>
                  <a:cubicBezTo>
                    <a:pt x="4093" y="7026"/>
                    <a:pt x="3996" y="7347"/>
                    <a:pt x="3858" y="7668"/>
                  </a:cubicBezTo>
                  <a:cubicBezTo>
                    <a:pt x="3839" y="7749"/>
                    <a:pt x="3780" y="7749"/>
                    <a:pt x="3721" y="7709"/>
                  </a:cubicBezTo>
                  <a:cubicBezTo>
                    <a:pt x="3232" y="7146"/>
                    <a:pt x="2762" y="6584"/>
                    <a:pt x="2331" y="6223"/>
                  </a:cubicBezTo>
                  <a:cubicBezTo>
                    <a:pt x="1881" y="5902"/>
                    <a:pt x="1508" y="5781"/>
                    <a:pt x="1176" y="6062"/>
                  </a:cubicBezTo>
                  <a:cubicBezTo>
                    <a:pt x="960" y="6263"/>
                    <a:pt x="764" y="6665"/>
                    <a:pt x="568" y="7307"/>
                  </a:cubicBezTo>
                  <a:cubicBezTo>
                    <a:pt x="568" y="7307"/>
                    <a:pt x="568" y="7307"/>
                    <a:pt x="568" y="7307"/>
                  </a:cubicBezTo>
                  <a:cubicBezTo>
                    <a:pt x="568" y="7307"/>
                    <a:pt x="568" y="7307"/>
                    <a:pt x="568" y="7307"/>
                  </a:cubicBezTo>
                  <a:cubicBezTo>
                    <a:pt x="510" y="7548"/>
                    <a:pt x="451" y="7909"/>
                    <a:pt x="510" y="8351"/>
                  </a:cubicBezTo>
                  <a:cubicBezTo>
                    <a:pt x="510" y="8391"/>
                    <a:pt x="529" y="8431"/>
                    <a:pt x="529" y="8431"/>
                  </a:cubicBezTo>
                  <a:cubicBezTo>
                    <a:pt x="568" y="8712"/>
                    <a:pt x="568" y="8712"/>
                    <a:pt x="568" y="8712"/>
                  </a:cubicBezTo>
                  <a:cubicBezTo>
                    <a:pt x="588" y="8752"/>
                    <a:pt x="588" y="8752"/>
                    <a:pt x="588" y="8752"/>
                  </a:cubicBezTo>
                  <a:cubicBezTo>
                    <a:pt x="686" y="9154"/>
                    <a:pt x="882" y="9676"/>
                    <a:pt x="1215" y="10238"/>
                  </a:cubicBezTo>
                  <a:cubicBezTo>
                    <a:pt x="1313" y="10439"/>
                    <a:pt x="1450" y="10599"/>
                    <a:pt x="1587" y="10760"/>
                  </a:cubicBezTo>
                  <a:cubicBezTo>
                    <a:pt x="1587" y="10760"/>
                    <a:pt x="1587" y="10760"/>
                    <a:pt x="1587" y="10760"/>
                  </a:cubicBezTo>
                  <a:cubicBezTo>
                    <a:pt x="1587" y="10800"/>
                    <a:pt x="1587" y="10800"/>
                    <a:pt x="1606" y="10800"/>
                  </a:cubicBezTo>
                  <a:cubicBezTo>
                    <a:pt x="1606" y="10800"/>
                    <a:pt x="1606" y="10800"/>
                    <a:pt x="1606" y="10800"/>
                  </a:cubicBezTo>
                  <a:cubicBezTo>
                    <a:pt x="1606" y="10800"/>
                    <a:pt x="1606" y="10800"/>
                    <a:pt x="1606" y="10800"/>
                  </a:cubicBezTo>
                  <a:cubicBezTo>
                    <a:pt x="1646" y="10840"/>
                    <a:pt x="1646" y="10840"/>
                    <a:pt x="1646" y="10840"/>
                  </a:cubicBezTo>
                  <a:cubicBezTo>
                    <a:pt x="1646" y="10840"/>
                    <a:pt x="1646" y="10840"/>
                    <a:pt x="1646" y="10840"/>
                  </a:cubicBezTo>
                  <a:cubicBezTo>
                    <a:pt x="1861" y="11081"/>
                    <a:pt x="2116" y="11282"/>
                    <a:pt x="2351" y="11402"/>
                  </a:cubicBezTo>
                  <a:cubicBezTo>
                    <a:pt x="2605" y="11483"/>
                    <a:pt x="2821" y="11483"/>
                    <a:pt x="2977" y="11282"/>
                  </a:cubicBezTo>
                  <a:cubicBezTo>
                    <a:pt x="3153" y="11081"/>
                    <a:pt x="3251" y="10880"/>
                    <a:pt x="3310" y="10680"/>
                  </a:cubicBezTo>
                  <a:cubicBezTo>
                    <a:pt x="3330" y="10680"/>
                    <a:pt x="3330" y="10680"/>
                    <a:pt x="3330" y="10680"/>
                  </a:cubicBezTo>
                  <a:cubicBezTo>
                    <a:pt x="3349" y="10599"/>
                    <a:pt x="3349" y="10559"/>
                    <a:pt x="3369" y="10479"/>
                  </a:cubicBezTo>
                  <a:cubicBezTo>
                    <a:pt x="3369" y="10439"/>
                    <a:pt x="3369" y="10399"/>
                    <a:pt x="3349" y="10358"/>
                  </a:cubicBezTo>
                  <a:cubicBezTo>
                    <a:pt x="3349" y="10318"/>
                    <a:pt x="3349" y="10318"/>
                    <a:pt x="3349" y="10318"/>
                  </a:cubicBezTo>
                  <a:cubicBezTo>
                    <a:pt x="3330" y="10158"/>
                    <a:pt x="3271" y="10037"/>
                    <a:pt x="3153" y="9917"/>
                  </a:cubicBezTo>
                  <a:cubicBezTo>
                    <a:pt x="3153" y="9917"/>
                    <a:pt x="3153" y="9917"/>
                    <a:pt x="3134" y="9877"/>
                  </a:cubicBezTo>
                  <a:cubicBezTo>
                    <a:pt x="3075" y="9836"/>
                    <a:pt x="2997" y="9756"/>
                    <a:pt x="2899" y="9676"/>
                  </a:cubicBezTo>
                  <a:cubicBezTo>
                    <a:pt x="2683" y="9555"/>
                    <a:pt x="2488" y="9395"/>
                    <a:pt x="2292" y="9154"/>
                  </a:cubicBezTo>
                  <a:cubicBezTo>
                    <a:pt x="2135" y="8993"/>
                    <a:pt x="1978" y="8752"/>
                    <a:pt x="1822" y="8471"/>
                  </a:cubicBezTo>
                  <a:cubicBezTo>
                    <a:pt x="1783" y="8391"/>
                    <a:pt x="1783" y="8311"/>
                    <a:pt x="1802" y="8190"/>
                  </a:cubicBezTo>
                  <a:cubicBezTo>
                    <a:pt x="1802" y="8190"/>
                    <a:pt x="1802" y="8190"/>
                    <a:pt x="1802" y="8190"/>
                  </a:cubicBezTo>
                  <a:cubicBezTo>
                    <a:pt x="1841" y="8110"/>
                    <a:pt x="1900" y="8070"/>
                    <a:pt x="1939" y="8110"/>
                  </a:cubicBezTo>
                  <a:cubicBezTo>
                    <a:pt x="1959" y="8150"/>
                    <a:pt x="1959" y="8150"/>
                    <a:pt x="1959" y="8150"/>
                  </a:cubicBezTo>
                  <a:cubicBezTo>
                    <a:pt x="2116" y="8431"/>
                    <a:pt x="2253" y="8632"/>
                    <a:pt x="2390" y="8793"/>
                  </a:cubicBezTo>
                  <a:cubicBezTo>
                    <a:pt x="2586" y="8993"/>
                    <a:pt x="2762" y="9154"/>
                    <a:pt x="2977" y="9274"/>
                  </a:cubicBezTo>
                  <a:cubicBezTo>
                    <a:pt x="3075" y="9355"/>
                    <a:pt x="3173" y="9435"/>
                    <a:pt x="3251" y="9515"/>
                  </a:cubicBezTo>
                  <a:cubicBezTo>
                    <a:pt x="3388" y="9676"/>
                    <a:pt x="3506" y="9877"/>
                    <a:pt x="3545" y="10117"/>
                  </a:cubicBezTo>
                  <a:cubicBezTo>
                    <a:pt x="3604" y="10358"/>
                    <a:pt x="3584" y="10639"/>
                    <a:pt x="3526" y="10880"/>
                  </a:cubicBezTo>
                  <a:cubicBezTo>
                    <a:pt x="3526" y="10880"/>
                    <a:pt x="3506" y="10880"/>
                    <a:pt x="3506" y="10880"/>
                  </a:cubicBezTo>
                  <a:cubicBezTo>
                    <a:pt x="3428" y="11161"/>
                    <a:pt x="3310" y="11402"/>
                    <a:pt x="3114" y="11643"/>
                  </a:cubicBezTo>
                  <a:cubicBezTo>
                    <a:pt x="3036" y="11723"/>
                    <a:pt x="3036" y="11723"/>
                    <a:pt x="3036" y="11723"/>
                  </a:cubicBezTo>
                  <a:cubicBezTo>
                    <a:pt x="3056" y="11924"/>
                    <a:pt x="3056" y="11924"/>
                    <a:pt x="3056" y="11924"/>
                  </a:cubicBezTo>
                  <a:cubicBezTo>
                    <a:pt x="3134" y="12446"/>
                    <a:pt x="3134" y="12888"/>
                    <a:pt x="3036" y="13289"/>
                  </a:cubicBezTo>
                  <a:cubicBezTo>
                    <a:pt x="3036" y="13289"/>
                    <a:pt x="3036" y="13289"/>
                    <a:pt x="3036" y="13289"/>
                  </a:cubicBezTo>
                  <a:cubicBezTo>
                    <a:pt x="3036" y="13289"/>
                    <a:pt x="3036" y="13289"/>
                    <a:pt x="3036" y="13289"/>
                  </a:cubicBezTo>
                  <a:cubicBezTo>
                    <a:pt x="2977" y="13490"/>
                    <a:pt x="2899" y="13651"/>
                    <a:pt x="2781" y="13771"/>
                  </a:cubicBezTo>
                  <a:cubicBezTo>
                    <a:pt x="2683" y="13932"/>
                    <a:pt x="2683" y="13932"/>
                    <a:pt x="2683" y="13932"/>
                  </a:cubicBezTo>
                  <a:cubicBezTo>
                    <a:pt x="2723" y="14132"/>
                    <a:pt x="2723" y="14132"/>
                    <a:pt x="2723" y="14132"/>
                  </a:cubicBezTo>
                  <a:cubicBezTo>
                    <a:pt x="2821" y="14534"/>
                    <a:pt x="2860" y="15056"/>
                    <a:pt x="2723" y="15578"/>
                  </a:cubicBezTo>
                  <a:cubicBezTo>
                    <a:pt x="2723" y="15578"/>
                    <a:pt x="2723" y="15578"/>
                    <a:pt x="2723" y="15578"/>
                  </a:cubicBezTo>
                  <a:cubicBezTo>
                    <a:pt x="2723" y="15578"/>
                    <a:pt x="2723" y="15578"/>
                    <a:pt x="2723" y="15578"/>
                  </a:cubicBezTo>
                  <a:cubicBezTo>
                    <a:pt x="2683" y="15738"/>
                    <a:pt x="2605" y="15899"/>
                    <a:pt x="2507" y="15979"/>
                  </a:cubicBezTo>
                  <a:cubicBezTo>
                    <a:pt x="2409" y="16140"/>
                    <a:pt x="2409" y="16140"/>
                    <a:pt x="2409" y="16140"/>
                  </a:cubicBezTo>
                  <a:cubicBezTo>
                    <a:pt x="2468" y="16381"/>
                    <a:pt x="2468" y="16381"/>
                    <a:pt x="2468" y="16381"/>
                  </a:cubicBezTo>
                  <a:cubicBezTo>
                    <a:pt x="2566" y="16742"/>
                    <a:pt x="2566" y="17184"/>
                    <a:pt x="2448" y="17585"/>
                  </a:cubicBezTo>
                  <a:cubicBezTo>
                    <a:pt x="2448" y="17625"/>
                    <a:pt x="2448" y="17625"/>
                    <a:pt x="2448" y="17625"/>
                  </a:cubicBezTo>
                  <a:cubicBezTo>
                    <a:pt x="2370" y="17906"/>
                    <a:pt x="2253" y="18107"/>
                    <a:pt x="2076" y="18268"/>
                  </a:cubicBezTo>
                  <a:cubicBezTo>
                    <a:pt x="2037" y="18268"/>
                    <a:pt x="1998" y="18308"/>
                    <a:pt x="1959" y="18308"/>
                  </a:cubicBezTo>
                  <a:cubicBezTo>
                    <a:pt x="1567" y="18308"/>
                    <a:pt x="1567" y="18308"/>
                    <a:pt x="1567" y="18308"/>
                  </a:cubicBezTo>
                  <a:cubicBezTo>
                    <a:pt x="1567" y="18308"/>
                    <a:pt x="1841" y="18709"/>
                    <a:pt x="1939" y="18830"/>
                  </a:cubicBezTo>
                  <a:cubicBezTo>
                    <a:pt x="2057" y="18990"/>
                    <a:pt x="2174" y="19030"/>
                    <a:pt x="2292" y="19111"/>
                  </a:cubicBezTo>
                  <a:cubicBezTo>
                    <a:pt x="2488" y="19231"/>
                    <a:pt x="2625" y="19271"/>
                    <a:pt x="2683" y="19312"/>
                  </a:cubicBezTo>
                  <a:cubicBezTo>
                    <a:pt x="2860" y="19312"/>
                    <a:pt x="3134" y="19352"/>
                    <a:pt x="3428" y="19312"/>
                  </a:cubicBezTo>
                  <a:cubicBezTo>
                    <a:pt x="3721" y="19271"/>
                    <a:pt x="4015" y="19151"/>
                    <a:pt x="4191" y="18910"/>
                  </a:cubicBezTo>
                  <a:cubicBezTo>
                    <a:pt x="4211" y="18870"/>
                    <a:pt x="4250" y="18830"/>
                    <a:pt x="4289" y="18870"/>
                  </a:cubicBezTo>
                  <a:cubicBezTo>
                    <a:pt x="4289" y="18870"/>
                    <a:pt x="4289" y="18870"/>
                    <a:pt x="4289" y="18870"/>
                  </a:cubicBezTo>
                  <a:cubicBezTo>
                    <a:pt x="4289" y="18870"/>
                    <a:pt x="4289" y="18870"/>
                    <a:pt x="4289" y="18870"/>
                  </a:cubicBezTo>
                  <a:cubicBezTo>
                    <a:pt x="4309" y="18910"/>
                    <a:pt x="4309" y="18910"/>
                    <a:pt x="4309" y="18910"/>
                  </a:cubicBezTo>
                  <a:cubicBezTo>
                    <a:pt x="4309" y="18910"/>
                    <a:pt x="7129" y="21600"/>
                    <a:pt x="9772" y="21480"/>
                  </a:cubicBezTo>
                  <a:cubicBezTo>
                    <a:pt x="12906" y="21359"/>
                    <a:pt x="16019" y="19833"/>
                    <a:pt x="18036" y="16943"/>
                  </a:cubicBezTo>
                  <a:cubicBezTo>
                    <a:pt x="19975" y="14213"/>
                    <a:pt x="21013" y="10519"/>
                    <a:pt x="21307" y="7789"/>
                  </a:cubicBezTo>
                  <a:cubicBezTo>
                    <a:pt x="21581" y="5059"/>
                    <a:pt x="20778" y="2610"/>
                    <a:pt x="20856" y="4055"/>
                  </a:cubicBezTo>
                  <a:close/>
                  <a:moveTo>
                    <a:pt x="1998" y="17826"/>
                  </a:moveTo>
                  <a:cubicBezTo>
                    <a:pt x="2135" y="17746"/>
                    <a:pt x="2213" y="17585"/>
                    <a:pt x="2272" y="17384"/>
                  </a:cubicBezTo>
                  <a:cubicBezTo>
                    <a:pt x="2272" y="17384"/>
                    <a:pt x="2272" y="17384"/>
                    <a:pt x="2272" y="17384"/>
                  </a:cubicBezTo>
                  <a:cubicBezTo>
                    <a:pt x="2272" y="17384"/>
                    <a:pt x="2272" y="17384"/>
                    <a:pt x="2272" y="17384"/>
                  </a:cubicBezTo>
                  <a:cubicBezTo>
                    <a:pt x="2351" y="17063"/>
                    <a:pt x="2331" y="16702"/>
                    <a:pt x="2253" y="16461"/>
                  </a:cubicBezTo>
                  <a:cubicBezTo>
                    <a:pt x="2253" y="16461"/>
                    <a:pt x="2233" y="16421"/>
                    <a:pt x="2233" y="16421"/>
                  </a:cubicBezTo>
                  <a:cubicBezTo>
                    <a:pt x="2194" y="16220"/>
                    <a:pt x="2194" y="16220"/>
                    <a:pt x="2194" y="16220"/>
                  </a:cubicBezTo>
                  <a:cubicBezTo>
                    <a:pt x="2096" y="16260"/>
                    <a:pt x="2096" y="16260"/>
                    <a:pt x="2096" y="16260"/>
                  </a:cubicBezTo>
                  <a:cubicBezTo>
                    <a:pt x="1743" y="16341"/>
                    <a:pt x="1371" y="16140"/>
                    <a:pt x="1058" y="15819"/>
                  </a:cubicBezTo>
                  <a:cubicBezTo>
                    <a:pt x="901" y="15618"/>
                    <a:pt x="764" y="15497"/>
                    <a:pt x="627" y="15337"/>
                  </a:cubicBezTo>
                  <a:cubicBezTo>
                    <a:pt x="627" y="15337"/>
                    <a:pt x="627" y="15337"/>
                    <a:pt x="627" y="15337"/>
                  </a:cubicBezTo>
                  <a:cubicBezTo>
                    <a:pt x="549" y="15257"/>
                    <a:pt x="471" y="15136"/>
                    <a:pt x="392" y="15016"/>
                  </a:cubicBezTo>
                  <a:cubicBezTo>
                    <a:pt x="275" y="14855"/>
                    <a:pt x="275" y="14855"/>
                    <a:pt x="275" y="14855"/>
                  </a:cubicBezTo>
                  <a:cubicBezTo>
                    <a:pt x="196" y="15056"/>
                    <a:pt x="196" y="15056"/>
                    <a:pt x="196" y="15056"/>
                  </a:cubicBezTo>
                  <a:cubicBezTo>
                    <a:pt x="177" y="15096"/>
                    <a:pt x="177" y="15136"/>
                    <a:pt x="177" y="15136"/>
                  </a:cubicBezTo>
                  <a:cubicBezTo>
                    <a:pt x="177" y="15136"/>
                    <a:pt x="177" y="15136"/>
                    <a:pt x="177" y="15136"/>
                  </a:cubicBezTo>
                  <a:cubicBezTo>
                    <a:pt x="157" y="15176"/>
                    <a:pt x="138" y="15216"/>
                    <a:pt x="138" y="15257"/>
                  </a:cubicBezTo>
                  <a:cubicBezTo>
                    <a:pt x="59" y="15538"/>
                    <a:pt x="79" y="15899"/>
                    <a:pt x="196" y="16300"/>
                  </a:cubicBezTo>
                  <a:cubicBezTo>
                    <a:pt x="196" y="16341"/>
                    <a:pt x="196" y="16341"/>
                    <a:pt x="196" y="16341"/>
                  </a:cubicBezTo>
                  <a:cubicBezTo>
                    <a:pt x="294" y="16702"/>
                    <a:pt x="431" y="17063"/>
                    <a:pt x="706" y="17344"/>
                  </a:cubicBezTo>
                  <a:cubicBezTo>
                    <a:pt x="803" y="17465"/>
                    <a:pt x="921" y="17585"/>
                    <a:pt x="1078" y="17665"/>
                  </a:cubicBezTo>
                  <a:cubicBezTo>
                    <a:pt x="1352" y="17866"/>
                    <a:pt x="1724" y="18067"/>
                    <a:pt x="1998" y="17826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</p:grpSp>
      <p:grpSp>
        <p:nvGrpSpPr>
          <p:cNvPr id="457" name="组合 93"/>
          <p:cNvGrpSpPr/>
          <p:nvPr/>
        </p:nvGrpSpPr>
        <p:grpSpPr>
          <a:xfrm>
            <a:off x="2710748" y="1691545"/>
            <a:ext cx="1608422" cy="1107372"/>
            <a:chOff x="0" y="0"/>
            <a:chExt cx="1608420" cy="1107371"/>
          </a:xfrm>
        </p:grpSpPr>
        <p:sp>
          <p:nvSpPr>
            <p:cNvPr id="452" name="Oval 5"/>
            <p:cNvSpPr/>
            <p:nvPr/>
          </p:nvSpPr>
          <p:spPr>
            <a:xfrm>
              <a:off x="0" y="32511"/>
              <a:ext cx="1524483" cy="955831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453" name="Oval 6"/>
            <p:cNvSpPr/>
            <p:nvPr/>
          </p:nvSpPr>
          <p:spPr>
            <a:xfrm>
              <a:off x="60293" y="24235"/>
              <a:ext cx="1523893" cy="954649"/>
            </a:xfrm>
            <a:prstGeom prst="ellipse">
              <a:avLst/>
            </a:prstGeom>
            <a:solidFill>
              <a:schemeClr val="accent1"/>
            </a:solidFill>
            <a:ln w="14288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454" name="Freeform 7"/>
            <p:cNvSpPr/>
            <p:nvPr/>
          </p:nvSpPr>
          <p:spPr>
            <a:xfrm>
              <a:off x="36057" y="0"/>
              <a:ext cx="1572364" cy="10025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10" y="21600"/>
                  </a:moveTo>
                  <a:cubicBezTo>
                    <a:pt x="7944" y="21600"/>
                    <a:pt x="5251" y="20512"/>
                    <a:pt x="3212" y="18519"/>
                  </a:cubicBezTo>
                  <a:cubicBezTo>
                    <a:pt x="1135" y="16464"/>
                    <a:pt x="0" y="13745"/>
                    <a:pt x="0" y="10815"/>
                  </a:cubicBezTo>
                  <a:cubicBezTo>
                    <a:pt x="0" y="7885"/>
                    <a:pt x="1135" y="5136"/>
                    <a:pt x="3212" y="3081"/>
                  </a:cubicBezTo>
                  <a:cubicBezTo>
                    <a:pt x="5251" y="1088"/>
                    <a:pt x="7944" y="0"/>
                    <a:pt x="10810" y="0"/>
                  </a:cubicBezTo>
                  <a:cubicBezTo>
                    <a:pt x="13656" y="0"/>
                    <a:pt x="16349" y="1088"/>
                    <a:pt x="18388" y="3081"/>
                  </a:cubicBezTo>
                  <a:cubicBezTo>
                    <a:pt x="20465" y="5136"/>
                    <a:pt x="21600" y="7885"/>
                    <a:pt x="21600" y="10815"/>
                  </a:cubicBezTo>
                  <a:cubicBezTo>
                    <a:pt x="21600" y="13745"/>
                    <a:pt x="20465" y="16464"/>
                    <a:pt x="18388" y="18519"/>
                  </a:cubicBezTo>
                  <a:cubicBezTo>
                    <a:pt x="16349" y="20512"/>
                    <a:pt x="13656" y="21600"/>
                    <a:pt x="10810" y="21600"/>
                  </a:cubicBezTo>
                  <a:close/>
                  <a:moveTo>
                    <a:pt x="10810" y="1027"/>
                  </a:moveTo>
                  <a:cubicBezTo>
                    <a:pt x="5193" y="1027"/>
                    <a:pt x="654" y="5408"/>
                    <a:pt x="654" y="10815"/>
                  </a:cubicBezTo>
                  <a:cubicBezTo>
                    <a:pt x="654" y="16192"/>
                    <a:pt x="5193" y="20603"/>
                    <a:pt x="10810" y="20603"/>
                  </a:cubicBezTo>
                  <a:cubicBezTo>
                    <a:pt x="16407" y="20603"/>
                    <a:pt x="20965" y="16192"/>
                    <a:pt x="20965" y="10815"/>
                  </a:cubicBezTo>
                  <a:cubicBezTo>
                    <a:pt x="20965" y="5408"/>
                    <a:pt x="16407" y="1027"/>
                    <a:pt x="10810" y="102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455" name="Freeform 8"/>
            <p:cNvSpPr/>
            <p:nvPr/>
          </p:nvSpPr>
          <p:spPr>
            <a:xfrm>
              <a:off x="47067" y="356791"/>
              <a:ext cx="1519476" cy="7505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2" h="21511" extrusionOk="0">
                  <a:moveTo>
                    <a:pt x="21348" y="6615"/>
                  </a:moveTo>
                  <a:cubicBezTo>
                    <a:pt x="20575" y="11432"/>
                    <a:pt x="18871" y="13881"/>
                    <a:pt x="13679" y="14925"/>
                  </a:cubicBezTo>
                  <a:cubicBezTo>
                    <a:pt x="7140" y="16290"/>
                    <a:pt x="5733" y="12155"/>
                    <a:pt x="5733" y="12075"/>
                  </a:cubicBezTo>
                  <a:cubicBezTo>
                    <a:pt x="5812" y="11031"/>
                    <a:pt x="5911" y="10670"/>
                    <a:pt x="5990" y="9947"/>
                  </a:cubicBezTo>
                  <a:cubicBezTo>
                    <a:pt x="6149" y="8461"/>
                    <a:pt x="6288" y="7418"/>
                    <a:pt x="6030" y="6012"/>
                  </a:cubicBezTo>
                  <a:cubicBezTo>
                    <a:pt x="5891" y="5290"/>
                    <a:pt x="5832" y="4768"/>
                    <a:pt x="5852" y="4246"/>
                  </a:cubicBezTo>
                  <a:cubicBezTo>
                    <a:pt x="5891" y="3724"/>
                    <a:pt x="5990" y="3242"/>
                    <a:pt x="6109" y="2560"/>
                  </a:cubicBezTo>
                  <a:cubicBezTo>
                    <a:pt x="6169" y="2238"/>
                    <a:pt x="6307" y="1837"/>
                    <a:pt x="6367" y="1355"/>
                  </a:cubicBezTo>
                  <a:cubicBezTo>
                    <a:pt x="6426" y="913"/>
                    <a:pt x="6426" y="472"/>
                    <a:pt x="6268" y="110"/>
                  </a:cubicBezTo>
                  <a:cubicBezTo>
                    <a:pt x="6248" y="70"/>
                    <a:pt x="6248" y="70"/>
                    <a:pt x="6248" y="70"/>
                  </a:cubicBezTo>
                  <a:cubicBezTo>
                    <a:pt x="6208" y="30"/>
                    <a:pt x="6208" y="30"/>
                    <a:pt x="6208" y="30"/>
                  </a:cubicBezTo>
                  <a:cubicBezTo>
                    <a:pt x="6208" y="30"/>
                    <a:pt x="6189" y="30"/>
                    <a:pt x="6169" y="30"/>
                  </a:cubicBezTo>
                  <a:cubicBezTo>
                    <a:pt x="6129" y="-10"/>
                    <a:pt x="6089" y="-10"/>
                    <a:pt x="6050" y="30"/>
                  </a:cubicBezTo>
                  <a:cubicBezTo>
                    <a:pt x="5951" y="30"/>
                    <a:pt x="5852" y="70"/>
                    <a:pt x="5733" y="151"/>
                  </a:cubicBezTo>
                  <a:cubicBezTo>
                    <a:pt x="5515" y="311"/>
                    <a:pt x="5297" y="592"/>
                    <a:pt x="5178" y="793"/>
                  </a:cubicBezTo>
                  <a:cubicBezTo>
                    <a:pt x="5039" y="1074"/>
                    <a:pt x="4920" y="1395"/>
                    <a:pt x="4841" y="1676"/>
                  </a:cubicBezTo>
                  <a:cubicBezTo>
                    <a:pt x="4841" y="1676"/>
                    <a:pt x="4841" y="1716"/>
                    <a:pt x="4841" y="1716"/>
                  </a:cubicBezTo>
                  <a:cubicBezTo>
                    <a:pt x="4821" y="1716"/>
                    <a:pt x="4821" y="1716"/>
                    <a:pt x="4821" y="1716"/>
                  </a:cubicBezTo>
                  <a:cubicBezTo>
                    <a:pt x="4643" y="2399"/>
                    <a:pt x="4583" y="3162"/>
                    <a:pt x="4564" y="4125"/>
                  </a:cubicBezTo>
                  <a:cubicBezTo>
                    <a:pt x="4524" y="5169"/>
                    <a:pt x="4445" y="5932"/>
                    <a:pt x="4227" y="6735"/>
                  </a:cubicBezTo>
                  <a:cubicBezTo>
                    <a:pt x="4227" y="6735"/>
                    <a:pt x="4227" y="6735"/>
                    <a:pt x="4227" y="6735"/>
                  </a:cubicBezTo>
                  <a:cubicBezTo>
                    <a:pt x="4147" y="7056"/>
                    <a:pt x="4048" y="7337"/>
                    <a:pt x="3910" y="7658"/>
                  </a:cubicBezTo>
                  <a:cubicBezTo>
                    <a:pt x="3870" y="7739"/>
                    <a:pt x="3830" y="7779"/>
                    <a:pt x="3771" y="7699"/>
                  </a:cubicBezTo>
                  <a:cubicBezTo>
                    <a:pt x="3276" y="7136"/>
                    <a:pt x="2800" y="6574"/>
                    <a:pt x="2364" y="6253"/>
                  </a:cubicBezTo>
                  <a:cubicBezTo>
                    <a:pt x="1908" y="5892"/>
                    <a:pt x="1532" y="5771"/>
                    <a:pt x="1195" y="6093"/>
                  </a:cubicBezTo>
                  <a:cubicBezTo>
                    <a:pt x="977" y="6253"/>
                    <a:pt x="759" y="6655"/>
                    <a:pt x="580" y="7297"/>
                  </a:cubicBezTo>
                  <a:cubicBezTo>
                    <a:pt x="580" y="7297"/>
                    <a:pt x="580" y="7297"/>
                    <a:pt x="580" y="7297"/>
                  </a:cubicBezTo>
                  <a:cubicBezTo>
                    <a:pt x="580" y="7337"/>
                    <a:pt x="580" y="7337"/>
                    <a:pt x="580" y="7337"/>
                  </a:cubicBezTo>
                  <a:cubicBezTo>
                    <a:pt x="521" y="7538"/>
                    <a:pt x="462" y="7899"/>
                    <a:pt x="521" y="8381"/>
                  </a:cubicBezTo>
                  <a:cubicBezTo>
                    <a:pt x="521" y="8421"/>
                    <a:pt x="561" y="8542"/>
                    <a:pt x="561" y="8542"/>
                  </a:cubicBezTo>
                  <a:cubicBezTo>
                    <a:pt x="580" y="8582"/>
                    <a:pt x="580" y="8622"/>
                    <a:pt x="580" y="8662"/>
                  </a:cubicBezTo>
                  <a:cubicBezTo>
                    <a:pt x="580" y="8662"/>
                    <a:pt x="640" y="8823"/>
                    <a:pt x="580" y="8662"/>
                  </a:cubicBezTo>
                  <a:cubicBezTo>
                    <a:pt x="402" y="9023"/>
                    <a:pt x="402" y="9023"/>
                    <a:pt x="402" y="9023"/>
                  </a:cubicBezTo>
                  <a:cubicBezTo>
                    <a:pt x="283" y="9304"/>
                    <a:pt x="283" y="9304"/>
                    <a:pt x="283" y="9304"/>
                  </a:cubicBezTo>
                  <a:cubicBezTo>
                    <a:pt x="263" y="9385"/>
                    <a:pt x="224" y="9465"/>
                    <a:pt x="204" y="9586"/>
                  </a:cubicBezTo>
                  <a:cubicBezTo>
                    <a:pt x="184" y="9586"/>
                    <a:pt x="184" y="9586"/>
                    <a:pt x="184" y="9586"/>
                  </a:cubicBezTo>
                  <a:cubicBezTo>
                    <a:pt x="6" y="10308"/>
                    <a:pt x="65" y="11111"/>
                    <a:pt x="204" y="11593"/>
                  </a:cubicBezTo>
                  <a:cubicBezTo>
                    <a:pt x="303" y="11874"/>
                    <a:pt x="382" y="11994"/>
                    <a:pt x="303" y="11834"/>
                  </a:cubicBezTo>
                  <a:cubicBezTo>
                    <a:pt x="164" y="12276"/>
                    <a:pt x="164" y="12276"/>
                    <a:pt x="164" y="12276"/>
                  </a:cubicBezTo>
                  <a:cubicBezTo>
                    <a:pt x="85" y="12557"/>
                    <a:pt x="85" y="12557"/>
                    <a:pt x="85" y="12557"/>
                  </a:cubicBezTo>
                  <a:cubicBezTo>
                    <a:pt x="85" y="12557"/>
                    <a:pt x="85" y="12557"/>
                    <a:pt x="65" y="12597"/>
                  </a:cubicBezTo>
                  <a:cubicBezTo>
                    <a:pt x="65" y="12597"/>
                    <a:pt x="65" y="12597"/>
                    <a:pt x="65" y="12597"/>
                  </a:cubicBezTo>
                  <a:cubicBezTo>
                    <a:pt x="-14" y="12838"/>
                    <a:pt x="-14" y="13159"/>
                    <a:pt x="26" y="13400"/>
                  </a:cubicBezTo>
                  <a:cubicBezTo>
                    <a:pt x="65" y="13721"/>
                    <a:pt x="164" y="14002"/>
                    <a:pt x="303" y="14283"/>
                  </a:cubicBezTo>
                  <a:cubicBezTo>
                    <a:pt x="422" y="14524"/>
                    <a:pt x="521" y="14604"/>
                    <a:pt x="442" y="14484"/>
                  </a:cubicBezTo>
                  <a:cubicBezTo>
                    <a:pt x="283" y="14845"/>
                    <a:pt x="283" y="14845"/>
                    <a:pt x="283" y="14845"/>
                  </a:cubicBezTo>
                  <a:cubicBezTo>
                    <a:pt x="204" y="15086"/>
                    <a:pt x="204" y="15086"/>
                    <a:pt x="204" y="15086"/>
                  </a:cubicBezTo>
                  <a:cubicBezTo>
                    <a:pt x="184" y="15126"/>
                    <a:pt x="184" y="15126"/>
                    <a:pt x="184" y="15126"/>
                  </a:cubicBezTo>
                  <a:cubicBezTo>
                    <a:pt x="184" y="15126"/>
                    <a:pt x="184" y="15166"/>
                    <a:pt x="184" y="15166"/>
                  </a:cubicBezTo>
                  <a:cubicBezTo>
                    <a:pt x="164" y="15206"/>
                    <a:pt x="145" y="15247"/>
                    <a:pt x="145" y="15247"/>
                  </a:cubicBezTo>
                  <a:cubicBezTo>
                    <a:pt x="65" y="15528"/>
                    <a:pt x="85" y="15889"/>
                    <a:pt x="184" y="16331"/>
                  </a:cubicBezTo>
                  <a:cubicBezTo>
                    <a:pt x="204" y="16331"/>
                    <a:pt x="204" y="16331"/>
                    <a:pt x="204" y="16331"/>
                  </a:cubicBezTo>
                  <a:cubicBezTo>
                    <a:pt x="283" y="16692"/>
                    <a:pt x="442" y="17053"/>
                    <a:pt x="719" y="17374"/>
                  </a:cubicBezTo>
                  <a:cubicBezTo>
                    <a:pt x="818" y="17495"/>
                    <a:pt x="937" y="17575"/>
                    <a:pt x="1076" y="17696"/>
                  </a:cubicBezTo>
                  <a:cubicBezTo>
                    <a:pt x="1334" y="17856"/>
                    <a:pt x="1472" y="17936"/>
                    <a:pt x="1452" y="17936"/>
                  </a:cubicBezTo>
                  <a:cubicBezTo>
                    <a:pt x="1452" y="17936"/>
                    <a:pt x="1532" y="18218"/>
                    <a:pt x="1571" y="18298"/>
                  </a:cubicBezTo>
                  <a:cubicBezTo>
                    <a:pt x="1670" y="18458"/>
                    <a:pt x="1968" y="18860"/>
                    <a:pt x="1968" y="18860"/>
                  </a:cubicBezTo>
                  <a:cubicBezTo>
                    <a:pt x="2087" y="18940"/>
                    <a:pt x="2205" y="19061"/>
                    <a:pt x="2324" y="19101"/>
                  </a:cubicBezTo>
                  <a:cubicBezTo>
                    <a:pt x="2503" y="19221"/>
                    <a:pt x="2661" y="19302"/>
                    <a:pt x="2721" y="19302"/>
                  </a:cubicBezTo>
                  <a:cubicBezTo>
                    <a:pt x="2879" y="19302"/>
                    <a:pt x="3176" y="19342"/>
                    <a:pt x="3474" y="19302"/>
                  </a:cubicBezTo>
                  <a:cubicBezTo>
                    <a:pt x="3771" y="19261"/>
                    <a:pt x="4068" y="19141"/>
                    <a:pt x="4247" y="18900"/>
                  </a:cubicBezTo>
                  <a:cubicBezTo>
                    <a:pt x="4266" y="18860"/>
                    <a:pt x="4306" y="18860"/>
                    <a:pt x="4346" y="18900"/>
                  </a:cubicBezTo>
                  <a:cubicBezTo>
                    <a:pt x="4346" y="18900"/>
                    <a:pt x="4346" y="18900"/>
                    <a:pt x="4346" y="18900"/>
                  </a:cubicBezTo>
                  <a:cubicBezTo>
                    <a:pt x="4346" y="18900"/>
                    <a:pt x="4346" y="18900"/>
                    <a:pt x="4346" y="18900"/>
                  </a:cubicBezTo>
                  <a:cubicBezTo>
                    <a:pt x="4346" y="18900"/>
                    <a:pt x="4346" y="18900"/>
                    <a:pt x="4346" y="18900"/>
                  </a:cubicBezTo>
                  <a:cubicBezTo>
                    <a:pt x="4346" y="18900"/>
                    <a:pt x="7397" y="21590"/>
                    <a:pt x="9874" y="21510"/>
                  </a:cubicBezTo>
                  <a:cubicBezTo>
                    <a:pt x="13065" y="21349"/>
                    <a:pt x="16216" y="19864"/>
                    <a:pt x="18257" y="16973"/>
                  </a:cubicBezTo>
                  <a:cubicBezTo>
                    <a:pt x="20199" y="14203"/>
                    <a:pt x="21011" y="11272"/>
                    <a:pt x="21289" y="8582"/>
                  </a:cubicBezTo>
                  <a:cubicBezTo>
                    <a:pt x="21586" y="5852"/>
                    <a:pt x="21566" y="5209"/>
                    <a:pt x="21348" y="6615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456" name="Freeform 9"/>
            <p:cNvSpPr/>
            <p:nvPr/>
          </p:nvSpPr>
          <p:spPr>
            <a:xfrm>
              <a:off x="74049" y="336934"/>
              <a:ext cx="1527146" cy="7496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4" h="21483" extrusionOk="0">
                  <a:moveTo>
                    <a:pt x="725" y="14935"/>
                  </a:moveTo>
                  <a:cubicBezTo>
                    <a:pt x="745" y="14975"/>
                    <a:pt x="745" y="14975"/>
                    <a:pt x="745" y="14975"/>
                  </a:cubicBezTo>
                  <a:cubicBezTo>
                    <a:pt x="745" y="14975"/>
                    <a:pt x="745" y="14975"/>
                    <a:pt x="745" y="14975"/>
                  </a:cubicBezTo>
                  <a:cubicBezTo>
                    <a:pt x="862" y="15096"/>
                    <a:pt x="1019" y="15257"/>
                    <a:pt x="1176" y="15417"/>
                  </a:cubicBezTo>
                  <a:cubicBezTo>
                    <a:pt x="1508" y="15819"/>
                    <a:pt x="1920" y="15979"/>
                    <a:pt x="2292" y="15738"/>
                  </a:cubicBezTo>
                  <a:cubicBezTo>
                    <a:pt x="2409" y="15658"/>
                    <a:pt x="2488" y="15497"/>
                    <a:pt x="2527" y="15377"/>
                  </a:cubicBezTo>
                  <a:cubicBezTo>
                    <a:pt x="2527" y="15337"/>
                    <a:pt x="2527" y="15337"/>
                    <a:pt x="2546" y="15337"/>
                  </a:cubicBezTo>
                  <a:cubicBezTo>
                    <a:pt x="2586" y="15136"/>
                    <a:pt x="2586" y="14935"/>
                    <a:pt x="2586" y="14775"/>
                  </a:cubicBezTo>
                  <a:cubicBezTo>
                    <a:pt x="2586" y="14614"/>
                    <a:pt x="2586" y="14454"/>
                    <a:pt x="2527" y="14333"/>
                  </a:cubicBezTo>
                  <a:cubicBezTo>
                    <a:pt x="2527" y="14333"/>
                    <a:pt x="2527" y="14333"/>
                    <a:pt x="2527" y="14333"/>
                  </a:cubicBezTo>
                  <a:cubicBezTo>
                    <a:pt x="2527" y="14333"/>
                    <a:pt x="2527" y="14293"/>
                    <a:pt x="2527" y="14253"/>
                  </a:cubicBezTo>
                  <a:cubicBezTo>
                    <a:pt x="2488" y="14012"/>
                    <a:pt x="2488" y="14012"/>
                    <a:pt x="2488" y="14012"/>
                  </a:cubicBezTo>
                  <a:cubicBezTo>
                    <a:pt x="2370" y="14052"/>
                    <a:pt x="2370" y="14052"/>
                    <a:pt x="2370" y="14052"/>
                  </a:cubicBezTo>
                  <a:cubicBezTo>
                    <a:pt x="1959" y="14172"/>
                    <a:pt x="1469" y="13972"/>
                    <a:pt x="1156" y="13651"/>
                  </a:cubicBezTo>
                  <a:cubicBezTo>
                    <a:pt x="1058" y="13570"/>
                    <a:pt x="960" y="13450"/>
                    <a:pt x="862" y="13370"/>
                  </a:cubicBezTo>
                  <a:cubicBezTo>
                    <a:pt x="666" y="13129"/>
                    <a:pt x="451" y="12848"/>
                    <a:pt x="294" y="12486"/>
                  </a:cubicBezTo>
                  <a:cubicBezTo>
                    <a:pt x="157" y="12245"/>
                    <a:pt x="157" y="12245"/>
                    <a:pt x="157" y="12245"/>
                  </a:cubicBezTo>
                  <a:cubicBezTo>
                    <a:pt x="79" y="12567"/>
                    <a:pt x="79" y="12567"/>
                    <a:pt x="79" y="12567"/>
                  </a:cubicBezTo>
                  <a:cubicBezTo>
                    <a:pt x="79" y="12567"/>
                    <a:pt x="79" y="12567"/>
                    <a:pt x="59" y="12607"/>
                  </a:cubicBezTo>
                  <a:cubicBezTo>
                    <a:pt x="177" y="12727"/>
                    <a:pt x="177" y="12727"/>
                    <a:pt x="177" y="12727"/>
                  </a:cubicBezTo>
                  <a:cubicBezTo>
                    <a:pt x="59" y="12607"/>
                    <a:pt x="59" y="12607"/>
                    <a:pt x="59" y="12607"/>
                  </a:cubicBezTo>
                  <a:cubicBezTo>
                    <a:pt x="1" y="12848"/>
                    <a:pt x="-19" y="13129"/>
                    <a:pt x="20" y="13410"/>
                  </a:cubicBezTo>
                  <a:cubicBezTo>
                    <a:pt x="79" y="13691"/>
                    <a:pt x="177" y="14012"/>
                    <a:pt x="294" y="14293"/>
                  </a:cubicBezTo>
                  <a:cubicBezTo>
                    <a:pt x="451" y="14574"/>
                    <a:pt x="588" y="14775"/>
                    <a:pt x="725" y="14935"/>
                  </a:cubicBezTo>
                  <a:cubicBezTo>
                    <a:pt x="725" y="14935"/>
                    <a:pt x="725" y="14935"/>
                    <a:pt x="725" y="14935"/>
                  </a:cubicBezTo>
                  <a:close/>
                  <a:moveTo>
                    <a:pt x="960" y="12968"/>
                  </a:moveTo>
                  <a:cubicBezTo>
                    <a:pt x="980" y="12968"/>
                    <a:pt x="980" y="12968"/>
                    <a:pt x="980" y="12968"/>
                  </a:cubicBezTo>
                  <a:cubicBezTo>
                    <a:pt x="980" y="13008"/>
                    <a:pt x="980" y="13008"/>
                    <a:pt x="980" y="13008"/>
                  </a:cubicBezTo>
                  <a:cubicBezTo>
                    <a:pt x="1058" y="13088"/>
                    <a:pt x="1156" y="13169"/>
                    <a:pt x="1234" y="13249"/>
                  </a:cubicBezTo>
                  <a:cubicBezTo>
                    <a:pt x="1587" y="13610"/>
                    <a:pt x="2194" y="13811"/>
                    <a:pt x="2546" y="13530"/>
                  </a:cubicBezTo>
                  <a:cubicBezTo>
                    <a:pt x="2703" y="13410"/>
                    <a:pt x="2801" y="13249"/>
                    <a:pt x="2840" y="13088"/>
                  </a:cubicBezTo>
                  <a:cubicBezTo>
                    <a:pt x="2840" y="13088"/>
                    <a:pt x="2840" y="13088"/>
                    <a:pt x="2840" y="13048"/>
                  </a:cubicBezTo>
                  <a:cubicBezTo>
                    <a:pt x="2840" y="13048"/>
                    <a:pt x="2840" y="13048"/>
                    <a:pt x="2840" y="13048"/>
                  </a:cubicBezTo>
                  <a:cubicBezTo>
                    <a:pt x="2840" y="13048"/>
                    <a:pt x="2840" y="13048"/>
                    <a:pt x="2840" y="13048"/>
                  </a:cubicBezTo>
                  <a:cubicBezTo>
                    <a:pt x="2918" y="12807"/>
                    <a:pt x="2918" y="12486"/>
                    <a:pt x="2860" y="12085"/>
                  </a:cubicBezTo>
                  <a:cubicBezTo>
                    <a:pt x="2840" y="11884"/>
                    <a:pt x="2840" y="11884"/>
                    <a:pt x="2840" y="11884"/>
                  </a:cubicBezTo>
                  <a:cubicBezTo>
                    <a:pt x="2723" y="11884"/>
                    <a:pt x="2723" y="11884"/>
                    <a:pt x="2723" y="11884"/>
                  </a:cubicBezTo>
                  <a:cubicBezTo>
                    <a:pt x="2586" y="11924"/>
                    <a:pt x="2448" y="11884"/>
                    <a:pt x="2311" y="11804"/>
                  </a:cubicBezTo>
                  <a:cubicBezTo>
                    <a:pt x="2037" y="11683"/>
                    <a:pt x="1743" y="11442"/>
                    <a:pt x="1489" y="11161"/>
                  </a:cubicBezTo>
                  <a:cubicBezTo>
                    <a:pt x="1332" y="11001"/>
                    <a:pt x="1195" y="10800"/>
                    <a:pt x="1078" y="10599"/>
                  </a:cubicBezTo>
                  <a:cubicBezTo>
                    <a:pt x="823" y="10117"/>
                    <a:pt x="627" y="9716"/>
                    <a:pt x="510" y="9314"/>
                  </a:cubicBezTo>
                  <a:cubicBezTo>
                    <a:pt x="392" y="8993"/>
                    <a:pt x="392" y="8993"/>
                    <a:pt x="392" y="8993"/>
                  </a:cubicBezTo>
                  <a:cubicBezTo>
                    <a:pt x="294" y="9314"/>
                    <a:pt x="294" y="9314"/>
                    <a:pt x="294" y="9314"/>
                  </a:cubicBezTo>
                  <a:cubicBezTo>
                    <a:pt x="255" y="9395"/>
                    <a:pt x="216" y="9475"/>
                    <a:pt x="196" y="9555"/>
                  </a:cubicBezTo>
                  <a:cubicBezTo>
                    <a:pt x="196" y="9596"/>
                    <a:pt x="196" y="9596"/>
                    <a:pt x="196" y="9596"/>
                  </a:cubicBezTo>
                  <a:cubicBezTo>
                    <a:pt x="1" y="10278"/>
                    <a:pt x="59" y="11081"/>
                    <a:pt x="196" y="11563"/>
                  </a:cubicBezTo>
                  <a:cubicBezTo>
                    <a:pt x="373" y="12205"/>
                    <a:pt x="647" y="12607"/>
                    <a:pt x="960" y="12968"/>
                  </a:cubicBezTo>
                  <a:close/>
                  <a:moveTo>
                    <a:pt x="20856" y="4055"/>
                  </a:moveTo>
                  <a:cubicBezTo>
                    <a:pt x="21052" y="8110"/>
                    <a:pt x="18644" y="13891"/>
                    <a:pt x="13532" y="14935"/>
                  </a:cubicBezTo>
                  <a:cubicBezTo>
                    <a:pt x="7070" y="16260"/>
                    <a:pt x="5660" y="12165"/>
                    <a:pt x="5660" y="12085"/>
                  </a:cubicBezTo>
                  <a:cubicBezTo>
                    <a:pt x="5738" y="11001"/>
                    <a:pt x="5836" y="10680"/>
                    <a:pt x="5915" y="9957"/>
                  </a:cubicBezTo>
                  <a:cubicBezTo>
                    <a:pt x="6071" y="8471"/>
                    <a:pt x="6228" y="7387"/>
                    <a:pt x="5954" y="6022"/>
                  </a:cubicBezTo>
                  <a:cubicBezTo>
                    <a:pt x="5817" y="5300"/>
                    <a:pt x="5758" y="4778"/>
                    <a:pt x="5797" y="4256"/>
                  </a:cubicBezTo>
                  <a:cubicBezTo>
                    <a:pt x="5817" y="3734"/>
                    <a:pt x="5915" y="3252"/>
                    <a:pt x="6032" y="2529"/>
                  </a:cubicBezTo>
                  <a:cubicBezTo>
                    <a:pt x="6091" y="2248"/>
                    <a:pt x="6228" y="1807"/>
                    <a:pt x="6287" y="1365"/>
                  </a:cubicBezTo>
                  <a:cubicBezTo>
                    <a:pt x="6365" y="923"/>
                    <a:pt x="6365" y="482"/>
                    <a:pt x="6189" y="120"/>
                  </a:cubicBezTo>
                  <a:cubicBezTo>
                    <a:pt x="6169" y="40"/>
                    <a:pt x="6169" y="40"/>
                    <a:pt x="6169" y="40"/>
                  </a:cubicBezTo>
                  <a:cubicBezTo>
                    <a:pt x="6150" y="40"/>
                    <a:pt x="6150" y="40"/>
                    <a:pt x="6150" y="40"/>
                  </a:cubicBezTo>
                  <a:cubicBezTo>
                    <a:pt x="6130" y="40"/>
                    <a:pt x="6110" y="0"/>
                    <a:pt x="6091" y="0"/>
                  </a:cubicBezTo>
                  <a:cubicBezTo>
                    <a:pt x="6052" y="0"/>
                    <a:pt x="6013" y="0"/>
                    <a:pt x="5973" y="0"/>
                  </a:cubicBezTo>
                  <a:cubicBezTo>
                    <a:pt x="5875" y="40"/>
                    <a:pt x="5778" y="80"/>
                    <a:pt x="5660" y="161"/>
                  </a:cubicBezTo>
                  <a:cubicBezTo>
                    <a:pt x="5445" y="321"/>
                    <a:pt x="5229" y="562"/>
                    <a:pt x="5131" y="803"/>
                  </a:cubicBezTo>
                  <a:cubicBezTo>
                    <a:pt x="4975" y="1084"/>
                    <a:pt x="4857" y="1365"/>
                    <a:pt x="4779" y="1686"/>
                  </a:cubicBezTo>
                  <a:cubicBezTo>
                    <a:pt x="4779" y="1686"/>
                    <a:pt x="4779" y="1686"/>
                    <a:pt x="4779" y="1686"/>
                  </a:cubicBezTo>
                  <a:cubicBezTo>
                    <a:pt x="4779" y="1686"/>
                    <a:pt x="4779" y="1686"/>
                    <a:pt x="4779" y="1686"/>
                  </a:cubicBezTo>
                  <a:cubicBezTo>
                    <a:pt x="4583" y="2409"/>
                    <a:pt x="4524" y="3172"/>
                    <a:pt x="4505" y="4135"/>
                  </a:cubicBezTo>
                  <a:cubicBezTo>
                    <a:pt x="4465" y="5139"/>
                    <a:pt x="4387" y="5942"/>
                    <a:pt x="4172" y="6745"/>
                  </a:cubicBezTo>
                  <a:cubicBezTo>
                    <a:pt x="4172" y="6745"/>
                    <a:pt x="4172" y="6745"/>
                    <a:pt x="4172" y="6745"/>
                  </a:cubicBezTo>
                  <a:cubicBezTo>
                    <a:pt x="4093" y="7026"/>
                    <a:pt x="3996" y="7347"/>
                    <a:pt x="3858" y="7668"/>
                  </a:cubicBezTo>
                  <a:cubicBezTo>
                    <a:pt x="3839" y="7749"/>
                    <a:pt x="3780" y="7749"/>
                    <a:pt x="3721" y="7709"/>
                  </a:cubicBezTo>
                  <a:cubicBezTo>
                    <a:pt x="3232" y="7146"/>
                    <a:pt x="2762" y="6584"/>
                    <a:pt x="2331" y="6223"/>
                  </a:cubicBezTo>
                  <a:cubicBezTo>
                    <a:pt x="1881" y="5902"/>
                    <a:pt x="1508" y="5781"/>
                    <a:pt x="1176" y="6062"/>
                  </a:cubicBezTo>
                  <a:cubicBezTo>
                    <a:pt x="960" y="6263"/>
                    <a:pt x="764" y="6665"/>
                    <a:pt x="568" y="7307"/>
                  </a:cubicBezTo>
                  <a:cubicBezTo>
                    <a:pt x="568" y="7307"/>
                    <a:pt x="568" y="7307"/>
                    <a:pt x="568" y="7307"/>
                  </a:cubicBezTo>
                  <a:cubicBezTo>
                    <a:pt x="568" y="7307"/>
                    <a:pt x="568" y="7307"/>
                    <a:pt x="568" y="7307"/>
                  </a:cubicBezTo>
                  <a:cubicBezTo>
                    <a:pt x="510" y="7548"/>
                    <a:pt x="451" y="7909"/>
                    <a:pt x="510" y="8351"/>
                  </a:cubicBezTo>
                  <a:cubicBezTo>
                    <a:pt x="510" y="8391"/>
                    <a:pt x="529" y="8431"/>
                    <a:pt x="529" y="8431"/>
                  </a:cubicBezTo>
                  <a:cubicBezTo>
                    <a:pt x="568" y="8712"/>
                    <a:pt x="568" y="8712"/>
                    <a:pt x="568" y="8712"/>
                  </a:cubicBezTo>
                  <a:cubicBezTo>
                    <a:pt x="588" y="8752"/>
                    <a:pt x="588" y="8752"/>
                    <a:pt x="588" y="8752"/>
                  </a:cubicBezTo>
                  <a:cubicBezTo>
                    <a:pt x="686" y="9154"/>
                    <a:pt x="882" y="9676"/>
                    <a:pt x="1215" y="10238"/>
                  </a:cubicBezTo>
                  <a:cubicBezTo>
                    <a:pt x="1313" y="10439"/>
                    <a:pt x="1450" y="10599"/>
                    <a:pt x="1587" y="10760"/>
                  </a:cubicBezTo>
                  <a:cubicBezTo>
                    <a:pt x="1587" y="10760"/>
                    <a:pt x="1587" y="10760"/>
                    <a:pt x="1587" y="10760"/>
                  </a:cubicBezTo>
                  <a:cubicBezTo>
                    <a:pt x="1587" y="10800"/>
                    <a:pt x="1587" y="10800"/>
                    <a:pt x="1606" y="10800"/>
                  </a:cubicBezTo>
                  <a:cubicBezTo>
                    <a:pt x="1606" y="10800"/>
                    <a:pt x="1606" y="10800"/>
                    <a:pt x="1606" y="10800"/>
                  </a:cubicBezTo>
                  <a:cubicBezTo>
                    <a:pt x="1606" y="10800"/>
                    <a:pt x="1606" y="10800"/>
                    <a:pt x="1606" y="10800"/>
                  </a:cubicBezTo>
                  <a:cubicBezTo>
                    <a:pt x="1646" y="10840"/>
                    <a:pt x="1646" y="10840"/>
                    <a:pt x="1646" y="10840"/>
                  </a:cubicBezTo>
                  <a:cubicBezTo>
                    <a:pt x="1646" y="10840"/>
                    <a:pt x="1646" y="10840"/>
                    <a:pt x="1646" y="10840"/>
                  </a:cubicBezTo>
                  <a:cubicBezTo>
                    <a:pt x="1861" y="11081"/>
                    <a:pt x="2116" y="11282"/>
                    <a:pt x="2351" y="11402"/>
                  </a:cubicBezTo>
                  <a:cubicBezTo>
                    <a:pt x="2605" y="11483"/>
                    <a:pt x="2821" y="11483"/>
                    <a:pt x="2977" y="11282"/>
                  </a:cubicBezTo>
                  <a:cubicBezTo>
                    <a:pt x="3153" y="11081"/>
                    <a:pt x="3251" y="10880"/>
                    <a:pt x="3310" y="10680"/>
                  </a:cubicBezTo>
                  <a:cubicBezTo>
                    <a:pt x="3330" y="10680"/>
                    <a:pt x="3330" y="10680"/>
                    <a:pt x="3330" y="10680"/>
                  </a:cubicBezTo>
                  <a:cubicBezTo>
                    <a:pt x="3349" y="10599"/>
                    <a:pt x="3349" y="10559"/>
                    <a:pt x="3369" y="10479"/>
                  </a:cubicBezTo>
                  <a:cubicBezTo>
                    <a:pt x="3369" y="10439"/>
                    <a:pt x="3369" y="10399"/>
                    <a:pt x="3349" y="10358"/>
                  </a:cubicBezTo>
                  <a:cubicBezTo>
                    <a:pt x="3349" y="10318"/>
                    <a:pt x="3349" y="10318"/>
                    <a:pt x="3349" y="10318"/>
                  </a:cubicBezTo>
                  <a:cubicBezTo>
                    <a:pt x="3330" y="10158"/>
                    <a:pt x="3271" y="10037"/>
                    <a:pt x="3153" y="9917"/>
                  </a:cubicBezTo>
                  <a:cubicBezTo>
                    <a:pt x="3153" y="9917"/>
                    <a:pt x="3153" y="9917"/>
                    <a:pt x="3134" y="9877"/>
                  </a:cubicBezTo>
                  <a:cubicBezTo>
                    <a:pt x="3075" y="9836"/>
                    <a:pt x="2997" y="9756"/>
                    <a:pt x="2899" y="9676"/>
                  </a:cubicBezTo>
                  <a:cubicBezTo>
                    <a:pt x="2683" y="9555"/>
                    <a:pt x="2488" y="9395"/>
                    <a:pt x="2292" y="9154"/>
                  </a:cubicBezTo>
                  <a:cubicBezTo>
                    <a:pt x="2135" y="8993"/>
                    <a:pt x="1978" y="8752"/>
                    <a:pt x="1822" y="8471"/>
                  </a:cubicBezTo>
                  <a:cubicBezTo>
                    <a:pt x="1783" y="8391"/>
                    <a:pt x="1783" y="8311"/>
                    <a:pt x="1802" y="8190"/>
                  </a:cubicBezTo>
                  <a:cubicBezTo>
                    <a:pt x="1802" y="8190"/>
                    <a:pt x="1802" y="8190"/>
                    <a:pt x="1802" y="8190"/>
                  </a:cubicBezTo>
                  <a:cubicBezTo>
                    <a:pt x="1841" y="8110"/>
                    <a:pt x="1900" y="8070"/>
                    <a:pt x="1939" y="8110"/>
                  </a:cubicBezTo>
                  <a:cubicBezTo>
                    <a:pt x="1959" y="8150"/>
                    <a:pt x="1959" y="8150"/>
                    <a:pt x="1959" y="8150"/>
                  </a:cubicBezTo>
                  <a:cubicBezTo>
                    <a:pt x="2116" y="8431"/>
                    <a:pt x="2253" y="8632"/>
                    <a:pt x="2390" y="8793"/>
                  </a:cubicBezTo>
                  <a:cubicBezTo>
                    <a:pt x="2586" y="8993"/>
                    <a:pt x="2762" y="9154"/>
                    <a:pt x="2977" y="9274"/>
                  </a:cubicBezTo>
                  <a:cubicBezTo>
                    <a:pt x="3075" y="9355"/>
                    <a:pt x="3173" y="9435"/>
                    <a:pt x="3251" y="9515"/>
                  </a:cubicBezTo>
                  <a:cubicBezTo>
                    <a:pt x="3388" y="9676"/>
                    <a:pt x="3506" y="9877"/>
                    <a:pt x="3545" y="10117"/>
                  </a:cubicBezTo>
                  <a:cubicBezTo>
                    <a:pt x="3604" y="10358"/>
                    <a:pt x="3584" y="10639"/>
                    <a:pt x="3526" y="10880"/>
                  </a:cubicBezTo>
                  <a:cubicBezTo>
                    <a:pt x="3526" y="10880"/>
                    <a:pt x="3506" y="10880"/>
                    <a:pt x="3506" y="10880"/>
                  </a:cubicBezTo>
                  <a:cubicBezTo>
                    <a:pt x="3428" y="11161"/>
                    <a:pt x="3310" y="11402"/>
                    <a:pt x="3114" y="11643"/>
                  </a:cubicBezTo>
                  <a:cubicBezTo>
                    <a:pt x="3036" y="11723"/>
                    <a:pt x="3036" y="11723"/>
                    <a:pt x="3036" y="11723"/>
                  </a:cubicBezTo>
                  <a:cubicBezTo>
                    <a:pt x="3056" y="11924"/>
                    <a:pt x="3056" y="11924"/>
                    <a:pt x="3056" y="11924"/>
                  </a:cubicBezTo>
                  <a:cubicBezTo>
                    <a:pt x="3134" y="12446"/>
                    <a:pt x="3134" y="12888"/>
                    <a:pt x="3036" y="13289"/>
                  </a:cubicBezTo>
                  <a:cubicBezTo>
                    <a:pt x="3036" y="13289"/>
                    <a:pt x="3036" y="13289"/>
                    <a:pt x="3036" y="13289"/>
                  </a:cubicBezTo>
                  <a:cubicBezTo>
                    <a:pt x="3036" y="13289"/>
                    <a:pt x="3036" y="13289"/>
                    <a:pt x="3036" y="13289"/>
                  </a:cubicBezTo>
                  <a:cubicBezTo>
                    <a:pt x="2977" y="13490"/>
                    <a:pt x="2899" y="13651"/>
                    <a:pt x="2781" y="13771"/>
                  </a:cubicBezTo>
                  <a:cubicBezTo>
                    <a:pt x="2683" y="13932"/>
                    <a:pt x="2683" y="13932"/>
                    <a:pt x="2683" y="13932"/>
                  </a:cubicBezTo>
                  <a:cubicBezTo>
                    <a:pt x="2723" y="14132"/>
                    <a:pt x="2723" y="14132"/>
                    <a:pt x="2723" y="14132"/>
                  </a:cubicBezTo>
                  <a:cubicBezTo>
                    <a:pt x="2821" y="14534"/>
                    <a:pt x="2860" y="15056"/>
                    <a:pt x="2723" y="15578"/>
                  </a:cubicBezTo>
                  <a:cubicBezTo>
                    <a:pt x="2723" y="15578"/>
                    <a:pt x="2723" y="15578"/>
                    <a:pt x="2723" y="15578"/>
                  </a:cubicBezTo>
                  <a:cubicBezTo>
                    <a:pt x="2723" y="15578"/>
                    <a:pt x="2723" y="15578"/>
                    <a:pt x="2723" y="15578"/>
                  </a:cubicBezTo>
                  <a:cubicBezTo>
                    <a:pt x="2683" y="15738"/>
                    <a:pt x="2605" y="15899"/>
                    <a:pt x="2507" y="15979"/>
                  </a:cubicBezTo>
                  <a:cubicBezTo>
                    <a:pt x="2409" y="16140"/>
                    <a:pt x="2409" y="16140"/>
                    <a:pt x="2409" y="16140"/>
                  </a:cubicBezTo>
                  <a:cubicBezTo>
                    <a:pt x="2468" y="16381"/>
                    <a:pt x="2468" y="16381"/>
                    <a:pt x="2468" y="16381"/>
                  </a:cubicBezTo>
                  <a:cubicBezTo>
                    <a:pt x="2566" y="16742"/>
                    <a:pt x="2566" y="17184"/>
                    <a:pt x="2448" y="17585"/>
                  </a:cubicBezTo>
                  <a:cubicBezTo>
                    <a:pt x="2448" y="17625"/>
                    <a:pt x="2448" y="17625"/>
                    <a:pt x="2448" y="17625"/>
                  </a:cubicBezTo>
                  <a:cubicBezTo>
                    <a:pt x="2370" y="17906"/>
                    <a:pt x="2253" y="18107"/>
                    <a:pt x="2076" y="18268"/>
                  </a:cubicBezTo>
                  <a:cubicBezTo>
                    <a:pt x="2037" y="18268"/>
                    <a:pt x="1998" y="18308"/>
                    <a:pt x="1959" y="18308"/>
                  </a:cubicBezTo>
                  <a:cubicBezTo>
                    <a:pt x="1567" y="18308"/>
                    <a:pt x="1567" y="18308"/>
                    <a:pt x="1567" y="18308"/>
                  </a:cubicBezTo>
                  <a:cubicBezTo>
                    <a:pt x="1567" y="18308"/>
                    <a:pt x="1841" y="18709"/>
                    <a:pt x="1939" y="18830"/>
                  </a:cubicBezTo>
                  <a:cubicBezTo>
                    <a:pt x="2057" y="18990"/>
                    <a:pt x="2174" y="19030"/>
                    <a:pt x="2292" y="19111"/>
                  </a:cubicBezTo>
                  <a:cubicBezTo>
                    <a:pt x="2488" y="19231"/>
                    <a:pt x="2625" y="19271"/>
                    <a:pt x="2683" y="19312"/>
                  </a:cubicBezTo>
                  <a:cubicBezTo>
                    <a:pt x="2860" y="19312"/>
                    <a:pt x="3134" y="19352"/>
                    <a:pt x="3428" y="19312"/>
                  </a:cubicBezTo>
                  <a:cubicBezTo>
                    <a:pt x="3721" y="19271"/>
                    <a:pt x="4015" y="19151"/>
                    <a:pt x="4191" y="18910"/>
                  </a:cubicBezTo>
                  <a:cubicBezTo>
                    <a:pt x="4211" y="18870"/>
                    <a:pt x="4250" y="18830"/>
                    <a:pt x="4289" y="18870"/>
                  </a:cubicBezTo>
                  <a:cubicBezTo>
                    <a:pt x="4289" y="18870"/>
                    <a:pt x="4289" y="18870"/>
                    <a:pt x="4289" y="18870"/>
                  </a:cubicBezTo>
                  <a:cubicBezTo>
                    <a:pt x="4289" y="18870"/>
                    <a:pt x="4289" y="18870"/>
                    <a:pt x="4289" y="18870"/>
                  </a:cubicBezTo>
                  <a:cubicBezTo>
                    <a:pt x="4309" y="18910"/>
                    <a:pt x="4309" y="18910"/>
                    <a:pt x="4309" y="18910"/>
                  </a:cubicBezTo>
                  <a:cubicBezTo>
                    <a:pt x="4309" y="18910"/>
                    <a:pt x="7129" y="21600"/>
                    <a:pt x="9772" y="21480"/>
                  </a:cubicBezTo>
                  <a:cubicBezTo>
                    <a:pt x="12906" y="21359"/>
                    <a:pt x="16019" y="19833"/>
                    <a:pt x="18036" y="16943"/>
                  </a:cubicBezTo>
                  <a:cubicBezTo>
                    <a:pt x="19975" y="14213"/>
                    <a:pt x="21013" y="10519"/>
                    <a:pt x="21307" y="7789"/>
                  </a:cubicBezTo>
                  <a:cubicBezTo>
                    <a:pt x="21581" y="5059"/>
                    <a:pt x="20778" y="2610"/>
                    <a:pt x="20856" y="4055"/>
                  </a:cubicBezTo>
                  <a:close/>
                  <a:moveTo>
                    <a:pt x="1998" y="17826"/>
                  </a:moveTo>
                  <a:cubicBezTo>
                    <a:pt x="2135" y="17746"/>
                    <a:pt x="2213" y="17585"/>
                    <a:pt x="2272" y="17384"/>
                  </a:cubicBezTo>
                  <a:cubicBezTo>
                    <a:pt x="2272" y="17384"/>
                    <a:pt x="2272" y="17384"/>
                    <a:pt x="2272" y="17384"/>
                  </a:cubicBezTo>
                  <a:cubicBezTo>
                    <a:pt x="2272" y="17384"/>
                    <a:pt x="2272" y="17384"/>
                    <a:pt x="2272" y="17384"/>
                  </a:cubicBezTo>
                  <a:cubicBezTo>
                    <a:pt x="2351" y="17063"/>
                    <a:pt x="2331" y="16702"/>
                    <a:pt x="2253" y="16461"/>
                  </a:cubicBezTo>
                  <a:cubicBezTo>
                    <a:pt x="2253" y="16461"/>
                    <a:pt x="2233" y="16421"/>
                    <a:pt x="2233" y="16421"/>
                  </a:cubicBezTo>
                  <a:cubicBezTo>
                    <a:pt x="2194" y="16220"/>
                    <a:pt x="2194" y="16220"/>
                    <a:pt x="2194" y="16220"/>
                  </a:cubicBezTo>
                  <a:cubicBezTo>
                    <a:pt x="2096" y="16260"/>
                    <a:pt x="2096" y="16260"/>
                    <a:pt x="2096" y="16260"/>
                  </a:cubicBezTo>
                  <a:cubicBezTo>
                    <a:pt x="1743" y="16341"/>
                    <a:pt x="1371" y="16140"/>
                    <a:pt x="1058" y="15819"/>
                  </a:cubicBezTo>
                  <a:cubicBezTo>
                    <a:pt x="901" y="15618"/>
                    <a:pt x="764" y="15497"/>
                    <a:pt x="627" y="15337"/>
                  </a:cubicBezTo>
                  <a:cubicBezTo>
                    <a:pt x="627" y="15337"/>
                    <a:pt x="627" y="15337"/>
                    <a:pt x="627" y="15337"/>
                  </a:cubicBezTo>
                  <a:cubicBezTo>
                    <a:pt x="549" y="15257"/>
                    <a:pt x="471" y="15136"/>
                    <a:pt x="392" y="15016"/>
                  </a:cubicBezTo>
                  <a:cubicBezTo>
                    <a:pt x="275" y="14855"/>
                    <a:pt x="275" y="14855"/>
                    <a:pt x="275" y="14855"/>
                  </a:cubicBezTo>
                  <a:cubicBezTo>
                    <a:pt x="196" y="15056"/>
                    <a:pt x="196" y="15056"/>
                    <a:pt x="196" y="15056"/>
                  </a:cubicBezTo>
                  <a:cubicBezTo>
                    <a:pt x="177" y="15096"/>
                    <a:pt x="177" y="15136"/>
                    <a:pt x="177" y="15136"/>
                  </a:cubicBezTo>
                  <a:cubicBezTo>
                    <a:pt x="177" y="15136"/>
                    <a:pt x="177" y="15136"/>
                    <a:pt x="177" y="15136"/>
                  </a:cubicBezTo>
                  <a:cubicBezTo>
                    <a:pt x="157" y="15176"/>
                    <a:pt x="138" y="15216"/>
                    <a:pt x="138" y="15257"/>
                  </a:cubicBezTo>
                  <a:cubicBezTo>
                    <a:pt x="59" y="15538"/>
                    <a:pt x="79" y="15899"/>
                    <a:pt x="196" y="16300"/>
                  </a:cubicBezTo>
                  <a:cubicBezTo>
                    <a:pt x="196" y="16341"/>
                    <a:pt x="196" y="16341"/>
                    <a:pt x="196" y="16341"/>
                  </a:cubicBezTo>
                  <a:cubicBezTo>
                    <a:pt x="294" y="16702"/>
                    <a:pt x="431" y="17063"/>
                    <a:pt x="706" y="17344"/>
                  </a:cubicBezTo>
                  <a:cubicBezTo>
                    <a:pt x="803" y="17465"/>
                    <a:pt x="921" y="17585"/>
                    <a:pt x="1078" y="17665"/>
                  </a:cubicBezTo>
                  <a:cubicBezTo>
                    <a:pt x="1352" y="17866"/>
                    <a:pt x="1724" y="18067"/>
                    <a:pt x="1998" y="17826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</p:grpSp>
      <p:grpSp>
        <p:nvGrpSpPr>
          <p:cNvPr id="463" name="组合 100"/>
          <p:cNvGrpSpPr/>
          <p:nvPr/>
        </p:nvGrpSpPr>
        <p:grpSpPr>
          <a:xfrm>
            <a:off x="4860153" y="1691545"/>
            <a:ext cx="1608422" cy="1107372"/>
            <a:chOff x="0" y="0"/>
            <a:chExt cx="1608420" cy="1107371"/>
          </a:xfrm>
        </p:grpSpPr>
        <p:sp>
          <p:nvSpPr>
            <p:cNvPr id="458" name="Oval 5"/>
            <p:cNvSpPr/>
            <p:nvPr/>
          </p:nvSpPr>
          <p:spPr>
            <a:xfrm>
              <a:off x="0" y="32511"/>
              <a:ext cx="1524483" cy="955831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459" name="Oval 6"/>
            <p:cNvSpPr/>
            <p:nvPr/>
          </p:nvSpPr>
          <p:spPr>
            <a:xfrm>
              <a:off x="60293" y="24235"/>
              <a:ext cx="1523893" cy="954649"/>
            </a:xfrm>
            <a:prstGeom prst="ellipse">
              <a:avLst/>
            </a:prstGeom>
            <a:solidFill>
              <a:schemeClr val="accent1"/>
            </a:solidFill>
            <a:ln w="14288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460" name="Freeform 7"/>
            <p:cNvSpPr/>
            <p:nvPr/>
          </p:nvSpPr>
          <p:spPr>
            <a:xfrm>
              <a:off x="36057" y="0"/>
              <a:ext cx="1572364" cy="10025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10" y="21600"/>
                  </a:moveTo>
                  <a:cubicBezTo>
                    <a:pt x="7944" y="21600"/>
                    <a:pt x="5251" y="20512"/>
                    <a:pt x="3212" y="18519"/>
                  </a:cubicBezTo>
                  <a:cubicBezTo>
                    <a:pt x="1135" y="16464"/>
                    <a:pt x="0" y="13745"/>
                    <a:pt x="0" y="10815"/>
                  </a:cubicBezTo>
                  <a:cubicBezTo>
                    <a:pt x="0" y="7885"/>
                    <a:pt x="1135" y="5136"/>
                    <a:pt x="3212" y="3081"/>
                  </a:cubicBezTo>
                  <a:cubicBezTo>
                    <a:pt x="5251" y="1088"/>
                    <a:pt x="7944" y="0"/>
                    <a:pt x="10810" y="0"/>
                  </a:cubicBezTo>
                  <a:cubicBezTo>
                    <a:pt x="13656" y="0"/>
                    <a:pt x="16349" y="1088"/>
                    <a:pt x="18388" y="3081"/>
                  </a:cubicBezTo>
                  <a:cubicBezTo>
                    <a:pt x="20465" y="5136"/>
                    <a:pt x="21600" y="7885"/>
                    <a:pt x="21600" y="10815"/>
                  </a:cubicBezTo>
                  <a:cubicBezTo>
                    <a:pt x="21600" y="13745"/>
                    <a:pt x="20465" y="16464"/>
                    <a:pt x="18388" y="18519"/>
                  </a:cubicBezTo>
                  <a:cubicBezTo>
                    <a:pt x="16349" y="20512"/>
                    <a:pt x="13656" y="21600"/>
                    <a:pt x="10810" y="21600"/>
                  </a:cubicBezTo>
                  <a:close/>
                  <a:moveTo>
                    <a:pt x="10810" y="1027"/>
                  </a:moveTo>
                  <a:cubicBezTo>
                    <a:pt x="5193" y="1027"/>
                    <a:pt x="654" y="5408"/>
                    <a:pt x="654" y="10815"/>
                  </a:cubicBezTo>
                  <a:cubicBezTo>
                    <a:pt x="654" y="16192"/>
                    <a:pt x="5193" y="20603"/>
                    <a:pt x="10810" y="20603"/>
                  </a:cubicBezTo>
                  <a:cubicBezTo>
                    <a:pt x="16407" y="20603"/>
                    <a:pt x="20965" y="16192"/>
                    <a:pt x="20965" y="10815"/>
                  </a:cubicBezTo>
                  <a:cubicBezTo>
                    <a:pt x="20965" y="5408"/>
                    <a:pt x="16407" y="1027"/>
                    <a:pt x="10810" y="102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461" name="Freeform 8"/>
            <p:cNvSpPr/>
            <p:nvPr/>
          </p:nvSpPr>
          <p:spPr>
            <a:xfrm>
              <a:off x="47067" y="356791"/>
              <a:ext cx="1519476" cy="7505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2" h="21511" extrusionOk="0">
                  <a:moveTo>
                    <a:pt x="21348" y="6615"/>
                  </a:moveTo>
                  <a:cubicBezTo>
                    <a:pt x="20575" y="11432"/>
                    <a:pt x="18871" y="13881"/>
                    <a:pt x="13679" y="14925"/>
                  </a:cubicBezTo>
                  <a:cubicBezTo>
                    <a:pt x="7140" y="16290"/>
                    <a:pt x="5733" y="12155"/>
                    <a:pt x="5733" y="12075"/>
                  </a:cubicBezTo>
                  <a:cubicBezTo>
                    <a:pt x="5812" y="11031"/>
                    <a:pt x="5911" y="10670"/>
                    <a:pt x="5990" y="9947"/>
                  </a:cubicBezTo>
                  <a:cubicBezTo>
                    <a:pt x="6149" y="8461"/>
                    <a:pt x="6288" y="7418"/>
                    <a:pt x="6030" y="6012"/>
                  </a:cubicBezTo>
                  <a:cubicBezTo>
                    <a:pt x="5891" y="5290"/>
                    <a:pt x="5832" y="4768"/>
                    <a:pt x="5852" y="4246"/>
                  </a:cubicBezTo>
                  <a:cubicBezTo>
                    <a:pt x="5891" y="3724"/>
                    <a:pt x="5990" y="3242"/>
                    <a:pt x="6109" y="2560"/>
                  </a:cubicBezTo>
                  <a:cubicBezTo>
                    <a:pt x="6169" y="2238"/>
                    <a:pt x="6307" y="1837"/>
                    <a:pt x="6367" y="1355"/>
                  </a:cubicBezTo>
                  <a:cubicBezTo>
                    <a:pt x="6426" y="913"/>
                    <a:pt x="6426" y="472"/>
                    <a:pt x="6268" y="110"/>
                  </a:cubicBezTo>
                  <a:cubicBezTo>
                    <a:pt x="6248" y="70"/>
                    <a:pt x="6248" y="70"/>
                    <a:pt x="6248" y="70"/>
                  </a:cubicBezTo>
                  <a:cubicBezTo>
                    <a:pt x="6208" y="30"/>
                    <a:pt x="6208" y="30"/>
                    <a:pt x="6208" y="30"/>
                  </a:cubicBezTo>
                  <a:cubicBezTo>
                    <a:pt x="6208" y="30"/>
                    <a:pt x="6189" y="30"/>
                    <a:pt x="6169" y="30"/>
                  </a:cubicBezTo>
                  <a:cubicBezTo>
                    <a:pt x="6129" y="-10"/>
                    <a:pt x="6089" y="-10"/>
                    <a:pt x="6050" y="30"/>
                  </a:cubicBezTo>
                  <a:cubicBezTo>
                    <a:pt x="5951" y="30"/>
                    <a:pt x="5852" y="70"/>
                    <a:pt x="5733" y="151"/>
                  </a:cubicBezTo>
                  <a:cubicBezTo>
                    <a:pt x="5515" y="311"/>
                    <a:pt x="5297" y="592"/>
                    <a:pt x="5178" y="793"/>
                  </a:cubicBezTo>
                  <a:cubicBezTo>
                    <a:pt x="5039" y="1074"/>
                    <a:pt x="4920" y="1395"/>
                    <a:pt x="4841" y="1676"/>
                  </a:cubicBezTo>
                  <a:cubicBezTo>
                    <a:pt x="4841" y="1676"/>
                    <a:pt x="4841" y="1716"/>
                    <a:pt x="4841" y="1716"/>
                  </a:cubicBezTo>
                  <a:cubicBezTo>
                    <a:pt x="4821" y="1716"/>
                    <a:pt x="4821" y="1716"/>
                    <a:pt x="4821" y="1716"/>
                  </a:cubicBezTo>
                  <a:cubicBezTo>
                    <a:pt x="4643" y="2399"/>
                    <a:pt x="4583" y="3162"/>
                    <a:pt x="4564" y="4125"/>
                  </a:cubicBezTo>
                  <a:cubicBezTo>
                    <a:pt x="4524" y="5169"/>
                    <a:pt x="4445" y="5932"/>
                    <a:pt x="4227" y="6735"/>
                  </a:cubicBezTo>
                  <a:cubicBezTo>
                    <a:pt x="4227" y="6735"/>
                    <a:pt x="4227" y="6735"/>
                    <a:pt x="4227" y="6735"/>
                  </a:cubicBezTo>
                  <a:cubicBezTo>
                    <a:pt x="4147" y="7056"/>
                    <a:pt x="4048" y="7337"/>
                    <a:pt x="3910" y="7658"/>
                  </a:cubicBezTo>
                  <a:cubicBezTo>
                    <a:pt x="3870" y="7739"/>
                    <a:pt x="3830" y="7779"/>
                    <a:pt x="3771" y="7699"/>
                  </a:cubicBezTo>
                  <a:cubicBezTo>
                    <a:pt x="3276" y="7136"/>
                    <a:pt x="2800" y="6574"/>
                    <a:pt x="2364" y="6253"/>
                  </a:cubicBezTo>
                  <a:cubicBezTo>
                    <a:pt x="1908" y="5892"/>
                    <a:pt x="1532" y="5771"/>
                    <a:pt x="1195" y="6093"/>
                  </a:cubicBezTo>
                  <a:cubicBezTo>
                    <a:pt x="977" y="6253"/>
                    <a:pt x="759" y="6655"/>
                    <a:pt x="580" y="7297"/>
                  </a:cubicBezTo>
                  <a:cubicBezTo>
                    <a:pt x="580" y="7297"/>
                    <a:pt x="580" y="7297"/>
                    <a:pt x="580" y="7297"/>
                  </a:cubicBezTo>
                  <a:cubicBezTo>
                    <a:pt x="580" y="7337"/>
                    <a:pt x="580" y="7337"/>
                    <a:pt x="580" y="7337"/>
                  </a:cubicBezTo>
                  <a:cubicBezTo>
                    <a:pt x="521" y="7538"/>
                    <a:pt x="462" y="7899"/>
                    <a:pt x="521" y="8381"/>
                  </a:cubicBezTo>
                  <a:cubicBezTo>
                    <a:pt x="521" y="8421"/>
                    <a:pt x="561" y="8542"/>
                    <a:pt x="561" y="8542"/>
                  </a:cubicBezTo>
                  <a:cubicBezTo>
                    <a:pt x="580" y="8582"/>
                    <a:pt x="580" y="8622"/>
                    <a:pt x="580" y="8662"/>
                  </a:cubicBezTo>
                  <a:cubicBezTo>
                    <a:pt x="580" y="8662"/>
                    <a:pt x="640" y="8823"/>
                    <a:pt x="580" y="8662"/>
                  </a:cubicBezTo>
                  <a:cubicBezTo>
                    <a:pt x="402" y="9023"/>
                    <a:pt x="402" y="9023"/>
                    <a:pt x="402" y="9023"/>
                  </a:cubicBezTo>
                  <a:cubicBezTo>
                    <a:pt x="283" y="9304"/>
                    <a:pt x="283" y="9304"/>
                    <a:pt x="283" y="9304"/>
                  </a:cubicBezTo>
                  <a:cubicBezTo>
                    <a:pt x="263" y="9385"/>
                    <a:pt x="224" y="9465"/>
                    <a:pt x="204" y="9586"/>
                  </a:cubicBezTo>
                  <a:cubicBezTo>
                    <a:pt x="184" y="9586"/>
                    <a:pt x="184" y="9586"/>
                    <a:pt x="184" y="9586"/>
                  </a:cubicBezTo>
                  <a:cubicBezTo>
                    <a:pt x="6" y="10308"/>
                    <a:pt x="65" y="11111"/>
                    <a:pt x="204" y="11593"/>
                  </a:cubicBezTo>
                  <a:cubicBezTo>
                    <a:pt x="303" y="11874"/>
                    <a:pt x="382" y="11994"/>
                    <a:pt x="303" y="11834"/>
                  </a:cubicBezTo>
                  <a:cubicBezTo>
                    <a:pt x="164" y="12276"/>
                    <a:pt x="164" y="12276"/>
                    <a:pt x="164" y="12276"/>
                  </a:cubicBezTo>
                  <a:cubicBezTo>
                    <a:pt x="85" y="12557"/>
                    <a:pt x="85" y="12557"/>
                    <a:pt x="85" y="12557"/>
                  </a:cubicBezTo>
                  <a:cubicBezTo>
                    <a:pt x="85" y="12557"/>
                    <a:pt x="85" y="12557"/>
                    <a:pt x="65" y="12597"/>
                  </a:cubicBezTo>
                  <a:cubicBezTo>
                    <a:pt x="65" y="12597"/>
                    <a:pt x="65" y="12597"/>
                    <a:pt x="65" y="12597"/>
                  </a:cubicBezTo>
                  <a:cubicBezTo>
                    <a:pt x="-14" y="12838"/>
                    <a:pt x="-14" y="13159"/>
                    <a:pt x="26" y="13400"/>
                  </a:cubicBezTo>
                  <a:cubicBezTo>
                    <a:pt x="65" y="13721"/>
                    <a:pt x="164" y="14002"/>
                    <a:pt x="303" y="14283"/>
                  </a:cubicBezTo>
                  <a:cubicBezTo>
                    <a:pt x="422" y="14524"/>
                    <a:pt x="521" y="14604"/>
                    <a:pt x="442" y="14484"/>
                  </a:cubicBezTo>
                  <a:cubicBezTo>
                    <a:pt x="283" y="14845"/>
                    <a:pt x="283" y="14845"/>
                    <a:pt x="283" y="14845"/>
                  </a:cubicBezTo>
                  <a:cubicBezTo>
                    <a:pt x="204" y="15086"/>
                    <a:pt x="204" y="15086"/>
                    <a:pt x="204" y="15086"/>
                  </a:cubicBezTo>
                  <a:cubicBezTo>
                    <a:pt x="184" y="15126"/>
                    <a:pt x="184" y="15126"/>
                    <a:pt x="184" y="15126"/>
                  </a:cubicBezTo>
                  <a:cubicBezTo>
                    <a:pt x="184" y="15126"/>
                    <a:pt x="184" y="15166"/>
                    <a:pt x="184" y="15166"/>
                  </a:cubicBezTo>
                  <a:cubicBezTo>
                    <a:pt x="164" y="15206"/>
                    <a:pt x="145" y="15247"/>
                    <a:pt x="145" y="15247"/>
                  </a:cubicBezTo>
                  <a:cubicBezTo>
                    <a:pt x="65" y="15528"/>
                    <a:pt x="85" y="15889"/>
                    <a:pt x="184" y="16331"/>
                  </a:cubicBezTo>
                  <a:cubicBezTo>
                    <a:pt x="204" y="16331"/>
                    <a:pt x="204" y="16331"/>
                    <a:pt x="204" y="16331"/>
                  </a:cubicBezTo>
                  <a:cubicBezTo>
                    <a:pt x="283" y="16692"/>
                    <a:pt x="442" y="17053"/>
                    <a:pt x="719" y="17374"/>
                  </a:cubicBezTo>
                  <a:cubicBezTo>
                    <a:pt x="818" y="17495"/>
                    <a:pt x="937" y="17575"/>
                    <a:pt x="1076" y="17696"/>
                  </a:cubicBezTo>
                  <a:cubicBezTo>
                    <a:pt x="1334" y="17856"/>
                    <a:pt x="1472" y="17936"/>
                    <a:pt x="1452" y="17936"/>
                  </a:cubicBezTo>
                  <a:cubicBezTo>
                    <a:pt x="1452" y="17936"/>
                    <a:pt x="1532" y="18218"/>
                    <a:pt x="1571" y="18298"/>
                  </a:cubicBezTo>
                  <a:cubicBezTo>
                    <a:pt x="1670" y="18458"/>
                    <a:pt x="1968" y="18860"/>
                    <a:pt x="1968" y="18860"/>
                  </a:cubicBezTo>
                  <a:cubicBezTo>
                    <a:pt x="2087" y="18940"/>
                    <a:pt x="2205" y="19061"/>
                    <a:pt x="2324" y="19101"/>
                  </a:cubicBezTo>
                  <a:cubicBezTo>
                    <a:pt x="2503" y="19221"/>
                    <a:pt x="2661" y="19302"/>
                    <a:pt x="2721" y="19302"/>
                  </a:cubicBezTo>
                  <a:cubicBezTo>
                    <a:pt x="2879" y="19302"/>
                    <a:pt x="3176" y="19342"/>
                    <a:pt x="3474" y="19302"/>
                  </a:cubicBezTo>
                  <a:cubicBezTo>
                    <a:pt x="3771" y="19261"/>
                    <a:pt x="4068" y="19141"/>
                    <a:pt x="4247" y="18900"/>
                  </a:cubicBezTo>
                  <a:cubicBezTo>
                    <a:pt x="4266" y="18860"/>
                    <a:pt x="4306" y="18860"/>
                    <a:pt x="4346" y="18900"/>
                  </a:cubicBezTo>
                  <a:cubicBezTo>
                    <a:pt x="4346" y="18900"/>
                    <a:pt x="4346" y="18900"/>
                    <a:pt x="4346" y="18900"/>
                  </a:cubicBezTo>
                  <a:cubicBezTo>
                    <a:pt x="4346" y="18900"/>
                    <a:pt x="4346" y="18900"/>
                    <a:pt x="4346" y="18900"/>
                  </a:cubicBezTo>
                  <a:cubicBezTo>
                    <a:pt x="4346" y="18900"/>
                    <a:pt x="4346" y="18900"/>
                    <a:pt x="4346" y="18900"/>
                  </a:cubicBezTo>
                  <a:cubicBezTo>
                    <a:pt x="4346" y="18900"/>
                    <a:pt x="7397" y="21590"/>
                    <a:pt x="9874" y="21510"/>
                  </a:cubicBezTo>
                  <a:cubicBezTo>
                    <a:pt x="13065" y="21349"/>
                    <a:pt x="16216" y="19864"/>
                    <a:pt x="18257" y="16973"/>
                  </a:cubicBezTo>
                  <a:cubicBezTo>
                    <a:pt x="20199" y="14203"/>
                    <a:pt x="21011" y="11272"/>
                    <a:pt x="21289" y="8582"/>
                  </a:cubicBezTo>
                  <a:cubicBezTo>
                    <a:pt x="21586" y="5852"/>
                    <a:pt x="21566" y="5209"/>
                    <a:pt x="21348" y="6615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462" name="Freeform 9"/>
            <p:cNvSpPr/>
            <p:nvPr/>
          </p:nvSpPr>
          <p:spPr>
            <a:xfrm>
              <a:off x="74049" y="336934"/>
              <a:ext cx="1527146" cy="7496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4" h="21483" extrusionOk="0">
                  <a:moveTo>
                    <a:pt x="725" y="14935"/>
                  </a:moveTo>
                  <a:cubicBezTo>
                    <a:pt x="745" y="14975"/>
                    <a:pt x="745" y="14975"/>
                    <a:pt x="745" y="14975"/>
                  </a:cubicBezTo>
                  <a:cubicBezTo>
                    <a:pt x="745" y="14975"/>
                    <a:pt x="745" y="14975"/>
                    <a:pt x="745" y="14975"/>
                  </a:cubicBezTo>
                  <a:cubicBezTo>
                    <a:pt x="862" y="15096"/>
                    <a:pt x="1019" y="15257"/>
                    <a:pt x="1176" y="15417"/>
                  </a:cubicBezTo>
                  <a:cubicBezTo>
                    <a:pt x="1508" y="15819"/>
                    <a:pt x="1920" y="15979"/>
                    <a:pt x="2292" y="15738"/>
                  </a:cubicBezTo>
                  <a:cubicBezTo>
                    <a:pt x="2409" y="15658"/>
                    <a:pt x="2488" y="15497"/>
                    <a:pt x="2527" y="15377"/>
                  </a:cubicBezTo>
                  <a:cubicBezTo>
                    <a:pt x="2527" y="15337"/>
                    <a:pt x="2527" y="15337"/>
                    <a:pt x="2546" y="15337"/>
                  </a:cubicBezTo>
                  <a:cubicBezTo>
                    <a:pt x="2586" y="15136"/>
                    <a:pt x="2586" y="14935"/>
                    <a:pt x="2586" y="14775"/>
                  </a:cubicBezTo>
                  <a:cubicBezTo>
                    <a:pt x="2586" y="14614"/>
                    <a:pt x="2586" y="14454"/>
                    <a:pt x="2527" y="14333"/>
                  </a:cubicBezTo>
                  <a:cubicBezTo>
                    <a:pt x="2527" y="14333"/>
                    <a:pt x="2527" y="14333"/>
                    <a:pt x="2527" y="14333"/>
                  </a:cubicBezTo>
                  <a:cubicBezTo>
                    <a:pt x="2527" y="14333"/>
                    <a:pt x="2527" y="14293"/>
                    <a:pt x="2527" y="14253"/>
                  </a:cubicBezTo>
                  <a:cubicBezTo>
                    <a:pt x="2488" y="14012"/>
                    <a:pt x="2488" y="14012"/>
                    <a:pt x="2488" y="14012"/>
                  </a:cubicBezTo>
                  <a:cubicBezTo>
                    <a:pt x="2370" y="14052"/>
                    <a:pt x="2370" y="14052"/>
                    <a:pt x="2370" y="14052"/>
                  </a:cubicBezTo>
                  <a:cubicBezTo>
                    <a:pt x="1959" y="14172"/>
                    <a:pt x="1469" y="13972"/>
                    <a:pt x="1156" y="13651"/>
                  </a:cubicBezTo>
                  <a:cubicBezTo>
                    <a:pt x="1058" y="13570"/>
                    <a:pt x="960" y="13450"/>
                    <a:pt x="862" y="13370"/>
                  </a:cubicBezTo>
                  <a:cubicBezTo>
                    <a:pt x="666" y="13129"/>
                    <a:pt x="451" y="12848"/>
                    <a:pt x="294" y="12486"/>
                  </a:cubicBezTo>
                  <a:cubicBezTo>
                    <a:pt x="157" y="12245"/>
                    <a:pt x="157" y="12245"/>
                    <a:pt x="157" y="12245"/>
                  </a:cubicBezTo>
                  <a:cubicBezTo>
                    <a:pt x="79" y="12567"/>
                    <a:pt x="79" y="12567"/>
                    <a:pt x="79" y="12567"/>
                  </a:cubicBezTo>
                  <a:cubicBezTo>
                    <a:pt x="79" y="12567"/>
                    <a:pt x="79" y="12567"/>
                    <a:pt x="59" y="12607"/>
                  </a:cubicBezTo>
                  <a:cubicBezTo>
                    <a:pt x="177" y="12727"/>
                    <a:pt x="177" y="12727"/>
                    <a:pt x="177" y="12727"/>
                  </a:cubicBezTo>
                  <a:cubicBezTo>
                    <a:pt x="59" y="12607"/>
                    <a:pt x="59" y="12607"/>
                    <a:pt x="59" y="12607"/>
                  </a:cubicBezTo>
                  <a:cubicBezTo>
                    <a:pt x="1" y="12848"/>
                    <a:pt x="-19" y="13129"/>
                    <a:pt x="20" y="13410"/>
                  </a:cubicBezTo>
                  <a:cubicBezTo>
                    <a:pt x="79" y="13691"/>
                    <a:pt x="177" y="14012"/>
                    <a:pt x="294" y="14293"/>
                  </a:cubicBezTo>
                  <a:cubicBezTo>
                    <a:pt x="451" y="14574"/>
                    <a:pt x="588" y="14775"/>
                    <a:pt x="725" y="14935"/>
                  </a:cubicBezTo>
                  <a:cubicBezTo>
                    <a:pt x="725" y="14935"/>
                    <a:pt x="725" y="14935"/>
                    <a:pt x="725" y="14935"/>
                  </a:cubicBezTo>
                  <a:close/>
                  <a:moveTo>
                    <a:pt x="960" y="12968"/>
                  </a:moveTo>
                  <a:cubicBezTo>
                    <a:pt x="980" y="12968"/>
                    <a:pt x="980" y="12968"/>
                    <a:pt x="980" y="12968"/>
                  </a:cubicBezTo>
                  <a:cubicBezTo>
                    <a:pt x="980" y="13008"/>
                    <a:pt x="980" y="13008"/>
                    <a:pt x="980" y="13008"/>
                  </a:cubicBezTo>
                  <a:cubicBezTo>
                    <a:pt x="1058" y="13088"/>
                    <a:pt x="1156" y="13169"/>
                    <a:pt x="1234" y="13249"/>
                  </a:cubicBezTo>
                  <a:cubicBezTo>
                    <a:pt x="1587" y="13610"/>
                    <a:pt x="2194" y="13811"/>
                    <a:pt x="2546" y="13530"/>
                  </a:cubicBezTo>
                  <a:cubicBezTo>
                    <a:pt x="2703" y="13410"/>
                    <a:pt x="2801" y="13249"/>
                    <a:pt x="2840" y="13088"/>
                  </a:cubicBezTo>
                  <a:cubicBezTo>
                    <a:pt x="2840" y="13088"/>
                    <a:pt x="2840" y="13088"/>
                    <a:pt x="2840" y="13048"/>
                  </a:cubicBezTo>
                  <a:cubicBezTo>
                    <a:pt x="2840" y="13048"/>
                    <a:pt x="2840" y="13048"/>
                    <a:pt x="2840" y="13048"/>
                  </a:cubicBezTo>
                  <a:cubicBezTo>
                    <a:pt x="2840" y="13048"/>
                    <a:pt x="2840" y="13048"/>
                    <a:pt x="2840" y="13048"/>
                  </a:cubicBezTo>
                  <a:cubicBezTo>
                    <a:pt x="2918" y="12807"/>
                    <a:pt x="2918" y="12486"/>
                    <a:pt x="2860" y="12085"/>
                  </a:cubicBezTo>
                  <a:cubicBezTo>
                    <a:pt x="2840" y="11884"/>
                    <a:pt x="2840" y="11884"/>
                    <a:pt x="2840" y="11884"/>
                  </a:cubicBezTo>
                  <a:cubicBezTo>
                    <a:pt x="2723" y="11884"/>
                    <a:pt x="2723" y="11884"/>
                    <a:pt x="2723" y="11884"/>
                  </a:cubicBezTo>
                  <a:cubicBezTo>
                    <a:pt x="2586" y="11924"/>
                    <a:pt x="2448" y="11884"/>
                    <a:pt x="2311" y="11804"/>
                  </a:cubicBezTo>
                  <a:cubicBezTo>
                    <a:pt x="2037" y="11683"/>
                    <a:pt x="1743" y="11442"/>
                    <a:pt x="1489" y="11161"/>
                  </a:cubicBezTo>
                  <a:cubicBezTo>
                    <a:pt x="1332" y="11001"/>
                    <a:pt x="1195" y="10800"/>
                    <a:pt x="1078" y="10599"/>
                  </a:cubicBezTo>
                  <a:cubicBezTo>
                    <a:pt x="823" y="10117"/>
                    <a:pt x="627" y="9716"/>
                    <a:pt x="510" y="9314"/>
                  </a:cubicBezTo>
                  <a:cubicBezTo>
                    <a:pt x="392" y="8993"/>
                    <a:pt x="392" y="8993"/>
                    <a:pt x="392" y="8993"/>
                  </a:cubicBezTo>
                  <a:cubicBezTo>
                    <a:pt x="294" y="9314"/>
                    <a:pt x="294" y="9314"/>
                    <a:pt x="294" y="9314"/>
                  </a:cubicBezTo>
                  <a:cubicBezTo>
                    <a:pt x="255" y="9395"/>
                    <a:pt x="216" y="9475"/>
                    <a:pt x="196" y="9555"/>
                  </a:cubicBezTo>
                  <a:cubicBezTo>
                    <a:pt x="196" y="9596"/>
                    <a:pt x="196" y="9596"/>
                    <a:pt x="196" y="9596"/>
                  </a:cubicBezTo>
                  <a:cubicBezTo>
                    <a:pt x="1" y="10278"/>
                    <a:pt x="59" y="11081"/>
                    <a:pt x="196" y="11563"/>
                  </a:cubicBezTo>
                  <a:cubicBezTo>
                    <a:pt x="373" y="12205"/>
                    <a:pt x="647" y="12607"/>
                    <a:pt x="960" y="12968"/>
                  </a:cubicBezTo>
                  <a:close/>
                  <a:moveTo>
                    <a:pt x="20856" y="4055"/>
                  </a:moveTo>
                  <a:cubicBezTo>
                    <a:pt x="21052" y="8110"/>
                    <a:pt x="18644" y="13891"/>
                    <a:pt x="13532" y="14935"/>
                  </a:cubicBezTo>
                  <a:cubicBezTo>
                    <a:pt x="7070" y="16260"/>
                    <a:pt x="5660" y="12165"/>
                    <a:pt x="5660" y="12085"/>
                  </a:cubicBezTo>
                  <a:cubicBezTo>
                    <a:pt x="5738" y="11001"/>
                    <a:pt x="5836" y="10680"/>
                    <a:pt x="5915" y="9957"/>
                  </a:cubicBezTo>
                  <a:cubicBezTo>
                    <a:pt x="6071" y="8471"/>
                    <a:pt x="6228" y="7387"/>
                    <a:pt x="5954" y="6022"/>
                  </a:cubicBezTo>
                  <a:cubicBezTo>
                    <a:pt x="5817" y="5300"/>
                    <a:pt x="5758" y="4778"/>
                    <a:pt x="5797" y="4256"/>
                  </a:cubicBezTo>
                  <a:cubicBezTo>
                    <a:pt x="5817" y="3734"/>
                    <a:pt x="5915" y="3252"/>
                    <a:pt x="6032" y="2529"/>
                  </a:cubicBezTo>
                  <a:cubicBezTo>
                    <a:pt x="6091" y="2248"/>
                    <a:pt x="6228" y="1807"/>
                    <a:pt x="6287" y="1365"/>
                  </a:cubicBezTo>
                  <a:cubicBezTo>
                    <a:pt x="6365" y="923"/>
                    <a:pt x="6365" y="482"/>
                    <a:pt x="6189" y="120"/>
                  </a:cubicBezTo>
                  <a:cubicBezTo>
                    <a:pt x="6169" y="40"/>
                    <a:pt x="6169" y="40"/>
                    <a:pt x="6169" y="40"/>
                  </a:cubicBezTo>
                  <a:cubicBezTo>
                    <a:pt x="6150" y="40"/>
                    <a:pt x="6150" y="40"/>
                    <a:pt x="6150" y="40"/>
                  </a:cubicBezTo>
                  <a:cubicBezTo>
                    <a:pt x="6130" y="40"/>
                    <a:pt x="6110" y="0"/>
                    <a:pt x="6091" y="0"/>
                  </a:cubicBezTo>
                  <a:cubicBezTo>
                    <a:pt x="6052" y="0"/>
                    <a:pt x="6013" y="0"/>
                    <a:pt x="5973" y="0"/>
                  </a:cubicBezTo>
                  <a:cubicBezTo>
                    <a:pt x="5875" y="40"/>
                    <a:pt x="5778" y="80"/>
                    <a:pt x="5660" y="161"/>
                  </a:cubicBezTo>
                  <a:cubicBezTo>
                    <a:pt x="5445" y="321"/>
                    <a:pt x="5229" y="562"/>
                    <a:pt x="5131" y="803"/>
                  </a:cubicBezTo>
                  <a:cubicBezTo>
                    <a:pt x="4975" y="1084"/>
                    <a:pt x="4857" y="1365"/>
                    <a:pt x="4779" y="1686"/>
                  </a:cubicBezTo>
                  <a:cubicBezTo>
                    <a:pt x="4779" y="1686"/>
                    <a:pt x="4779" y="1686"/>
                    <a:pt x="4779" y="1686"/>
                  </a:cubicBezTo>
                  <a:cubicBezTo>
                    <a:pt x="4779" y="1686"/>
                    <a:pt x="4779" y="1686"/>
                    <a:pt x="4779" y="1686"/>
                  </a:cubicBezTo>
                  <a:cubicBezTo>
                    <a:pt x="4583" y="2409"/>
                    <a:pt x="4524" y="3172"/>
                    <a:pt x="4505" y="4135"/>
                  </a:cubicBezTo>
                  <a:cubicBezTo>
                    <a:pt x="4465" y="5139"/>
                    <a:pt x="4387" y="5942"/>
                    <a:pt x="4172" y="6745"/>
                  </a:cubicBezTo>
                  <a:cubicBezTo>
                    <a:pt x="4172" y="6745"/>
                    <a:pt x="4172" y="6745"/>
                    <a:pt x="4172" y="6745"/>
                  </a:cubicBezTo>
                  <a:cubicBezTo>
                    <a:pt x="4093" y="7026"/>
                    <a:pt x="3996" y="7347"/>
                    <a:pt x="3858" y="7668"/>
                  </a:cubicBezTo>
                  <a:cubicBezTo>
                    <a:pt x="3839" y="7749"/>
                    <a:pt x="3780" y="7749"/>
                    <a:pt x="3721" y="7709"/>
                  </a:cubicBezTo>
                  <a:cubicBezTo>
                    <a:pt x="3232" y="7146"/>
                    <a:pt x="2762" y="6584"/>
                    <a:pt x="2331" y="6223"/>
                  </a:cubicBezTo>
                  <a:cubicBezTo>
                    <a:pt x="1881" y="5902"/>
                    <a:pt x="1508" y="5781"/>
                    <a:pt x="1176" y="6062"/>
                  </a:cubicBezTo>
                  <a:cubicBezTo>
                    <a:pt x="960" y="6263"/>
                    <a:pt x="764" y="6665"/>
                    <a:pt x="568" y="7307"/>
                  </a:cubicBezTo>
                  <a:cubicBezTo>
                    <a:pt x="568" y="7307"/>
                    <a:pt x="568" y="7307"/>
                    <a:pt x="568" y="7307"/>
                  </a:cubicBezTo>
                  <a:cubicBezTo>
                    <a:pt x="568" y="7307"/>
                    <a:pt x="568" y="7307"/>
                    <a:pt x="568" y="7307"/>
                  </a:cubicBezTo>
                  <a:cubicBezTo>
                    <a:pt x="510" y="7548"/>
                    <a:pt x="451" y="7909"/>
                    <a:pt x="510" y="8351"/>
                  </a:cubicBezTo>
                  <a:cubicBezTo>
                    <a:pt x="510" y="8391"/>
                    <a:pt x="529" y="8431"/>
                    <a:pt x="529" y="8431"/>
                  </a:cubicBezTo>
                  <a:cubicBezTo>
                    <a:pt x="568" y="8712"/>
                    <a:pt x="568" y="8712"/>
                    <a:pt x="568" y="8712"/>
                  </a:cubicBezTo>
                  <a:cubicBezTo>
                    <a:pt x="588" y="8752"/>
                    <a:pt x="588" y="8752"/>
                    <a:pt x="588" y="8752"/>
                  </a:cubicBezTo>
                  <a:cubicBezTo>
                    <a:pt x="686" y="9154"/>
                    <a:pt x="882" y="9676"/>
                    <a:pt x="1215" y="10238"/>
                  </a:cubicBezTo>
                  <a:cubicBezTo>
                    <a:pt x="1313" y="10439"/>
                    <a:pt x="1450" y="10599"/>
                    <a:pt x="1587" y="10760"/>
                  </a:cubicBezTo>
                  <a:cubicBezTo>
                    <a:pt x="1587" y="10760"/>
                    <a:pt x="1587" y="10760"/>
                    <a:pt x="1587" y="10760"/>
                  </a:cubicBezTo>
                  <a:cubicBezTo>
                    <a:pt x="1587" y="10800"/>
                    <a:pt x="1587" y="10800"/>
                    <a:pt x="1606" y="10800"/>
                  </a:cubicBezTo>
                  <a:cubicBezTo>
                    <a:pt x="1606" y="10800"/>
                    <a:pt x="1606" y="10800"/>
                    <a:pt x="1606" y="10800"/>
                  </a:cubicBezTo>
                  <a:cubicBezTo>
                    <a:pt x="1606" y="10800"/>
                    <a:pt x="1606" y="10800"/>
                    <a:pt x="1606" y="10800"/>
                  </a:cubicBezTo>
                  <a:cubicBezTo>
                    <a:pt x="1646" y="10840"/>
                    <a:pt x="1646" y="10840"/>
                    <a:pt x="1646" y="10840"/>
                  </a:cubicBezTo>
                  <a:cubicBezTo>
                    <a:pt x="1646" y="10840"/>
                    <a:pt x="1646" y="10840"/>
                    <a:pt x="1646" y="10840"/>
                  </a:cubicBezTo>
                  <a:cubicBezTo>
                    <a:pt x="1861" y="11081"/>
                    <a:pt x="2116" y="11282"/>
                    <a:pt x="2351" y="11402"/>
                  </a:cubicBezTo>
                  <a:cubicBezTo>
                    <a:pt x="2605" y="11483"/>
                    <a:pt x="2821" y="11483"/>
                    <a:pt x="2977" y="11282"/>
                  </a:cubicBezTo>
                  <a:cubicBezTo>
                    <a:pt x="3153" y="11081"/>
                    <a:pt x="3251" y="10880"/>
                    <a:pt x="3310" y="10680"/>
                  </a:cubicBezTo>
                  <a:cubicBezTo>
                    <a:pt x="3330" y="10680"/>
                    <a:pt x="3330" y="10680"/>
                    <a:pt x="3330" y="10680"/>
                  </a:cubicBezTo>
                  <a:cubicBezTo>
                    <a:pt x="3349" y="10599"/>
                    <a:pt x="3349" y="10559"/>
                    <a:pt x="3369" y="10479"/>
                  </a:cubicBezTo>
                  <a:cubicBezTo>
                    <a:pt x="3369" y="10439"/>
                    <a:pt x="3369" y="10399"/>
                    <a:pt x="3349" y="10358"/>
                  </a:cubicBezTo>
                  <a:cubicBezTo>
                    <a:pt x="3349" y="10318"/>
                    <a:pt x="3349" y="10318"/>
                    <a:pt x="3349" y="10318"/>
                  </a:cubicBezTo>
                  <a:cubicBezTo>
                    <a:pt x="3330" y="10158"/>
                    <a:pt x="3271" y="10037"/>
                    <a:pt x="3153" y="9917"/>
                  </a:cubicBezTo>
                  <a:cubicBezTo>
                    <a:pt x="3153" y="9917"/>
                    <a:pt x="3153" y="9917"/>
                    <a:pt x="3134" y="9877"/>
                  </a:cubicBezTo>
                  <a:cubicBezTo>
                    <a:pt x="3075" y="9836"/>
                    <a:pt x="2997" y="9756"/>
                    <a:pt x="2899" y="9676"/>
                  </a:cubicBezTo>
                  <a:cubicBezTo>
                    <a:pt x="2683" y="9555"/>
                    <a:pt x="2488" y="9395"/>
                    <a:pt x="2292" y="9154"/>
                  </a:cubicBezTo>
                  <a:cubicBezTo>
                    <a:pt x="2135" y="8993"/>
                    <a:pt x="1978" y="8752"/>
                    <a:pt x="1822" y="8471"/>
                  </a:cubicBezTo>
                  <a:cubicBezTo>
                    <a:pt x="1783" y="8391"/>
                    <a:pt x="1783" y="8311"/>
                    <a:pt x="1802" y="8190"/>
                  </a:cubicBezTo>
                  <a:cubicBezTo>
                    <a:pt x="1802" y="8190"/>
                    <a:pt x="1802" y="8190"/>
                    <a:pt x="1802" y="8190"/>
                  </a:cubicBezTo>
                  <a:cubicBezTo>
                    <a:pt x="1841" y="8110"/>
                    <a:pt x="1900" y="8070"/>
                    <a:pt x="1939" y="8110"/>
                  </a:cubicBezTo>
                  <a:cubicBezTo>
                    <a:pt x="1959" y="8150"/>
                    <a:pt x="1959" y="8150"/>
                    <a:pt x="1959" y="8150"/>
                  </a:cubicBezTo>
                  <a:cubicBezTo>
                    <a:pt x="2116" y="8431"/>
                    <a:pt x="2253" y="8632"/>
                    <a:pt x="2390" y="8793"/>
                  </a:cubicBezTo>
                  <a:cubicBezTo>
                    <a:pt x="2586" y="8993"/>
                    <a:pt x="2762" y="9154"/>
                    <a:pt x="2977" y="9274"/>
                  </a:cubicBezTo>
                  <a:cubicBezTo>
                    <a:pt x="3075" y="9355"/>
                    <a:pt x="3173" y="9435"/>
                    <a:pt x="3251" y="9515"/>
                  </a:cubicBezTo>
                  <a:cubicBezTo>
                    <a:pt x="3388" y="9676"/>
                    <a:pt x="3506" y="9877"/>
                    <a:pt x="3545" y="10117"/>
                  </a:cubicBezTo>
                  <a:cubicBezTo>
                    <a:pt x="3604" y="10358"/>
                    <a:pt x="3584" y="10639"/>
                    <a:pt x="3526" y="10880"/>
                  </a:cubicBezTo>
                  <a:cubicBezTo>
                    <a:pt x="3526" y="10880"/>
                    <a:pt x="3506" y="10880"/>
                    <a:pt x="3506" y="10880"/>
                  </a:cubicBezTo>
                  <a:cubicBezTo>
                    <a:pt x="3428" y="11161"/>
                    <a:pt x="3310" y="11402"/>
                    <a:pt x="3114" y="11643"/>
                  </a:cubicBezTo>
                  <a:cubicBezTo>
                    <a:pt x="3036" y="11723"/>
                    <a:pt x="3036" y="11723"/>
                    <a:pt x="3036" y="11723"/>
                  </a:cubicBezTo>
                  <a:cubicBezTo>
                    <a:pt x="3056" y="11924"/>
                    <a:pt x="3056" y="11924"/>
                    <a:pt x="3056" y="11924"/>
                  </a:cubicBezTo>
                  <a:cubicBezTo>
                    <a:pt x="3134" y="12446"/>
                    <a:pt x="3134" y="12888"/>
                    <a:pt x="3036" y="13289"/>
                  </a:cubicBezTo>
                  <a:cubicBezTo>
                    <a:pt x="3036" y="13289"/>
                    <a:pt x="3036" y="13289"/>
                    <a:pt x="3036" y="13289"/>
                  </a:cubicBezTo>
                  <a:cubicBezTo>
                    <a:pt x="3036" y="13289"/>
                    <a:pt x="3036" y="13289"/>
                    <a:pt x="3036" y="13289"/>
                  </a:cubicBezTo>
                  <a:cubicBezTo>
                    <a:pt x="2977" y="13490"/>
                    <a:pt x="2899" y="13651"/>
                    <a:pt x="2781" y="13771"/>
                  </a:cubicBezTo>
                  <a:cubicBezTo>
                    <a:pt x="2683" y="13932"/>
                    <a:pt x="2683" y="13932"/>
                    <a:pt x="2683" y="13932"/>
                  </a:cubicBezTo>
                  <a:cubicBezTo>
                    <a:pt x="2723" y="14132"/>
                    <a:pt x="2723" y="14132"/>
                    <a:pt x="2723" y="14132"/>
                  </a:cubicBezTo>
                  <a:cubicBezTo>
                    <a:pt x="2821" y="14534"/>
                    <a:pt x="2860" y="15056"/>
                    <a:pt x="2723" y="15578"/>
                  </a:cubicBezTo>
                  <a:cubicBezTo>
                    <a:pt x="2723" y="15578"/>
                    <a:pt x="2723" y="15578"/>
                    <a:pt x="2723" y="15578"/>
                  </a:cubicBezTo>
                  <a:cubicBezTo>
                    <a:pt x="2723" y="15578"/>
                    <a:pt x="2723" y="15578"/>
                    <a:pt x="2723" y="15578"/>
                  </a:cubicBezTo>
                  <a:cubicBezTo>
                    <a:pt x="2683" y="15738"/>
                    <a:pt x="2605" y="15899"/>
                    <a:pt x="2507" y="15979"/>
                  </a:cubicBezTo>
                  <a:cubicBezTo>
                    <a:pt x="2409" y="16140"/>
                    <a:pt x="2409" y="16140"/>
                    <a:pt x="2409" y="16140"/>
                  </a:cubicBezTo>
                  <a:cubicBezTo>
                    <a:pt x="2468" y="16381"/>
                    <a:pt x="2468" y="16381"/>
                    <a:pt x="2468" y="16381"/>
                  </a:cubicBezTo>
                  <a:cubicBezTo>
                    <a:pt x="2566" y="16742"/>
                    <a:pt x="2566" y="17184"/>
                    <a:pt x="2448" y="17585"/>
                  </a:cubicBezTo>
                  <a:cubicBezTo>
                    <a:pt x="2448" y="17625"/>
                    <a:pt x="2448" y="17625"/>
                    <a:pt x="2448" y="17625"/>
                  </a:cubicBezTo>
                  <a:cubicBezTo>
                    <a:pt x="2370" y="17906"/>
                    <a:pt x="2253" y="18107"/>
                    <a:pt x="2076" y="18268"/>
                  </a:cubicBezTo>
                  <a:cubicBezTo>
                    <a:pt x="2037" y="18268"/>
                    <a:pt x="1998" y="18308"/>
                    <a:pt x="1959" y="18308"/>
                  </a:cubicBezTo>
                  <a:cubicBezTo>
                    <a:pt x="1567" y="18308"/>
                    <a:pt x="1567" y="18308"/>
                    <a:pt x="1567" y="18308"/>
                  </a:cubicBezTo>
                  <a:cubicBezTo>
                    <a:pt x="1567" y="18308"/>
                    <a:pt x="1841" y="18709"/>
                    <a:pt x="1939" y="18830"/>
                  </a:cubicBezTo>
                  <a:cubicBezTo>
                    <a:pt x="2057" y="18990"/>
                    <a:pt x="2174" y="19030"/>
                    <a:pt x="2292" y="19111"/>
                  </a:cubicBezTo>
                  <a:cubicBezTo>
                    <a:pt x="2488" y="19231"/>
                    <a:pt x="2625" y="19271"/>
                    <a:pt x="2683" y="19312"/>
                  </a:cubicBezTo>
                  <a:cubicBezTo>
                    <a:pt x="2860" y="19312"/>
                    <a:pt x="3134" y="19352"/>
                    <a:pt x="3428" y="19312"/>
                  </a:cubicBezTo>
                  <a:cubicBezTo>
                    <a:pt x="3721" y="19271"/>
                    <a:pt x="4015" y="19151"/>
                    <a:pt x="4191" y="18910"/>
                  </a:cubicBezTo>
                  <a:cubicBezTo>
                    <a:pt x="4211" y="18870"/>
                    <a:pt x="4250" y="18830"/>
                    <a:pt x="4289" y="18870"/>
                  </a:cubicBezTo>
                  <a:cubicBezTo>
                    <a:pt x="4289" y="18870"/>
                    <a:pt x="4289" y="18870"/>
                    <a:pt x="4289" y="18870"/>
                  </a:cubicBezTo>
                  <a:cubicBezTo>
                    <a:pt x="4289" y="18870"/>
                    <a:pt x="4289" y="18870"/>
                    <a:pt x="4289" y="18870"/>
                  </a:cubicBezTo>
                  <a:cubicBezTo>
                    <a:pt x="4309" y="18910"/>
                    <a:pt x="4309" y="18910"/>
                    <a:pt x="4309" y="18910"/>
                  </a:cubicBezTo>
                  <a:cubicBezTo>
                    <a:pt x="4309" y="18910"/>
                    <a:pt x="7129" y="21600"/>
                    <a:pt x="9772" y="21480"/>
                  </a:cubicBezTo>
                  <a:cubicBezTo>
                    <a:pt x="12906" y="21359"/>
                    <a:pt x="16019" y="19833"/>
                    <a:pt x="18036" y="16943"/>
                  </a:cubicBezTo>
                  <a:cubicBezTo>
                    <a:pt x="19975" y="14213"/>
                    <a:pt x="21013" y="10519"/>
                    <a:pt x="21307" y="7789"/>
                  </a:cubicBezTo>
                  <a:cubicBezTo>
                    <a:pt x="21581" y="5059"/>
                    <a:pt x="20778" y="2610"/>
                    <a:pt x="20856" y="4055"/>
                  </a:cubicBezTo>
                  <a:close/>
                  <a:moveTo>
                    <a:pt x="1998" y="17826"/>
                  </a:moveTo>
                  <a:cubicBezTo>
                    <a:pt x="2135" y="17746"/>
                    <a:pt x="2213" y="17585"/>
                    <a:pt x="2272" y="17384"/>
                  </a:cubicBezTo>
                  <a:cubicBezTo>
                    <a:pt x="2272" y="17384"/>
                    <a:pt x="2272" y="17384"/>
                    <a:pt x="2272" y="17384"/>
                  </a:cubicBezTo>
                  <a:cubicBezTo>
                    <a:pt x="2272" y="17384"/>
                    <a:pt x="2272" y="17384"/>
                    <a:pt x="2272" y="17384"/>
                  </a:cubicBezTo>
                  <a:cubicBezTo>
                    <a:pt x="2351" y="17063"/>
                    <a:pt x="2331" y="16702"/>
                    <a:pt x="2253" y="16461"/>
                  </a:cubicBezTo>
                  <a:cubicBezTo>
                    <a:pt x="2253" y="16461"/>
                    <a:pt x="2233" y="16421"/>
                    <a:pt x="2233" y="16421"/>
                  </a:cubicBezTo>
                  <a:cubicBezTo>
                    <a:pt x="2194" y="16220"/>
                    <a:pt x="2194" y="16220"/>
                    <a:pt x="2194" y="16220"/>
                  </a:cubicBezTo>
                  <a:cubicBezTo>
                    <a:pt x="2096" y="16260"/>
                    <a:pt x="2096" y="16260"/>
                    <a:pt x="2096" y="16260"/>
                  </a:cubicBezTo>
                  <a:cubicBezTo>
                    <a:pt x="1743" y="16341"/>
                    <a:pt x="1371" y="16140"/>
                    <a:pt x="1058" y="15819"/>
                  </a:cubicBezTo>
                  <a:cubicBezTo>
                    <a:pt x="901" y="15618"/>
                    <a:pt x="764" y="15497"/>
                    <a:pt x="627" y="15337"/>
                  </a:cubicBezTo>
                  <a:cubicBezTo>
                    <a:pt x="627" y="15337"/>
                    <a:pt x="627" y="15337"/>
                    <a:pt x="627" y="15337"/>
                  </a:cubicBezTo>
                  <a:cubicBezTo>
                    <a:pt x="549" y="15257"/>
                    <a:pt x="471" y="15136"/>
                    <a:pt x="392" y="15016"/>
                  </a:cubicBezTo>
                  <a:cubicBezTo>
                    <a:pt x="275" y="14855"/>
                    <a:pt x="275" y="14855"/>
                    <a:pt x="275" y="14855"/>
                  </a:cubicBezTo>
                  <a:cubicBezTo>
                    <a:pt x="196" y="15056"/>
                    <a:pt x="196" y="15056"/>
                    <a:pt x="196" y="15056"/>
                  </a:cubicBezTo>
                  <a:cubicBezTo>
                    <a:pt x="177" y="15096"/>
                    <a:pt x="177" y="15136"/>
                    <a:pt x="177" y="15136"/>
                  </a:cubicBezTo>
                  <a:cubicBezTo>
                    <a:pt x="177" y="15136"/>
                    <a:pt x="177" y="15136"/>
                    <a:pt x="177" y="15136"/>
                  </a:cubicBezTo>
                  <a:cubicBezTo>
                    <a:pt x="157" y="15176"/>
                    <a:pt x="138" y="15216"/>
                    <a:pt x="138" y="15257"/>
                  </a:cubicBezTo>
                  <a:cubicBezTo>
                    <a:pt x="59" y="15538"/>
                    <a:pt x="79" y="15899"/>
                    <a:pt x="196" y="16300"/>
                  </a:cubicBezTo>
                  <a:cubicBezTo>
                    <a:pt x="196" y="16341"/>
                    <a:pt x="196" y="16341"/>
                    <a:pt x="196" y="16341"/>
                  </a:cubicBezTo>
                  <a:cubicBezTo>
                    <a:pt x="294" y="16702"/>
                    <a:pt x="431" y="17063"/>
                    <a:pt x="706" y="17344"/>
                  </a:cubicBezTo>
                  <a:cubicBezTo>
                    <a:pt x="803" y="17465"/>
                    <a:pt x="921" y="17585"/>
                    <a:pt x="1078" y="17665"/>
                  </a:cubicBezTo>
                  <a:cubicBezTo>
                    <a:pt x="1352" y="17866"/>
                    <a:pt x="1724" y="18067"/>
                    <a:pt x="1998" y="17826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</p:grpSp>
      <p:grpSp>
        <p:nvGrpSpPr>
          <p:cNvPr id="469" name="组合 107"/>
          <p:cNvGrpSpPr/>
          <p:nvPr/>
        </p:nvGrpSpPr>
        <p:grpSpPr>
          <a:xfrm>
            <a:off x="7103352" y="1691545"/>
            <a:ext cx="1608422" cy="1107372"/>
            <a:chOff x="0" y="0"/>
            <a:chExt cx="1608420" cy="1107371"/>
          </a:xfrm>
        </p:grpSpPr>
        <p:sp>
          <p:nvSpPr>
            <p:cNvPr id="464" name="Oval 5"/>
            <p:cNvSpPr/>
            <p:nvPr/>
          </p:nvSpPr>
          <p:spPr>
            <a:xfrm>
              <a:off x="0" y="32511"/>
              <a:ext cx="1524483" cy="955831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465" name="Oval 6"/>
            <p:cNvSpPr/>
            <p:nvPr/>
          </p:nvSpPr>
          <p:spPr>
            <a:xfrm>
              <a:off x="60293" y="24235"/>
              <a:ext cx="1523893" cy="954649"/>
            </a:xfrm>
            <a:prstGeom prst="ellipse">
              <a:avLst/>
            </a:prstGeom>
            <a:solidFill>
              <a:schemeClr val="accent1"/>
            </a:solidFill>
            <a:ln w="14288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466" name="Freeform 7"/>
            <p:cNvSpPr/>
            <p:nvPr/>
          </p:nvSpPr>
          <p:spPr>
            <a:xfrm>
              <a:off x="36057" y="0"/>
              <a:ext cx="1572364" cy="10025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10" y="21600"/>
                  </a:moveTo>
                  <a:cubicBezTo>
                    <a:pt x="7944" y="21600"/>
                    <a:pt x="5251" y="20512"/>
                    <a:pt x="3212" y="18519"/>
                  </a:cubicBezTo>
                  <a:cubicBezTo>
                    <a:pt x="1135" y="16464"/>
                    <a:pt x="0" y="13745"/>
                    <a:pt x="0" y="10815"/>
                  </a:cubicBezTo>
                  <a:cubicBezTo>
                    <a:pt x="0" y="7885"/>
                    <a:pt x="1135" y="5136"/>
                    <a:pt x="3212" y="3081"/>
                  </a:cubicBezTo>
                  <a:cubicBezTo>
                    <a:pt x="5251" y="1088"/>
                    <a:pt x="7944" y="0"/>
                    <a:pt x="10810" y="0"/>
                  </a:cubicBezTo>
                  <a:cubicBezTo>
                    <a:pt x="13656" y="0"/>
                    <a:pt x="16349" y="1088"/>
                    <a:pt x="18388" y="3081"/>
                  </a:cubicBezTo>
                  <a:cubicBezTo>
                    <a:pt x="20465" y="5136"/>
                    <a:pt x="21600" y="7885"/>
                    <a:pt x="21600" y="10815"/>
                  </a:cubicBezTo>
                  <a:cubicBezTo>
                    <a:pt x="21600" y="13745"/>
                    <a:pt x="20465" y="16464"/>
                    <a:pt x="18388" y="18519"/>
                  </a:cubicBezTo>
                  <a:cubicBezTo>
                    <a:pt x="16349" y="20512"/>
                    <a:pt x="13656" y="21600"/>
                    <a:pt x="10810" y="21600"/>
                  </a:cubicBezTo>
                  <a:close/>
                  <a:moveTo>
                    <a:pt x="10810" y="1027"/>
                  </a:moveTo>
                  <a:cubicBezTo>
                    <a:pt x="5193" y="1027"/>
                    <a:pt x="654" y="5408"/>
                    <a:pt x="654" y="10815"/>
                  </a:cubicBezTo>
                  <a:cubicBezTo>
                    <a:pt x="654" y="16192"/>
                    <a:pt x="5193" y="20603"/>
                    <a:pt x="10810" y="20603"/>
                  </a:cubicBezTo>
                  <a:cubicBezTo>
                    <a:pt x="16407" y="20603"/>
                    <a:pt x="20965" y="16192"/>
                    <a:pt x="20965" y="10815"/>
                  </a:cubicBezTo>
                  <a:cubicBezTo>
                    <a:pt x="20965" y="5408"/>
                    <a:pt x="16407" y="1027"/>
                    <a:pt x="10810" y="102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467" name="Freeform 8"/>
            <p:cNvSpPr/>
            <p:nvPr/>
          </p:nvSpPr>
          <p:spPr>
            <a:xfrm>
              <a:off x="47067" y="356791"/>
              <a:ext cx="1519476" cy="7505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2" h="21511" extrusionOk="0">
                  <a:moveTo>
                    <a:pt x="21348" y="6615"/>
                  </a:moveTo>
                  <a:cubicBezTo>
                    <a:pt x="20575" y="11432"/>
                    <a:pt x="18871" y="13881"/>
                    <a:pt x="13679" y="14925"/>
                  </a:cubicBezTo>
                  <a:cubicBezTo>
                    <a:pt x="7140" y="16290"/>
                    <a:pt x="5733" y="12155"/>
                    <a:pt x="5733" y="12075"/>
                  </a:cubicBezTo>
                  <a:cubicBezTo>
                    <a:pt x="5812" y="11031"/>
                    <a:pt x="5911" y="10670"/>
                    <a:pt x="5990" y="9947"/>
                  </a:cubicBezTo>
                  <a:cubicBezTo>
                    <a:pt x="6149" y="8461"/>
                    <a:pt x="6288" y="7418"/>
                    <a:pt x="6030" y="6012"/>
                  </a:cubicBezTo>
                  <a:cubicBezTo>
                    <a:pt x="5891" y="5290"/>
                    <a:pt x="5832" y="4768"/>
                    <a:pt x="5852" y="4246"/>
                  </a:cubicBezTo>
                  <a:cubicBezTo>
                    <a:pt x="5891" y="3724"/>
                    <a:pt x="5990" y="3242"/>
                    <a:pt x="6109" y="2560"/>
                  </a:cubicBezTo>
                  <a:cubicBezTo>
                    <a:pt x="6169" y="2238"/>
                    <a:pt x="6307" y="1837"/>
                    <a:pt x="6367" y="1355"/>
                  </a:cubicBezTo>
                  <a:cubicBezTo>
                    <a:pt x="6426" y="913"/>
                    <a:pt x="6426" y="472"/>
                    <a:pt x="6268" y="110"/>
                  </a:cubicBezTo>
                  <a:cubicBezTo>
                    <a:pt x="6248" y="70"/>
                    <a:pt x="6248" y="70"/>
                    <a:pt x="6248" y="70"/>
                  </a:cubicBezTo>
                  <a:cubicBezTo>
                    <a:pt x="6208" y="30"/>
                    <a:pt x="6208" y="30"/>
                    <a:pt x="6208" y="30"/>
                  </a:cubicBezTo>
                  <a:cubicBezTo>
                    <a:pt x="6208" y="30"/>
                    <a:pt x="6189" y="30"/>
                    <a:pt x="6169" y="30"/>
                  </a:cubicBezTo>
                  <a:cubicBezTo>
                    <a:pt x="6129" y="-10"/>
                    <a:pt x="6089" y="-10"/>
                    <a:pt x="6050" y="30"/>
                  </a:cubicBezTo>
                  <a:cubicBezTo>
                    <a:pt x="5951" y="30"/>
                    <a:pt x="5852" y="70"/>
                    <a:pt x="5733" y="151"/>
                  </a:cubicBezTo>
                  <a:cubicBezTo>
                    <a:pt x="5515" y="311"/>
                    <a:pt x="5297" y="592"/>
                    <a:pt x="5178" y="793"/>
                  </a:cubicBezTo>
                  <a:cubicBezTo>
                    <a:pt x="5039" y="1074"/>
                    <a:pt x="4920" y="1395"/>
                    <a:pt x="4841" y="1676"/>
                  </a:cubicBezTo>
                  <a:cubicBezTo>
                    <a:pt x="4841" y="1676"/>
                    <a:pt x="4841" y="1716"/>
                    <a:pt x="4841" y="1716"/>
                  </a:cubicBezTo>
                  <a:cubicBezTo>
                    <a:pt x="4821" y="1716"/>
                    <a:pt x="4821" y="1716"/>
                    <a:pt x="4821" y="1716"/>
                  </a:cubicBezTo>
                  <a:cubicBezTo>
                    <a:pt x="4643" y="2399"/>
                    <a:pt x="4583" y="3162"/>
                    <a:pt x="4564" y="4125"/>
                  </a:cubicBezTo>
                  <a:cubicBezTo>
                    <a:pt x="4524" y="5169"/>
                    <a:pt x="4445" y="5932"/>
                    <a:pt x="4227" y="6735"/>
                  </a:cubicBezTo>
                  <a:cubicBezTo>
                    <a:pt x="4227" y="6735"/>
                    <a:pt x="4227" y="6735"/>
                    <a:pt x="4227" y="6735"/>
                  </a:cubicBezTo>
                  <a:cubicBezTo>
                    <a:pt x="4147" y="7056"/>
                    <a:pt x="4048" y="7337"/>
                    <a:pt x="3910" y="7658"/>
                  </a:cubicBezTo>
                  <a:cubicBezTo>
                    <a:pt x="3870" y="7739"/>
                    <a:pt x="3830" y="7779"/>
                    <a:pt x="3771" y="7699"/>
                  </a:cubicBezTo>
                  <a:cubicBezTo>
                    <a:pt x="3276" y="7136"/>
                    <a:pt x="2800" y="6574"/>
                    <a:pt x="2364" y="6253"/>
                  </a:cubicBezTo>
                  <a:cubicBezTo>
                    <a:pt x="1908" y="5892"/>
                    <a:pt x="1532" y="5771"/>
                    <a:pt x="1195" y="6093"/>
                  </a:cubicBezTo>
                  <a:cubicBezTo>
                    <a:pt x="977" y="6253"/>
                    <a:pt x="759" y="6655"/>
                    <a:pt x="580" y="7297"/>
                  </a:cubicBezTo>
                  <a:cubicBezTo>
                    <a:pt x="580" y="7297"/>
                    <a:pt x="580" y="7297"/>
                    <a:pt x="580" y="7297"/>
                  </a:cubicBezTo>
                  <a:cubicBezTo>
                    <a:pt x="580" y="7337"/>
                    <a:pt x="580" y="7337"/>
                    <a:pt x="580" y="7337"/>
                  </a:cubicBezTo>
                  <a:cubicBezTo>
                    <a:pt x="521" y="7538"/>
                    <a:pt x="462" y="7899"/>
                    <a:pt x="521" y="8381"/>
                  </a:cubicBezTo>
                  <a:cubicBezTo>
                    <a:pt x="521" y="8421"/>
                    <a:pt x="561" y="8542"/>
                    <a:pt x="561" y="8542"/>
                  </a:cubicBezTo>
                  <a:cubicBezTo>
                    <a:pt x="580" y="8582"/>
                    <a:pt x="580" y="8622"/>
                    <a:pt x="580" y="8662"/>
                  </a:cubicBezTo>
                  <a:cubicBezTo>
                    <a:pt x="580" y="8662"/>
                    <a:pt x="640" y="8823"/>
                    <a:pt x="580" y="8662"/>
                  </a:cubicBezTo>
                  <a:cubicBezTo>
                    <a:pt x="402" y="9023"/>
                    <a:pt x="402" y="9023"/>
                    <a:pt x="402" y="9023"/>
                  </a:cubicBezTo>
                  <a:cubicBezTo>
                    <a:pt x="283" y="9304"/>
                    <a:pt x="283" y="9304"/>
                    <a:pt x="283" y="9304"/>
                  </a:cubicBezTo>
                  <a:cubicBezTo>
                    <a:pt x="263" y="9385"/>
                    <a:pt x="224" y="9465"/>
                    <a:pt x="204" y="9586"/>
                  </a:cubicBezTo>
                  <a:cubicBezTo>
                    <a:pt x="184" y="9586"/>
                    <a:pt x="184" y="9586"/>
                    <a:pt x="184" y="9586"/>
                  </a:cubicBezTo>
                  <a:cubicBezTo>
                    <a:pt x="6" y="10308"/>
                    <a:pt x="65" y="11111"/>
                    <a:pt x="204" y="11593"/>
                  </a:cubicBezTo>
                  <a:cubicBezTo>
                    <a:pt x="303" y="11874"/>
                    <a:pt x="382" y="11994"/>
                    <a:pt x="303" y="11834"/>
                  </a:cubicBezTo>
                  <a:cubicBezTo>
                    <a:pt x="164" y="12276"/>
                    <a:pt x="164" y="12276"/>
                    <a:pt x="164" y="12276"/>
                  </a:cubicBezTo>
                  <a:cubicBezTo>
                    <a:pt x="85" y="12557"/>
                    <a:pt x="85" y="12557"/>
                    <a:pt x="85" y="12557"/>
                  </a:cubicBezTo>
                  <a:cubicBezTo>
                    <a:pt x="85" y="12557"/>
                    <a:pt x="85" y="12557"/>
                    <a:pt x="65" y="12597"/>
                  </a:cubicBezTo>
                  <a:cubicBezTo>
                    <a:pt x="65" y="12597"/>
                    <a:pt x="65" y="12597"/>
                    <a:pt x="65" y="12597"/>
                  </a:cubicBezTo>
                  <a:cubicBezTo>
                    <a:pt x="-14" y="12838"/>
                    <a:pt x="-14" y="13159"/>
                    <a:pt x="26" y="13400"/>
                  </a:cubicBezTo>
                  <a:cubicBezTo>
                    <a:pt x="65" y="13721"/>
                    <a:pt x="164" y="14002"/>
                    <a:pt x="303" y="14283"/>
                  </a:cubicBezTo>
                  <a:cubicBezTo>
                    <a:pt x="422" y="14524"/>
                    <a:pt x="521" y="14604"/>
                    <a:pt x="442" y="14484"/>
                  </a:cubicBezTo>
                  <a:cubicBezTo>
                    <a:pt x="283" y="14845"/>
                    <a:pt x="283" y="14845"/>
                    <a:pt x="283" y="14845"/>
                  </a:cubicBezTo>
                  <a:cubicBezTo>
                    <a:pt x="204" y="15086"/>
                    <a:pt x="204" y="15086"/>
                    <a:pt x="204" y="15086"/>
                  </a:cubicBezTo>
                  <a:cubicBezTo>
                    <a:pt x="184" y="15126"/>
                    <a:pt x="184" y="15126"/>
                    <a:pt x="184" y="15126"/>
                  </a:cubicBezTo>
                  <a:cubicBezTo>
                    <a:pt x="184" y="15126"/>
                    <a:pt x="184" y="15166"/>
                    <a:pt x="184" y="15166"/>
                  </a:cubicBezTo>
                  <a:cubicBezTo>
                    <a:pt x="164" y="15206"/>
                    <a:pt x="145" y="15247"/>
                    <a:pt x="145" y="15247"/>
                  </a:cubicBezTo>
                  <a:cubicBezTo>
                    <a:pt x="65" y="15528"/>
                    <a:pt x="85" y="15889"/>
                    <a:pt x="184" y="16331"/>
                  </a:cubicBezTo>
                  <a:cubicBezTo>
                    <a:pt x="204" y="16331"/>
                    <a:pt x="204" y="16331"/>
                    <a:pt x="204" y="16331"/>
                  </a:cubicBezTo>
                  <a:cubicBezTo>
                    <a:pt x="283" y="16692"/>
                    <a:pt x="442" y="17053"/>
                    <a:pt x="719" y="17374"/>
                  </a:cubicBezTo>
                  <a:cubicBezTo>
                    <a:pt x="818" y="17495"/>
                    <a:pt x="937" y="17575"/>
                    <a:pt x="1076" y="17696"/>
                  </a:cubicBezTo>
                  <a:cubicBezTo>
                    <a:pt x="1334" y="17856"/>
                    <a:pt x="1472" y="17936"/>
                    <a:pt x="1452" y="17936"/>
                  </a:cubicBezTo>
                  <a:cubicBezTo>
                    <a:pt x="1452" y="17936"/>
                    <a:pt x="1532" y="18218"/>
                    <a:pt x="1571" y="18298"/>
                  </a:cubicBezTo>
                  <a:cubicBezTo>
                    <a:pt x="1670" y="18458"/>
                    <a:pt x="1968" y="18860"/>
                    <a:pt x="1968" y="18860"/>
                  </a:cubicBezTo>
                  <a:cubicBezTo>
                    <a:pt x="2087" y="18940"/>
                    <a:pt x="2205" y="19061"/>
                    <a:pt x="2324" y="19101"/>
                  </a:cubicBezTo>
                  <a:cubicBezTo>
                    <a:pt x="2503" y="19221"/>
                    <a:pt x="2661" y="19302"/>
                    <a:pt x="2721" y="19302"/>
                  </a:cubicBezTo>
                  <a:cubicBezTo>
                    <a:pt x="2879" y="19302"/>
                    <a:pt x="3176" y="19342"/>
                    <a:pt x="3474" y="19302"/>
                  </a:cubicBezTo>
                  <a:cubicBezTo>
                    <a:pt x="3771" y="19261"/>
                    <a:pt x="4068" y="19141"/>
                    <a:pt x="4247" y="18900"/>
                  </a:cubicBezTo>
                  <a:cubicBezTo>
                    <a:pt x="4266" y="18860"/>
                    <a:pt x="4306" y="18860"/>
                    <a:pt x="4346" y="18900"/>
                  </a:cubicBezTo>
                  <a:cubicBezTo>
                    <a:pt x="4346" y="18900"/>
                    <a:pt x="4346" y="18900"/>
                    <a:pt x="4346" y="18900"/>
                  </a:cubicBezTo>
                  <a:cubicBezTo>
                    <a:pt x="4346" y="18900"/>
                    <a:pt x="4346" y="18900"/>
                    <a:pt x="4346" y="18900"/>
                  </a:cubicBezTo>
                  <a:cubicBezTo>
                    <a:pt x="4346" y="18900"/>
                    <a:pt x="4346" y="18900"/>
                    <a:pt x="4346" y="18900"/>
                  </a:cubicBezTo>
                  <a:cubicBezTo>
                    <a:pt x="4346" y="18900"/>
                    <a:pt x="7397" y="21590"/>
                    <a:pt x="9874" y="21510"/>
                  </a:cubicBezTo>
                  <a:cubicBezTo>
                    <a:pt x="13065" y="21349"/>
                    <a:pt x="16216" y="19864"/>
                    <a:pt x="18257" y="16973"/>
                  </a:cubicBezTo>
                  <a:cubicBezTo>
                    <a:pt x="20199" y="14203"/>
                    <a:pt x="21011" y="11272"/>
                    <a:pt x="21289" y="8582"/>
                  </a:cubicBezTo>
                  <a:cubicBezTo>
                    <a:pt x="21586" y="5852"/>
                    <a:pt x="21566" y="5209"/>
                    <a:pt x="21348" y="6615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468" name="Freeform 9"/>
            <p:cNvSpPr/>
            <p:nvPr/>
          </p:nvSpPr>
          <p:spPr>
            <a:xfrm>
              <a:off x="74049" y="336934"/>
              <a:ext cx="1527146" cy="7496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4" h="21483" extrusionOk="0">
                  <a:moveTo>
                    <a:pt x="725" y="14935"/>
                  </a:moveTo>
                  <a:cubicBezTo>
                    <a:pt x="745" y="14975"/>
                    <a:pt x="745" y="14975"/>
                    <a:pt x="745" y="14975"/>
                  </a:cubicBezTo>
                  <a:cubicBezTo>
                    <a:pt x="745" y="14975"/>
                    <a:pt x="745" y="14975"/>
                    <a:pt x="745" y="14975"/>
                  </a:cubicBezTo>
                  <a:cubicBezTo>
                    <a:pt x="862" y="15096"/>
                    <a:pt x="1019" y="15257"/>
                    <a:pt x="1176" y="15417"/>
                  </a:cubicBezTo>
                  <a:cubicBezTo>
                    <a:pt x="1508" y="15819"/>
                    <a:pt x="1920" y="15979"/>
                    <a:pt x="2292" y="15738"/>
                  </a:cubicBezTo>
                  <a:cubicBezTo>
                    <a:pt x="2409" y="15658"/>
                    <a:pt x="2488" y="15497"/>
                    <a:pt x="2527" y="15377"/>
                  </a:cubicBezTo>
                  <a:cubicBezTo>
                    <a:pt x="2527" y="15337"/>
                    <a:pt x="2527" y="15337"/>
                    <a:pt x="2546" y="15337"/>
                  </a:cubicBezTo>
                  <a:cubicBezTo>
                    <a:pt x="2586" y="15136"/>
                    <a:pt x="2586" y="14935"/>
                    <a:pt x="2586" y="14775"/>
                  </a:cubicBezTo>
                  <a:cubicBezTo>
                    <a:pt x="2586" y="14614"/>
                    <a:pt x="2586" y="14454"/>
                    <a:pt x="2527" y="14333"/>
                  </a:cubicBezTo>
                  <a:cubicBezTo>
                    <a:pt x="2527" y="14333"/>
                    <a:pt x="2527" y="14333"/>
                    <a:pt x="2527" y="14333"/>
                  </a:cubicBezTo>
                  <a:cubicBezTo>
                    <a:pt x="2527" y="14333"/>
                    <a:pt x="2527" y="14293"/>
                    <a:pt x="2527" y="14253"/>
                  </a:cubicBezTo>
                  <a:cubicBezTo>
                    <a:pt x="2488" y="14012"/>
                    <a:pt x="2488" y="14012"/>
                    <a:pt x="2488" y="14012"/>
                  </a:cubicBezTo>
                  <a:cubicBezTo>
                    <a:pt x="2370" y="14052"/>
                    <a:pt x="2370" y="14052"/>
                    <a:pt x="2370" y="14052"/>
                  </a:cubicBezTo>
                  <a:cubicBezTo>
                    <a:pt x="1959" y="14172"/>
                    <a:pt x="1469" y="13972"/>
                    <a:pt x="1156" y="13651"/>
                  </a:cubicBezTo>
                  <a:cubicBezTo>
                    <a:pt x="1058" y="13570"/>
                    <a:pt x="960" y="13450"/>
                    <a:pt x="862" y="13370"/>
                  </a:cubicBezTo>
                  <a:cubicBezTo>
                    <a:pt x="666" y="13129"/>
                    <a:pt x="451" y="12848"/>
                    <a:pt x="294" y="12486"/>
                  </a:cubicBezTo>
                  <a:cubicBezTo>
                    <a:pt x="157" y="12245"/>
                    <a:pt x="157" y="12245"/>
                    <a:pt x="157" y="12245"/>
                  </a:cubicBezTo>
                  <a:cubicBezTo>
                    <a:pt x="79" y="12567"/>
                    <a:pt x="79" y="12567"/>
                    <a:pt x="79" y="12567"/>
                  </a:cubicBezTo>
                  <a:cubicBezTo>
                    <a:pt x="79" y="12567"/>
                    <a:pt x="79" y="12567"/>
                    <a:pt x="59" y="12607"/>
                  </a:cubicBezTo>
                  <a:cubicBezTo>
                    <a:pt x="177" y="12727"/>
                    <a:pt x="177" y="12727"/>
                    <a:pt x="177" y="12727"/>
                  </a:cubicBezTo>
                  <a:cubicBezTo>
                    <a:pt x="59" y="12607"/>
                    <a:pt x="59" y="12607"/>
                    <a:pt x="59" y="12607"/>
                  </a:cubicBezTo>
                  <a:cubicBezTo>
                    <a:pt x="1" y="12848"/>
                    <a:pt x="-19" y="13129"/>
                    <a:pt x="20" y="13410"/>
                  </a:cubicBezTo>
                  <a:cubicBezTo>
                    <a:pt x="79" y="13691"/>
                    <a:pt x="177" y="14012"/>
                    <a:pt x="294" y="14293"/>
                  </a:cubicBezTo>
                  <a:cubicBezTo>
                    <a:pt x="451" y="14574"/>
                    <a:pt x="588" y="14775"/>
                    <a:pt x="725" y="14935"/>
                  </a:cubicBezTo>
                  <a:cubicBezTo>
                    <a:pt x="725" y="14935"/>
                    <a:pt x="725" y="14935"/>
                    <a:pt x="725" y="14935"/>
                  </a:cubicBezTo>
                  <a:close/>
                  <a:moveTo>
                    <a:pt x="960" y="12968"/>
                  </a:moveTo>
                  <a:cubicBezTo>
                    <a:pt x="980" y="12968"/>
                    <a:pt x="980" y="12968"/>
                    <a:pt x="980" y="12968"/>
                  </a:cubicBezTo>
                  <a:cubicBezTo>
                    <a:pt x="980" y="13008"/>
                    <a:pt x="980" y="13008"/>
                    <a:pt x="980" y="13008"/>
                  </a:cubicBezTo>
                  <a:cubicBezTo>
                    <a:pt x="1058" y="13088"/>
                    <a:pt x="1156" y="13169"/>
                    <a:pt x="1234" y="13249"/>
                  </a:cubicBezTo>
                  <a:cubicBezTo>
                    <a:pt x="1587" y="13610"/>
                    <a:pt x="2194" y="13811"/>
                    <a:pt x="2546" y="13530"/>
                  </a:cubicBezTo>
                  <a:cubicBezTo>
                    <a:pt x="2703" y="13410"/>
                    <a:pt x="2801" y="13249"/>
                    <a:pt x="2840" y="13088"/>
                  </a:cubicBezTo>
                  <a:cubicBezTo>
                    <a:pt x="2840" y="13088"/>
                    <a:pt x="2840" y="13088"/>
                    <a:pt x="2840" y="13048"/>
                  </a:cubicBezTo>
                  <a:cubicBezTo>
                    <a:pt x="2840" y="13048"/>
                    <a:pt x="2840" y="13048"/>
                    <a:pt x="2840" y="13048"/>
                  </a:cubicBezTo>
                  <a:cubicBezTo>
                    <a:pt x="2840" y="13048"/>
                    <a:pt x="2840" y="13048"/>
                    <a:pt x="2840" y="13048"/>
                  </a:cubicBezTo>
                  <a:cubicBezTo>
                    <a:pt x="2918" y="12807"/>
                    <a:pt x="2918" y="12486"/>
                    <a:pt x="2860" y="12085"/>
                  </a:cubicBezTo>
                  <a:cubicBezTo>
                    <a:pt x="2840" y="11884"/>
                    <a:pt x="2840" y="11884"/>
                    <a:pt x="2840" y="11884"/>
                  </a:cubicBezTo>
                  <a:cubicBezTo>
                    <a:pt x="2723" y="11884"/>
                    <a:pt x="2723" y="11884"/>
                    <a:pt x="2723" y="11884"/>
                  </a:cubicBezTo>
                  <a:cubicBezTo>
                    <a:pt x="2586" y="11924"/>
                    <a:pt x="2448" y="11884"/>
                    <a:pt x="2311" y="11804"/>
                  </a:cubicBezTo>
                  <a:cubicBezTo>
                    <a:pt x="2037" y="11683"/>
                    <a:pt x="1743" y="11442"/>
                    <a:pt x="1489" y="11161"/>
                  </a:cubicBezTo>
                  <a:cubicBezTo>
                    <a:pt x="1332" y="11001"/>
                    <a:pt x="1195" y="10800"/>
                    <a:pt x="1078" y="10599"/>
                  </a:cubicBezTo>
                  <a:cubicBezTo>
                    <a:pt x="823" y="10117"/>
                    <a:pt x="627" y="9716"/>
                    <a:pt x="510" y="9314"/>
                  </a:cubicBezTo>
                  <a:cubicBezTo>
                    <a:pt x="392" y="8993"/>
                    <a:pt x="392" y="8993"/>
                    <a:pt x="392" y="8993"/>
                  </a:cubicBezTo>
                  <a:cubicBezTo>
                    <a:pt x="294" y="9314"/>
                    <a:pt x="294" y="9314"/>
                    <a:pt x="294" y="9314"/>
                  </a:cubicBezTo>
                  <a:cubicBezTo>
                    <a:pt x="255" y="9395"/>
                    <a:pt x="216" y="9475"/>
                    <a:pt x="196" y="9555"/>
                  </a:cubicBezTo>
                  <a:cubicBezTo>
                    <a:pt x="196" y="9596"/>
                    <a:pt x="196" y="9596"/>
                    <a:pt x="196" y="9596"/>
                  </a:cubicBezTo>
                  <a:cubicBezTo>
                    <a:pt x="1" y="10278"/>
                    <a:pt x="59" y="11081"/>
                    <a:pt x="196" y="11563"/>
                  </a:cubicBezTo>
                  <a:cubicBezTo>
                    <a:pt x="373" y="12205"/>
                    <a:pt x="647" y="12607"/>
                    <a:pt x="960" y="12968"/>
                  </a:cubicBezTo>
                  <a:close/>
                  <a:moveTo>
                    <a:pt x="20856" y="4055"/>
                  </a:moveTo>
                  <a:cubicBezTo>
                    <a:pt x="21052" y="8110"/>
                    <a:pt x="18644" y="13891"/>
                    <a:pt x="13532" y="14935"/>
                  </a:cubicBezTo>
                  <a:cubicBezTo>
                    <a:pt x="7070" y="16260"/>
                    <a:pt x="5660" y="12165"/>
                    <a:pt x="5660" y="12085"/>
                  </a:cubicBezTo>
                  <a:cubicBezTo>
                    <a:pt x="5738" y="11001"/>
                    <a:pt x="5836" y="10680"/>
                    <a:pt x="5915" y="9957"/>
                  </a:cubicBezTo>
                  <a:cubicBezTo>
                    <a:pt x="6071" y="8471"/>
                    <a:pt x="6228" y="7387"/>
                    <a:pt x="5954" y="6022"/>
                  </a:cubicBezTo>
                  <a:cubicBezTo>
                    <a:pt x="5817" y="5300"/>
                    <a:pt x="5758" y="4778"/>
                    <a:pt x="5797" y="4256"/>
                  </a:cubicBezTo>
                  <a:cubicBezTo>
                    <a:pt x="5817" y="3734"/>
                    <a:pt x="5915" y="3252"/>
                    <a:pt x="6032" y="2529"/>
                  </a:cubicBezTo>
                  <a:cubicBezTo>
                    <a:pt x="6091" y="2248"/>
                    <a:pt x="6228" y="1807"/>
                    <a:pt x="6287" y="1365"/>
                  </a:cubicBezTo>
                  <a:cubicBezTo>
                    <a:pt x="6365" y="923"/>
                    <a:pt x="6365" y="482"/>
                    <a:pt x="6189" y="120"/>
                  </a:cubicBezTo>
                  <a:cubicBezTo>
                    <a:pt x="6169" y="40"/>
                    <a:pt x="6169" y="40"/>
                    <a:pt x="6169" y="40"/>
                  </a:cubicBezTo>
                  <a:cubicBezTo>
                    <a:pt x="6150" y="40"/>
                    <a:pt x="6150" y="40"/>
                    <a:pt x="6150" y="40"/>
                  </a:cubicBezTo>
                  <a:cubicBezTo>
                    <a:pt x="6130" y="40"/>
                    <a:pt x="6110" y="0"/>
                    <a:pt x="6091" y="0"/>
                  </a:cubicBezTo>
                  <a:cubicBezTo>
                    <a:pt x="6052" y="0"/>
                    <a:pt x="6013" y="0"/>
                    <a:pt x="5973" y="0"/>
                  </a:cubicBezTo>
                  <a:cubicBezTo>
                    <a:pt x="5875" y="40"/>
                    <a:pt x="5778" y="80"/>
                    <a:pt x="5660" y="161"/>
                  </a:cubicBezTo>
                  <a:cubicBezTo>
                    <a:pt x="5445" y="321"/>
                    <a:pt x="5229" y="562"/>
                    <a:pt x="5131" y="803"/>
                  </a:cubicBezTo>
                  <a:cubicBezTo>
                    <a:pt x="4975" y="1084"/>
                    <a:pt x="4857" y="1365"/>
                    <a:pt x="4779" y="1686"/>
                  </a:cubicBezTo>
                  <a:cubicBezTo>
                    <a:pt x="4779" y="1686"/>
                    <a:pt x="4779" y="1686"/>
                    <a:pt x="4779" y="1686"/>
                  </a:cubicBezTo>
                  <a:cubicBezTo>
                    <a:pt x="4779" y="1686"/>
                    <a:pt x="4779" y="1686"/>
                    <a:pt x="4779" y="1686"/>
                  </a:cubicBezTo>
                  <a:cubicBezTo>
                    <a:pt x="4583" y="2409"/>
                    <a:pt x="4524" y="3172"/>
                    <a:pt x="4505" y="4135"/>
                  </a:cubicBezTo>
                  <a:cubicBezTo>
                    <a:pt x="4465" y="5139"/>
                    <a:pt x="4387" y="5942"/>
                    <a:pt x="4172" y="6745"/>
                  </a:cubicBezTo>
                  <a:cubicBezTo>
                    <a:pt x="4172" y="6745"/>
                    <a:pt x="4172" y="6745"/>
                    <a:pt x="4172" y="6745"/>
                  </a:cubicBezTo>
                  <a:cubicBezTo>
                    <a:pt x="4093" y="7026"/>
                    <a:pt x="3996" y="7347"/>
                    <a:pt x="3858" y="7668"/>
                  </a:cubicBezTo>
                  <a:cubicBezTo>
                    <a:pt x="3839" y="7749"/>
                    <a:pt x="3780" y="7749"/>
                    <a:pt x="3721" y="7709"/>
                  </a:cubicBezTo>
                  <a:cubicBezTo>
                    <a:pt x="3232" y="7146"/>
                    <a:pt x="2762" y="6584"/>
                    <a:pt x="2331" y="6223"/>
                  </a:cubicBezTo>
                  <a:cubicBezTo>
                    <a:pt x="1881" y="5902"/>
                    <a:pt x="1508" y="5781"/>
                    <a:pt x="1176" y="6062"/>
                  </a:cubicBezTo>
                  <a:cubicBezTo>
                    <a:pt x="960" y="6263"/>
                    <a:pt x="764" y="6665"/>
                    <a:pt x="568" y="7307"/>
                  </a:cubicBezTo>
                  <a:cubicBezTo>
                    <a:pt x="568" y="7307"/>
                    <a:pt x="568" y="7307"/>
                    <a:pt x="568" y="7307"/>
                  </a:cubicBezTo>
                  <a:cubicBezTo>
                    <a:pt x="568" y="7307"/>
                    <a:pt x="568" y="7307"/>
                    <a:pt x="568" y="7307"/>
                  </a:cubicBezTo>
                  <a:cubicBezTo>
                    <a:pt x="510" y="7548"/>
                    <a:pt x="451" y="7909"/>
                    <a:pt x="510" y="8351"/>
                  </a:cubicBezTo>
                  <a:cubicBezTo>
                    <a:pt x="510" y="8391"/>
                    <a:pt x="529" y="8431"/>
                    <a:pt x="529" y="8431"/>
                  </a:cubicBezTo>
                  <a:cubicBezTo>
                    <a:pt x="568" y="8712"/>
                    <a:pt x="568" y="8712"/>
                    <a:pt x="568" y="8712"/>
                  </a:cubicBezTo>
                  <a:cubicBezTo>
                    <a:pt x="588" y="8752"/>
                    <a:pt x="588" y="8752"/>
                    <a:pt x="588" y="8752"/>
                  </a:cubicBezTo>
                  <a:cubicBezTo>
                    <a:pt x="686" y="9154"/>
                    <a:pt x="882" y="9676"/>
                    <a:pt x="1215" y="10238"/>
                  </a:cubicBezTo>
                  <a:cubicBezTo>
                    <a:pt x="1313" y="10439"/>
                    <a:pt x="1450" y="10599"/>
                    <a:pt x="1587" y="10760"/>
                  </a:cubicBezTo>
                  <a:cubicBezTo>
                    <a:pt x="1587" y="10760"/>
                    <a:pt x="1587" y="10760"/>
                    <a:pt x="1587" y="10760"/>
                  </a:cubicBezTo>
                  <a:cubicBezTo>
                    <a:pt x="1587" y="10800"/>
                    <a:pt x="1587" y="10800"/>
                    <a:pt x="1606" y="10800"/>
                  </a:cubicBezTo>
                  <a:cubicBezTo>
                    <a:pt x="1606" y="10800"/>
                    <a:pt x="1606" y="10800"/>
                    <a:pt x="1606" y="10800"/>
                  </a:cubicBezTo>
                  <a:cubicBezTo>
                    <a:pt x="1606" y="10800"/>
                    <a:pt x="1606" y="10800"/>
                    <a:pt x="1606" y="10800"/>
                  </a:cubicBezTo>
                  <a:cubicBezTo>
                    <a:pt x="1646" y="10840"/>
                    <a:pt x="1646" y="10840"/>
                    <a:pt x="1646" y="10840"/>
                  </a:cubicBezTo>
                  <a:cubicBezTo>
                    <a:pt x="1646" y="10840"/>
                    <a:pt x="1646" y="10840"/>
                    <a:pt x="1646" y="10840"/>
                  </a:cubicBezTo>
                  <a:cubicBezTo>
                    <a:pt x="1861" y="11081"/>
                    <a:pt x="2116" y="11282"/>
                    <a:pt x="2351" y="11402"/>
                  </a:cubicBezTo>
                  <a:cubicBezTo>
                    <a:pt x="2605" y="11483"/>
                    <a:pt x="2821" y="11483"/>
                    <a:pt x="2977" y="11282"/>
                  </a:cubicBezTo>
                  <a:cubicBezTo>
                    <a:pt x="3153" y="11081"/>
                    <a:pt x="3251" y="10880"/>
                    <a:pt x="3310" y="10680"/>
                  </a:cubicBezTo>
                  <a:cubicBezTo>
                    <a:pt x="3330" y="10680"/>
                    <a:pt x="3330" y="10680"/>
                    <a:pt x="3330" y="10680"/>
                  </a:cubicBezTo>
                  <a:cubicBezTo>
                    <a:pt x="3349" y="10599"/>
                    <a:pt x="3349" y="10559"/>
                    <a:pt x="3369" y="10479"/>
                  </a:cubicBezTo>
                  <a:cubicBezTo>
                    <a:pt x="3369" y="10439"/>
                    <a:pt x="3369" y="10399"/>
                    <a:pt x="3349" y="10358"/>
                  </a:cubicBezTo>
                  <a:cubicBezTo>
                    <a:pt x="3349" y="10318"/>
                    <a:pt x="3349" y="10318"/>
                    <a:pt x="3349" y="10318"/>
                  </a:cubicBezTo>
                  <a:cubicBezTo>
                    <a:pt x="3330" y="10158"/>
                    <a:pt x="3271" y="10037"/>
                    <a:pt x="3153" y="9917"/>
                  </a:cubicBezTo>
                  <a:cubicBezTo>
                    <a:pt x="3153" y="9917"/>
                    <a:pt x="3153" y="9917"/>
                    <a:pt x="3134" y="9877"/>
                  </a:cubicBezTo>
                  <a:cubicBezTo>
                    <a:pt x="3075" y="9836"/>
                    <a:pt x="2997" y="9756"/>
                    <a:pt x="2899" y="9676"/>
                  </a:cubicBezTo>
                  <a:cubicBezTo>
                    <a:pt x="2683" y="9555"/>
                    <a:pt x="2488" y="9395"/>
                    <a:pt x="2292" y="9154"/>
                  </a:cubicBezTo>
                  <a:cubicBezTo>
                    <a:pt x="2135" y="8993"/>
                    <a:pt x="1978" y="8752"/>
                    <a:pt x="1822" y="8471"/>
                  </a:cubicBezTo>
                  <a:cubicBezTo>
                    <a:pt x="1783" y="8391"/>
                    <a:pt x="1783" y="8311"/>
                    <a:pt x="1802" y="8190"/>
                  </a:cubicBezTo>
                  <a:cubicBezTo>
                    <a:pt x="1802" y="8190"/>
                    <a:pt x="1802" y="8190"/>
                    <a:pt x="1802" y="8190"/>
                  </a:cubicBezTo>
                  <a:cubicBezTo>
                    <a:pt x="1841" y="8110"/>
                    <a:pt x="1900" y="8070"/>
                    <a:pt x="1939" y="8110"/>
                  </a:cubicBezTo>
                  <a:cubicBezTo>
                    <a:pt x="1959" y="8150"/>
                    <a:pt x="1959" y="8150"/>
                    <a:pt x="1959" y="8150"/>
                  </a:cubicBezTo>
                  <a:cubicBezTo>
                    <a:pt x="2116" y="8431"/>
                    <a:pt x="2253" y="8632"/>
                    <a:pt x="2390" y="8793"/>
                  </a:cubicBezTo>
                  <a:cubicBezTo>
                    <a:pt x="2586" y="8993"/>
                    <a:pt x="2762" y="9154"/>
                    <a:pt x="2977" y="9274"/>
                  </a:cubicBezTo>
                  <a:cubicBezTo>
                    <a:pt x="3075" y="9355"/>
                    <a:pt x="3173" y="9435"/>
                    <a:pt x="3251" y="9515"/>
                  </a:cubicBezTo>
                  <a:cubicBezTo>
                    <a:pt x="3388" y="9676"/>
                    <a:pt x="3506" y="9877"/>
                    <a:pt x="3545" y="10117"/>
                  </a:cubicBezTo>
                  <a:cubicBezTo>
                    <a:pt x="3604" y="10358"/>
                    <a:pt x="3584" y="10639"/>
                    <a:pt x="3526" y="10880"/>
                  </a:cubicBezTo>
                  <a:cubicBezTo>
                    <a:pt x="3526" y="10880"/>
                    <a:pt x="3506" y="10880"/>
                    <a:pt x="3506" y="10880"/>
                  </a:cubicBezTo>
                  <a:cubicBezTo>
                    <a:pt x="3428" y="11161"/>
                    <a:pt x="3310" y="11402"/>
                    <a:pt x="3114" y="11643"/>
                  </a:cubicBezTo>
                  <a:cubicBezTo>
                    <a:pt x="3036" y="11723"/>
                    <a:pt x="3036" y="11723"/>
                    <a:pt x="3036" y="11723"/>
                  </a:cubicBezTo>
                  <a:cubicBezTo>
                    <a:pt x="3056" y="11924"/>
                    <a:pt x="3056" y="11924"/>
                    <a:pt x="3056" y="11924"/>
                  </a:cubicBezTo>
                  <a:cubicBezTo>
                    <a:pt x="3134" y="12446"/>
                    <a:pt x="3134" y="12888"/>
                    <a:pt x="3036" y="13289"/>
                  </a:cubicBezTo>
                  <a:cubicBezTo>
                    <a:pt x="3036" y="13289"/>
                    <a:pt x="3036" y="13289"/>
                    <a:pt x="3036" y="13289"/>
                  </a:cubicBezTo>
                  <a:cubicBezTo>
                    <a:pt x="3036" y="13289"/>
                    <a:pt x="3036" y="13289"/>
                    <a:pt x="3036" y="13289"/>
                  </a:cubicBezTo>
                  <a:cubicBezTo>
                    <a:pt x="2977" y="13490"/>
                    <a:pt x="2899" y="13651"/>
                    <a:pt x="2781" y="13771"/>
                  </a:cubicBezTo>
                  <a:cubicBezTo>
                    <a:pt x="2683" y="13932"/>
                    <a:pt x="2683" y="13932"/>
                    <a:pt x="2683" y="13932"/>
                  </a:cubicBezTo>
                  <a:cubicBezTo>
                    <a:pt x="2723" y="14132"/>
                    <a:pt x="2723" y="14132"/>
                    <a:pt x="2723" y="14132"/>
                  </a:cubicBezTo>
                  <a:cubicBezTo>
                    <a:pt x="2821" y="14534"/>
                    <a:pt x="2860" y="15056"/>
                    <a:pt x="2723" y="15578"/>
                  </a:cubicBezTo>
                  <a:cubicBezTo>
                    <a:pt x="2723" y="15578"/>
                    <a:pt x="2723" y="15578"/>
                    <a:pt x="2723" y="15578"/>
                  </a:cubicBezTo>
                  <a:cubicBezTo>
                    <a:pt x="2723" y="15578"/>
                    <a:pt x="2723" y="15578"/>
                    <a:pt x="2723" y="15578"/>
                  </a:cubicBezTo>
                  <a:cubicBezTo>
                    <a:pt x="2683" y="15738"/>
                    <a:pt x="2605" y="15899"/>
                    <a:pt x="2507" y="15979"/>
                  </a:cubicBezTo>
                  <a:cubicBezTo>
                    <a:pt x="2409" y="16140"/>
                    <a:pt x="2409" y="16140"/>
                    <a:pt x="2409" y="16140"/>
                  </a:cubicBezTo>
                  <a:cubicBezTo>
                    <a:pt x="2468" y="16381"/>
                    <a:pt x="2468" y="16381"/>
                    <a:pt x="2468" y="16381"/>
                  </a:cubicBezTo>
                  <a:cubicBezTo>
                    <a:pt x="2566" y="16742"/>
                    <a:pt x="2566" y="17184"/>
                    <a:pt x="2448" y="17585"/>
                  </a:cubicBezTo>
                  <a:cubicBezTo>
                    <a:pt x="2448" y="17625"/>
                    <a:pt x="2448" y="17625"/>
                    <a:pt x="2448" y="17625"/>
                  </a:cubicBezTo>
                  <a:cubicBezTo>
                    <a:pt x="2370" y="17906"/>
                    <a:pt x="2253" y="18107"/>
                    <a:pt x="2076" y="18268"/>
                  </a:cubicBezTo>
                  <a:cubicBezTo>
                    <a:pt x="2037" y="18268"/>
                    <a:pt x="1998" y="18308"/>
                    <a:pt x="1959" y="18308"/>
                  </a:cubicBezTo>
                  <a:cubicBezTo>
                    <a:pt x="1567" y="18308"/>
                    <a:pt x="1567" y="18308"/>
                    <a:pt x="1567" y="18308"/>
                  </a:cubicBezTo>
                  <a:cubicBezTo>
                    <a:pt x="1567" y="18308"/>
                    <a:pt x="1841" y="18709"/>
                    <a:pt x="1939" y="18830"/>
                  </a:cubicBezTo>
                  <a:cubicBezTo>
                    <a:pt x="2057" y="18990"/>
                    <a:pt x="2174" y="19030"/>
                    <a:pt x="2292" y="19111"/>
                  </a:cubicBezTo>
                  <a:cubicBezTo>
                    <a:pt x="2488" y="19231"/>
                    <a:pt x="2625" y="19271"/>
                    <a:pt x="2683" y="19312"/>
                  </a:cubicBezTo>
                  <a:cubicBezTo>
                    <a:pt x="2860" y="19312"/>
                    <a:pt x="3134" y="19352"/>
                    <a:pt x="3428" y="19312"/>
                  </a:cubicBezTo>
                  <a:cubicBezTo>
                    <a:pt x="3721" y="19271"/>
                    <a:pt x="4015" y="19151"/>
                    <a:pt x="4191" y="18910"/>
                  </a:cubicBezTo>
                  <a:cubicBezTo>
                    <a:pt x="4211" y="18870"/>
                    <a:pt x="4250" y="18830"/>
                    <a:pt x="4289" y="18870"/>
                  </a:cubicBezTo>
                  <a:cubicBezTo>
                    <a:pt x="4289" y="18870"/>
                    <a:pt x="4289" y="18870"/>
                    <a:pt x="4289" y="18870"/>
                  </a:cubicBezTo>
                  <a:cubicBezTo>
                    <a:pt x="4289" y="18870"/>
                    <a:pt x="4289" y="18870"/>
                    <a:pt x="4289" y="18870"/>
                  </a:cubicBezTo>
                  <a:cubicBezTo>
                    <a:pt x="4309" y="18910"/>
                    <a:pt x="4309" y="18910"/>
                    <a:pt x="4309" y="18910"/>
                  </a:cubicBezTo>
                  <a:cubicBezTo>
                    <a:pt x="4309" y="18910"/>
                    <a:pt x="7129" y="21600"/>
                    <a:pt x="9772" y="21480"/>
                  </a:cubicBezTo>
                  <a:cubicBezTo>
                    <a:pt x="12906" y="21359"/>
                    <a:pt x="16019" y="19833"/>
                    <a:pt x="18036" y="16943"/>
                  </a:cubicBezTo>
                  <a:cubicBezTo>
                    <a:pt x="19975" y="14213"/>
                    <a:pt x="21013" y="10519"/>
                    <a:pt x="21307" y="7789"/>
                  </a:cubicBezTo>
                  <a:cubicBezTo>
                    <a:pt x="21581" y="5059"/>
                    <a:pt x="20778" y="2610"/>
                    <a:pt x="20856" y="4055"/>
                  </a:cubicBezTo>
                  <a:close/>
                  <a:moveTo>
                    <a:pt x="1998" y="17826"/>
                  </a:moveTo>
                  <a:cubicBezTo>
                    <a:pt x="2135" y="17746"/>
                    <a:pt x="2213" y="17585"/>
                    <a:pt x="2272" y="17384"/>
                  </a:cubicBezTo>
                  <a:cubicBezTo>
                    <a:pt x="2272" y="17384"/>
                    <a:pt x="2272" y="17384"/>
                    <a:pt x="2272" y="17384"/>
                  </a:cubicBezTo>
                  <a:cubicBezTo>
                    <a:pt x="2272" y="17384"/>
                    <a:pt x="2272" y="17384"/>
                    <a:pt x="2272" y="17384"/>
                  </a:cubicBezTo>
                  <a:cubicBezTo>
                    <a:pt x="2351" y="17063"/>
                    <a:pt x="2331" y="16702"/>
                    <a:pt x="2253" y="16461"/>
                  </a:cubicBezTo>
                  <a:cubicBezTo>
                    <a:pt x="2253" y="16461"/>
                    <a:pt x="2233" y="16421"/>
                    <a:pt x="2233" y="16421"/>
                  </a:cubicBezTo>
                  <a:cubicBezTo>
                    <a:pt x="2194" y="16220"/>
                    <a:pt x="2194" y="16220"/>
                    <a:pt x="2194" y="16220"/>
                  </a:cubicBezTo>
                  <a:cubicBezTo>
                    <a:pt x="2096" y="16260"/>
                    <a:pt x="2096" y="16260"/>
                    <a:pt x="2096" y="16260"/>
                  </a:cubicBezTo>
                  <a:cubicBezTo>
                    <a:pt x="1743" y="16341"/>
                    <a:pt x="1371" y="16140"/>
                    <a:pt x="1058" y="15819"/>
                  </a:cubicBezTo>
                  <a:cubicBezTo>
                    <a:pt x="901" y="15618"/>
                    <a:pt x="764" y="15497"/>
                    <a:pt x="627" y="15337"/>
                  </a:cubicBezTo>
                  <a:cubicBezTo>
                    <a:pt x="627" y="15337"/>
                    <a:pt x="627" y="15337"/>
                    <a:pt x="627" y="15337"/>
                  </a:cubicBezTo>
                  <a:cubicBezTo>
                    <a:pt x="549" y="15257"/>
                    <a:pt x="471" y="15136"/>
                    <a:pt x="392" y="15016"/>
                  </a:cubicBezTo>
                  <a:cubicBezTo>
                    <a:pt x="275" y="14855"/>
                    <a:pt x="275" y="14855"/>
                    <a:pt x="275" y="14855"/>
                  </a:cubicBezTo>
                  <a:cubicBezTo>
                    <a:pt x="196" y="15056"/>
                    <a:pt x="196" y="15056"/>
                    <a:pt x="196" y="15056"/>
                  </a:cubicBezTo>
                  <a:cubicBezTo>
                    <a:pt x="177" y="15096"/>
                    <a:pt x="177" y="15136"/>
                    <a:pt x="177" y="15136"/>
                  </a:cubicBezTo>
                  <a:cubicBezTo>
                    <a:pt x="177" y="15136"/>
                    <a:pt x="177" y="15136"/>
                    <a:pt x="177" y="15136"/>
                  </a:cubicBezTo>
                  <a:cubicBezTo>
                    <a:pt x="157" y="15176"/>
                    <a:pt x="138" y="15216"/>
                    <a:pt x="138" y="15257"/>
                  </a:cubicBezTo>
                  <a:cubicBezTo>
                    <a:pt x="59" y="15538"/>
                    <a:pt x="79" y="15899"/>
                    <a:pt x="196" y="16300"/>
                  </a:cubicBezTo>
                  <a:cubicBezTo>
                    <a:pt x="196" y="16341"/>
                    <a:pt x="196" y="16341"/>
                    <a:pt x="196" y="16341"/>
                  </a:cubicBezTo>
                  <a:cubicBezTo>
                    <a:pt x="294" y="16702"/>
                    <a:pt x="431" y="17063"/>
                    <a:pt x="706" y="17344"/>
                  </a:cubicBezTo>
                  <a:cubicBezTo>
                    <a:pt x="803" y="17465"/>
                    <a:pt x="921" y="17585"/>
                    <a:pt x="1078" y="17665"/>
                  </a:cubicBezTo>
                  <a:cubicBezTo>
                    <a:pt x="1352" y="17866"/>
                    <a:pt x="1724" y="18067"/>
                    <a:pt x="1998" y="17826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</p:grpSp>
      <p:sp>
        <p:nvSpPr>
          <p:cNvPr id="470" name="AutoShape 28"/>
          <p:cNvSpPr/>
          <p:nvPr/>
        </p:nvSpPr>
        <p:spPr>
          <a:xfrm>
            <a:off x="3376924" y="2031364"/>
            <a:ext cx="360363" cy="3603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49" y="9450"/>
                </a:moveTo>
                <a:cubicBezTo>
                  <a:pt x="20249" y="9823"/>
                  <a:pt x="19947" y="10124"/>
                  <a:pt x="19575" y="10124"/>
                </a:cubicBezTo>
                <a:lnTo>
                  <a:pt x="18324" y="10124"/>
                </a:lnTo>
                <a:lnTo>
                  <a:pt x="15624" y="5400"/>
                </a:lnTo>
                <a:lnTo>
                  <a:pt x="17549" y="5400"/>
                </a:lnTo>
                <a:cubicBezTo>
                  <a:pt x="17762" y="5400"/>
                  <a:pt x="17962" y="5500"/>
                  <a:pt x="18089" y="5670"/>
                </a:cubicBezTo>
                <a:lnTo>
                  <a:pt x="20114" y="8370"/>
                </a:lnTo>
                <a:cubicBezTo>
                  <a:pt x="20202" y="8486"/>
                  <a:pt x="20249" y="8628"/>
                  <a:pt x="20249" y="8774"/>
                </a:cubicBezTo>
                <a:cubicBezTo>
                  <a:pt x="20249" y="8774"/>
                  <a:pt x="20249" y="9450"/>
                  <a:pt x="20249" y="9450"/>
                </a:cubicBezTo>
                <a:close/>
                <a:moveTo>
                  <a:pt x="18224" y="20250"/>
                </a:moveTo>
                <a:lnTo>
                  <a:pt x="14174" y="20250"/>
                </a:lnTo>
                <a:lnTo>
                  <a:pt x="14174" y="13501"/>
                </a:lnTo>
                <a:cubicBezTo>
                  <a:pt x="14174" y="13127"/>
                  <a:pt x="13872" y="12826"/>
                  <a:pt x="13499" y="12826"/>
                </a:cubicBezTo>
                <a:lnTo>
                  <a:pt x="8437" y="12826"/>
                </a:lnTo>
                <a:cubicBezTo>
                  <a:pt x="8064" y="12826"/>
                  <a:pt x="7762" y="13127"/>
                  <a:pt x="7762" y="13501"/>
                </a:cubicBezTo>
                <a:lnTo>
                  <a:pt x="7762" y="20250"/>
                </a:lnTo>
                <a:lnTo>
                  <a:pt x="3374" y="20250"/>
                </a:lnTo>
                <a:lnTo>
                  <a:pt x="3374" y="11476"/>
                </a:lnTo>
                <a:lnTo>
                  <a:pt x="18224" y="11476"/>
                </a:lnTo>
                <a:cubicBezTo>
                  <a:pt x="18224" y="11476"/>
                  <a:pt x="18224" y="20250"/>
                  <a:pt x="18224" y="20250"/>
                </a:cubicBezTo>
                <a:close/>
                <a:moveTo>
                  <a:pt x="13499" y="20250"/>
                </a:moveTo>
                <a:lnTo>
                  <a:pt x="8437" y="20250"/>
                </a:lnTo>
                <a:lnTo>
                  <a:pt x="8437" y="13501"/>
                </a:lnTo>
                <a:lnTo>
                  <a:pt x="13499" y="13501"/>
                </a:lnTo>
                <a:cubicBezTo>
                  <a:pt x="13499" y="13501"/>
                  <a:pt x="13499" y="20250"/>
                  <a:pt x="13499" y="20250"/>
                </a:cubicBezTo>
                <a:close/>
                <a:moveTo>
                  <a:pt x="1349" y="9450"/>
                </a:moveTo>
                <a:lnTo>
                  <a:pt x="1349" y="8774"/>
                </a:lnTo>
                <a:cubicBezTo>
                  <a:pt x="1349" y="8628"/>
                  <a:pt x="1397" y="8486"/>
                  <a:pt x="1485" y="8370"/>
                </a:cubicBezTo>
                <a:lnTo>
                  <a:pt x="3510" y="5670"/>
                </a:lnTo>
                <a:cubicBezTo>
                  <a:pt x="3637" y="5500"/>
                  <a:pt x="3837" y="5400"/>
                  <a:pt x="4049" y="5400"/>
                </a:cubicBezTo>
                <a:lnTo>
                  <a:pt x="5975" y="5400"/>
                </a:lnTo>
                <a:lnTo>
                  <a:pt x="3275" y="10124"/>
                </a:lnTo>
                <a:lnTo>
                  <a:pt x="2024" y="10124"/>
                </a:lnTo>
                <a:cubicBezTo>
                  <a:pt x="1652" y="10124"/>
                  <a:pt x="1349" y="9823"/>
                  <a:pt x="1349" y="9450"/>
                </a:cubicBezTo>
                <a:moveTo>
                  <a:pt x="13369" y="5400"/>
                </a:moveTo>
                <a:lnTo>
                  <a:pt x="14846" y="5400"/>
                </a:lnTo>
                <a:lnTo>
                  <a:pt x="17546" y="10124"/>
                </a:lnTo>
                <a:lnTo>
                  <a:pt x="14719" y="10124"/>
                </a:lnTo>
                <a:cubicBezTo>
                  <a:pt x="14719" y="10124"/>
                  <a:pt x="13369" y="5400"/>
                  <a:pt x="13369" y="5400"/>
                </a:cubicBezTo>
                <a:close/>
                <a:moveTo>
                  <a:pt x="11137" y="5400"/>
                </a:moveTo>
                <a:lnTo>
                  <a:pt x="12666" y="5400"/>
                </a:lnTo>
                <a:lnTo>
                  <a:pt x="14016" y="10124"/>
                </a:lnTo>
                <a:lnTo>
                  <a:pt x="11137" y="10124"/>
                </a:lnTo>
                <a:cubicBezTo>
                  <a:pt x="11137" y="10124"/>
                  <a:pt x="11137" y="5400"/>
                  <a:pt x="11137" y="5400"/>
                </a:cubicBezTo>
                <a:close/>
                <a:moveTo>
                  <a:pt x="8932" y="5400"/>
                </a:moveTo>
                <a:lnTo>
                  <a:pt x="10462" y="5400"/>
                </a:lnTo>
                <a:lnTo>
                  <a:pt x="10462" y="10124"/>
                </a:lnTo>
                <a:lnTo>
                  <a:pt x="7582" y="10124"/>
                </a:lnTo>
                <a:cubicBezTo>
                  <a:pt x="7582" y="10124"/>
                  <a:pt x="8932" y="5400"/>
                  <a:pt x="8932" y="5400"/>
                </a:cubicBezTo>
                <a:close/>
                <a:moveTo>
                  <a:pt x="6880" y="10124"/>
                </a:moveTo>
                <a:lnTo>
                  <a:pt x="4052" y="10124"/>
                </a:lnTo>
                <a:lnTo>
                  <a:pt x="6752" y="5400"/>
                </a:lnTo>
                <a:lnTo>
                  <a:pt x="8230" y="5400"/>
                </a:lnTo>
                <a:cubicBezTo>
                  <a:pt x="8230" y="5400"/>
                  <a:pt x="6880" y="10124"/>
                  <a:pt x="6880" y="10124"/>
                </a:cubicBezTo>
                <a:close/>
                <a:moveTo>
                  <a:pt x="17549" y="1350"/>
                </a:moveTo>
                <a:lnTo>
                  <a:pt x="17549" y="4050"/>
                </a:lnTo>
                <a:lnTo>
                  <a:pt x="4049" y="4050"/>
                </a:lnTo>
                <a:lnTo>
                  <a:pt x="4049" y="1350"/>
                </a:lnTo>
                <a:cubicBezTo>
                  <a:pt x="4049" y="1350"/>
                  <a:pt x="17549" y="1350"/>
                  <a:pt x="17549" y="1350"/>
                </a:cubicBezTo>
                <a:close/>
                <a:moveTo>
                  <a:pt x="21194" y="7560"/>
                </a:moveTo>
                <a:lnTo>
                  <a:pt x="19170" y="4861"/>
                </a:lnTo>
                <a:cubicBezTo>
                  <a:pt x="19091" y="4755"/>
                  <a:pt x="18997" y="4663"/>
                  <a:pt x="18899" y="4576"/>
                </a:cubicBezTo>
                <a:lnTo>
                  <a:pt x="18899" y="1350"/>
                </a:lnTo>
                <a:cubicBezTo>
                  <a:pt x="18899" y="605"/>
                  <a:pt x="18295" y="0"/>
                  <a:pt x="17549" y="0"/>
                </a:cubicBezTo>
                <a:lnTo>
                  <a:pt x="4049" y="0"/>
                </a:lnTo>
                <a:cubicBezTo>
                  <a:pt x="3304" y="0"/>
                  <a:pt x="2699" y="605"/>
                  <a:pt x="2699" y="1350"/>
                </a:cubicBezTo>
                <a:lnTo>
                  <a:pt x="2699" y="4576"/>
                </a:lnTo>
                <a:cubicBezTo>
                  <a:pt x="2602" y="4663"/>
                  <a:pt x="2508" y="4754"/>
                  <a:pt x="2430" y="4860"/>
                </a:cubicBezTo>
                <a:lnTo>
                  <a:pt x="406" y="7559"/>
                </a:lnTo>
                <a:cubicBezTo>
                  <a:pt x="143" y="7907"/>
                  <a:pt x="0" y="8338"/>
                  <a:pt x="0" y="8774"/>
                </a:cubicBezTo>
                <a:lnTo>
                  <a:pt x="0" y="9450"/>
                </a:lnTo>
                <a:cubicBezTo>
                  <a:pt x="0" y="10566"/>
                  <a:pt x="908" y="11476"/>
                  <a:pt x="2024" y="11476"/>
                </a:cubicBezTo>
                <a:lnTo>
                  <a:pt x="2024" y="20250"/>
                </a:lnTo>
                <a:cubicBezTo>
                  <a:pt x="2024" y="20995"/>
                  <a:pt x="2629" y="21600"/>
                  <a:pt x="3374" y="21600"/>
                </a:cubicBezTo>
                <a:lnTo>
                  <a:pt x="18224" y="21600"/>
                </a:lnTo>
                <a:cubicBezTo>
                  <a:pt x="18970" y="21600"/>
                  <a:pt x="19575" y="20995"/>
                  <a:pt x="19575" y="20250"/>
                </a:cubicBezTo>
                <a:lnTo>
                  <a:pt x="19575" y="11476"/>
                </a:lnTo>
                <a:cubicBezTo>
                  <a:pt x="20691" y="11476"/>
                  <a:pt x="21600" y="10566"/>
                  <a:pt x="21600" y="9450"/>
                </a:cubicBezTo>
                <a:lnTo>
                  <a:pt x="21600" y="8774"/>
                </a:lnTo>
                <a:cubicBezTo>
                  <a:pt x="21600" y="8338"/>
                  <a:pt x="21456" y="7907"/>
                  <a:pt x="21194" y="7560"/>
                </a:cubicBezTo>
              </a:path>
            </a:pathLst>
          </a:custGeom>
          <a:solidFill>
            <a:srgbClr val="120E0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228600">
              <a:defRPr sz="1500">
                <a:solidFill>
                  <a:srgbClr val="FFFFFF"/>
                </a:solidFill>
                <a:effectLst>
                  <a:outerShdw blurRad="38100" dist="38100" dir="2700000" rotWithShape="0">
                    <a:srgbClr val="000000"/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71" name="AutoShape 46"/>
          <p:cNvSpPr/>
          <p:nvPr/>
        </p:nvSpPr>
        <p:spPr>
          <a:xfrm>
            <a:off x="5524672" y="2032158"/>
            <a:ext cx="360364" cy="3587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874" y="17550"/>
                </a:moveTo>
                <a:cubicBezTo>
                  <a:pt x="15513" y="17550"/>
                  <a:pt x="14343" y="15613"/>
                  <a:pt x="13809" y="12826"/>
                </a:cubicBezTo>
                <a:lnTo>
                  <a:pt x="15524" y="12826"/>
                </a:lnTo>
                <a:cubicBezTo>
                  <a:pt x="17038" y="12826"/>
                  <a:pt x="18224" y="11344"/>
                  <a:pt x="18224" y="9450"/>
                </a:cubicBezTo>
                <a:cubicBezTo>
                  <a:pt x="18224" y="7558"/>
                  <a:pt x="17038" y="6075"/>
                  <a:pt x="15524" y="6075"/>
                </a:cubicBezTo>
                <a:lnTo>
                  <a:pt x="13809" y="6075"/>
                </a:lnTo>
                <a:cubicBezTo>
                  <a:pt x="14343" y="3289"/>
                  <a:pt x="15513" y="1350"/>
                  <a:pt x="16874" y="1350"/>
                </a:cubicBezTo>
                <a:cubicBezTo>
                  <a:pt x="18739" y="1350"/>
                  <a:pt x="20249" y="4976"/>
                  <a:pt x="20249" y="9450"/>
                </a:cubicBezTo>
                <a:cubicBezTo>
                  <a:pt x="20249" y="13924"/>
                  <a:pt x="18739" y="17550"/>
                  <a:pt x="16874" y="17550"/>
                </a:cubicBezTo>
                <a:moveTo>
                  <a:pt x="8926" y="11483"/>
                </a:moveTo>
                <a:lnTo>
                  <a:pt x="8774" y="11483"/>
                </a:lnTo>
                <a:lnTo>
                  <a:pt x="8774" y="11476"/>
                </a:lnTo>
                <a:cubicBezTo>
                  <a:pt x="8028" y="11476"/>
                  <a:pt x="7424" y="10569"/>
                  <a:pt x="7424" y="9450"/>
                </a:cubicBezTo>
                <a:cubicBezTo>
                  <a:pt x="7424" y="8332"/>
                  <a:pt x="8028" y="7425"/>
                  <a:pt x="8774" y="7425"/>
                </a:cubicBezTo>
                <a:lnTo>
                  <a:pt x="8926" y="7425"/>
                </a:lnTo>
                <a:cubicBezTo>
                  <a:pt x="10200" y="7425"/>
                  <a:pt x="11391" y="6924"/>
                  <a:pt x="12441" y="6063"/>
                </a:cubicBezTo>
                <a:cubicBezTo>
                  <a:pt x="12248" y="7149"/>
                  <a:pt x="12149" y="8300"/>
                  <a:pt x="12149" y="9450"/>
                </a:cubicBezTo>
                <a:cubicBezTo>
                  <a:pt x="12149" y="10603"/>
                  <a:pt x="12248" y="11759"/>
                  <a:pt x="12442" y="12847"/>
                </a:cubicBezTo>
                <a:cubicBezTo>
                  <a:pt x="11393" y="11984"/>
                  <a:pt x="10200" y="11483"/>
                  <a:pt x="8926" y="11483"/>
                </a:cubicBezTo>
                <a:moveTo>
                  <a:pt x="8096" y="20250"/>
                </a:moveTo>
                <a:lnTo>
                  <a:pt x="5396" y="20250"/>
                </a:lnTo>
                <a:lnTo>
                  <a:pt x="5396" y="14176"/>
                </a:lnTo>
                <a:cubicBezTo>
                  <a:pt x="5396" y="13684"/>
                  <a:pt x="5264" y="13224"/>
                  <a:pt x="5033" y="12826"/>
                </a:cubicBezTo>
                <a:lnTo>
                  <a:pt x="5505" y="12826"/>
                </a:lnTo>
                <a:lnTo>
                  <a:pt x="5505" y="12833"/>
                </a:lnTo>
                <a:lnTo>
                  <a:pt x="7535" y="12833"/>
                </a:lnTo>
                <a:cubicBezTo>
                  <a:pt x="7463" y="13043"/>
                  <a:pt x="7421" y="13266"/>
                  <a:pt x="7421" y="13501"/>
                </a:cubicBezTo>
                <a:lnTo>
                  <a:pt x="7421" y="18226"/>
                </a:lnTo>
                <a:cubicBezTo>
                  <a:pt x="7421" y="18875"/>
                  <a:pt x="7784" y="19308"/>
                  <a:pt x="8001" y="19566"/>
                </a:cubicBezTo>
                <a:cubicBezTo>
                  <a:pt x="8031" y="19602"/>
                  <a:pt x="8065" y="19639"/>
                  <a:pt x="8096" y="19678"/>
                </a:cubicBezTo>
                <a:cubicBezTo>
                  <a:pt x="8096" y="19678"/>
                  <a:pt x="8096" y="20250"/>
                  <a:pt x="8096" y="20250"/>
                </a:cubicBezTo>
                <a:close/>
                <a:moveTo>
                  <a:pt x="1349" y="9450"/>
                </a:moveTo>
                <a:cubicBezTo>
                  <a:pt x="1349" y="8332"/>
                  <a:pt x="1953" y="7425"/>
                  <a:pt x="2699" y="7425"/>
                </a:cubicBezTo>
                <a:lnTo>
                  <a:pt x="7434" y="7425"/>
                </a:lnTo>
                <a:cubicBezTo>
                  <a:pt x="7014" y="7916"/>
                  <a:pt x="6749" y="8631"/>
                  <a:pt x="6749" y="9450"/>
                </a:cubicBezTo>
                <a:cubicBezTo>
                  <a:pt x="6749" y="10270"/>
                  <a:pt x="7014" y="10985"/>
                  <a:pt x="7434" y="11476"/>
                </a:cubicBezTo>
                <a:lnTo>
                  <a:pt x="2699" y="11476"/>
                </a:lnTo>
                <a:cubicBezTo>
                  <a:pt x="1953" y="11476"/>
                  <a:pt x="1349" y="10569"/>
                  <a:pt x="1349" y="9450"/>
                </a:cubicBezTo>
                <a:moveTo>
                  <a:pt x="13499" y="9450"/>
                </a:moveTo>
                <a:cubicBezTo>
                  <a:pt x="13499" y="8749"/>
                  <a:pt x="13540" y="8073"/>
                  <a:pt x="13610" y="7425"/>
                </a:cubicBezTo>
                <a:lnTo>
                  <a:pt x="15524" y="7425"/>
                </a:lnTo>
                <a:cubicBezTo>
                  <a:pt x="16269" y="7425"/>
                  <a:pt x="16874" y="8332"/>
                  <a:pt x="16874" y="9450"/>
                </a:cubicBezTo>
                <a:cubicBezTo>
                  <a:pt x="16874" y="10569"/>
                  <a:pt x="16269" y="11476"/>
                  <a:pt x="15524" y="11476"/>
                </a:cubicBezTo>
                <a:lnTo>
                  <a:pt x="13610" y="11476"/>
                </a:lnTo>
                <a:cubicBezTo>
                  <a:pt x="13540" y="10827"/>
                  <a:pt x="13499" y="10151"/>
                  <a:pt x="13499" y="9450"/>
                </a:cubicBezTo>
                <a:moveTo>
                  <a:pt x="16874" y="0"/>
                </a:moveTo>
                <a:cubicBezTo>
                  <a:pt x="15489" y="0"/>
                  <a:pt x="14400" y="951"/>
                  <a:pt x="13618" y="2420"/>
                </a:cubicBezTo>
                <a:lnTo>
                  <a:pt x="13604" y="2412"/>
                </a:lnTo>
                <a:cubicBezTo>
                  <a:pt x="12469" y="4635"/>
                  <a:pt x="10778" y="6075"/>
                  <a:pt x="8926" y="6075"/>
                </a:cubicBezTo>
                <a:lnTo>
                  <a:pt x="2699" y="6075"/>
                </a:lnTo>
                <a:cubicBezTo>
                  <a:pt x="1185" y="6075"/>
                  <a:pt x="0" y="7558"/>
                  <a:pt x="0" y="9450"/>
                </a:cubicBezTo>
                <a:cubicBezTo>
                  <a:pt x="0" y="11344"/>
                  <a:pt x="1185" y="12826"/>
                  <a:pt x="2699" y="12826"/>
                </a:cubicBezTo>
                <a:cubicBezTo>
                  <a:pt x="3443" y="12828"/>
                  <a:pt x="4046" y="13431"/>
                  <a:pt x="4046" y="14176"/>
                </a:cubicBezTo>
                <a:lnTo>
                  <a:pt x="4046" y="20250"/>
                </a:lnTo>
                <a:cubicBezTo>
                  <a:pt x="4046" y="20997"/>
                  <a:pt x="4651" y="21600"/>
                  <a:pt x="5396" y="21600"/>
                </a:cubicBezTo>
                <a:lnTo>
                  <a:pt x="8096" y="21600"/>
                </a:lnTo>
                <a:cubicBezTo>
                  <a:pt x="8842" y="21600"/>
                  <a:pt x="9446" y="20997"/>
                  <a:pt x="9446" y="20250"/>
                </a:cubicBezTo>
                <a:lnTo>
                  <a:pt x="9446" y="19576"/>
                </a:lnTo>
                <a:cubicBezTo>
                  <a:pt x="9446" y="18901"/>
                  <a:pt x="8771" y="18599"/>
                  <a:pt x="8771" y="18226"/>
                </a:cubicBezTo>
                <a:lnTo>
                  <a:pt x="8771" y="13501"/>
                </a:lnTo>
                <a:cubicBezTo>
                  <a:pt x="8771" y="13485"/>
                  <a:pt x="8781" y="13474"/>
                  <a:pt x="8782" y="13459"/>
                </a:cubicBezTo>
                <a:cubicBezTo>
                  <a:pt x="8789" y="13362"/>
                  <a:pt x="8815" y="13272"/>
                  <a:pt x="8859" y="13192"/>
                </a:cubicBezTo>
                <a:cubicBezTo>
                  <a:pt x="8871" y="13170"/>
                  <a:pt x="8884" y="13152"/>
                  <a:pt x="8898" y="13133"/>
                </a:cubicBezTo>
                <a:cubicBezTo>
                  <a:pt x="8952" y="13052"/>
                  <a:pt x="9020" y="12986"/>
                  <a:pt x="9103" y="12935"/>
                </a:cubicBezTo>
                <a:cubicBezTo>
                  <a:pt x="9107" y="12932"/>
                  <a:pt x="9108" y="12928"/>
                  <a:pt x="9112" y="12926"/>
                </a:cubicBezTo>
                <a:cubicBezTo>
                  <a:pt x="9115" y="12926"/>
                  <a:pt x="9117" y="12923"/>
                  <a:pt x="9120" y="12923"/>
                </a:cubicBezTo>
                <a:cubicBezTo>
                  <a:pt x="9174" y="12893"/>
                  <a:pt x="9238" y="12886"/>
                  <a:pt x="9299" y="12869"/>
                </a:cubicBezTo>
                <a:cubicBezTo>
                  <a:pt x="11003" y="13050"/>
                  <a:pt x="12545" y="14425"/>
                  <a:pt x="13604" y="16496"/>
                </a:cubicBezTo>
                <a:lnTo>
                  <a:pt x="13621" y="16488"/>
                </a:lnTo>
                <a:cubicBezTo>
                  <a:pt x="14404" y="17951"/>
                  <a:pt x="15490" y="18901"/>
                  <a:pt x="16874" y="18901"/>
                </a:cubicBezTo>
                <a:cubicBezTo>
                  <a:pt x="19977" y="18901"/>
                  <a:pt x="21600" y="14146"/>
                  <a:pt x="21600" y="9450"/>
                </a:cubicBezTo>
                <a:cubicBezTo>
                  <a:pt x="21600" y="4754"/>
                  <a:pt x="19977" y="0"/>
                  <a:pt x="16874" y="0"/>
                </a:cubicBezTo>
              </a:path>
            </a:pathLst>
          </a:custGeom>
          <a:solidFill>
            <a:srgbClr val="120E0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228600">
              <a:defRPr sz="1500">
                <a:solidFill>
                  <a:srgbClr val="FFFFFF"/>
                </a:solidFill>
                <a:effectLst>
                  <a:outerShdw blurRad="38100" dist="38100" dir="2700000" rotWithShape="0">
                    <a:srgbClr val="000000"/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72" name="AutoShape 59"/>
          <p:cNvSpPr/>
          <p:nvPr/>
        </p:nvSpPr>
        <p:spPr>
          <a:xfrm>
            <a:off x="1251722" y="2032158"/>
            <a:ext cx="360354" cy="3587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3" h="21600" extrusionOk="0">
                <a:moveTo>
                  <a:pt x="16978" y="19987"/>
                </a:moveTo>
                <a:lnTo>
                  <a:pt x="11228" y="17681"/>
                </a:lnTo>
                <a:cubicBezTo>
                  <a:pt x="11090" y="17627"/>
                  <a:pt x="10948" y="17609"/>
                  <a:pt x="10808" y="17601"/>
                </a:cubicBezTo>
                <a:lnTo>
                  <a:pt x="19662" y="3837"/>
                </a:lnTo>
                <a:cubicBezTo>
                  <a:pt x="19662" y="3837"/>
                  <a:pt x="16978" y="19987"/>
                  <a:pt x="16978" y="19987"/>
                </a:cubicBezTo>
                <a:close/>
                <a:moveTo>
                  <a:pt x="6860" y="16245"/>
                </a:moveTo>
                <a:cubicBezTo>
                  <a:pt x="6859" y="16243"/>
                  <a:pt x="6856" y="16241"/>
                  <a:pt x="6855" y="16239"/>
                </a:cubicBezTo>
                <a:lnTo>
                  <a:pt x="19608" y="2552"/>
                </a:lnTo>
                <a:lnTo>
                  <a:pt x="8736" y="19537"/>
                </a:lnTo>
                <a:cubicBezTo>
                  <a:pt x="8736" y="19537"/>
                  <a:pt x="6860" y="16245"/>
                  <a:pt x="6860" y="16245"/>
                </a:cubicBezTo>
                <a:close/>
                <a:moveTo>
                  <a:pt x="2112" y="14025"/>
                </a:moveTo>
                <a:lnTo>
                  <a:pt x="17714" y="3595"/>
                </a:lnTo>
                <a:lnTo>
                  <a:pt x="6370" y="15771"/>
                </a:lnTo>
                <a:cubicBezTo>
                  <a:pt x="6310" y="15735"/>
                  <a:pt x="6257" y="15688"/>
                  <a:pt x="6191" y="15661"/>
                </a:cubicBezTo>
                <a:cubicBezTo>
                  <a:pt x="6191" y="15661"/>
                  <a:pt x="2112" y="14025"/>
                  <a:pt x="2112" y="14025"/>
                </a:cubicBezTo>
                <a:close/>
                <a:moveTo>
                  <a:pt x="21236" y="108"/>
                </a:moveTo>
                <a:cubicBezTo>
                  <a:pt x="21125" y="35"/>
                  <a:pt x="20998" y="0"/>
                  <a:pt x="20870" y="0"/>
                </a:cubicBezTo>
                <a:cubicBezTo>
                  <a:pt x="20740" y="0"/>
                  <a:pt x="20610" y="36"/>
                  <a:pt x="20497" y="113"/>
                </a:cubicBezTo>
                <a:lnTo>
                  <a:pt x="300" y="13614"/>
                </a:lnTo>
                <a:cubicBezTo>
                  <a:pt x="92" y="13752"/>
                  <a:pt x="-22" y="13996"/>
                  <a:pt x="4" y="14245"/>
                </a:cubicBezTo>
                <a:cubicBezTo>
                  <a:pt x="29" y="14495"/>
                  <a:pt x="191" y="14709"/>
                  <a:pt x="423" y="14802"/>
                </a:cubicBezTo>
                <a:lnTo>
                  <a:pt x="5690" y="16915"/>
                </a:lnTo>
                <a:lnTo>
                  <a:pt x="8167" y="21260"/>
                </a:lnTo>
                <a:cubicBezTo>
                  <a:pt x="8285" y="21469"/>
                  <a:pt x="8506" y="21598"/>
                  <a:pt x="8744" y="21600"/>
                </a:cubicBezTo>
                <a:lnTo>
                  <a:pt x="8752" y="21600"/>
                </a:lnTo>
                <a:cubicBezTo>
                  <a:pt x="8988" y="21600"/>
                  <a:pt x="9207" y="21475"/>
                  <a:pt x="9329" y="21272"/>
                </a:cubicBezTo>
                <a:lnTo>
                  <a:pt x="10727" y="18935"/>
                </a:lnTo>
                <a:lnTo>
                  <a:pt x="17255" y="21552"/>
                </a:lnTo>
                <a:cubicBezTo>
                  <a:pt x="17334" y="21585"/>
                  <a:pt x="17420" y="21600"/>
                  <a:pt x="17504" y="21600"/>
                </a:cubicBezTo>
                <a:cubicBezTo>
                  <a:pt x="17619" y="21600"/>
                  <a:pt x="17733" y="21572"/>
                  <a:pt x="17834" y="21513"/>
                </a:cubicBezTo>
                <a:cubicBezTo>
                  <a:pt x="18012" y="21413"/>
                  <a:pt x="18135" y="21239"/>
                  <a:pt x="18169" y="21036"/>
                </a:cubicBezTo>
                <a:lnTo>
                  <a:pt x="21535" y="785"/>
                </a:lnTo>
                <a:cubicBezTo>
                  <a:pt x="21578" y="520"/>
                  <a:pt x="21461" y="254"/>
                  <a:pt x="21236" y="108"/>
                </a:cubicBezTo>
              </a:path>
            </a:pathLst>
          </a:custGeom>
          <a:solidFill>
            <a:srgbClr val="120E0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228600">
              <a:defRPr sz="1500">
                <a:solidFill>
                  <a:srgbClr val="FFFFFF"/>
                </a:solidFill>
                <a:effectLst>
                  <a:outerShdw blurRad="38100" dist="38100" dir="2700000" rotWithShape="0">
                    <a:srgbClr val="000000"/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pSp>
        <p:nvGrpSpPr>
          <p:cNvPr id="475" name="组合 50"/>
          <p:cNvGrpSpPr/>
          <p:nvPr/>
        </p:nvGrpSpPr>
        <p:grpSpPr>
          <a:xfrm>
            <a:off x="7819720" y="2065496"/>
            <a:ext cx="358759" cy="292101"/>
            <a:chOff x="0" y="0"/>
            <a:chExt cx="358758" cy="292100"/>
          </a:xfrm>
        </p:grpSpPr>
        <p:sp>
          <p:nvSpPr>
            <p:cNvPr id="473" name="AutoShape 5"/>
            <p:cNvSpPr/>
            <p:nvPr/>
          </p:nvSpPr>
          <p:spPr>
            <a:xfrm>
              <a:off x="246063" y="88899"/>
              <a:ext cx="68263" cy="904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999" y="18901"/>
                  </a:moveTo>
                  <a:lnTo>
                    <a:pt x="3600" y="18901"/>
                  </a:lnTo>
                  <a:lnTo>
                    <a:pt x="3600" y="2700"/>
                  </a:lnTo>
                  <a:lnTo>
                    <a:pt x="7200" y="2700"/>
                  </a:lnTo>
                  <a:lnTo>
                    <a:pt x="17999" y="14851"/>
                  </a:lnTo>
                  <a:cubicBezTo>
                    <a:pt x="17999" y="14851"/>
                    <a:pt x="17999" y="18901"/>
                    <a:pt x="17999" y="18901"/>
                  </a:cubicBezTo>
                  <a:close/>
                  <a:moveTo>
                    <a:pt x="10195" y="1202"/>
                  </a:moveTo>
                  <a:cubicBezTo>
                    <a:pt x="9527" y="450"/>
                    <a:pt x="8402" y="0"/>
                    <a:pt x="7200" y="0"/>
                  </a:cubicBezTo>
                  <a:lnTo>
                    <a:pt x="3600" y="0"/>
                  </a:lnTo>
                  <a:cubicBezTo>
                    <a:pt x="1610" y="0"/>
                    <a:pt x="0" y="1207"/>
                    <a:pt x="0" y="2700"/>
                  </a:cubicBezTo>
                  <a:lnTo>
                    <a:pt x="0" y="18901"/>
                  </a:lnTo>
                  <a:cubicBezTo>
                    <a:pt x="0" y="20393"/>
                    <a:pt x="1610" y="21600"/>
                    <a:pt x="3600" y="21600"/>
                  </a:cubicBezTo>
                  <a:lnTo>
                    <a:pt x="17999" y="21600"/>
                  </a:lnTo>
                  <a:cubicBezTo>
                    <a:pt x="19989" y="21600"/>
                    <a:pt x="21600" y="20393"/>
                    <a:pt x="21600" y="18901"/>
                  </a:cubicBezTo>
                  <a:lnTo>
                    <a:pt x="21600" y="14851"/>
                  </a:lnTo>
                  <a:cubicBezTo>
                    <a:pt x="21600" y="14318"/>
                    <a:pt x="21389" y="13796"/>
                    <a:pt x="20995" y="13353"/>
                  </a:cubicBezTo>
                  <a:cubicBezTo>
                    <a:pt x="20995" y="13353"/>
                    <a:pt x="10195" y="1202"/>
                    <a:pt x="10195" y="1202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228600">
                <a:defRPr sz="1500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/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474" name="AutoShape 6"/>
            <p:cNvSpPr/>
            <p:nvPr/>
          </p:nvSpPr>
          <p:spPr>
            <a:xfrm>
              <a:off x="-1" y="0"/>
              <a:ext cx="358760" cy="292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251" y="16615"/>
                  </a:moveTo>
                  <a:cubicBezTo>
                    <a:pt x="20251" y="17074"/>
                    <a:pt x="19949" y="17446"/>
                    <a:pt x="19576" y="17446"/>
                  </a:cubicBezTo>
                  <a:lnTo>
                    <a:pt x="18804" y="17446"/>
                  </a:lnTo>
                  <a:cubicBezTo>
                    <a:pt x="18502" y="16016"/>
                    <a:pt x="17454" y="14953"/>
                    <a:pt x="16201" y="14953"/>
                  </a:cubicBezTo>
                  <a:cubicBezTo>
                    <a:pt x="14946" y="14953"/>
                    <a:pt x="13898" y="16016"/>
                    <a:pt x="13596" y="17446"/>
                  </a:cubicBezTo>
                  <a:lnTo>
                    <a:pt x="10029" y="17446"/>
                  </a:lnTo>
                  <a:cubicBezTo>
                    <a:pt x="9727" y="16016"/>
                    <a:pt x="8679" y="14953"/>
                    <a:pt x="7425" y="14953"/>
                  </a:cubicBezTo>
                  <a:cubicBezTo>
                    <a:pt x="6170" y="14953"/>
                    <a:pt x="5122" y="16016"/>
                    <a:pt x="4820" y="17446"/>
                  </a:cubicBezTo>
                  <a:lnTo>
                    <a:pt x="4050" y="17446"/>
                  </a:lnTo>
                  <a:cubicBezTo>
                    <a:pt x="3677" y="17446"/>
                    <a:pt x="3375" y="17074"/>
                    <a:pt x="3375" y="16615"/>
                  </a:cubicBezTo>
                  <a:lnTo>
                    <a:pt x="3375" y="14123"/>
                  </a:lnTo>
                  <a:lnTo>
                    <a:pt x="12151" y="14123"/>
                  </a:lnTo>
                  <a:cubicBezTo>
                    <a:pt x="13267" y="14123"/>
                    <a:pt x="14176" y="13005"/>
                    <a:pt x="14176" y="11630"/>
                  </a:cubicBezTo>
                  <a:lnTo>
                    <a:pt x="14176" y="5815"/>
                  </a:lnTo>
                  <a:lnTo>
                    <a:pt x="16876" y="5815"/>
                  </a:lnTo>
                  <a:cubicBezTo>
                    <a:pt x="17101" y="5815"/>
                    <a:pt x="17312" y="5954"/>
                    <a:pt x="17437" y="6185"/>
                  </a:cubicBezTo>
                  <a:lnTo>
                    <a:pt x="20137" y="11169"/>
                  </a:lnTo>
                  <a:cubicBezTo>
                    <a:pt x="20211" y="11306"/>
                    <a:pt x="20251" y="11466"/>
                    <a:pt x="20251" y="11630"/>
                  </a:cubicBezTo>
                  <a:cubicBezTo>
                    <a:pt x="20251" y="11630"/>
                    <a:pt x="20251" y="16615"/>
                    <a:pt x="20251" y="16615"/>
                  </a:cubicBezTo>
                  <a:close/>
                  <a:moveTo>
                    <a:pt x="16201" y="19938"/>
                  </a:moveTo>
                  <a:cubicBezTo>
                    <a:pt x="15455" y="19938"/>
                    <a:pt x="14851" y="19193"/>
                    <a:pt x="14851" y="18276"/>
                  </a:cubicBezTo>
                  <a:cubicBezTo>
                    <a:pt x="14851" y="17360"/>
                    <a:pt x="15455" y="16615"/>
                    <a:pt x="16201" y="16615"/>
                  </a:cubicBezTo>
                  <a:cubicBezTo>
                    <a:pt x="16946" y="16615"/>
                    <a:pt x="17551" y="17360"/>
                    <a:pt x="17551" y="18276"/>
                  </a:cubicBezTo>
                  <a:cubicBezTo>
                    <a:pt x="17551" y="19193"/>
                    <a:pt x="16946" y="19938"/>
                    <a:pt x="16201" y="19938"/>
                  </a:cubicBezTo>
                  <a:moveTo>
                    <a:pt x="7425" y="19938"/>
                  </a:moveTo>
                  <a:cubicBezTo>
                    <a:pt x="6679" y="19938"/>
                    <a:pt x="6075" y="19193"/>
                    <a:pt x="6075" y="18276"/>
                  </a:cubicBezTo>
                  <a:cubicBezTo>
                    <a:pt x="6075" y="17360"/>
                    <a:pt x="6679" y="16615"/>
                    <a:pt x="7425" y="16615"/>
                  </a:cubicBezTo>
                  <a:cubicBezTo>
                    <a:pt x="8170" y="16615"/>
                    <a:pt x="8775" y="17360"/>
                    <a:pt x="8775" y="18276"/>
                  </a:cubicBezTo>
                  <a:cubicBezTo>
                    <a:pt x="8775" y="19193"/>
                    <a:pt x="8170" y="19938"/>
                    <a:pt x="7425" y="19938"/>
                  </a:cubicBezTo>
                  <a:moveTo>
                    <a:pt x="2024" y="12461"/>
                  </a:moveTo>
                  <a:cubicBezTo>
                    <a:pt x="1652" y="12461"/>
                    <a:pt x="1349" y="12089"/>
                    <a:pt x="1349" y="11630"/>
                  </a:cubicBezTo>
                  <a:lnTo>
                    <a:pt x="1349" y="2492"/>
                  </a:lnTo>
                  <a:cubicBezTo>
                    <a:pt x="1349" y="2033"/>
                    <a:pt x="1652" y="1661"/>
                    <a:pt x="2024" y="1661"/>
                  </a:cubicBezTo>
                  <a:lnTo>
                    <a:pt x="12151" y="1661"/>
                  </a:lnTo>
                  <a:cubicBezTo>
                    <a:pt x="12524" y="1661"/>
                    <a:pt x="12826" y="2033"/>
                    <a:pt x="12826" y="2492"/>
                  </a:cubicBezTo>
                  <a:lnTo>
                    <a:pt x="12826" y="11630"/>
                  </a:lnTo>
                  <a:cubicBezTo>
                    <a:pt x="12826" y="12089"/>
                    <a:pt x="12524" y="12461"/>
                    <a:pt x="12151" y="12461"/>
                  </a:cubicBezTo>
                  <a:cubicBezTo>
                    <a:pt x="12151" y="12461"/>
                    <a:pt x="2024" y="12461"/>
                    <a:pt x="2024" y="12461"/>
                  </a:cubicBezTo>
                  <a:close/>
                  <a:moveTo>
                    <a:pt x="21260" y="10248"/>
                  </a:moveTo>
                  <a:lnTo>
                    <a:pt x="18560" y="5263"/>
                  </a:lnTo>
                  <a:cubicBezTo>
                    <a:pt x="18183" y="4568"/>
                    <a:pt x="17553" y="4153"/>
                    <a:pt x="16876" y="4153"/>
                  </a:cubicBezTo>
                  <a:lnTo>
                    <a:pt x="14176" y="4153"/>
                  </a:lnTo>
                  <a:lnTo>
                    <a:pt x="14176" y="2492"/>
                  </a:lnTo>
                  <a:cubicBezTo>
                    <a:pt x="14176" y="1117"/>
                    <a:pt x="13267" y="0"/>
                    <a:pt x="12151" y="0"/>
                  </a:cubicBezTo>
                  <a:lnTo>
                    <a:pt x="2024" y="0"/>
                  </a:lnTo>
                  <a:cubicBezTo>
                    <a:pt x="908" y="0"/>
                    <a:pt x="0" y="1117"/>
                    <a:pt x="0" y="2492"/>
                  </a:cubicBezTo>
                  <a:lnTo>
                    <a:pt x="0" y="11630"/>
                  </a:lnTo>
                  <a:cubicBezTo>
                    <a:pt x="0" y="13005"/>
                    <a:pt x="908" y="14123"/>
                    <a:pt x="2024" y="14123"/>
                  </a:cubicBezTo>
                  <a:lnTo>
                    <a:pt x="2025" y="14123"/>
                  </a:lnTo>
                  <a:lnTo>
                    <a:pt x="2025" y="16615"/>
                  </a:lnTo>
                  <a:cubicBezTo>
                    <a:pt x="2025" y="17989"/>
                    <a:pt x="2933" y="19107"/>
                    <a:pt x="4050" y="19107"/>
                  </a:cubicBezTo>
                  <a:lnTo>
                    <a:pt x="4820" y="19107"/>
                  </a:lnTo>
                  <a:cubicBezTo>
                    <a:pt x="5122" y="20537"/>
                    <a:pt x="6170" y="21600"/>
                    <a:pt x="7425" y="21600"/>
                  </a:cubicBezTo>
                  <a:cubicBezTo>
                    <a:pt x="8679" y="21600"/>
                    <a:pt x="9727" y="20537"/>
                    <a:pt x="10029" y="19107"/>
                  </a:cubicBezTo>
                  <a:lnTo>
                    <a:pt x="13596" y="19107"/>
                  </a:lnTo>
                  <a:cubicBezTo>
                    <a:pt x="13898" y="20537"/>
                    <a:pt x="14946" y="21600"/>
                    <a:pt x="16201" y="21600"/>
                  </a:cubicBezTo>
                  <a:cubicBezTo>
                    <a:pt x="17454" y="21600"/>
                    <a:pt x="18502" y="20537"/>
                    <a:pt x="18804" y="19107"/>
                  </a:cubicBezTo>
                  <a:lnTo>
                    <a:pt x="19576" y="19107"/>
                  </a:lnTo>
                  <a:cubicBezTo>
                    <a:pt x="20692" y="19107"/>
                    <a:pt x="21600" y="17989"/>
                    <a:pt x="21600" y="16615"/>
                  </a:cubicBezTo>
                  <a:lnTo>
                    <a:pt x="21600" y="11630"/>
                  </a:lnTo>
                  <a:cubicBezTo>
                    <a:pt x="21600" y="11137"/>
                    <a:pt x="21483" y="10658"/>
                    <a:pt x="21260" y="10248"/>
                  </a:cubicBezTo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228600">
                <a:defRPr sz="1500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/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476" name="矩形 57"/>
          <p:cNvSpPr txBox="1"/>
          <p:nvPr/>
        </p:nvSpPr>
        <p:spPr>
          <a:xfrm>
            <a:off x="463041" y="3470354"/>
            <a:ext cx="1803251" cy="56642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lnSpc>
                <a:spcPct val="120000"/>
              </a:lnSpc>
              <a:defRPr sz="800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defRPr>
            </a:lvl1pPr>
          </a:lstStyle>
          <a:p>
            <a:pPr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为客户提供有效服务，是我们工作的方向和价值评价的标尺，成就客户就是成就我们自己</a:t>
            </a:r>
            <a:endParaRPr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  <p:sp>
        <p:nvSpPr>
          <p:cNvPr id="477" name="TextBox 1"/>
          <p:cNvSpPr txBox="1"/>
          <p:nvPr/>
        </p:nvSpPr>
        <p:spPr>
          <a:xfrm>
            <a:off x="934886" y="3086573"/>
            <a:ext cx="101854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>
              <a:defRPr sz="1200" b="1">
                <a:solidFill>
                  <a:schemeClr val="accent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defRPr>
            </a:lvl1pPr>
          </a:lstStyle>
          <a:p>
            <a:r>
              <a:t>替换您的标题</a:t>
            </a:r>
          </a:p>
        </p:txBody>
      </p:sp>
      <p:sp>
        <p:nvSpPr>
          <p:cNvPr id="478" name="直接连接符 59"/>
          <p:cNvSpPr/>
          <p:nvPr/>
        </p:nvSpPr>
        <p:spPr>
          <a:xfrm>
            <a:off x="1301487" y="3363571"/>
            <a:ext cx="269968" cy="1"/>
          </a:xfrm>
          <a:prstGeom prst="line">
            <a:avLst/>
          </a:prstGeom>
          <a:ln w="19050">
            <a:solidFill>
              <a:schemeClr val="accent1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479" name="矩形 63"/>
          <p:cNvSpPr txBox="1"/>
          <p:nvPr/>
        </p:nvSpPr>
        <p:spPr>
          <a:xfrm>
            <a:off x="2524195" y="3470354"/>
            <a:ext cx="1803250" cy="2311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lnSpc>
                <a:spcPct val="120000"/>
              </a:lnSpc>
              <a:defRPr sz="800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defRPr>
            </a:lvl1pPr>
          </a:lstStyle>
          <a:p>
            <a:pPr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成本控制</a:t>
            </a:r>
            <a:endParaRPr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  <p:sp>
        <p:nvSpPr>
          <p:cNvPr id="480" name="TextBox 1"/>
          <p:cNvSpPr txBox="1"/>
          <p:nvPr/>
        </p:nvSpPr>
        <p:spPr>
          <a:xfrm>
            <a:off x="3300841" y="3086573"/>
            <a:ext cx="40894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>
              <a:defRPr sz="1200" b="1">
                <a:solidFill>
                  <a:schemeClr val="accent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defRPr>
            </a:lvl1pPr>
          </a:lstStyle>
          <a:p>
            <a:r>
              <a:t>成本</a:t>
            </a:r>
          </a:p>
        </p:txBody>
      </p:sp>
      <p:sp>
        <p:nvSpPr>
          <p:cNvPr id="481" name="直接连接符 65"/>
          <p:cNvSpPr/>
          <p:nvPr/>
        </p:nvSpPr>
        <p:spPr>
          <a:xfrm>
            <a:off x="3362640" y="3363571"/>
            <a:ext cx="269968" cy="1"/>
          </a:xfrm>
          <a:prstGeom prst="line">
            <a:avLst/>
          </a:prstGeom>
          <a:ln w="19050">
            <a:solidFill>
              <a:schemeClr val="accent1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482" name="矩形 66"/>
          <p:cNvSpPr txBox="1"/>
          <p:nvPr/>
        </p:nvSpPr>
        <p:spPr>
          <a:xfrm>
            <a:off x="4738773" y="3470354"/>
            <a:ext cx="1803250" cy="2311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lnSpc>
                <a:spcPct val="120000"/>
              </a:lnSpc>
              <a:defRPr sz="800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defRPr>
            </a:lvl1pPr>
          </a:lstStyle>
          <a:p>
            <a:pPr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独特且富于创造的智能算法</a:t>
            </a:r>
            <a:endParaRPr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  <p:sp>
        <p:nvSpPr>
          <p:cNvPr id="483" name="TextBox 1"/>
          <p:cNvSpPr txBox="1"/>
          <p:nvPr/>
        </p:nvSpPr>
        <p:spPr>
          <a:xfrm>
            <a:off x="5363018" y="3086573"/>
            <a:ext cx="71374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>
              <a:defRPr sz="1200" b="1">
                <a:solidFill>
                  <a:schemeClr val="accent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defRPr>
            </a:lvl1pPr>
          </a:lstStyle>
          <a:p>
            <a:r>
              <a:t>智能算法</a:t>
            </a:r>
          </a:p>
        </p:txBody>
      </p:sp>
      <p:sp>
        <p:nvSpPr>
          <p:cNvPr id="484" name="直接连接符 68"/>
          <p:cNvSpPr/>
          <p:nvPr/>
        </p:nvSpPr>
        <p:spPr>
          <a:xfrm>
            <a:off x="5577218" y="3363571"/>
            <a:ext cx="269968" cy="1"/>
          </a:xfrm>
          <a:prstGeom prst="line">
            <a:avLst/>
          </a:prstGeom>
          <a:ln w="19050">
            <a:solidFill>
              <a:schemeClr val="accent1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485" name="矩形 69"/>
          <p:cNvSpPr txBox="1"/>
          <p:nvPr/>
        </p:nvSpPr>
        <p:spPr>
          <a:xfrm>
            <a:off x="6915615" y="3470354"/>
            <a:ext cx="1803250" cy="2311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lnSpc>
                <a:spcPct val="120000"/>
              </a:lnSpc>
              <a:defRPr sz="800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defRPr>
            </a:lvl1pPr>
          </a:lstStyle>
          <a:p>
            <a:r>
              <a:t>狠抓痛点</a:t>
            </a:r>
          </a:p>
        </p:txBody>
      </p:sp>
      <p:sp>
        <p:nvSpPr>
          <p:cNvPr id="486" name="TextBox 1"/>
          <p:cNvSpPr txBox="1"/>
          <p:nvPr/>
        </p:nvSpPr>
        <p:spPr>
          <a:xfrm>
            <a:off x="7692259" y="3086573"/>
            <a:ext cx="40894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>
              <a:defRPr sz="1200" b="1">
                <a:solidFill>
                  <a:schemeClr val="accent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defRPr>
            </a:lvl1pPr>
          </a:lstStyle>
          <a:p>
            <a:r>
              <a:t>痛点</a:t>
            </a:r>
          </a:p>
        </p:txBody>
      </p:sp>
      <p:sp>
        <p:nvSpPr>
          <p:cNvPr id="487" name="直接连接符 71"/>
          <p:cNvSpPr/>
          <p:nvPr/>
        </p:nvSpPr>
        <p:spPr>
          <a:xfrm>
            <a:off x="7754060" y="3363571"/>
            <a:ext cx="269968" cy="1"/>
          </a:xfrm>
          <a:prstGeom prst="line">
            <a:avLst/>
          </a:prstGeom>
          <a:ln w="19050">
            <a:solidFill>
              <a:schemeClr val="accent1"/>
            </a:solidFill>
            <a:miter/>
          </a:ln>
        </p:spPr>
        <p:txBody>
          <a:bodyPr lIns="0" tIns="0" rIns="0" bIns="0"/>
          <a:lstStyle/>
          <a:p/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ww.33ppt.com">
  <a:themeElements>
    <a:clrScheme name="www.33ppt.com">
      <a:dk1>
        <a:srgbClr val="000000"/>
      </a:dk1>
      <a:lt1>
        <a:srgbClr val="120E0D"/>
      </a:lt1>
      <a:dk2>
        <a:srgbClr val="A7A7A7"/>
      </a:dk2>
      <a:lt2>
        <a:srgbClr val="535353"/>
      </a:lt2>
      <a:accent1>
        <a:srgbClr val="DAB96E"/>
      </a:accent1>
      <a:accent2>
        <a:srgbClr val="120E0D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www.33ppt.com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www.33ppt.c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685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3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 Light" panose="020F0302020204030204"/>
            <a:ea typeface="Calibri Light" panose="020F0302020204030204"/>
            <a:cs typeface="Calibri Light" panose="020F0302020204030204"/>
            <a:sym typeface="Calibri Light" panose="020F03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685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3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 Light" panose="020F0302020204030204"/>
            <a:ea typeface="Calibri Light" panose="020F0302020204030204"/>
            <a:cs typeface="Calibri Light" panose="020F0302020204030204"/>
            <a:sym typeface="Calibri Light" panose="020F03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ww.33ppt.com">
  <a:themeElements>
    <a:clrScheme name="www.33ppt.com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AB96E"/>
      </a:accent1>
      <a:accent2>
        <a:srgbClr val="120E0D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www.33ppt.com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www.33ppt.c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685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3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 Light" panose="020F0302020204030204"/>
            <a:ea typeface="Calibri Light" panose="020F0302020204030204"/>
            <a:cs typeface="Calibri Light" panose="020F0302020204030204"/>
            <a:sym typeface="Calibri Light" panose="020F03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685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3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 Light" panose="020F0302020204030204"/>
            <a:ea typeface="Calibri Light" panose="020F0302020204030204"/>
            <a:cs typeface="Calibri Light" panose="020F0302020204030204"/>
            <a:sym typeface="Calibri Light" panose="020F03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1260</Words>
  <Application>WPS 演示</Application>
  <PresentationFormat/>
  <Paragraphs>230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Arial</vt:lpstr>
      <vt:lpstr>宋体</vt:lpstr>
      <vt:lpstr>Wingdings</vt:lpstr>
      <vt:lpstr>Calibri Light</vt:lpstr>
      <vt:lpstr>Calibri</vt:lpstr>
      <vt:lpstr>Arial</vt:lpstr>
      <vt:lpstr>等线</vt:lpstr>
      <vt:lpstr>微软雅黑</vt:lpstr>
      <vt:lpstr>微软雅黑 Light</vt:lpstr>
      <vt:lpstr>Roboto Condensed</vt:lpstr>
      <vt:lpstr>Gill Sans</vt:lpstr>
      <vt:lpstr>Arial Unicode MS</vt:lpstr>
      <vt:lpstr>Segoe Print</vt:lpstr>
      <vt:lpstr>www.33ppt.com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Mloong</cp:lastModifiedBy>
  <cp:revision>2</cp:revision>
  <dcterms:created xsi:type="dcterms:W3CDTF">2018-11-07T14:03:19Z</dcterms:created>
  <dcterms:modified xsi:type="dcterms:W3CDTF">2018-11-07T14:16:00Z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2052-11.1.0.7932</vt:lpwstr>
  </property>
</Properties>
</file>