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  <Override PartName="/ppt/charts/chart1.xml" ContentType="application/vnd.openxmlformats-officedocument.drawingml.chart+xml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F1E6D4"/>
          </a:solidFill>
        </a:fill>
      </a:tcStyle>
    </a:wholeTbl>
    <a:band2H>
      <a:tcTxStyle b="def" i="def"/>
      <a:tcStyle>
        <a:tcBdr/>
        <a:fill>
          <a:solidFill>
            <a:srgbClr val="F8F3EA"/>
          </a:solidFill>
        </a:fill>
      </a:tcStyle>
    </a:band2H>
    <a:firstCol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2"/>
          </a:solidFill>
        </a:fill>
      </a:tcStyle>
    </a:band2H>
    <a:firstCol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FFFFF"/>
            </a:solidFill>
            <a:ln w="12700" cap="flat">
              <a:noFill/>
              <a:miter lim="400000"/>
            </a:ln>
            <a:effectLst/>
          </c:spPr>
          <c:explosion val="8"/>
          <c:dPt>
            <c:idx val="0"/>
            <c:explosion val="8"/>
            <c:spPr>
              <a:solidFill>
                <a:srgbClr val="FFFFFF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8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8.000000</c:v>
                </c:pt>
                <c:pt idx="1">
                  <c:v>2.000000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xfrm>
            <a:off x="6321960" y="4651693"/>
            <a:ext cx="231241" cy="2311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直角三角形 4"/>
          <p:cNvSpPr/>
          <p:nvPr/>
        </p:nvSpPr>
        <p:spPr>
          <a:xfrm rot="5400000">
            <a:off x="2161027" y="-2080773"/>
            <a:ext cx="4844386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16" name="直角三角形 5"/>
          <p:cNvSpPr/>
          <p:nvPr/>
        </p:nvSpPr>
        <p:spPr>
          <a:xfrm rot="5400000">
            <a:off x="1347958" y="-1347960"/>
            <a:ext cx="3484964" cy="618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17" name="直角三角形 6"/>
          <p:cNvSpPr/>
          <p:nvPr/>
        </p:nvSpPr>
        <p:spPr>
          <a:xfrm rot="5400000">
            <a:off x="711843" y="-711845"/>
            <a:ext cx="1840378" cy="3264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文本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126" name="正文级别 1…"/>
          <p:cNvSpPr txBox="1"/>
          <p:nvPr>
            <p:ph type="body" sz="half" idx="1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9115" indent="-196215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19"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7" name="Text Placeholder 3"/>
          <p:cNvSpPr/>
          <p:nvPr>
            <p:ph type="body" sz="quarter" idx="13"/>
          </p:nvPr>
        </p:nvSpPr>
        <p:spPr>
          <a:xfrm>
            <a:off x="629839" y="1543050"/>
            <a:ext cx="2949182" cy="28586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136" name="Picture Placeholder 2"/>
          <p:cNvSpPr/>
          <p:nvPr>
            <p:ph type="pic" sz="half" idx="13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7" name="正文级别 1…"/>
          <p:cNvSpPr txBox="1"/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46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标题文本"/>
          <p:cNvSpPr txBox="1"/>
          <p:nvPr>
            <p:ph type="title"/>
          </p:nvPr>
        </p:nvSpPr>
        <p:spPr>
          <a:xfrm>
            <a:off x="6543675" y="273842"/>
            <a:ext cx="1971675" cy="4358882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5" name="正文级别 1…"/>
          <p:cNvSpPr txBox="1"/>
          <p:nvPr>
            <p:ph type="body" idx="1"/>
          </p:nvPr>
        </p:nvSpPr>
        <p:spPr>
          <a:xfrm>
            <a:off x="628650" y="273842"/>
            <a:ext cx="5800725" cy="4358882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"/>
          <p:cNvSpPr/>
          <p:nvPr/>
        </p:nvSpPr>
        <p:spPr>
          <a:xfrm rot="5400000">
            <a:off x="2161027" y="-2080773"/>
            <a:ext cx="4844386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9" name="直角三角形 2"/>
          <p:cNvSpPr/>
          <p:nvPr/>
        </p:nvSpPr>
        <p:spPr>
          <a:xfrm rot="5400000">
            <a:off x="1347958" y="-1347960"/>
            <a:ext cx="3484964" cy="618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0" name="直角三角形 3"/>
          <p:cNvSpPr/>
          <p:nvPr/>
        </p:nvSpPr>
        <p:spPr>
          <a:xfrm rot="5400000">
            <a:off x="711843" y="-711845"/>
            <a:ext cx="1840378" cy="3264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1" name="幻灯片编号"/>
          <p:cNvSpPr txBox="1"/>
          <p:nvPr>
            <p:ph type="sldNum" sz="quarter" idx="2"/>
          </p:nvPr>
        </p:nvSpPr>
        <p:spPr>
          <a:xfrm>
            <a:off x="6321960" y="4651693"/>
            <a:ext cx="231241" cy="2311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直角三角形 1"/>
          <p:cNvSpPr/>
          <p:nvPr/>
        </p:nvSpPr>
        <p:spPr>
          <a:xfrm rot="5400000">
            <a:off x="2161027" y="-2080773"/>
            <a:ext cx="4844386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9" name="直角三角形 2"/>
          <p:cNvSpPr/>
          <p:nvPr/>
        </p:nvSpPr>
        <p:spPr>
          <a:xfrm rot="5400000">
            <a:off x="1347958" y="-1347960"/>
            <a:ext cx="3484964" cy="618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0" name="直角三角形 3"/>
          <p:cNvSpPr/>
          <p:nvPr/>
        </p:nvSpPr>
        <p:spPr>
          <a:xfrm rot="5400000">
            <a:off x="711843" y="-711845"/>
            <a:ext cx="1840378" cy="3264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1" name="Picture Placeholder 7"/>
          <p:cNvSpPr/>
          <p:nvPr>
            <p:ph type="pic" sz="quarter" idx="13"/>
          </p:nvPr>
        </p:nvSpPr>
        <p:spPr>
          <a:xfrm>
            <a:off x="3700834" y="27490"/>
            <a:ext cx="2595795" cy="3183037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" name="Picture Placeholder 7"/>
          <p:cNvSpPr/>
          <p:nvPr>
            <p:ph type="pic" sz="quarter" idx="14"/>
          </p:nvPr>
        </p:nvSpPr>
        <p:spPr>
          <a:xfrm>
            <a:off x="3700834" y="3347184"/>
            <a:ext cx="2595795" cy="1747780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Picture Placeholder 7"/>
          <p:cNvSpPr/>
          <p:nvPr>
            <p:ph type="pic" sz="quarter" idx="15"/>
          </p:nvPr>
        </p:nvSpPr>
        <p:spPr>
          <a:xfrm>
            <a:off x="6432460" y="27487"/>
            <a:ext cx="2595795" cy="1747781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Picture Placeholder 7"/>
          <p:cNvSpPr/>
          <p:nvPr>
            <p:ph type="pic" sz="quarter" idx="16"/>
          </p:nvPr>
        </p:nvSpPr>
        <p:spPr>
          <a:xfrm>
            <a:off x="6432460" y="1911923"/>
            <a:ext cx="2595795" cy="3183040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6321960" y="4651693"/>
            <a:ext cx="231241" cy="2311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直角三角形 1"/>
          <p:cNvSpPr/>
          <p:nvPr/>
        </p:nvSpPr>
        <p:spPr>
          <a:xfrm rot="5400000">
            <a:off x="2161027" y="-2080773"/>
            <a:ext cx="4844386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3" name="直角三角形 2"/>
          <p:cNvSpPr/>
          <p:nvPr/>
        </p:nvSpPr>
        <p:spPr>
          <a:xfrm rot="5400000">
            <a:off x="1347958" y="-1347960"/>
            <a:ext cx="3484964" cy="618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4" name="直角三角形 3"/>
          <p:cNvSpPr/>
          <p:nvPr/>
        </p:nvSpPr>
        <p:spPr>
          <a:xfrm rot="5400000">
            <a:off x="711843" y="-711845"/>
            <a:ext cx="1840378" cy="3264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5" name="Picture Placeholder 7"/>
          <p:cNvSpPr/>
          <p:nvPr>
            <p:ph type="pic" sz="quarter" idx="13"/>
          </p:nvPr>
        </p:nvSpPr>
        <p:spPr>
          <a:xfrm>
            <a:off x="815610" y="1439054"/>
            <a:ext cx="1963080" cy="1352533"/>
          </a:xfrm>
          <a:prstGeom prst="rect">
            <a:avLst/>
          </a:prstGeom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48" name="组合 9"/>
          <p:cNvGrpSpPr/>
          <p:nvPr/>
        </p:nvGrpSpPr>
        <p:grpSpPr>
          <a:xfrm>
            <a:off x="283101" y="272912"/>
            <a:ext cx="468147" cy="552365"/>
            <a:chOff x="0" y="0"/>
            <a:chExt cx="468145" cy="552364"/>
          </a:xfrm>
        </p:grpSpPr>
        <p:sp>
          <p:nvSpPr>
            <p:cNvPr id="46" name="任意多边形 10"/>
            <p:cNvSpPr/>
            <p:nvPr/>
          </p:nvSpPr>
          <p:spPr>
            <a:xfrm>
              <a:off x="-1" y="0"/>
              <a:ext cx="468147" cy="55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7" name="矩形 11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49" name="Picture Placeholder 7"/>
          <p:cNvSpPr/>
          <p:nvPr>
            <p:ph type="pic" sz="quarter" idx="14"/>
          </p:nvPr>
        </p:nvSpPr>
        <p:spPr>
          <a:xfrm>
            <a:off x="6067221" y="1439054"/>
            <a:ext cx="1963081" cy="1352533"/>
          </a:xfrm>
          <a:prstGeom prst="rect">
            <a:avLst/>
          </a:prstGeom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" name="Picture Placeholder 7"/>
          <p:cNvSpPr/>
          <p:nvPr>
            <p:ph type="pic" sz="quarter" idx="15"/>
          </p:nvPr>
        </p:nvSpPr>
        <p:spPr>
          <a:xfrm>
            <a:off x="3441415" y="3227669"/>
            <a:ext cx="1963081" cy="1352532"/>
          </a:xfrm>
          <a:prstGeom prst="rect">
            <a:avLst/>
          </a:prstGeom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" name="矩形 22"/>
          <p:cNvSpPr/>
          <p:nvPr/>
        </p:nvSpPr>
        <p:spPr>
          <a:xfrm>
            <a:off x="3437008" y="1439054"/>
            <a:ext cx="1966712" cy="13525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52" name="矩形 23"/>
          <p:cNvSpPr/>
          <p:nvPr/>
        </p:nvSpPr>
        <p:spPr>
          <a:xfrm>
            <a:off x="815610" y="3256900"/>
            <a:ext cx="1966711" cy="1352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53" name="矩形 24"/>
          <p:cNvSpPr/>
          <p:nvPr/>
        </p:nvSpPr>
        <p:spPr>
          <a:xfrm>
            <a:off x="6062814" y="3227669"/>
            <a:ext cx="1966712" cy="1352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6321960" y="4651693"/>
            <a:ext cx="231241" cy="2311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直角三角形 1"/>
          <p:cNvSpPr/>
          <p:nvPr/>
        </p:nvSpPr>
        <p:spPr>
          <a:xfrm rot="5400000">
            <a:off x="2161027" y="-2080773"/>
            <a:ext cx="4844386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62" name="直角三角形 2"/>
          <p:cNvSpPr/>
          <p:nvPr/>
        </p:nvSpPr>
        <p:spPr>
          <a:xfrm rot="5400000">
            <a:off x="1347958" y="-1347960"/>
            <a:ext cx="3484964" cy="618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63" name="直角三角形 3"/>
          <p:cNvSpPr/>
          <p:nvPr/>
        </p:nvSpPr>
        <p:spPr>
          <a:xfrm rot="5400000">
            <a:off x="711843" y="-711845"/>
            <a:ext cx="1840378" cy="3264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xfrm>
            <a:off x="6321960" y="4651693"/>
            <a:ext cx="231241" cy="2311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6321960" y="4651693"/>
            <a:ext cx="231241" cy="2311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直角三角形 9"/>
          <p:cNvSpPr/>
          <p:nvPr/>
        </p:nvSpPr>
        <p:spPr>
          <a:xfrm flipH="1">
            <a:off x="1232602" y="813916"/>
            <a:ext cx="7911398" cy="4329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xfrm>
            <a:off x="6321960" y="4651693"/>
            <a:ext cx="231241" cy="2311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9" name="正文级别 1…"/>
          <p:cNvSpPr txBox="1"/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文本"/>
          <p:cNvSpPr txBox="1"/>
          <p:nvPr>
            <p:ph type="title"/>
          </p:nvPr>
        </p:nvSpPr>
        <p:spPr>
          <a:xfrm>
            <a:off x="629841" y="273842"/>
            <a:ext cx="7886701" cy="99417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8" name="正文级别 1…"/>
          <p:cNvSpPr txBox="1"/>
          <p:nvPr>
            <p:ph type="body" sz="quarter" idx="1"/>
          </p:nvPr>
        </p:nvSpPr>
        <p:spPr>
          <a:xfrm>
            <a:off x="629841" y="1260871"/>
            <a:ext cx="3868342" cy="61793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Text Placeholder 4"/>
          <p:cNvSpPr/>
          <p:nvPr>
            <p:ph type="body" sz="quarter" idx="13"/>
          </p:nvPr>
        </p:nvSpPr>
        <p:spPr>
          <a:xfrm>
            <a:off x="4629150" y="1260871"/>
            <a:ext cx="3887393" cy="61793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28650" y="273842"/>
            <a:ext cx="7886700" cy="9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284110" y="4788615"/>
            <a:ext cx="231241" cy="2311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13055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16484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19913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23342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26771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30200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1pPr>
      <a:lvl2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2pPr>
      <a:lvl3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3pPr>
      <a:lvl4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4pPr>
      <a:lvl5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5pPr>
      <a:lvl6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6pPr>
      <a:lvl7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7pPr>
      <a:lvl8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8pPr>
      <a:lvl9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Relationship Id="rId3" Type="http://schemas.openxmlformats.org/officeDocument/2006/relationships/hyperlink" Target="mailto:superreed@163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jpeg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直角三角形 41"/>
          <p:cNvSpPr/>
          <p:nvPr/>
        </p:nvSpPr>
        <p:spPr>
          <a:xfrm rot="5400000">
            <a:off x="2138588" y="-2138590"/>
            <a:ext cx="4844386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66" name="直角三角形 27"/>
          <p:cNvSpPr/>
          <p:nvPr/>
        </p:nvSpPr>
        <p:spPr>
          <a:xfrm rot="5400000">
            <a:off x="1347958" y="-1347960"/>
            <a:ext cx="3484964" cy="618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67" name="直角三角形 2"/>
          <p:cNvSpPr/>
          <p:nvPr/>
        </p:nvSpPr>
        <p:spPr>
          <a:xfrm rot="5400000">
            <a:off x="711843" y="-711845"/>
            <a:ext cx="1840378" cy="3264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170" name="组合 25"/>
          <p:cNvGrpSpPr/>
          <p:nvPr/>
        </p:nvGrpSpPr>
        <p:grpSpPr>
          <a:xfrm>
            <a:off x="724853" y="1060441"/>
            <a:ext cx="2539214" cy="3022618"/>
            <a:chOff x="0" y="0"/>
            <a:chExt cx="2539212" cy="3022617"/>
          </a:xfrm>
        </p:grpSpPr>
        <p:sp>
          <p:nvSpPr>
            <p:cNvPr id="168" name="任意多边形 30"/>
            <p:cNvSpPr/>
            <p:nvPr/>
          </p:nvSpPr>
          <p:spPr>
            <a:xfrm>
              <a:off x="0" y="26589"/>
              <a:ext cx="2539213" cy="299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101600" cap="flat">
              <a:solidFill>
                <a:srgbClr val="020302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169" name="任意多边形 26"/>
            <p:cNvSpPr/>
            <p:nvPr/>
          </p:nvSpPr>
          <p:spPr>
            <a:xfrm>
              <a:off x="-1" y="-1"/>
              <a:ext cx="2539213" cy="299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7620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171" name="直接连接符 16"/>
          <p:cNvSpPr/>
          <p:nvPr/>
        </p:nvSpPr>
        <p:spPr>
          <a:xfrm>
            <a:off x="3671975" y="2061269"/>
            <a:ext cx="4625886" cy="1"/>
          </a:xfrm>
          <a:prstGeom prst="line">
            <a:avLst/>
          </a:prstGeom>
          <a:ln w="57150">
            <a:solidFill>
              <a:srgbClr val="FFD966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直接连接符 31"/>
          <p:cNvSpPr/>
          <p:nvPr/>
        </p:nvSpPr>
        <p:spPr>
          <a:xfrm>
            <a:off x="3665859" y="3045248"/>
            <a:ext cx="4625886" cy="1"/>
          </a:xfrm>
          <a:prstGeom prst="line">
            <a:avLst/>
          </a:prstGeom>
          <a:ln w="57150">
            <a:solidFill>
              <a:srgbClr val="FFD966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3" name="文本框 11"/>
          <p:cNvSpPr txBox="1"/>
          <p:nvPr/>
        </p:nvSpPr>
        <p:spPr>
          <a:xfrm>
            <a:off x="3665860" y="2247369"/>
            <a:ext cx="4982660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514350">
              <a:defRPr b="1" sz="3200">
                <a:solidFill>
                  <a:srgbClr val="FFD96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人工智能编曲商业计划书</a:t>
            </a:r>
          </a:p>
        </p:txBody>
      </p:sp>
      <p:sp>
        <p:nvSpPr>
          <p:cNvPr id="174" name="矩形 33"/>
          <p:cNvSpPr txBox="1"/>
          <p:nvPr/>
        </p:nvSpPr>
        <p:spPr>
          <a:xfrm>
            <a:off x="917165" y="1783364"/>
            <a:ext cx="2181779" cy="548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BUSINESS</a:t>
            </a:r>
          </a:p>
        </p:txBody>
      </p:sp>
      <p:sp>
        <p:nvSpPr>
          <p:cNvPr id="175" name="矩形 34"/>
          <p:cNvSpPr txBox="1"/>
          <p:nvPr/>
        </p:nvSpPr>
        <p:spPr>
          <a:xfrm>
            <a:off x="1390436" y="2869594"/>
            <a:ext cx="1375380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4000">
                <a:solidFill>
                  <a:srgbClr val="FFD96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2019 </a:t>
            </a:r>
          </a:p>
        </p:txBody>
      </p:sp>
      <p:grpSp>
        <p:nvGrpSpPr>
          <p:cNvPr id="178" name="组合 5"/>
          <p:cNvGrpSpPr/>
          <p:nvPr/>
        </p:nvGrpSpPr>
        <p:grpSpPr>
          <a:xfrm>
            <a:off x="828278" y="3530354"/>
            <a:ext cx="2517449" cy="1458165"/>
            <a:chOff x="0" y="0"/>
            <a:chExt cx="2517448" cy="1458163"/>
          </a:xfrm>
        </p:grpSpPr>
        <p:sp>
          <p:nvSpPr>
            <p:cNvPr id="176" name="直接连接符 54"/>
            <p:cNvSpPr/>
            <p:nvPr/>
          </p:nvSpPr>
          <p:spPr>
            <a:xfrm flipV="1">
              <a:off x="492519" y="-1"/>
              <a:ext cx="2024929" cy="1044955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7" name="直接连接符 19"/>
            <p:cNvSpPr/>
            <p:nvPr/>
          </p:nvSpPr>
          <p:spPr>
            <a:xfrm flipV="1">
              <a:off x="-1" y="413209"/>
              <a:ext cx="2024928" cy="1044954"/>
            </a:xfrm>
            <a:prstGeom prst="line">
              <a:avLst/>
            </a:prstGeom>
            <a:noFill/>
            <a:ln w="3175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79" name="直接连接符 20"/>
          <p:cNvSpPr/>
          <p:nvPr/>
        </p:nvSpPr>
        <p:spPr>
          <a:xfrm flipV="1">
            <a:off x="684242" y="551260"/>
            <a:ext cx="2024928" cy="1044955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0" name="直接连接符 21"/>
          <p:cNvSpPr/>
          <p:nvPr/>
        </p:nvSpPr>
        <p:spPr>
          <a:xfrm flipV="1">
            <a:off x="981994" y="187026"/>
            <a:ext cx="2024928" cy="1044955"/>
          </a:xfrm>
          <a:prstGeom prst="line">
            <a:avLst/>
          </a:prstGeom>
          <a:ln w="3175">
            <a:solidFill>
              <a:schemeClr val="accent1">
                <a:alpha val="40000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" name="矩形 3"/>
          <p:cNvSpPr txBox="1"/>
          <p:nvPr/>
        </p:nvSpPr>
        <p:spPr>
          <a:xfrm>
            <a:off x="1412016" y="2415357"/>
            <a:ext cx="1210428" cy="548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PLAN</a:t>
            </a:r>
          </a:p>
        </p:txBody>
      </p:sp>
      <p:sp>
        <p:nvSpPr>
          <p:cNvPr id="182" name="文本框 11"/>
          <p:cNvSpPr txBox="1"/>
          <p:nvPr/>
        </p:nvSpPr>
        <p:spPr>
          <a:xfrm>
            <a:off x="3596263" y="1596214"/>
            <a:ext cx="299847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514350">
              <a:defRPr b="1" sz="16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上海若鸢智能科技有限公司</a:t>
            </a:r>
          </a:p>
        </p:txBody>
      </p:sp>
      <p:sp>
        <p:nvSpPr>
          <p:cNvPr id="183" name="文本框 11"/>
          <p:cNvSpPr txBox="1"/>
          <p:nvPr/>
        </p:nvSpPr>
        <p:spPr>
          <a:xfrm>
            <a:off x="6961402" y="3190624"/>
            <a:ext cx="1375384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514350">
              <a:defRPr b="1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内部资料.请勿外泄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矩形 8"/>
          <p:cNvSpPr txBox="1"/>
          <p:nvPr/>
        </p:nvSpPr>
        <p:spPr>
          <a:xfrm>
            <a:off x="1068031" y="504447"/>
            <a:ext cx="1399837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3.1 未来发展</a:t>
            </a:r>
          </a:p>
        </p:txBody>
      </p:sp>
      <p:sp>
        <p:nvSpPr>
          <p:cNvPr id="464" name="TextBox 1"/>
          <p:cNvSpPr txBox="1"/>
          <p:nvPr/>
        </p:nvSpPr>
        <p:spPr>
          <a:xfrm>
            <a:off x="1068031" y="857103"/>
            <a:ext cx="192453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FUTURE DEVELOPMENT</a:t>
            </a:r>
          </a:p>
        </p:txBody>
      </p:sp>
      <p:grpSp>
        <p:nvGrpSpPr>
          <p:cNvPr id="467" name="组合 22"/>
          <p:cNvGrpSpPr/>
          <p:nvPr/>
        </p:nvGrpSpPr>
        <p:grpSpPr>
          <a:xfrm>
            <a:off x="576814" y="497765"/>
            <a:ext cx="468145" cy="552365"/>
            <a:chOff x="0" y="0"/>
            <a:chExt cx="468144" cy="552364"/>
          </a:xfrm>
        </p:grpSpPr>
        <p:sp>
          <p:nvSpPr>
            <p:cNvPr id="465" name="任意多边形 23"/>
            <p:cNvSpPr/>
            <p:nvPr/>
          </p:nvSpPr>
          <p:spPr>
            <a:xfrm>
              <a:off x="-1" y="0"/>
              <a:ext cx="468145" cy="55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66" name="矩形 24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468" name="任意多边形 59"/>
          <p:cNvSpPr/>
          <p:nvPr/>
        </p:nvSpPr>
        <p:spPr>
          <a:xfrm>
            <a:off x="438107" y="2095624"/>
            <a:ext cx="1714180" cy="14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"/>
                </a:moveTo>
                <a:cubicBezTo>
                  <a:pt x="0" y="967"/>
                  <a:pt x="798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967"/>
                  <a:pt x="21600" y="2160"/>
                </a:cubicBezTo>
                <a:lnTo>
                  <a:pt x="21600" y="19440"/>
                </a:lnTo>
                <a:cubicBezTo>
                  <a:pt x="21600" y="20633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8" y="21600"/>
                  <a:pt x="0" y="20633"/>
                  <a:pt x="0" y="19440"/>
                </a:cubicBezTo>
                <a:lnTo>
                  <a:pt x="0" y="216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defTabSz="711200">
              <a:lnSpc>
                <a:spcPct val="90000"/>
              </a:lnSpc>
              <a:spcBef>
                <a:spcPts val="200"/>
              </a:spcBef>
              <a:defRPr sz="1600"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69" name="形状 60"/>
          <p:cNvSpPr/>
          <p:nvPr/>
        </p:nvSpPr>
        <p:spPr>
          <a:xfrm>
            <a:off x="1564426" y="3792592"/>
            <a:ext cx="1487041" cy="464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38" fill="norm" stroke="1" extrusionOk="0">
                <a:moveTo>
                  <a:pt x="0" y="1082"/>
                </a:moveTo>
                <a:lnTo>
                  <a:pt x="574" y="250"/>
                </a:lnTo>
                <a:cubicBezTo>
                  <a:pt x="3804" y="14766"/>
                  <a:pt x="11032" y="19851"/>
                  <a:pt x="16719" y="11608"/>
                </a:cubicBezTo>
                <a:cubicBezTo>
                  <a:pt x="18252" y="9386"/>
                  <a:pt x="19571" y="6320"/>
                  <a:pt x="20580" y="2632"/>
                </a:cubicBezTo>
                <a:lnTo>
                  <a:pt x="20194" y="2104"/>
                </a:lnTo>
                <a:lnTo>
                  <a:pt x="21600" y="0"/>
                </a:lnTo>
                <a:lnTo>
                  <a:pt x="21552" y="3961"/>
                </a:lnTo>
                <a:lnTo>
                  <a:pt x="21166" y="3433"/>
                </a:lnTo>
                <a:cubicBezTo>
                  <a:pt x="17247" y="17944"/>
                  <a:pt x="9462" y="21600"/>
                  <a:pt x="3777" y="11599"/>
                </a:cubicBezTo>
                <a:cubicBezTo>
                  <a:pt x="2223" y="8866"/>
                  <a:pt x="932" y="5270"/>
                  <a:pt x="0" y="1082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472" name="任意多边形 61"/>
          <p:cNvGrpSpPr/>
          <p:nvPr/>
        </p:nvGrpSpPr>
        <p:grpSpPr>
          <a:xfrm>
            <a:off x="819035" y="3206498"/>
            <a:ext cx="1523720" cy="605935"/>
            <a:chOff x="-1" y="-1"/>
            <a:chExt cx="1523718" cy="605933"/>
          </a:xfrm>
        </p:grpSpPr>
        <p:sp>
          <p:nvSpPr>
            <p:cNvPr id="470" name="形状"/>
            <p:cNvSpPr/>
            <p:nvPr/>
          </p:nvSpPr>
          <p:spPr>
            <a:xfrm>
              <a:off x="-1" y="-2"/>
              <a:ext cx="1523718" cy="60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71" name="第一阶段"/>
            <p:cNvSpPr txBox="1"/>
            <p:nvPr/>
          </p:nvSpPr>
          <p:spPr>
            <a:xfrm>
              <a:off x="-2" y="126051"/>
              <a:ext cx="1523720" cy="35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7214" tIns="37214" rIns="37214" bIns="3721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b="1" sz="1600">
                  <a:solidFill>
                    <a:srgbClr val="02030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目前阶段</a:t>
              </a:r>
            </a:p>
          </p:txBody>
        </p:sp>
      </p:grpSp>
      <p:sp>
        <p:nvSpPr>
          <p:cNvPr id="473" name="圆角矩形 62"/>
          <p:cNvSpPr/>
          <p:nvPr/>
        </p:nvSpPr>
        <p:spPr>
          <a:xfrm>
            <a:off x="2559156" y="2095624"/>
            <a:ext cx="1714177" cy="1413840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74" name="环形箭头 63"/>
          <p:cNvSpPr/>
          <p:nvPr/>
        </p:nvSpPr>
        <p:spPr>
          <a:xfrm>
            <a:off x="3685485" y="1292029"/>
            <a:ext cx="1673844" cy="513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29" fill="norm" stroke="1" extrusionOk="0">
                <a:moveTo>
                  <a:pt x="0" y="16285"/>
                </a:moveTo>
                <a:cubicBezTo>
                  <a:pt x="3415" y="839"/>
                  <a:pt x="11057" y="-4571"/>
                  <a:pt x="17070" y="4200"/>
                </a:cubicBezTo>
                <a:cubicBezTo>
                  <a:pt x="18747" y="6647"/>
                  <a:pt x="20181" y="10055"/>
                  <a:pt x="21261" y="14160"/>
                </a:cubicBezTo>
                <a:lnTo>
                  <a:pt x="21600" y="13665"/>
                </a:lnTo>
                <a:lnTo>
                  <a:pt x="21519" y="16657"/>
                </a:lnTo>
                <a:lnTo>
                  <a:pt x="20410" y="15401"/>
                </a:lnTo>
                <a:lnTo>
                  <a:pt x="20749" y="14907"/>
                </a:lnTo>
                <a:cubicBezTo>
                  <a:pt x="17038" y="915"/>
                  <a:pt x="9614" y="-2700"/>
                  <a:pt x="4168" y="6833"/>
                </a:cubicBezTo>
                <a:cubicBezTo>
                  <a:pt x="2661" y="9469"/>
                  <a:pt x="1410" y="12957"/>
                  <a:pt x="510" y="17029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477" name="任意多边形 64"/>
          <p:cNvGrpSpPr/>
          <p:nvPr/>
        </p:nvGrpSpPr>
        <p:grpSpPr>
          <a:xfrm>
            <a:off x="2940081" y="1792657"/>
            <a:ext cx="1523718" cy="605934"/>
            <a:chOff x="0" y="-1"/>
            <a:chExt cx="1523716" cy="605933"/>
          </a:xfrm>
        </p:grpSpPr>
        <p:sp>
          <p:nvSpPr>
            <p:cNvPr id="475" name="形状"/>
            <p:cNvSpPr/>
            <p:nvPr/>
          </p:nvSpPr>
          <p:spPr>
            <a:xfrm>
              <a:off x="-1" y="-2"/>
              <a:ext cx="1523716" cy="60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76" name="第二阶段"/>
            <p:cNvSpPr txBox="1"/>
            <p:nvPr/>
          </p:nvSpPr>
          <p:spPr>
            <a:xfrm>
              <a:off x="-1" y="118431"/>
              <a:ext cx="1523718" cy="36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834" tIns="44834" rIns="44834" bIns="4483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b="1" sz="1600">
                  <a:solidFill>
                    <a:srgbClr val="02030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第二阶段</a:t>
              </a:r>
            </a:p>
          </p:txBody>
        </p:sp>
      </p:grpSp>
      <p:sp>
        <p:nvSpPr>
          <p:cNvPr id="478" name="任意多边形 65"/>
          <p:cNvSpPr/>
          <p:nvPr/>
        </p:nvSpPr>
        <p:spPr>
          <a:xfrm>
            <a:off x="4680203" y="2095624"/>
            <a:ext cx="1714179" cy="14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"/>
                </a:moveTo>
                <a:cubicBezTo>
                  <a:pt x="0" y="967"/>
                  <a:pt x="798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967"/>
                  <a:pt x="21600" y="2160"/>
                </a:cubicBezTo>
                <a:lnTo>
                  <a:pt x="21600" y="19440"/>
                </a:lnTo>
                <a:cubicBezTo>
                  <a:pt x="21600" y="20633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8" y="21600"/>
                  <a:pt x="0" y="20633"/>
                  <a:pt x="0" y="19440"/>
                </a:cubicBezTo>
                <a:lnTo>
                  <a:pt x="0" y="216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defTabSz="711200">
              <a:lnSpc>
                <a:spcPct val="90000"/>
              </a:lnSpc>
              <a:spcBef>
                <a:spcPts val="200"/>
              </a:spcBef>
              <a:defRPr sz="1600"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79" name="形状 66"/>
          <p:cNvSpPr/>
          <p:nvPr/>
        </p:nvSpPr>
        <p:spPr>
          <a:xfrm>
            <a:off x="5806519" y="3799342"/>
            <a:ext cx="1483079" cy="4582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88" fill="norm" stroke="1" extrusionOk="0">
                <a:moveTo>
                  <a:pt x="0" y="842"/>
                </a:moveTo>
                <a:lnTo>
                  <a:pt x="575" y="0"/>
                </a:lnTo>
                <a:cubicBezTo>
                  <a:pt x="3814" y="14688"/>
                  <a:pt x="11062" y="19833"/>
                  <a:pt x="16764" y="11492"/>
                </a:cubicBezTo>
                <a:cubicBezTo>
                  <a:pt x="18303" y="9241"/>
                  <a:pt x="19627" y="6132"/>
                  <a:pt x="20640" y="2393"/>
                </a:cubicBezTo>
                <a:lnTo>
                  <a:pt x="20257" y="1833"/>
                </a:lnTo>
                <a:lnTo>
                  <a:pt x="21513" y="421"/>
                </a:lnTo>
                <a:lnTo>
                  <a:pt x="21600" y="3797"/>
                </a:lnTo>
                <a:lnTo>
                  <a:pt x="21217" y="3238"/>
                </a:lnTo>
                <a:cubicBezTo>
                  <a:pt x="17285" y="17914"/>
                  <a:pt x="9478" y="21600"/>
                  <a:pt x="3780" y="11471"/>
                </a:cubicBezTo>
                <a:cubicBezTo>
                  <a:pt x="2225" y="8707"/>
                  <a:pt x="933" y="5073"/>
                  <a:pt x="0" y="842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482" name="任意多边形 67"/>
          <p:cNvGrpSpPr/>
          <p:nvPr/>
        </p:nvGrpSpPr>
        <p:grpSpPr>
          <a:xfrm>
            <a:off x="5061131" y="3206498"/>
            <a:ext cx="1523718" cy="605935"/>
            <a:chOff x="0" y="-1"/>
            <a:chExt cx="1523716" cy="605933"/>
          </a:xfrm>
        </p:grpSpPr>
        <p:sp>
          <p:nvSpPr>
            <p:cNvPr id="480" name="形状"/>
            <p:cNvSpPr/>
            <p:nvPr/>
          </p:nvSpPr>
          <p:spPr>
            <a:xfrm>
              <a:off x="-1" y="-2"/>
              <a:ext cx="1523716" cy="60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81" name="第三阶段"/>
            <p:cNvSpPr txBox="1"/>
            <p:nvPr/>
          </p:nvSpPr>
          <p:spPr>
            <a:xfrm>
              <a:off x="-1" y="126051"/>
              <a:ext cx="1523718" cy="35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7214" tIns="37214" rIns="37214" bIns="3721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b="1" sz="1600">
                  <a:solidFill>
                    <a:srgbClr val="02030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第三阶段</a:t>
              </a:r>
            </a:p>
          </p:txBody>
        </p:sp>
      </p:grpSp>
      <p:sp>
        <p:nvSpPr>
          <p:cNvPr id="483" name="任意多边形 68"/>
          <p:cNvSpPr/>
          <p:nvPr/>
        </p:nvSpPr>
        <p:spPr>
          <a:xfrm>
            <a:off x="6801249" y="2095624"/>
            <a:ext cx="1714179" cy="14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"/>
                </a:moveTo>
                <a:cubicBezTo>
                  <a:pt x="0" y="967"/>
                  <a:pt x="798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967"/>
                  <a:pt x="21600" y="2160"/>
                </a:cubicBezTo>
                <a:lnTo>
                  <a:pt x="21600" y="19440"/>
                </a:lnTo>
                <a:cubicBezTo>
                  <a:pt x="21600" y="20633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8" y="21600"/>
                  <a:pt x="0" y="20633"/>
                  <a:pt x="0" y="19440"/>
                </a:cubicBezTo>
                <a:lnTo>
                  <a:pt x="0" y="216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defTabSz="711200">
              <a:lnSpc>
                <a:spcPct val="90000"/>
              </a:lnSpc>
              <a:spcBef>
                <a:spcPts val="200"/>
              </a:spcBef>
              <a:defRPr sz="1600"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486" name="任意多边形 69"/>
          <p:cNvGrpSpPr/>
          <p:nvPr/>
        </p:nvGrpSpPr>
        <p:grpSpPr>
          <a:xfrm>
            <a:off x="7182176" y="1792657"/>
            <a:ext cx="1523718" cy="605934"/>
            <a:chOff x="0" y="-1"/>
            <a:chExt cx="1523716" cy="605933"/>
          </a:xfrm>
        </p:grpSpPr>
        <p:sp>
          <p:nvSpPr>
            <p:cNvPr id="484" name="形状"/>
            <p:cNvSpPr/>
            <p:nvPr/>
          </p:nvSpPr>
          <p:spPr>
            <a:xfrm>
              <a:off x="-1" y="-2"/>
              <a:ext cx="1523716" cy="60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85" name="第四阶段"/>
            <p:cNvSpPr txBox="1"/>
            <p:nvPr/>
          </p:nvSpPr>
          <p:spPr>
            <a:xfrm>
              <a:off x="-1" y="126051"/>
              <a:ext cx="1523718" cy="35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7214" tIns="37214" rIns="37214" bIns="3721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b="1" sz="1600">
                  <a:solidFill>
                    <a:srgbClr val="02030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第四阶段</a:t>
              </a:r>
            </a:p>
          </p:txBody>
        </p:sp>
      </p:grpSp>
      <p:sp>
        <p:nvSpPr>
          <p:cNvPr id="487" name="TextBox 1"/>
          <p:cNvSpPr txBox="1"/>
          <p:nvPr/>
        </p:nvSpPr>
        <p:spPr>
          <a:xfrm>
            <a:off x="887527" y="2605362"/>
            <a:ext cx="81533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400">
                <a:solidFill>
                  <a:srgbClr val="02030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产品研发</a:t>
            </a:r>
          </a:p>
        </p:txBody>
      </p:sp>
      <p:sp>
        <p:nvSpPr>
          <p:cNvPr id="488" name="TextBox 1"/>
          <p:cNvSpPr txBox="1"/>
          <p:nvPr/>
        </p:nvSpPr>
        <p:spPr>
          <a:xfrm>
            <a:off x="2919675" y="2605364"/>
            <a:ext cx="99313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400">
                <a:solidFill>
                  <a:srgbClr val="02030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让产品有趣</a:t>
            </a:r>
          </a:p>
        </p:txBody>
      </p:sp>
      <p:sp>
        <p:nvSpPr>
          <p:cNvPr id="489" name="TextBox 1"/>
          <p:cNvSpPr txBox="1"/>
          <p:nvPr/>
        </p:nvSpPr>
        <p:spPr>
          <a:xfrm>
            <a:off x="5040723" y="2605364"/>
            <a:ext cx="99313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400">
                <a:solidFill>
                  <a:srgbClr val="02030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让更多人用</a:t>
            </a:r>
          </a:p>
        </p:txBody>
      </p:sp>
      <p:sp>
        <p:nvSpPr>
          <p:cNvPr id="490" name="TextBox 1"/>
          <p:cNvSpPr txBox="1"/>
          <p:nvPr/>
        </p:nvSpPr>
        <p:spPr>
          <a:xfrm>
            <a:off x="7072868" y="2605362"/>
            <a:ext cx="117093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400">
                <a:solidFill>
                  <a:srgbClr val="02030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让产品更有趣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矩形 8"/>
          <p:cNvSpPr txBox="1"/>
          <p:nvPr/>
        </p:nvSpPr>
        <p:spPr>
          <a:xfrm>
            <a:off x="1066628" y="425328"/>
            <a:ext cx="1399836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4.1 融资计划</a:t>
            </a:r>
          </a:p>
        </p:txBody>
      </p:sp>
      <p:sp>
        <p:nvSpPr>
          <p:cNvPr id="493" name="TextBox 1"/>
          <p:cNvSpPr txBox="1"/>
          <p:nvPr/>
        </p:nvSpPr>
        <p:spPr>
          <a:xfrm>
            <a:off x="1066628" y="777985"/>
            <a:ext cx="1238655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FINANCE PLAN</a:t>
            </a:r>
          </a:p>
        </p:txBody>
      </p:sp>
      <p:grpSp>
        <p:nvGrpSpPr>
          <p:cNvPr id="496" name="组合 22"/>
          <p:cNvGrpSpPr/>
          <p:nvPr/>
        </p:nvGrpSpPr>
        <p:grpSpPr>
          <a:xfrm>
            <a:off x="575410" y="418647"/>
            <a:ext cx="468145" cy="552365"/>
            <a:chOff x="0" y="0"/>
            <a:chExt cx="468144" cy="552364"/>
          </a:xfrm>
        </p:grpSpPr>
        <p:sp>
          <p:nvSpPr>
            <p:cNvPr id="494" name="任意多边形 23"/>
            <p:cNvSpPr/>
            <p:nvPr/>
          </p:nvSpPr>
          <p:spPr>
            <a:xfrm>
              <a:off x="-1" y="0"/>
              <a:ext cx="468145" cy="55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95" name="矩形 24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04</a:t>
              </a:r>
            </a:p>
          </p:txBody>
        </p:sp>
      </p:grpSp>
      <p:sp>
        <p:nvSpPr>
          <p:cNvPr id="497" name="Shape 774"/>
          <p:cNvSpPr txBox="1"/>
          <p:nvPr/>
        </p:nvSpPr>
        <p:spPr>
          <a:xfrm>
            <a:off x="1366753" y="2272058"/>
            <a:ext cx="1879077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 defTabSz="911860">
              <a:buSzPct val="100000"/>
              <a:buFont typeface="Arial"/>
              <a:buChar char="•"/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产品研发 200W</a:t>
            </a:r>
          </a:p>
        </p:txBody>
      </p:sp>
      <p:sp>
        <p:nvSpPr>
          <p:cNvPr id="498" name="Shape 775"/>
          <p:cNvSpPr txBox="1"/>
          <p:nvPr/>
        </p:nvSpPr>
        <p:spPr>
          <a:xfrm>
            <a:off x="1366753" y="2761742"/>
            <a:ext cx="1918793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 defTabSz="911860">
              <a:buSzPct val="100000"/>
              <a:buFont typeface="Arial"/>
              <a:buChar char="•"/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产品推广 250W</a:t>
            </a:r>
          </a:p>
        </p:txBody>
      </p:sp>
      <p:sp>
        <p:nvSpPr>
          <p:cNvPr id="499" name="Shape 775"/>
          <p:cNvSpPr txBox="1"/>
          <p:nvPr/>
        </p:nvSpPr>
        <p:spPr>
          <a:xfrm>
            <a:off x="1366753" y="3245173"/>
            <a:ext cx="3807749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 defTabSz="911860">
              <a:buSzPct val="100000"/>
              <a:buFont typeface="Arial"/>
              <a:buChar char="•"/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公司运营 50W</a:t>
            </a:r>
          </a:p>
        </p:txBody>
      </p:sp>
      <p:sp>
        <p:nvSpPr>
          <p:cNvPr id="500" name="矩形 54"/>
          <p:cNvSpPr txBox="1"/>
          <p:nvPr/>
        </p:nvSpPr>
        <p:spPr>
          <a:xfrm>
            <a:off x="1306674" y="1804759"/>
            <a:ext cx="112013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融资计划</a:t>
            </a:r>
          </a:p>
        </p:txBody>
      </p:sp>
      <p:graphicFrame>
        <p:nvGraphicFramePr>
          <p:cNvPr id="501" name="图表 7"/>
          <p:cNvGraphicFramePr/>
          <p:nvPr/>
        </p:nvGraphicFramePr>
        <p:xfrm>
          <a:off x="5089952" y="1552339"/>
          <a:ext cx="2875712" cy="287571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02" name="文本框 11"/>
          <p:cNvSpPr txBox="1"/>
          <p:nvPr/>
        </p:nvSpPr>
        <p:spPr>
          <a:xfrm>
            <a:off x="5373780" y="1823423"/>
            <a:ext cx="1262971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514350">
              <a:defRPr b="1" sz="4000">
                <a:solidFill>
                  <a:srgbClr val="120E03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20</a:t>
            </a:r>
            <a:r>
              <a:rPr sz="1800"/>
              <a:t>%</a:t>
            </a:r>
          </a:p>
        </p:txBody>
      </p:sp>
      <p:sp>
        <p:nvSpPr>
          <p:cNvPr id="503" name="矩形 58"/>
          <p:cNvSpPr txBox="1"/>
          <p:nvPr/>
        </p:nvSpPr>
        <p:spPr>
          <a:xfrm>
            <a:off x="5899990" y="3128816"/>
            <a:ext cx="1346234" cy="980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2000">
                <a:solidFill>
                  <a:schemeClr val="accent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投资500W</a:t>
            </a:r>
          </a:p>
          <a:p>
            <a:pPr algn="ctr">
              <a:lnSpc>
                <a:spcPct val="150000"/>
              </a:lnSpc>
              <a:defRPr sz="2000">
                <a:solidFill>
                  <a:schemeClr val="accent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出让20%</a:t>
            </a:r>
          </a:p>
        </p:txBody>
      </p:sp>
      <p:sp>
        <p:nvSpPr>
          <p:cNvPr id="504" name="直接连接符 82"/>
          <p:cNvSpPr/>
          <p:nvPr/>
        </p:nvSpPr>
        <p:spPr>
          <a:xfrm>
            <a:off x="1399410" y="2205404"/>
            <a:ext cx="342522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矩形 8"/>
          <p:cNvSpPr txBox="1"/>
          <p:nvPr/>
        </p:nvSpPr>
        <p:spPr>
          <a:xfrm>
            <a:off x="1066628" y="425328"/>
            <a:ext cx="1399836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5.1 联系方式</a:t>
            </a:r>
          </a:p>
        </p:txBody>
      </p:sp>
      <p:sp>
        <p:nvSpPr>
          <p:cNvPr id="507" name="TextBox 1"/>
          <p:cNvSpPr txBox="1"/>
          <p:nvPr/>
        </p:nvSpPr>
        <p:spPr>
          <a:xfrm>
            <a:off x="1066628" y="777985"/>
            <a:ext cx="194410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CONTACT INFORMATION</a:t>
            </a:r>
          </a:p>
        </p:txBody>
      </p:sp>
      <p:grpSp>
        <p:nvGrpSpPr>
          <p:cNvPr id="510" name="组合 22"/>
          <p:cNvGrpSpPr/>
          <p:nvPr/>
        </p:nvGrpSpPr>
        <p:grpSpPr>
          <a:xfrm>
            <a:off x="575410" y="418647"/>
            <a:ext cx="468145" cy="552365"/>
            <a:chOff x="0" y="0"/>
            <a:chExt cx="468144" cy="552364"/>
          </a:xfrm>
        </p:grpSpPr>
        <p:sp>
          <p:nvSpPr>
            <p:cNvPr id="508" name="任意多边形 23"/>
            <p:cNvSpPr/>
            <p:nvPr/>
          </p:nvSpPr>
          <p:spPr>
            <a:xfrm>
              <a:off x="-1" y="0"/>
              <a:ext cx="468145" cy="55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509" name="矩形 24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05</a:t>
              </a:r>
            </a:p>
          </p:txBody>
        </p:sp>
      </p:grpSp>
      <p:pic>
        <p:nvPicPr>
          <p:cNvPr id="511" name="WechatIMG22.jpeg" descr="WechatIMG2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105" y="1217687"/>
            <a:ext cx="2741146" cy="3644015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矩形 54"/>
          <p:cNvSpPr txBox="1"/>
          <p:nvPr/>
        </p:nvSpPr>
        <p:spPr>
          <a:xfrm>
            <a:off x="4337904" y="1233035"/>
            <a:ext cx="3393861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Phone：</a:t>
            </a:r>
            <a:r>
              <a:rPr>
                <a:solidFill>
                  <a:srgbClr val="FFFFFF"/>
                </a:solidFill>
              </a:rPr>
              <a:t>1 3 1 2 2 7 7 7 3 9 7</a:t>
            </a:r>
          </a:p>
        </p:txBody>
      </p:sp>
      <p:sp>
        <p:nvSpPr>
          <p:cNvPr id="513" name="矩形 54"/>
          <p:cNvSpPr txBox="1"/>
          <p:nvPr/>
        </p:nvSpPr>
        <p:spPr>
          <a:xfrm>
            <a:off x="4337904" y="1804891"/>
            <a:ext cx="3669565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E_mail：</a:t>
            </a:r>
            <a:r>
              <a:rPr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superreed@163.com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7502" y="0"/>
            <a:ext cx="5076498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矩形 3"/>
          <p:cNvSpPr/>
          <p:nvPr/>
        </p:nvSpPr>
        <p:spPr>
          <a:xfrm>
            <a:off x="0" y="0"/>
            <a:ext cx="9144000" cy="5180013"/>
          </a:xfrm>
          <a:prstGeom prst="rect">
            <a:avLst/>
          </a:prstGeom>
          <a:gradFill>
            <a:gsLst>
              <a:gs pos="0">
                <a:srgbClr val="020302"/>
              </a:gs>
              <a:gs pos="42000">
                <a:srgbClr val="020302"/>
              </a:gs>
              <a:gs pos="100000">
                <a:srgbClr val="020302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87" name="矩形 2"/>
          <p:cNvSpPr txBox="1"/>
          <p:nvPr/>
        </p:nvSpPr>
        <p:spPr>
          <a:xfrm>
            <a:off x="1165109" y="454029"/>
            <a:ext cx="1399836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1.1 项目介绍</a:t>
            </a:r>
          </a:p>
        </p:txBody>
      </p:sp>
      <p:sp>
        <p:nvSpPr>
          <p:cNvPr id="188" name="TextBox 1"/>
          <p:cNvSpPr txBox="1"/>
          <p:nvPr/>
        </p:nvSpPr>
        <p:spPr>
          <a:xfrm>
            <a:off x="1165109" y="806685"/>
            <a:ext cx="1907787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PROJECT DESCRIPTION</a:t>
            </a:r>
          </a:p>
        </p:txBody>
      </p:sp>
      <p:sp>
        <p:nvSpPr>
          <p:cNvPr id="189" name="TextBox 1"/>
          <p:cNvSpPr txBox="1"/>
          <p:nvPr/>
        </p:nvSpPr>
        <p:spPr>
          <a:xfrm>
            <a:off x="827508" y="1601335"/>
            <a:ext cx="2059963" cy="136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人工智能</a:t>
            </a:r>
          </a:p>
          <a:p>
            <a:pPr>
              <a:defRPr sz="3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编曲</a:t>
            </a:r>
          </a:p>
        </p:txBody>
      </p:sp>
      <p:sp>
        <p:nvSpPr>
          <p:cNvPr id="190" name="直接连接符 11"/>
          <p:cNvSpPr/>
          <p:nvPr/>
        </p:nvSpPr>
        <p:spPr>
          <a:xfrm>
            <a:off x="960695" y="2966766"/>
            <a:ext cx="412831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93" name="组合 16"/>
          <p:cNvGrpSpPr/>
          <p:nvPr/>
        </p:nvGrpSpPr>
        <p:grpSpPr>
          <a:xfrm>
            <a:off x="673891" y="447347"/>
            <a:ext cx="468145" cy="552365"/>
            <a:chOff x="0" y="0"/>
            <a:chExt cx="468144" cy="552364"/>
          </a:xfrm>
        </p:grpSpPr>
        <p:sp>
          <p:nvSpPr>
            <p:cNvPr id="191" name="任意多边形 17"/>
            <p:cNvSpPr/>
            <p:nvPr/>
          </p:nvSpPr>
          <p:spPr>
            <a:xfrm>
              <a:off x="-1" y="0"/>
              <a:ext cx="468145" cy="55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192" name="矩形 18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94" name="文本框 19"/>
          <p:cNvSpPr txBox="1"/>
          <p:nvPr/>
        </p:nvSpPr>
        <p:spPr>
          <a:xfrm>
            <a:off x="850008" y="3225680"/>
            <a:ext cx="2530289" cy="138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5000"/>
              </a:lnSpc>
              <a:spcBef>
                <a:spcPts val="400"/>
              </a:spcBef>
              <a:defRPr sz="10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作曲在此前被认为是一项需要很专业的音乐人才能完成的工作，如今人工智能技术的成熟让机器自动智能作曲成为了可能，这将极大的提高作曲效率，也让不懂作曲的非专业人士有了自己作曲的平台。</a:t>
            </a:r>
            <a:r>
              <a:t>更是可解决用户对音乐付费意愿不高的行业痛点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矩形 2"/>
          <p:cNvSpPr txBox="1"/>
          <p:nvPr/>
        </p:nvSpPr>
        <p:spPr>
          <a:xfrm>
            <a:off x="1180179" y="519792"/>
            <a:ext cx="1399836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1.2 商业模式</a:t>
            </a:r>
          </a:p>
        </p:txBody>
      </p:sp>
      <p:sp>
        <p:nvSpPr>
          <p:cNvPr id="197" name="TextBox 1"/>
          <p:cNvSpPr txBox="1"/>
          <p:nvPr/>
        </p:nvSpPr>
        <p:spPr>
          <a:xfrm>
            <a:off x="1180179" y="872450"/>
            <a:ext cx="1475887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BUSINESS MODEL</a:t>
            </a:r>
          </a:p>
        </p:txBody>
      </p:sp>
      <p:grpSp>
        <p:nvGrpSpPr>
          <p:cNvPr id="200" name="组合 16"/>
          <p:cNvGrpSpPr/>
          <p:nvPr/>
        </p:nvGrpSpPr>
        <p:grpSpPr>
          <a:xfrm>
            <a:off x="688962" y="513113"/>
            <a:ext cx="468146" cy="552365"/>
            <a:chOff x="0" y="0"/>
            <a:chExt cx="468145" cy="552364"/>
          </a:xfrm>
        </p:grpSpPr>
        <p:sp>
          <p:nvSpPr>
            <p:cNvPr id="198" name="任意多边形 17"/>
            <p:cNvSpPr/>
            <p:nvPr/>
          </p:nvSpPr>
          <p:spPr>
            <a:xfrm>
              <a:off x="-1" y="0"/>
              <a:ext cx="468147" cy="55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199" name="矩形 18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204" name="组合 3"/>
          <p:cNvGrpSpPr/>
          <p:nvPr/>
        </p:nvGrpSpPr>
        <p:grpSpPr>
          <a:xfrm>
            <a:off x="4073433" y="1033088"/>
            <a:ext cx="1628778" cy="1616077"/>
            <a:chOff x="0" y="0"/>
            <a:chExt cx="1628776" cy="1616076"/>
          </a:xfrm>
        </p:grpSpPr>
        <p:sp>
          <p:nvSpPr>
            <p:cNvPr id="201" name="Freeform 18"/>
            <p:cNvSpPr/>
            <p:nvPr/>
          </p:nvSpPr>
          <p:spPr>
            <a:xfrm>
              <a:off x="0" y="0"/>
              <a:ext cx="1628777" cy="1616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7" y="1883"/>
                  </a:moveTo>
                  <a:cubicBezTo>
                    <a:pt x="10502" y="1883"/>
                    <a:pt x="10191" y="1909"/>
                    <a:pt x="9905" y="1935"/>
                  </a:cubicBezTo>
                  <a:cubicBezTo>
                    <a:pt x="8790" y="0"/>
                    <a:pt x="8790" y="0"/>
                    <a:pt x="8790" y="0"/>
                  </a:cubicBezTo>
                  <a:cubicBezTo>
                    <a:pt x="6094" y="863"/>
                    <a:pt x="6094" y="863"/>
                    <a:pt x="6094" y="863"/>
                  </a:cubicBezTo>
                  <a:cubicBezTo>
                    <a:pt x="6327" y="3112"/>
                    <a:pt x="6327" y="3112"/>
                    <a:pt x="6327" y="3112"/>
                  </a:cubicBezTo>
                  <a:cubicBezTo>
                    <a:pt x="5834" y="3400"/>
                    <a:pt x="5368" y="3766"/>
                    <a:pt x="4927" y="4158"/>
                  </a:cubicBezTo>
                  <a:cubicBezTo>
                    <a:pt x="2878" y="3243"/>
                    <a:pt x="2878" y="3243"/>
                    <a:pt x="2878" y="3243"/>
                  </a:cubicBezTo>
                  <a:cubicBezTo>
                    <a:pt x="1219" y="5544"/>
                    <a:pt x="1219" y="5544"/>
                    <a:pt x="1219" y="5544"/>
                  </a:cubicBezTo>
                  <a:cubicBezTo>
                    <a:pt x="2723" y="7217"/>
                    <a:pt x="2723" y="7217"/>
                    <a:pt x="2723" y="7217"/>
                  </a:cubicBezTo>
                  <a:cubicBezTo>
                    <a:pt x="2489" y="7740"/>
                    <a:pt x="2308" y="8316"/>
                    <a:pt x="2178" y="8891"/>
                  </a:cubicBezTo>
                  <a:cubicBezTo>
                    <a:pt x="0" y="9362"/>
                    <a:pt x="0" y="9362"/>
                    <a:pt x="0" y="9362"/>
                  </a:cubicBezTo>
                  <a:cubicBezTo>
                    <a:pt x="0" y="12212"/>
                    <a:pt x="0" y="12212"/>
                    <a:pt x="0" y="12212"/>
                  </a:cubicBezTo>
                  <a:cubicBezTo>
                    <a:pt x="2178" y="12683"/>
                    <a:pt x="2178" y="12683"/>
                    <a:pt x="2178" y="12683"/>
                  </a:cubicBezTo>
                  <a:cubicBezTo>
                    <a:pt x="2308" y="13284"/>
                    <a:pt x="2489" y="13833"/>
                    <a:pt x="2723" y="14383"/>
                  </a:cubicBezTo>
                  <a:cubicBezTo>
                    <a:pt x="1219" y="16030"/>
                    <a:pt x="1219" y="16030"/>
                    <a:pt x="1219" y="16030"/>
                  </a:cubicBezTo>
                  <a:cubicBezTo>
                    <a:pt x="2904" y="18357"/>
                    <a:pt x="2904" y="18357"/>
                    <a:pt x="2904" y="18357"/>
                  </a:cubicBezTo>
                  <a:cubicBezTo>
                    <a:pt x="4927" y="17442"/>
                    <a:pt x="4927" y="17442"/>
                    <a:pt x="4927" y="17442"/>
                  </a:cubicBezTo>
                  <a:cubicBezTo>
                    <a:pt x="5368" y="17834"/>
                    <a:pt x="5834" y="18174"/>
                    <a:pt x="6353" y="18488"/>
                  </a:cubicBezTo>
                  <a:cubicBezTo>
                    <a:pt x="6120" y="20711"/>
                    <a:pt x="6120" y="20711"/>
                    <a:pt x="6120" y="20711"/>
                  </a:cubicBezTo>
                  <a:cubicBezTo>
                    <a:pt x="8816" y="21600"/>
                    <a:pt x="8816" y="21600"/>
                    <a:pt x="8816" y="21600"/>
                  </a:cubicBezTo>
                  <a:cubicBezTo>
                    <a:pt x="9931" y="19639"/>
                    <a:pt x="9931" y="19639"/>
                    <a:pt x="9931" y="19639"/>
                  </a:cubicBezTo>
                  <a:cubicBezTo>
                    <a:pt x="10217" y="19665"/>
                    <a:pt x="10502" y="19691"/>
                    <a:pt x="10813" y="19691"/>
                  </a:cubicBezTo>
                  <a:cubicBezTo>
                    <a:pt x="11098" y="19691"/>
                    <a:pt x="11383" y="19665"/>
                    <a:pt x="11669" y="19639"/>
                  </a:cubicBezTo>
                  <a:cubicBezTo>
                    <a:pt x="12784" y="21574"/>
                    <a:pt x="12784" y="21574"/>
                    <a:pt x="12784" y="21574"/>
                  </a:cubicBezTo>
                  <a:cubicBezTo>
                    <a:pt x="15480" y="20711"/>
                    <a:pt x="15480" y="20711"/>
                    <a:pt x="15480" y="20711"/>
                  </a:cubicBezTo>
                  <a:cubicBezTo>
                    <a:pt x="15247" y="18462"/>
                    <a:pt x="15247" y="18462"/>
                    <a:pt x="15247" y="18462"/>
                  </a:cubicBezTo>
                  <a:cubicBezTo>
                    <a:pt x="15766" y="18174"/>
                    <a:pt x="16232" y="17834"/>
                    <a:pt x="16673" y="17442"/>
                  </a:cubicBezTo>
                  <a:cubicBezTo>
                    <a:pt x="18696" y="18331"/>
                    <a:pt x="18696" y="18331"/>
                    <a:pt x="18696" y="18331"/>
                  </a:cubicBezTo>
                  <a:cubicBezTo>
                    <a:pt x="20355" y="16030"/>
                    <a:pt x="20355" y="16030"/>
                    <a:pt x="20355" y="16030"/>
                  </a:cubicBezTo>
                  <a:cubicBezTo>
                    <a:pt x="18877" y="14356"/>
                    <a:pt x="18877" y="14356"/>
                    <a:pt x="18877" y="14356"/>
                  </a:cubicBezTo>
                  <a:cubicBezTo>
                    <a:pt x="19111" y="13833"/>
                    <a:pt x="19292" y="13258"/>
                    <a:pt x="19422" y="12683"/>
                  </a:cubicBezTo>
                  <a:cubicBezTo>
                    <a:pt x="21600" y="12212"/>
                    <a:pt x="21600" y="12212"/>
                    <a:pt x="21600" y="12212"/>
                  </a:cubicBezTo>
                  <a:cubicBezTo>
                    <a:pt x="21600" y="9362"/>
                    <a:pt x="21600" y="9362"/>
                    <a:pt x="21600" y="9362"/>
                  </a:cubicBezTo>
                  <a:cubicBezTo>
                    <a:pt x="19422" y="8891"/>
                    <a:pt x="19422" y="8891"/>
                    <a:pt x="19422" y="8891"/>
                  </a:cubicBezTo>
                  <a:cubicBezTo>
                    <a:pt x="19292" y="8290"/>
                    <a:pt x="19111" y="7740"/>
                    <a:pt x="18877" y="7191"/>
                  </a:cubicBezTo>
                  <a:cubicBezTo>
                    <a:pt x="20355" y="5544"/>
                    <a:pt x="20355" y="5544"/>
                    <a:pt x="20355" y="5544"/>
                  </a:cubicBezTo>
                  <a:cubicBezTo>
                    <a:pt x="18696" y="3216"/>
                    <a:pt x="18696" y="3216"/>
                    <a:pt x="18696" y="3216"/>
                  </a:cubicBezTo>
                  <a:cubicBezTo>
                    <a:pt x="16673" y="4132"/>
                    <a:pt x="16673" y="4132"/>
                    <a:pt x="16673" y="4132"/>
                  </a:cubicBezTo>
                  <a:cubicBezTo>
                    <a:pt x="16232" y="3739"/>
                    <a:pt x="15740" y="3400"/>
                    <a:pt x="15247" y="3086"/>
                  </a:cubicBezTo>
                  <a:cubicBezTo>
                    <a:pt x="15480" y="863"/>
                    <a:pt x="15480" y="863"/>
                    <a:pt x="15480" y="863"/>
                  </a:cubicBezTo>
                  <a:cubicBezTo>
                    <a:pt x="12784" y="0"/>
                    <a:pt x="12784" y="0"/>
                    <a:pt x="12784" y="0"/>
                  </a:cubicBezTo>
                  <a:cubicBezTo>
                    <a:pt x="11669" y="1935"/>
                    <a:pt x="11669" y="1935"/>
                    <a:pt x="11669" y="1935"/>
                  </a:cubicBezTo>
                  <a:cubicBezTo>
                    <a:pt x="11383" y="1909"/>
                    <a:pt x="11098" y="1883"/>
                    <a:pt x="10787" y="1883"/>
                  </a:cubicBezTo>
                  <a:close/>
                  <a:moveTo>
                    <a:pt x="18618" y="10774"/>
                  </a:moveTo>
                  <a:cubicBezTo>
                    <a:pt x="18618" y="15141"/>
                    <a:pt x="15117" y="18671"/>
                    <a:pt x="10813" y="18671"/>
                  </a:cubicBezTo>
                  <a:cubicBezTo>
                    <a:pt x="6483" y="18671"/>
                    <a:pt x="2982" y="15141"/>
                    <a:pt x="2982" y="10800"/>
                  </a:cubicBezTo>
                  <a:cubicBezTo>
                    <a:pt x="2982" y="6433"/>
                    <a:pt x="6483" y="2903"/>
                    <a:pt x="10787" y="2903"/>
                  </a:cubicBezTo>
                  <a:cubicBezTo>
                    <a:pt x="15117" y="2903"/>
                    <a:pt x="18618" y="6433"/>
                    <a:pt x="18618" y="1077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02" name="Freeform 19"/>
            <p:cNvSpPr/>
            <p:nvPr/>
          </p:nvSpPr>
          <p:spPr>
            <a:xfrm>
              <a:off x="225425" y="217488"/>
              <a:ext cx="1177926" cy="1179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2" y="0"/>
                  </a:moveTo>
                  <a:cubicBezTo>
                    <a:pt x="4836" y="0"/>
                    <a:pt x="0" y="4836"/>
                    <a:pt x="0" y="10818"/>
                  </a:cubicBezTo>
                  <a:cubicBezTo>
                    <a:pt x="0" y="16764"/>
                    <a:pt x="4836" y="21600"/>
                    <a:pt x="10818" y="21600"/>
                  </a:cubicBezTo>
                  <a:cubicBezTo>
                    <a:pt x="16764" y="21600"/>
                    <a:pt x="21600" y="16764"/>
                    <a:pt x="21600" y="10782"/>
                  </a:cubicBezTo>
                  <a:cubicBezTo>
                    <a:pt x="21600" y="4836"/>
                    <a:pt x="16764" y="0"/>
                    <a:pt x="10782" y="0"/>
                  </a:cubicBezTo>
                  <a:close/>
                  <a:moveTo>
                    <a:pt x="10818" y="20991"/>
                  </a:moveTo>
                  <a:cubicBezTo>
                    <a:pt x="5158" y="20991"/>
                    <a:pt x="609" y="16442"/>
                    <a:pt x="609" y="10818"/>
                  </a:cubicBezTo>
                  <a:cubicBezTo>
                    <a:pt x="609" y="5194"/>
                    <a:pt x="5158" y="609"/>
                    <a:pt x="10782" y="609"/>
                  </a:cubicBezTo>
                  <a:cubicBezTo>
                    <a:pt x="16406" y="609"/>
                    <a:pt x="20991" y="5158"/>
                    <a:pt x="20991" y="10782"/>
                  </a:cubicBezTo>
                  <a:cubicBezTo>
                    <a:pt x="20991" y="16406"/>
                    <a:pt x="16442" y="20991"/>
                    <a:pt x="10818" y="2099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03" name="椭圆 73"/>
            <p:cNvSpPr/>
            <p:nvPr/>
          </p:nvSpPr>
          <p:spPr>
            <a:xfrm>
              <a:off x="318151" y="311801"/>
              <a:ext cx="992473" cy="99247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grpSp>
        <p:nvGrpSpPr>
          <p:cNvPr id="208" name="组合 4"/>
          <p:cNvGrpSpPr/>
          <p:nvPr/>
        </p:nvGrpSpPr>
        <p:grpSpPr>
          <a:xfrm>
            <a:off x="4630737" y="2849560"/>
            <a:ext cx="1344616" cy="1335091"/>
            <a:chOff x="0" y="0"/>
            <a:chExt cx="1344615" cy="1335090"/>
          </a:xfrm>
        </p:grpSpPr>
        <p:sp>
          <p:nvSpPr>
            <p:cNvPr id="205" name="Freeform 20"/>
            <p:cNvSpPr/>
            <p:nvPr/>
          </p:nvSpPr>
          <p:spPr>
            <a:xfrm>
              <a:off x="-1" y="-1"/>
              <a:ext cx="1344616" cy="1335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900"/>
                  </a:moveTo>
                  <a:cubicBezTo>
                    <a:pt x="10486" y="1900"/>
                    <a:pt x="10203" y="1900"/>
                    <a:pt x="9921" y="1932"/>
                  </a:cubicBezTo>
                  <a:cubicBezTo>
                    <a:pt x="8791" y="0"/>
                    <a:pt x="8791" y="0"/>
                    <a:pt x="8791" y="0"/>
                  </a:cubicBezTo>
                  <a:cubicBezTo>
                    <a:pt x="6091" y="887"/>
                    <a:pt x="6091" y="887"/>
                    <a:pt x="6091" y="887"/>
                  </a:cubicBezTo>
                  <a:cubicBezTo>
                    <a:pt x="6342" y="3104"/>
                    <a:pt x="6342" y="3104"/>
                    <a:pt x="6342" y="3104"/>
                  </a:cubicBezTo>
                  <a:cubicBezTo>
                    <a:pt x="5840" y="3389"/>
                    <a:pt x="5337" y="3737"/>
                    <a:pt x="4929" y="4149"/>
                  </a:cubicBezTo>
                  <a:cubicBezTo>
                    <a:pt x="2888" y="3230"/>
                    <a:pt x="2888" y="3230"/>
                    <a:pt x="2888" y="3230"/>
                  </a:cubicBezTo>
                  <a:cubicBezTo>
                    <a:pt x="1224" y="5543"/>
                    <a:pt x="1224" y="5543"/>
                    <a:pt x="1224" y="5543"/>
                  </a:cubicBezTo>
                  <a:cubicBezTo>
                    <a:pt x="2700" y="7221"/>
                    <a:pt x="2700" y="7221"/>
                    <a:pt x="2700" y="7221"/>
                  </a:cubicBezTo>
                  <a:cubicBezTo>
                    <a:pt x="2480" y="7760"/>
                    <a:pt x="2292" y="8298"/>
                    <a:pt x="2166" y="8900"/>
                  </a:cubicBezTo>
                  <a:cubicBezTo>
                    <a:pt x="0" y="9375"/>
                    <a:pt x="0" y="9375"/>
                    <a:pt x="0" y="9375"/>
                  </a:cubicBezTo>
                  <a:cubicBezTo>
                    <a:pt x="0" y="12225"/>
                    <a:pt x="0" y="12225"/>
                    <a:pt x="0" y="12225"/>
                  </a:cubicBezTo>
                  <a:cubicBezTo>
                    <a:pt x="2166" y="12700"/>
                    <a:pt x="2166" y="12700"/>
                    <a:pt x="2166" y="12700"/>
                  </a:cubicBezTo>
                  <a:cubicBezTo>
                    <a:pt x="2292" y="13270"/>
                    <a:pt x="2480" y="13840"/>
                    <a:pt x="2700" y="14379"/>
                  </a:cubicBezTo>
                  <a:cubicBezTo>
                    <a:pt x="1224" y="16026"/>
                    <a:pt x="1224" y="16026"/>
                    <a:pt x="1224" y="16026"/>
                  </a:cubicBezTo>
                  <a:cubicBezTo>
                    <a:pt x="2888" y="18338"/>
                    <a:pt x="2888" y="18338"/>
                    <a:pt x="2888" y="18338"/>
                  </a:cubicBezTo>
                  <a:cubicBezTo>
                    <a:pt x="4929" y="17451"/>
                    <a:pt x="4929" y="17451"/>
                    <a:pt x="4929" y="17451"/>
                  </a:cubicBezTo>
                  <a:cubicBezTo>
                    <a:pt x="5369" y="17831"/>
                    <a:pt x="5840" y="18179"/>
                    <a:pt x="6342" y="18465"/>
                  </a:cubicBezTo>
                  <a:cubicBezTo>
                    <a:pt x="6122" y="20713"/>
                    <a:pt x="6122" y="20713"/>
                    <a:pt x="6122" y="20713"/>
                  </a:cubicBezTo>
                  <a:cubicBezTo>
                    <a:pt x="8822" y="21600"/>
                    <a:pt x="8822" y="21600"/>
                    <a:pt x="8822" y="21600"/>
                  </a:cubicBezTo>
                  <a:cubicBezTo>
                    <a:pt x="9921" y="19636"/>
                    <a:pt x="9921" y="19636"/>
                    <a:pt x="9921" y="19636"/>
                  </a:cubicBezTo>
                  <a:cubicBezTo>
                    <a:pt x="10203" y="19668"/>
                    <a:pt x="10517" y="19700"/>
                    <a:pt x="10800" y="19700"/>
                  </a:cubicBezTo>
                  <a:cubicBezTo>
                    <a:pt x="11083" y="19700"/>
                    <a:pt x="11397" y="19668"/>
                    <a:pt x="11679" y="19636"/>
                  </a:cubicBezTo>
                  <a:cubicBezTo>
                    <a:pt x="12778" y="21568"/>
                    <a:pt x="12778" y="21568"/>
                    <a:pt x="12778" y="21568"/>
                  </a:cubicBezTo>
                  <a:cubicBezTo>
                    <a:pt x="15478" y="20713"/>
                    <a:pt x="15478" y="20713"/>
                    <a:pt x="15478" y="20713"/>
                  </a:cubicBezTo>
                  <a:cubicBezTo>
                    <a:pt x="15258" y="18465"/>
                    <a:pt x="15258" y="18465"/>
                    <a:pt x="15258" y="18465"/>
                  </a:cubicBezTo>
                  <a:cubicBezTo>
                    <a:pt x="15760" y="18179"/>
                    <a:pt x="16231" y="17831"/>
                    <a:pt x="16671" y="17419"/>
                  </a:cubicBezTo>
                  <a:cubicBezTo>
                    <a:pt x="18712" y="18338"/>
                    <a:pt x="18712" y="18338"/>
                    <a:pt x="18712" y="18338"/>
                  </a:cubicBezTo>
                  <a:cubicBezTo>
                    <a:pt x="20376" y="16026"/>
                    <a:pt x="20376" y="16026"/>
                    <a:pt x="20376" y="16026"/>
                  </a:cubicBezTo>
                  <a:cubicBezTo>
                    <a:pt x="18869" y="14347"/>
                    <a:pt x="18869" y="14347"/>
                    <a:pt x="18869" y="14347"/>
                  </a:cubicBezTo>
                  <a:cubicBezTo>
                    <a:pt x="19120" y="13809"/>
                    <a:pt x="19277" y="13270"/>
                    <a:pt x="19402" y="12669"/>
                  </a:cubicBezTo>
                  <a:cubicBezTo>
                    <a:pt x="21600" y="12194"/>
                    <a:pt x="21600" y="12194"/>
                    <a:pt x="21600" y="12194"/>
                  </a:cubicBezTo>
                  <a:cubicBezTo>
                    <a:pt x="21600" y="9343"/>
                    <a:pt x="21600" y="9343"/>
                    <a:pt x="21600" y="9343"/>
                  </a:cubicBezTo>
                  <a:cubicBezTo>
                    <a:pt x="19402" y="8900"/>
                    <a:pt x="19402" y="8900"/>
                    <a:pt x="19402" y="8900"/>
                  </a:cubicBezTo>
                  <a:cubicBezTo>
                    <a:pt x="19277" y="8298"/>
                    <a:pt x="19120" y="7728"/>
                    <a:pt x="18869" y="7189"/>
                  </a:cubicBezTo>
                  <a:cubicBezTo>
                    <a:pt x="20344" y="5543"/>
                    <a:pt x="20344" y="5543"/>
                    <a:pt x="20344" y="5543"/>
                  </a:cubicBezTo>
                  <a:cubicBezTo>
                    <a:pt x="18680" y="3230"/>
                    <a:pt x="18680" y="3230"/>
                    <a:pt x="18680" y="3230"/>
                  </a:cubicBezTo>
                  <a:cubicBezTo>
                    <a:pt x="16671" y="4149"/>
                    <a:pt x="16671" y="4149"/>
                    <a:pt x="16671" y="4149"/>
                  </a:cubicBezTo>
                  <a:cubicBezTo>
                    <a:pt x="16231" y="3737"/>
                    <a:pt x="15760" y="3389"/>
                    <a:pt x="15227" y="3104"/>
                  </a:cubicBezTo>
                  <a:cubicBezTo>
                    <a:pt x="15478" y="855"/>
                    <a:pt x="15478" y="855"/>
                    <a:pt x="15478" y="855"/>
                  </a:cubicBezTo>
                  <a:cubicBezTo>
                    <a:pt x="12778" y="0"/>
                    <a:pt x="12778" y="0"/>
                    <a:pt x="12778" y="0"/>
                  </a:cubicBezTo>
                  <a:cubicBezTo>
                    <a:pt x="11648" y="1932"/>
                    <a:pt x="11648" y="1932"/>
                    <a:pt x="11648" y="1932"/>
                  </a:cubicBezTo>
                  <a:cubicBezTo>
                    <a:pt x="11365" y="1900"/>
                    <a:pt x="11083" y="1900"/>
                    <a:pt x="10800" y="1900"/>
                  </a:cubicBezTo>
                  <a:close/>
                  <a:moveTo>
                    <a:pt x="18617" y="10768"/>
                  </a:moveTo>
                  <a:cubicBezTo>
                    <a:pt x="18617" y="15139"/>
                    <a:pt x="15101" y="18686"/>
                    <a:pt x="10800" y="18686"/>
                  </a:cubicBezTo>
                  <a:cubicBezTo>
                    <a:pt x="6467" y="18686"/>
                    <a:pt x="2983" y="15139"/>
                    <a:pt x="2983" y="10800"/>
                  </a:cubicBezTo>
                  <a:cubicBezTo>
                    <a:pt x="2983" y="6429"/>
                    <a:pt x="6467" y="2914"/>
                    <a:pt x="10800" y="2914"/>
                  </a:cubicBezTo>
                  <a:cubicBezTo>
                    <a:pt x="15101" y="2882"/>
                    <a:pt x="18617" y="6429"/>
                    <a:pt x="18617" y="1076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06" name="Freeform 21"/>
            <p:cNvSpPr/>
            <p:nvPr/>
          </p:nvSpPr>
          <p:spPr>
            <a:xfrm>
              <a:off x="185736" y="179730"/>
              <a:ext cx="973140" cy="974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7" fill="norm" stroke="1" extrusionOk="0">
                  <a:moveTo>
                    <a:pt x="10800" y="0"/>
                  </a:moveTo>
                  <a:cubicBezTo>
                    <a:pt x="4814" y="0"/>
                    <a:pt x="0" y="4805"/>
                    <a:pt x="0" y="10779"/>
                  </a:cubicBezTo>
                  <a:cubicBezTo>
                    <a:pt x="0" y="16709"/>
                    <a:pt x="4814" y="21557"/>
                    <a:pt x="10800" y="21557"/>
                  </a:cubicBezTo>
                  <a:cubicBezTo>
                    <a:pt x="16742" y="21557"/>
                    <a:pt x="21600" y="16709"/>
                    <a:pt x="21600" y="10735"/>
                  </a:cubicBezTo>
                  <a:cubicBezTo>
                    <a:pt x="21600" y="4805"/>
                    <a:pt x="16742" y="-43"/>
                    <a:pt x="10800" y="0"/>
                  </a:cubicBezTo>
                  <a:close/>
                  <a:moveTo>
                    <a:pt x="10800" y="20908"/>
                  </a:moveTo>
                  <a:cubicBezTo>
                    <a:pt x="5161" y="20908"/>
                    <a:pt x="607" y="16363"/>
                    <a:pt x="607" y="10779"/>
                  </a:cubicBezTo>
                  <a:cubicBezTo>
                    <a:pt x="607" y="5151"/>
                    <a:pt x="5161" y="606"/>
                    <a:pt x="10800" y="606"/>
                  </a:cubicBezTo>
                  <a:cubicBezTo>
                    <a:pt x="16395" y="606"/>
                    <a:pt x="20949" y="5151"/>
                    <a:pt x="20993" y="10735"/>
                  </a:cubicBezTo>
                  <a:cubicBezTo>
                    <a:pt x="20993" y="16363"/>
                    <a:pt x="16439" y="20908"/>
                    <a:pt x="10800" y="2090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07" name="椭圆 79"/>
            <p:cNvSpPr/>
            <p:nvPr/>
          </p:nvSpPr>
          <p:spPr>
            <a:xfrm>
              <a:off x="273140" y="269978"/>
              <a:ext cx="798333" cy="79833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grpSp>
        <p:nvGrpSpPr>
          <p:cNvPr id="212" name="组合 1"/>
          <p:cNvGrpSpPr/>
          <p:nvPr/>
        </p:nvGrpSpPr>
        <p:grpSpPr>
          <a:xfrm>
            <a:off x="2428872" y="2149472"/>
            <a:ext cx="2193928" cy="2178053"/>
            <a:chOff x="-1" y="-1"/>
            <a:chExt cx="2193926" cy="2178051"/>
          </a:xfrm>
        </p:grpSpPr>
        <p:sp>
          <p:nvSpPr>
            <p:cNvPr id="209" name="Freeform 16"/>
            <p:cNvSpPr/>
            <p:nvPr/>
          </p:nvSpPr>
          <p:spPr>
            <a:xfrm>
              <a:off x="-2" y="-2"/>
              <a:ext cx="2193928" cy="2178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902"/>
                  </a:moveTo>
                  <a:cubicBezTo>
                    <a:pt x="10492" y="1902"/>
                    <a:pt x="10203" y="1921"/>
                    <a:pt x="9914" y="1941"/>
                  </a:cubicBezTo>
                  <a:cubicBezTo>
                    <a:pt x="8798" y="19"/>
                    <a:pt x="8798" y="19"/>
                    <a:pt x="8798" y="19"/>
                  </a:cubicBezTo>
                  <a:cubicBezTo>
                    <a:pt x="6103" y="893"/>
                    <a:pt x="6103" y="893"/>
                    <a:pt x="6103" y="893"/>
                  </a:cubicBezTo>
                  <a:cubicBezTo>
                    <a:pt x="6334" y="3125"/>
                    <a:pt x="6334" y="3125"/>
                    <a:pt x="6334" y="3125"/>
                  </a:cubicBezTo>
                  <a:cubicBezTo>
                    <a:pt x="5833" y="3416"/>
                    <a:pt x="5352" y="3765"/>
                    <a:pt x="4928" y="4173"/>
                  </a:cubicBezTo>
                  <a:cubicBezTo>
                    <a:pt x="2888" y="3260"/>
                    <a:pt x="2888" y="3260"/>
                    <a:pt x="2888" y="3260"/>
                  </a:cubicBezTo>
                  <a:cubicBezTo>
                    <a:pt x="1232" y="5570"/>
                    <a:pt x="1232" y="5570"/>
                    <a:pt x="1232" y="5570"/>
                  </a:cubicBezTo>
                  <a:cubicBezTo>
                    <a:pt x="2714" y="7239"/>
                    <a:pt x="2714" y="7239"/>
                    <a:pt x="2714" y="7239"/>
                  </a:cubicBezTo>
                  <a:cubicBezTo>
                    <a:pt x="2483" y="7763"/>
                    <a:pt x="2310" y="8326"/>
                    <a:pt x="2175" y="8908"/>
                  </a:cubicBezTo>
                  <a:cubicBezTo>
                    <a:pt x="0" y="9374"/>
                    <a:pt x="0" y="9374"/>
                    <a:pt x="0" y="9374"/>
                  </a:cubicBezTo>
                  <a:cubicBezTo>
                    <a:pt x="0" y="12226"/>
                    <a:pt x="0" y="12226"/>
                    <a:pt x="0" y="12226"/>
                  </a:cubicBezTo>
                  <a:cubicBezTo>
                    <a:pt x="2175" y="12692"/>
                    <a:pt x="2175" y="12692"/>
                    <a:pt x="2175" y="12692"/>
                  </a:cubicBezTo>
                  <a:cubicBezTo>
                    <a:pt x="2310" y="13294"/>
                    <a:pt x="2483" y="13857"/>
                    <a:pt x="2714" y="14381"/>
                  </a:cubicBezTo>
                  <a:cubicBezTo>
                    <a:pt x="1232" y="16050"/>
                    <a:pt x="1232" y="16050"/>
                    <a:pt x="1232" y="16050"/>
                  </a:cubicBezTo>
                  <a:cubicBezTo>
                    <a:pt x="2907" y="18359"/>
                    <a:pt x="2907" y="18359"/>
                    <a:pt x="2907" y="18359"/>
                  </a:cubicBezTo>
                  <a:cubicBezTo>
                    <a:pt x="4928" y="17447"/>
                    <a:pt x="4928" y="17447"/>
                    <a:pt x="4928" y="17447"/>
                  </a:cubicBezTo>
                  <a:cubicBezTo>
                    <a:pt x="5371" y="17835"/>
                    <a:pt x="5852" y="18184"/>
                    <a:pt x="6353" y="18475"/>
                  </a:cubicBezTo>
                  <a:cubicBezTo>
                    <a:pt x="6122" y="20707"/>
                    <a:pt x="6122" y="20707"/>
                    <a:pt x="6122" y="20707"/>
                  </a:cubicBezTo>
                  <a:cubicBezTo>
                    <a:pt x="8817" y="21600"/>
                    <a:pt x="8817" y="21600"/>
                    <a:pt x="8817" y="21600"/>
                  </a:cubicBezTo>
                  <a:cubicBezTo>
                    <a:pt x="9934" y="19659"/>
                    <a:pt x="9934" y="19659"/>
                    <a:pt x="9934" y="19659"/>
                  </a:cubicBezTo>
                  <a:cubicBezTo>
                    <a:pt x="10222" y="19679"/>
                    <a:pt x="10511" y="19698"/>
                    <a:pt x="10800" y="19698"/>
                  </a:cubicBezTo>
                  <a:cubicBezTo>
                    <a:pt x="11108" y="19698"/>
                    <a:pt x="11397" y="19679"/>
                    <a:pt x="11686" y="19659"/>
                  </a:cubicBezTo>
                  <a:cubicBezTo>
                    <a:pt x="12802" y="21600"/>
                    <a:pt x="12802" y="21600"/>
                    <a:pt x="12802" y="21600"/>
                  </a:cubicBezTo>
                  <a:cubicBezTo>
                    <a:pt x="15497" y="20707"/>
                    <a:pt x="15497" y="20707"/>
                    <a:pt x="15497" y="20707"/>
                  </a:cubicBezTo>
                  <a:cubicBezTo>
                    <a:pt x="15266" y="18475"/>
                    <a:pt x="15266" y="18475"/>
                    <a:pt x="15266" y="18475"/>
                  </a:cubicBezTo>
                  <a:cubicBezTo>
                    <a:pt x="15767" y="18184"/>
                    <a:pt x="16248" y="17835"/>
                    <a:pt x="16672" y="17447"/>
                  </a:cubicBezTo>
                  <a:cubicBezTo>
                    <a:pt x="18712" y="18340"/>
                    <a:pt x="18712" y="18340"/>
                    <a:pt x="18712" y="18340"/>
                  </a:cubicBezTo>
                  <a:cubicBezTo>
                    <a:pt x="20368" y="16030"/>
                    <a:pt x="20368" y="16030"/>
                    <a:pt x="20368" y="16030"/>
                  </a:cubicBezTo>
                  <a:cubicBezTo>
                    <a:pt x="18886" y="14381"/>
                    <a:pt x="18886" y="14381"/>
                    <a:pt x="18886" y="14381"/>
                  </a:cubicBezTo>
                  <a:cubicBezTo>
                    <a:pt x="19117" y="13837"/>
                    <a:pt x="19290" y="13274"/>
                    <a:pt x="19425" y="12692"/>
                  </a:cubicBezTo>
                  <a:cubicBezTo>
                    <a:pt x="21600" y="12226"/>
                    <a:pt x="21600" y="12226"/>
                    <a:pt x="21600" y="12226"/>
                  </a:cubicBezTo>
                  <a:cubicBezTo>
                    <a:pt x="21600" y="9374"/>
                    <a:pt x="21600" y="9374"/>
                    <a:pt x="21600" y="9374"/>
                  </a:cubicBezTo>
                  <a:cubicBezTo>
                    <a:pt x="19425" y="8908"/>
                    <a:pt x="19425" y="8908"/>
                    <a:pt x="19425" y="8908"/>
                  </a:cubicBezTo>
                  <a:cubicBezTo>
                    <a:pt x="19290" y="8306"/>
                    <a:pt x="19117" y="7763"/>
                    <a:pt x="18886" y="7219"/>
                  </a:cubicBezTo>
                  <a:cubicBezTo>
                    <a:pt x="20368" y="5550"/>
                    <a:pt x="20368" y="5550"/>
                    <a:pt x="20368" y="5550"/>
                  </a:cubicBezTo>
                  <a:cubicBezTo>
                    <a:pt x="18693" y="3241"/>
                    <a:pt x="18693" y="3241"/>
                    <a:pt x="18693" y="3241"/>
                  </a:cubicBezTo>
                  <a:cubicBezTo>
                    <a:pt x="16672" y="4153"/>
                    <a:pt x="16672" y="4153"/>
                    <a:pt x="16672" y="4153"/>
                  </a:cubicBezTo>
                  <a:cubicBezTo>
                    <a:pt x="16229" y="3765"/>
                    <a:pt x="15748" y="3416"/>
                    <a:pt x="15247" y="3105"/>
                  </a:cubicBezTo>
                  <a:cubicBezTo>
                    <a:pt x="15478" y="893"/>
                    <a:pt x="15478" y="893"/>
                    <a:pt x="15478" y="893"/>
                  </a:cubicBezTo>
                  <a:cubicBezTo>
                    <a:pt x="12783" y="0"/>
                    <a:pt x="12783" y="0"/>
                    <a:pt x="12783" y="0"/>
                  </a:cubicBezTo>
                  <a:cubicBezTo>
                    <a:pt x="11666" y="1941"/>
                    <a:pt x="11666" y="1941"/>
                    <a:pt x="11666" y="1941"/>
                  </a:cubicBezTo>
                  <a:cubicBezTo>
                    <a:pt x="11378" y="1921"/>
                    <a:pt x="11089" y="1902"/>
                    <a:pt x="10800" y="1902"/>
                  </a:cubicBezTo>
                  <a:close/>
                  <a:moveTo>
                    <a:pt x="18616" y="10790"/>
                  </a:moveTo>
                  <a:cubicBezTo>
                    <a:pt x="18616" y="15157"/>
                    <a:pt x="15132" y="18689"/>
                    <a:pt x="10800" y="18689"/>
                  </a:cubicBezTo>
                  <a:cubicBezTo>
                    <a:pt x="6488" y="18689"/>
                    <a:pt x="2984" y="15157"/>
                    <a:pt x="2984" y="10810"/>
                  </a:cubicBezTo>
                  <a:cubicBezTo>
                    <a:pt x="2984" y="6443"/>
                    <a:pt x="6468" y="2930"/>
                    <a:pt x="10800" y="2911"/>
                  </a:cubicBezTo>
                  <a:cubicBezTo>
                    <a:pt x="15112" y="2911"/>
                    <a:pt x="18616" y="6443"/>
                    <a:pt x="18616" y="1079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10" name="Freeform 17"/>
            <p:cNvSpPr/>
            <p:nvPr/>
          </p:nvSpPr>
          <p:spPr>
            <a:xfrm>
              <a:off x="303213" y="293686"/>
              <a:ext cx="1587502" cy="1590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15" y="27"/>
                    <a:pt x="0" y="4835"/>
                    <a:pt x="0" y="10813"/>
                  </a:cubicBezTo>
                  <a:cubicBezTo>
                    <a:pt x="0" y="16765"/>
                    <a:pt x="4841" y="21600"/>
                    <a:pt x="10800" y="21600"/>
                  </a:cubicBezTo>
                  <a:cubicBezTo>
                    <a:pt x="16785" y="21600"/>
                    <a:pt x="21600" y="16765"/>
                    <a:pt x="21600" y="10787"/>
                  </a:cubicBezTo>
                  <a:cubicBezTo>
                    <a:pt x="21600" y="4835"/>
                    <a:pt x="16759" y="0"/>
                    <a:pt x="10800" y="0"/>
                  </a:cubicBezTo>
                  <a:close/>
                  <a:moveTo>
                    <a:pt x="10800" y="20962"/>
                  </a:moveTo>
                  <a:cubicBezTo>
                    <a:pt x="5187" y="20989"/>
                    <a:pt x="612" y="16419"/>
                    <a:pt x="612" y="10813"/>
                  </a:cubicBezTo>
                  <a:cubicBezTo>
                    <a:pt x="612" y="5181"/>
                    <a:pt x="5161" y="638"/>
                    <a:pt x="10800" y="638"/>
                  </a:cubicBezTo>
                  <a:cubicBezTo>
                    <a:pt x="16413" y="611"/>
                    <a:pt x="20988" y="5181"/>
                    <a:pt x="20988" y="10787"/>
                  </a:cubicBezTo>
                  <a:cubicBezTo>
                    <a:pt x="20988" y="16419"/>
                    <a:pt x="16439" y="20962"/>
                    <a:pt x="10800" y="2096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11" name="椭圆 80"/>
            <p:cNvSpPr/>
            <p:nvPr/>
          </p:nvSpPr>
          <p:spPr>
            <a:xfrm>
              <a:off x="412648" y="404711"/>
              <a:ext cx="1368631" cy="136862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213" name="矩形 81"/>
          <p:cNvSpPr txBox="1"/>
          <p:nvPr/>
        </p:nvSpPr>
        <p:spPr>
          <a:xfrm>
            <a:off x="908658" y="3690254"/>
            <a:ext cx="2548935" cy="75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lnSpc>
                <a:spcPct val="150000"/>
              </a:lnSpc>
              <a:defRPr sz="9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1、歌曲个人购买（非商业）</a:t>
            </a:r>
          </a:p>
          <a:p>
            <a:pPr defTabSz="914400">
              <a:lnSpc>
                <a:spcPct val="150000"/>
              </a:lnSpc>
              <a:defRPr sz="9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2、歌曲商业购买（商用）</a:t>
            </a:r>
          </a:p>
          <a:p>
            <a:pPr defTabSz="914400">
              <a:lnSpc>
                <a:spcPct val="150000"/>
              </a:lnSpc>
              <a:defRPr sz="9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3、歌曲版权购买</a:t>
            </a:r>
          </a:p>
        </p:txBody>
      </p:sp>
      <p:sp>
        <p:nvSpPr>
          <p:cNvPr id="214" name="TextBox 1"/>
          <p:cNvSpPr txBox="1"/>
          <p:nvPr/>
        </p:nvSpPr>
        <p:spPr>
          <a:xfrm>
            <a:off x="908659" y="3410492"/>
            <a:ext cx="1060881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歌曲/版权销售</a:t>
            </a:r>
          </a:p>
        </p:txBody>
      </p:sp>
      <p:sp>
        <p:nvSpPr>
          <p:cNvPr id="215" name="直接连接符 83"/>
          <p:cNvSpPr/>
          <p:nvPr/>
        </p:nvSpPr>
        <p:spPr>
          <a:xfrm flipH="1">
            <a:off x="1010840" y="3670057"/>
            <a:ext cx="194555" cy="2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20" name="Group 216"/>
          <p:cNvGrpSpPr/>
          <p:nvPr/>
        </p:nvGrpSpPr>
        <p:grpSpPr>
          <a:xfrm>
            <a:off x="3133315" y="2961101"/>
            <a:ext cx="604486" cy="492906"/>
            <a:chOff x="13" y="0"/>
            <a:chExt cx="604485" cy="492905"/>
          </a:xfrm>
        </p:grpSpPr>
        <p:sp>
          <p:nvSpPr>
            <p:cNvPr id="216" name="Freeform 205"/>
            <p:cNvSpPr/>
            <p:nvPr/>
          </p:nvSpPr>
          <p:spPr>
            <a:xfrm>
              <a:off x="471047" y="236765"/>
              <a:ext cx="131300" cy="25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314" y="0"/>
                  </a:moveTo>
                  <a:cubicBezTo>
                    <a:pt x="0" y="3438"/>
                    <a:pt x="0" y="3438"/>
                    <a:pt x="0" y="3438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429" y="6524"/>
                    <a:pt x="21429" y="6524"/>
                    <a:pt x="21429" y="6524"/>
                  </a:cubicBezTo>
                  <a:cubicBezTo>
                    <a:pt x="16971" y="4584"/>
                    <a:pt x="5314" y="0"/>
                    <a:pt x="5314" y="0"/>
                  </a:cubicBez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17" name="Freeform 207"/>
            <p:cNvSpPr/>
            <p:nvPr/>
          </p:nvSpPr>
          <p:spPr>
            <a:xfrm>
              <a:off x="13" y="-1"/>
              <a:ext cx="604486" cy="460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fill="norm" stroke="1" extrusionOk="0">
                  <a:moveTo>
                    <a:pt x="8549" y="12119"/>
                  </a:moveTo>
                  <a:cubicBezTo>
                    <a:pt x="2641" y="20916"/>
                    <a:pt x="2641" y="20916"/>
                    <a:pt x="2641" y="20916"/>
                  </a:cubicBezTo>
                  <a:cubicBezTo>
                    <a:pt x="2346" y="21405"/>
                    <a:pt x="1940" y="21600"/>
                    <a:pt x="1533" y="21600"/>
                  </a:cubicBezTo>
                  <a:cubicBezTo>
                    <a:pt x="1164" y="21600"/>
                    <a:pt x="795" y="21453"/>
                    <a:pt x="500" y="21111"/>
                  </a:cubicBezTo>
                  <a:cubicBezTo>
                    <a:pt x="-128" y="20378"/>
                    <a:pt x="-165" y="19108"/>
                    <a:pt x="389" y="18277"/>
                  </a:cubicBezTo>
                  <a:cubicBezTo>
                    <a:pt x="7441" y="7721"/>
                    <a:pt x="7441" y="7721"/>
                    <a:pt x="7441" y="7721"/>
                  </a:cubicBezTo>
                  <a:cubicBezTo>
                    <a:pt x="7737" y="7281"/>
                    <a:pt x="8143" y="6988"/>
                    <a:pt x="8586" y="7037"/>
                  </a:cubicBezTo>
                  <a:cubicBezTo>
                    <a:pt x="9029" y="7037"/>
                    <a:pt x="9435" y="7281"/>
                    <a:pt x="9730" y="7721"/>
                  </a:cubicBezTo>
                  <a:cubicBezTo>
                    <a:pt x="11761" y="10947"/>
                    <a:pt x="11761" y="10947"/>
                    <a:pt x="11761" y="10947"/>
                  </a:cubicBezTo>
                  <a:cubicBezTo>
                    <a:pt x="15527" y="4936"/>
                    <a:pt x="15527" y="4936"/>
                    <a:pt x="15527" y="4936"/>
                  </a:cubicBezTo>
                  <a:cubicBezTo>
                    <a:pt x="12020" y="929"/>
                    <a:pt x="12020" y="929"/>
                    <a:pt x="12020" y="929"/>
                  </a:cubicBezTo>
                  <a:cubicBezTo>
                    <a:pt x="20733" y="0"/>
                    <a:pt x="20733" y="0"/>
                    <a:pt x="20733" y="0"/>
                  </a:cubicBezTo>
                  <a:cubicBezTo>
                    <a:pt x="21435" y="11680"/>
                    <a:pt x="21435" y="11680"/>
                    <a:pt x="21435" y="11680"/>
                  </a:cubicBezTo>
                  <a:cubicBezTo>
                    <a:pt x="17817" y="7526"/>
                    <a:pt x="17817" y="7526"/>
                    <a:pt x="17817" y="7526"/>
                  </a:cubicBezTo>
                  <a:cubicBezTo>
                    <a:pt x="12943" y="15345"/>
                    <a:pt x="12943" y="15345"/>
                    <a:pt x="12943" y="15345"/>
                  </a:cubicBezTo>
                  <a:cubicBezTo>
                    <a:pt x="12684" y="15785"/>
                    <a:pt x="12241" y="16078"/>
                    <a:pt x="11798" y="16078"/>
                  </a:cubicBezTo>
                  <a:cubicBezTo>
                    <a:pt x="11318" y="16078"/>
                    <a:pt x="10912" y="15833"/>
                    <a:pt x="10617" y="15345"/>
                  </a:cubicBezTo>
                  <a:lnTo>
                    <a:pt x="8549" y="12119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18" name="Freeform 208"/>
            <p:cNvSpPr/>
            <p:nvPr/>
          </p:nvSpPr>
          <p:spPr>
            <a:xfrm>
              <a:off x="277329" y="318557"/>
              <a:ext cx="161435" cy="172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35" y="8278"/>
                  </a:moveTo>
                  <a:cubicBezTo>
                    <a:pt x="10729" y="10735"/>
                    <a:pt x="8753" y="10735"/>
                    <a:pt x="8753" y="10735"/>
                  </a:cubicBezTo>
                  <a:cubicBezTo>
                    <a:pt x="6071" y="11123"/>
                    <a:pt x="2118" y="8666"/>
                    <a:pt x="141" y="724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176" y="21600"/>
                    <a:pt x="21176" y="21600"/>
                    <a:pt x="21176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8635" y="3104"/>
                    <a:pt x="16376" y="6079"/>
                    <a:pt x="13835" y="8278"/>
                  </a:cubicBez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19" name="Freeform 209"/>
            <p:cNvSpPr/>
            <p:nvPr/>
          </p:nvSpPr>
          <p:spPr>
            <a:xfrm>
              <a:off x="111593" y="333624"/>
              <a:ext cx="131300" cy="157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207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224" name="Group 259"/>
          <p:cNvGrpSpPr/>
          <p:nvPr/>
        </p:nvGrpSpPr>
        <p:grpSpPr>
          <a:xfrm>
            <a:off x="4676775" y="1606486"/>
            <a:ext cx="432280" cy="495797"/>
            <a:chOff x="0" y="0"/>
            <a:chExt cx="432278" cy="495796"/>
          </a:xfrm>
        </p:grpSpPr>
        <p:sp>
          <p:nvSpPr>
            <p:cNvPr id="221" name="Freeform 241"/>
            <p:cNvSpPr/>
            <p:nvPr/>
          </p:nvSpPr>
          <p:spPr>
            <a:xfrm>
              <a:off x="-1" y="-1"/>
              <a:ext cx="432280" cy="495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387"/>
                  </a:moveTo>
                  <a:cubicBezTo>
                    <a:pt x="21600" y="5316"/>
                    <a:pt x="21600" y="5316"/>
                    <a:pt x="21600" y="5316"/>
                  </a:cubicBezTo>
                  <a:cubicBezTo>
                    <a:pt x="21600" y="5614"/>
                    <a:pt x="21600" y="8067"/>
                    <a:pt x="21557" y="8514"/>
                  </a:cubicBezTo>
                  <a:cubicBezTo>
                    <a:pt x="21472" y="9369"/>
                    <a:pt x="21344" y="10224"/>
                    <a:pt x="21131" y="11004"/>
                  </a:cubicBezTo>
                  <a:cubicBezTo>
                    <a:pt x="19214" y="18775"/>
                    <a:pt x="11759" y="21303"/>
                    <a:pt x="11418" y="21414"/>
                  </a:cubicBezTo>
                  <a:cubicBezTo>
                    <a:pt x="10949" y="21563"/>
                    <a:pt x="10949" y="21563"/>
                    <a:pt x="10949" y="21563"/>
                  </a:cubicBezTo>
                  <a:cubicBezTo>
                    <a:pt x="10907" y="21600"/>
                    <a:pt x="10864" y="21600"/>
                    <a:pt x="10779" y="21600"/>
                  </a:cubicBezTo>
                  <a:cubicBezTo>
                    <a:pt x="10736" y="21600"/>
                    <a:pt x="10693" y="21600"/>
                    <a:pt x="10651" y="21563"/>
                  </a:cubicBezTo>
                  <a:cubicBezTo>
                    <a:pt x="10182" y="21414"/>
                    <a:pt x="10182" y="21414"/>
                    <a:pt x="10182" y="21414"/>
                  </a:cubicBezTo>
                  <a:cubicBezTo>
                    <a:pt x="9841" y="21303"/>
                    <a:pt x="2386" y="18775"/>
                    <a:pt x="426" y="11004"/>
                  </a:cubicBezTo>
                  <a:cubicBezTo>
                    <a:pt x="256" y="10224"/>
                    <a:pt x="128" y="9369"/>
                    <a:pt x="43" y="8514"/>
                  </a:cubicBezTo>
                  <a:cubicBezTo>
                    <a:pt x="0" y="8067"/>
                    <a:pt x="0" y="5614"/>
                    <a:pt x="0" y="5316"/>
                  </a:cubicBezTo>
                  <a:cubicBezTo>
                    <a:pt x="0" y="4387"/>
                    <a:pt x="0" y="4387"/>
                    <a:pt x="0" y="4387"/>
                  </a:cubicBezTo>
                  <a:cubicBezTo>
                    <a:pt x="0" y="4238"/>
                    <a:pt x="128" y="4090"/>
                    <a:pt x="298" y="4052"/>
                  </a:cubicBezTo>
                  <a:cubicBezTo>
                    <a:pt x="1321" y="3792"/>
                    <a:pt x="1321" y="3792"/>
                    <a:pt x="1321" y="3792"/>
                  </a:cubicBezTo>
                  <a:cubicBezTo>
                    <a:pt x="3366" y="3272"/>
                    <a:pt x="4942" y="2417"/>
                    <a:pt x="6305" y="1636"/>
                  </a:cubicBezTo>
                  <a:cubicBezTo>
                    <a:pt x="7882" y="744"/>
                    <a:pt x="9202" y="0"/>
                    <a:pt x="10779" y="0"/>
                  </a:cubicBezTo>
                  <a:cubicBezTo>
                    <a:pt x="12398" y="0"/>
                    <a:pt x="13718" y="744"/>
                    <a:pt x="15295" y="1636"/>
                  </a:cubicBezTo>
                  <a:cubicBezTo>
                    <a:pt x="16658" y="2417"/>
                    <a:pt x="18234" y="3272"/>
                    <a:pt x="20279" y="3792"/>
                  </a:cubicBezTo>
                  <a:cubicBezTo>
                    <a:pt x="21302" y="4052"/>
                    <a:pt x="21302" y="4052"/>
                    <a:pt x="21302" y="4052"/>
                  </a:cubicBezTo>
                  <a:cubicBezTo>
                    <a:pt x="21472" y="4090"/>
                    <a:pt x="21600" y="4238"/>
                    <a:pt x="21600" y="4387"/>
                  </a:cubicBezTo>
                  <a:close/>
                  <a:moveTo>
                    <a:pt x="20791" y="4647"/>
                  </a:moveTo>
                  <a:cubicBezTo>
                    <a:pt x="20066" y="4461"/>
                    <a:pt x="20066" y="4461"/>
                    <a:pt x="20066" y="4461"/>
                  </a:cubicBezTo>
                  <a:cubicBezTo>
                    <a:pt x="17893" y="3904"/>
                    <a:pt x="16275" y="3011"/>
                    <a:pt x="14869" y="2193"/>
                  </a:cubicBezTo>
                  <a:cubicBezTo>
                    <a:pt x="13420" y="1413"/>
                    <a:pt x="12185" y="706"/>
                    <a:pt x="10779" y="706"/>
                  </a:cubicBezTo>
                  <a:cubicBezTo>
                    <a:pt x="9415" y="706"/>
                    <a:pt x="8180" y="1413"/>
                    <a:pt x="6731" y="2193"/>
                  </a:cubicBezTo>
                  <a:cubicBezTo>
                    <a:pt x="5325" y="3011"/>
                    <a:pt x="3707" y="3904"/>
                    <a:pt x="1534" y="4461"/>
                  </a:cubicBezTo>
                  <a:cubicBezTo>
                    <a:pt x="809" y="4647"/>
                    <a:pt x="809" y="4647"/>
                    <a:pt x="809" y="4647"/>
                  </a:cubicBezTo>
                  <a:cubicBezTo>
                    <a:pt x="809" y="5316"/>
                    <a:pt x="809" y="5316"/>
                    <a:pt x="809" y="5316"/>
                  </a:cubicBezTo>
                  <a:cubicBezTo>
                    <a:pt x="809" y="5651"/>
                    <a:pt x="809" y="8067"/>
                    <a:pt x="852" y="8476"/>
                  </a:cubicBezTo>
                  <a:cubicBezTo>
                    <a:pt x="895" y="9294"/>
                    <a:pt x="1022" y="10112"/>
                    <a:pt x="1236" y="10856"/>
                  </a:cubicBezTo>
                  <a:cubicBezTo>
                    <a:pt x="3067" y="18291"/>
                    <a:pt x="10140" y="20671"/>
                    <a:pt x="10438" y="20782"/>
                  </a:cubicBezTo>
                  <a:cubicBezTo>
                    <a:pt x="10779" y="20894"/>
                    <a:pt x="10779" y="20894"/>
                    <a:pt x="10779" y="20894"/>
                  </a:cubicBezTo>
                  <a:cubicBezTo>
                    <a:pt x="11162" y="20782"/>
                    <a:pt x="11162" y="20782"/>
                    <a:pt x="11162" y="20782"/>
                  </a:cubicBezTo>
                  <a:cubicBezTo>
                    <a:pt x="11460" y="20671"/>
                    <a:pt x="18533" y="18291"/>
                    <a:pt x="20364" y="10856"/>
                  </a:cubicBezTo>
                  <a:cubicBezTo>
                    <a:pt x="20578" y="10112"/>
                    <a:pt x="20705" y="9294"/>
                    <a:pt x="20748" y="8476"/>
                  </a:cubicBezTo>
                  <a:cubicBezTo>
                    <a:pt x="20791" y="8067"/>
                    <a:pt x="20791" y="5651"/>
                    <a:pt x="20791" y="5316"/>
                  </a:cubicBezTo>
                  <a:lnTo>
                    <a:pt x="20791" y="4647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22" name="Freeform 242"/>
            <p:cNvSpPr/>
            <p:nvPr/>
          </p:nvSpPr>
          <p:spPr>
            <a:xfrm>
              <a:off x="35287" y="35287"/>
              <a:ext cx="179971" cy="20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2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024" y="21600"/>
                    <a:pt x="1024" y="21600"/>
                    <a:pt x="1024" y="21600"/>
                  </a:cubicBezTo>
                  <a:cubicBezTo>
                    <a:pt x="614" y="19918"/>
                    <a:pt x="307" y="18148"/>
                    <a:pt x="205" y="16200"/>
                  </a:cubicBezTo>
                  <a:cubicBezTo>
                    <a:pt x="102" y="15403"/>
                    <a:pt x="0" y="9738"/>
                    <a:pt x="0" y="8852"/>
                  </a:cubicBezTo>
                  <a:cubicBezTo>
                    <a:pt x="10851" y="6197"/>
                    <a:pt x="16379" y="0"/>
                    <a:pt x="21600" y="0"/>
                  </a:cubicBezTo>
                  <a:lnTo>
                    <a:pt x="21600" y="162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23" name="Freeform 243"/>
            <p:cNvSpPr/>
            <p:nvPr/>
          </p:nvSpPr>
          <p:spPr>
            <a:xfrm>
              <a:off x="215255" y="245250"/>
              <a:ext cx="172913" cy="21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1600"/>
                    <a:pt x="17216" y="16395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230" name="Group 268"/>
          <p:cNvGrpSpPr/>
          <p:nvPr/>
        </p:nvGrpSpPr>
        <p:grpSpPr>
          <a:xfrm>
            <a:off x="5156793" y="3311787"/>
            <a:ext cx="292503" cy="464384"/>
            <a:chOff x="-1" y="0"/>
            <a:chExt cx="292502" cy="464383"/>
          </a:xfrm>
        </p:grpSpPr>
        <p:sp>
          <p:nvSpPr>
            <p:cNvPr id="225" name="Freeform 248"/>
            <p:cNvSpPr/>
            <p:nvPr/>
          </p:nvSpPr>
          <p:spPr>
            <a:xfrm>
              <a:off x="-2" y="-1"/>
              <a:ext cx="292504" cy="321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27" y="12273"/>
                  </a:moveTo>
                  <a:cubicBezTo>
                    <a:pt x="12012" y="12273"/>
                    <a:pt x="11797" y="12273"/>
                    <a:pt x="11581" y="12322"/>
                  </a:cubicBezTo>
                  <a:cubicBezTo>
                    <a:pt x="11904" y="12764"/>
                    <a:pt x="12066" y="13255"/>
                    <a:pt x="12066" y="13893"/>
                  </a:cubicBezTo>
                  <a:cubicBezTo>
                    <a:pt x="12066" y="15562"/>
                    <a:pt x="11366" y="16151"/>
                    <a:pt x="10773" y="16151"/>
                  </a:cubicBezTo>
                  <a:cubicBezTo>
                    <a:pt x="10127" y="16151"/>
                    <a:pt x="9426" y="15464"/>
                    <a:pt x="9426" y="13893"/>
                  </a:cubicBezTo>
                  <a:cubicBezTo>
                    <a:pt x="9426" y="13255"/>
                    <a:pt x="9696" y="12715"/>
                    <a:pt x="10073" y="12322"/>
                  </a:cubicBezTo>
                  <a:cubicBezTo>
                    <a:pt x="9965" y="12273"/>
                    <a:pt x="9857" y="12273"/>
                    <a:pt x="9750" y="12273"/>
                  </a:cubicBezTo>
                  <a:cubicBezTo>
                    <a:pt x="8888" y="12273"/>
                    <a:pt x="7972" y="12862"/>
                    <a:pt x="7972" y="13893"/>
                  </a:cubicBezTo>
                  <a:cubicBezTo>
                    <a:pt x="7972" y="21600"/>
                    <a:pt x="7972" y="21600"/>
                    <a:pt x="7972" y="21600"/>
                  </a:cubicBezTo>
                  <a:cubicBezTo>
                    <a:pt x="13682" y="21600"/>
                    <a:pt x="13682" y="21600"/>
                    <a:pt x="13682" y="21600"/>
                  </a:cubicBezTo>
                  <a:cubicBezTo>
                    <a:pt x="13682" y="13745"/>
                    <a:pt x="13682" y="13745"/>
                    <a:pt x="13682" y="13745"/>
                  </a:cubicBezTo>
                  <a:cubicBezTo>
                    <a:pt x="13682" y="12371"/>
                    <a:pt x="12551" y="12273"/>
                    <a:pt x="12227" y="12273"/>
                  </a:cubicBezTo>
                  <a:close/>
                  <a:moveTo>
                    <a:pt x="21600" y="9867"/>
                  </a:moveTo>
                  <a:cubicBezTo>
                    <a:pt x="21600" y="4418"/>
                    <a:pt x="16752" y="0"/>
                    <a:pt x="10773" y="0"/>
                  </a:cubicBezTo>
                  <a:cubicBezTo>
                    <a:pt x="4794" y="0"/>
                    <a:pt x="0" y="4418"/>
                    <a:pt x="0" y="9867"/>
                  </a:cubicBezTo>
                  <a:cubicBezTo>
                    <a:pt x="0" y="10015"/>
                    <a:pt x="0" y="10211"/>
                    <a:pt x="0" y="10358"/>
                  </a:cubicBezTo>
                  <a:cubicBezTo>
                    <a:pt x="0" y="10505"/>
                    <a:pt x="0" y="10653"/>
                    <a:pt x="0" y="10800"/>
                  </a:cubicBezTo>
                  <a:cubicBezTo>
                    <a:pt x="0" y="14727"/>
                    <a:pt x="4525" y="18409"/>
                    <a:pt x="4525" y="18409"/>
                  </a:cubicBezTo>
                  <a:cubicBezTo>
                    <a:pt x="5387" y="19145"/>
                    <a:pt x="6087" y="20569"/>
                    <a:pt x="6087" y="21600"/>
                  </a:cubicBezTo>
                  <a:cubicBezTo>
                    <a:pt x="6087" y="21600"/>
                    <a:pt x="6087" y="21600"/>
                    <a:pt x="6087" y="21600"/>
                  </a:cubicBezTo>
                  <a:cubicBezTo>
                    <a:pt x="7056" y="21600"/>
                    <a:pt x="7056" y="21600"/>
                    <a:pt x="7056" y="21600"/>
                  </a:cubicBezTo>
                  <a:cubicBezTo>
                    <a:pt x="7056" y="13893"/>
                    <a:pt x="7056" y="13893"/>
                    <a:pt x="7056" y="13893"/>
                  </a:cubicBezTo>
                  <a:cubicBezTo>
                    <a:pt x="7056" y="12371"/>
                    <a:pt x="8403" y="11487"/>
                    <a:pt x="9750" y="11487"/>
                  </a:cubicBezTo>
                  <a:cubicBezTo>
                    <a:pt x="10181" y="11487"/>
                    <a:pt x="10558" y="11585"/>
                    <a:pt x="10881" y="11733"/>
                  </a:cubicBezTo>
                  <a:cubicBezTo>
                    <a:pt x="11312" y="11536"/>
                    <a:pt x="11743" y="11438"/>
                    <a:pt x="12227" y="11438"/>
                  </a:cubicBezTo>
                  <a:cubicBezTo>
                    <a:pt x="13412" y="11438"/>
                    <a:pt x="14598" y="12175"/>
                    <a:pt x="14598" y="13745"/>
                  </a:cubicBezTo>
                  <a:cubicBezTo>
                    <a:pt x="14598" y="21600"/>
                    <a:pt x="14598" y="21600"/>
                    <a:pt x="14598" y="21600"/>
                  </a:cubicBezTo>
                  <a:cubicBezTo>
                    <a:pt x="15513" y="21600"/>
                    <a:pt x="15513" y="21600"/>
                    <a:pt x="15513" y="21600"/>
                  </a:cubicBezTo>
                  <a:cubicBezTo>
                    <a:pt x="15513" y="21600"/>
                    <a:pt x="15513" y="21600"/>
                    <a:pt x="15513" y="21600"/>
                  </a:cubicBezTo>
                  <a:cubicBezTo>
                    <a:pt x="15513" y="20569"/>
                    <a:pt x="16213" y="19145"/>
                    <a:pt x="17075" y="18409"/>
                  </a:cubicBezTo>
                  <a:cubicBezTo>
                    <a:pt x="17075" y="18409"/>
                    <a:pt x="21600" y="14727"/>
                    <a:pt x="21600" y="10800"/>
                  </a:cubicBezTo>
                  <a:cubicBezTo>
                    <a:pt x="21600" y="10653"/>
                    <a:pt x="21600" y="10505"/>
                    <a:pt x="21600" y="10358"/>
                  </a:cubicBezTo>
                  <a:cubicBezTo>
                    <a:pt x="21600" y="10211"/>
                    <a:pt x="21600" y="10015"/>
                    <a:pt x="21600" y="9867"/>
                  </a:cubicBezTo>
                  <a:close/>
                  <a:moveTo>
                    <a:pt x="11204" y="13893"/>
                  </a:moveTo>
                  <a:cubicBezTo>
                    <a:pt x="11204" y="13353"/>
                    <a:pt x="11042" y="13009"/>
                    <a:pt x="10827" y="12764"/>
                  </a:cubicBezTo>
                  <a:cubicBezTo>
                    <a:pt x="10504" y="13009"/>
                    <a:pt x="10342" y="13402"/>
                    <a:pt x="10342" y="13893"/>
                  </a:cubicBezTo>
                  <a:cubicBezTo>
                    <a:pt x="10342" y="14924"/>
                    <a:pt x="10665" y="15316"/>
                    <a:pt x="10773" y="15365"/>
                  </a:cubicBezTo>
                  <a:cubicBezTo>
                    <a:pt x="10827" y="15316"/>
                    <a:pt x="11204" y="15022"/>
                    <a:pt x="11204" y="13893"/>
                  </a:cubicBez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26" name="Freeform 249"/>
            <p:cNvSpPr/>
            <p:nvPr/>
          </p:nvSpPr>
          <p:spPr>
            <a:xfrm>
              <a:off x="88955" y="339239"/>
              <a:ext cx="113082" cy="24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38" y="21600"/>
                  </a:moveTo>
                  <a:cubicBezTo>
                    <a:pt x="21039" y="21600"/>
                    <a:pt x="21600" y="18327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2618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2618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327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27" name="Freeform 250"/>
            <p:cNvSpPr/>
            <p:nvPr/>
          </p:nvSpPr>
          <p:spPr>
            <a:xfrm>
              <a:off x="88955" y="373916"/>
              <a:ext cx="113082" cy="24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38" y="21600"/>
                  </a:moveTo>
                  <a:cubicBezTo>
                    <a:pt x="21039" y="21600"/>
                    <a:pt x="21600" y="18982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3273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3273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982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28" name="Freeform 251"/>
            <p:cNvSpPr/>
            <p:nvPr/>
          </p:nvSpPr>
          <p:spPr>
            <a:xfrm>
              <a:off x="88955" y="408594"/>
              <a:ext cx="113082" cy="24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38" y="21600"/>
                  </a:moveTo>
                  <a:cubicBezTo>
                    <a:pt x="21039" y="21600"/>
                    <a:pt x="21600" y="18327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2618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2618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327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29" name="Freeform 252"/>
            <p:cNvSpPr/>
            <p:nvPr/>
          </p:nvSpPr>
          <p:spPr>
            <a:xfrm>
              <a:off x="113079" y="443271"/>
              <a:ext cx="64834" cy="21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12662"/>
                    <a:pt x="6240" y="21600"/>
                    <a:pt x="10800" y="21600"/>
                  </a:cubicBezTo>
                  <a:cubicBezTo>
                    <a:pt x="15600" y="21600"/>
                    <a:pt x="19680" y="12662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203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sp>
        <p:nvSpPr>
          <p:cNvPr id="231" name="矩形 49"/>
          <p:cNvSpPr txBox="1"/>
          <p:nvPr/>
        </p:nvSpPr>
        <p:spPr>
          <a:xfrm>
            <a:off x="5741786" y="1341820"/>
            <a:ext cx="2548935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lnSpc>
                <a:spcPct val="150000"/>
              </a:lnSpc>
              <a:defRPr sz="9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提供音乐创作的整体解决方案</a:t>
            </a:r>
          </a:p>
        </p:txBody>
      </p:sp>
      <p:sp>
        <p:nvSpPr>
          <p:cNvPr id="232" name="TextBox 1"/>
          <p:cNvSpPr txBox="1"/>
          <p:nvPr/>
        </p:nvSpPr>
        <p:spPr>
          <a:xfrm>
            <a:off x="5741787" y="1062059"/>
            <a:ext cx="1323339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音乐创作解决方案</a:t>
            </a:r>
          </a:p>
        </p:txBody>
      </p:sp>
      <p:sp>
        <p:nvSpPr>
          <p:cNvPr id="233" name="直接连接符 51"/>
          <p:cNvSpPr/>
          <p:nvPr/>
        </p:nvSpPr>
        <p:spPr>
          <a:xfrm flipH="1">
            <a:off x="5843968" y="1321623"/>
            <a:ext cx="194555" cy="2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4" name="矩形 52"/>
          <p:cNvSpPr txBox="1"/>
          <p:nvPr/>
        </p:nvSpPr>
        <p:spPr>
          <a:xfrm>
            <a:off x="6125320" y="3908390"/>
            <a:ext cx="2548935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lnSpc>
                <a:spcPct val="150000"/>
              </a:lnSpc>
              <a:defRPr sz="9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平台广告</a:t>
            </a:r>
          </a:p>
        </p:txBody>
      </p:sp>
      <p:sp>
        <p:nvSpPr>
          <p:cNvPr id="235" name="TextBox 1"/>
          <p:cNvSpPr txBox="1"/>
          <p:nvPr/>
        </p:nvSpPr>
        <p:spPr>
          <a:xfrm>
            <a:off x="6125321" y="3641329"/>
            <a:ext cx="408939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广告</a:t>
            </a:r>
          </a:p>
        </p:txBody>
      </p:sp>
      <p:sp>
        <p:nvSpPr>
          <p:cNvPr id="236" name="直接连接符 54"/>
          <p:cNvSpPr/>
          <p:nvPr/>
        </p:nvSpPr>
        <p:spPr>
          <a:xfrm flipH="1">
            <a:off x="6227502" y="3900893"/>
            <a:ext cx="194555" cy="2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2"/>
          <p:cNvSpPr txBox="1"/>
          <p:nvPr/>
        </p:nvSpPr>
        <p:spPr>
          <a:xfrm>
            <a:off x="1085588" y="341151"/>
            <a:ext cx="1399836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</a:t>
            </a:r>
            <a:r>
              <a:t>2</a:t>
            </a:r>
            <a:r>
              <a:t> 团队介绍</a:t>
            </a:r>
          </a:p>
        </p:txBody>
      </p:sp>
      <p:sp>
        <p:nvSpPr>
          <p:cNvPr id="239" name="TextBox 1"/>
          <p:cNvSpPr txBox="1"/>
          <p:nvPr/>
        </p:nvSpPr>
        <p:spPr>
          <a:xfrm>
            <a:off x="1085588" y="693809"/>
            <a:ext cx="174653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TEAM INTRODUCTION</a:t>
            </a:r>
          </a:p>
        </p:txBody>
      </p:sp>
      <p:grpSp>
        <p:nvGrpSpPr>
          <p:cNvPr id="242" name="组合 16"/>
          <p:cNvGrpSpPr/>
          <p:nvPr/>
        </p:nvGrpSpPr>
        <p:grpSpPr>
          <a:xfrm>
            <a:off x="594370" y="334472"/>
            <a:ext cx="468146" cy="552364"/>
            <a:chOff x="0" y="0"/>
            <a:chExt cx="468145" cy="552363"/>
          </a:xfrm>
        </p:grpSpPr>
        <p:sp>
          <p:nvSpPr>
            <p:cNvPr id="240" name="任意多边形 17"/>
            <p:cNvSpPr/>
            <p:nvPr/>
          </p:nvSpPr>
          <p:spPr>
            <a:xfrm>
              <a:off x="-1" y="0"/>
              <a:ext cx="468147" cy="552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41" name="矩形 18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243" name="圆角矩形 74"/>
          <p:cNvSpPr/>
          <p:nvPr/>
        </p:nvSpPr>
        <p:spPr>
          <a:xfrm>
            <a:off x="1059003" y="1574800"/>
            <a:ext cx="1612359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44" name="圆角矩形 97"/>
          <p:cNvSpPr/>
          <p:nvPr/>
        </p:nvSpPr>
        <p:spPr>
          <a:xfrm>
            <a:off x="3911820" y="1574800"/>
            <a:ext cx="1612360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45" name="圆角矩形 98"/>
          <p:cNvSpPr/>
          <p:nvPr/>
        </p:nvSpPr>
        <p:spPr>
          <a:xfrm>
            <a:off x="6561436" y="1574800"/>
            <a:ext cx="1612360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248" name="组合 100"/>
          <p:cNvGrpSpPr/>
          <p:nvPr/>
        </p:nvGrpSpPr>
        <p:grpSpPr>
          <a:xfrm>
            <a:off x="1310043" y="1684838"/>
            <a:ext cx="1166471" cy="1166470"/>
            <a:chOff x="-1" y="-1"/>
            <a:chExt cx="1166469" cy="1166469"/>
          </a:xfrm>
        </p:grpSpPr>
        <p:sp>
          <p:nvSpPr>
            <p:cNvPr id="246" name="椭圆 102"/>
            <p:cNvSpPr/>
            <p:nvPr/>
          </p:nvSpPr>
          <p:spPr>
            <a:xfrm>
              <a:off x="-2" y="-2"/>
              <a:ext cx="1166471" cy="1166471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pic>
          <p:nvPicPr>
            <p:cNvPr id="247" name="图像" descr="图像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4168" y="74168"/>
              <a:ext cx="1018132" cy="10181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9" name="矩形 103"/>
          <p:cNvSpPr txBox="1"/>
          <p:nvPr/>
        </p:nvSpPr>
        <p:spPr>
          <a:xfrm>
            <a:off x="1638008" y="2937830"/>
            <a:ext cx="51053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范洋</a:t>
            </a:r>
          </a:p>
        </p:txBody>
      </p:sp>
      <p:sp>
        <p:nvSpPr>
          <p:cNvPr id="250" name="矩形 104"/>
          <p:cNvSpPr txBox="1"/>
          <p:nvPr/>
        </p:nvSpPr>
        <p:spPr>
          <a:xfrm>
            <a:off x="1219405" y="3643503"/>
            <a:ext cx="1347745" cy="481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defRPr sz="8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微软创投企业技术合伙人</a:t>
            </a:r>
          </a:p>
          <a:p>
            <a:pPr>
              <a:lnSpc>
                <a:spcPct val="125000"/>
              </a:lnSpc>
              <a:spcBef>
                <a:spcPts val="600"/>
              </a:spcBef>
              <a:defRPr sz="8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占股85%</a:t>
            </a:r>
          </a:p>
        </p:txBody>
      </p:sp>
      <p:sp>
        <p:nvSpPr>
          <p:cNvPr id="251" name="矩形 105"/>
          <p:cNvSpPr txBox="1"/>
          <p:nvPr/>
        </p:nvSpPr>
        <p:spPr>
          <a:xfrm>
            <a:off x="1676083" y="3250758"/>
            <a:ext cx="434388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CEO</a:t>
            </a:r>
          </a:p>
        </p:txBody>
      </p:sp>
      <p:sp>
        <p:nvSpPr>
          <p:cNvPr id="252" name="直接连接符 106"/>
          <p:cNvSpPr/>
          <p:nvPr/>
        </p:nvSpPr>
        <p:spPr>
          <a:xfrm>
            <a:off x="1814182" y="3536497"/>
            <a:ext cx="158192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3" name="矩形 109"/>
          <p:cNvSpPr txBox="1"/>
          <p:nvPr/>
        </p:nvSpPr>
        <p:spPr>
          <a:xfrm>
            <a:off x="4328721" y="3250758"/>
            <a:ext cx="829528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PARTNER</a:t>
            </a:r>
          </a:p>
        </p:txBody>
      </p:sp>
      <p:sp>
        <p:nvSpPr>
          <p:cNvPr id="254" name="直接连接符 110"/>
          <p:cNvSpPr/>
          <p:nvPr/>
        </p:nvSpPr>
        <p:spPr>
          <a:xfrm>
            <a:off x="4642751" y="3536497"/>
            <a:ext cx="158192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5" name="矩形 113"/>
          <p:cNvSpPr txBox="1"/>
          <p:nvPr/>
        </p:nvSpPr>
        <p:spPr>
          <a:xfrm>
            <a:off x="7159887" y="3250758"/>
            <a:ext cx="423152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CTO</a:t>
            </a:r>
          </a:p>
        </p:txBody>
      </p:sp>
      <p:sp>
        <p:nvSpPr>
          <p:cNvPr id="256" name="直接连接符 114"/>
          <p:cNvSpPr/>
          <p:nvPr/>
        </p:nvSpPr>
        <p:spPr>
          <a:xfrm>
            <a:off x="7292368" y="3536497"/>
            <a:ext cx="158192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59" name="组合 119"/>
          <p:cNvGrpSpPr/>
          <p:nvPr/>
        </p:nvGrpSpPr>
        <p:grpSpPr>
          <a:xfrm>
            <a:off x="4133634" y="1653661"/>
            <a:ext cx="1166471" cy="1166471"/>
            <a:chOff x="-1" y="-1"/>
            <a:chExt cx="1166469" cy="1166469"/>
          </a:xfrm>
        </p:grpSpPr>
        <p:sp>
          <p:nvSpPr>
            <p:cNvPr id="257" name="椭圆 121"/>
            <p:cNvSpPr/>
            <p:nvPr/>
          </p:nvSpPr>
          <p:spPr>
            <a:xfrm>
              <a:off x="-2" y="-2"/>
              <a:ext cx="1166471" cy="1166471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262626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pic>
          <p:nvPicPr>
            <p:cNvPr id="258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70868" y="70868"/>
              <a:ext cx="1024881" cy="1024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2" name="组合 122"/>
          <p:cNvGrpSpPr/>
          <p:nvPr/>
        </p:nvGrpSpPr>
        <p:grpSpPr>
          <a:xfrm>
            <a:off x="6782569" y="1653661"/>
            <a:ext cx="1166471" cy="1166471"/>
            <a:chOff x="-1" y="-1"/>
            <a:chExt cx="1166469" cy="1166469"/>
          </a:xfrm>
        </p:grpSpPr>
        <p:pic>
          <p:nvPicPr>
            <p:cNvPr id="260" name="图片 123" descr="图片 123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7" b="7"/>
            <a:stretch>
              <a:fillRect/>
            </a:stretch>
          </p:blipFill>
          <p:spPr>
            <a:xfrm>
              <a:off x="65668" y="65668"/>
              <a:ext cx="1035051" cy="103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61" name="椭圆 124"/>
            <p:cNvSpPr/>
            <p:nvPr/>
          </p:nvSpPr>
          <p:spPr>
            <a:xfrm>
              <a:off x="-2" y="-2"/>
              <a:ext cx="1166471" cy="1166471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262626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263" name="矩形 38"/>
          <p:cNvSpPr txBox="1"/>
          <p:nvPr/>
        </p:nvSpPr>
        <p:spPr>
          <a:xfrm>
            <a:off x="4488217" y="2899627"/>
            <a:ext cx="51053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张翀</a:t>
            </a:r>
          </a:p>
        </p:txBody>
      </p:sp>
      <p:sp>
        <p:nvSpPr>
          <p:cNvPr id="264" name="矩形 39"/>
          <p:cNvSpPr txBox="1"/>
          <p:nvPr/>
        </p:nvSpPr>
        <p:spPr>
          <a:xfrm>
            <a:off x="7133779" y="2898917"/>
            <a:ext cx="51053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周宇</a:t>
            </a:r>
          </a:p>
        </p:txBody>
      </p:sp>
      <p:sp>
        <p:nvSpPr>
          <p:cNvPr id="265" name="矩形 41"/>
          <p:cNvSpPr txBox="1"/>
          <p:nvPr/>
        </p:nvSpPr>
        <p:spPr>
          <a:xfrm>
            <a:off x="4052227" y="3652244"/>
            <a:ext cx="1347744" cy="481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defRPr sz="8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浙江省公安局项目负责人</a:t>
            </a:r>
          </a:p>
          <a:p>
            <a:pPr>
              <a:lnSpc>
                <a:spcPct val="125000"/>
              </a:lnSpc>
              <a:spcBef>
                <a:spcPts val="600"/>
              </a:spcBef>
              <a:defRPr sz="8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占股15%</a:t>
            </a:r>
          </a:p>
        </p:txBody>
      </p:sp>
      <p:sp>
        <p:nvSpPr>
          <p:cNvPr id="266" name="矩形 42"/>
          <p:cNvSpPr txBox="1"/>
          <p:nvPr/>
        </p:nvSpPr>
        <p:spPr>
          <a:xfrm>
            <a:off x="6715177" y="3652244"/>
            <a:ext cx="1347744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5000"/>
              </a:lnSpc>
              <a:spcBef>
                <a:spcPts val="600"/>
              </a:spcBef>
              <a:defRPr sz="8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上市公司机器学习专家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矩形 2"/>
          <p:cNvSpPr txBox="1"/>
          <p:nvPr/>
        </p:nvSpPr>
        <p:spPr>
          <a:xfrm>
            <a:off x="1068807" y="415566"/>
            <a:ext cx="1399836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2.1 市场价值</a:t>
            </a:r>
          </a:p>
        </p:txBody>
      </p:sp>
      <p:sp>
        <p:nvSpPr>
          <p:cNvPr id="269" name="TextBox 1"/>
          <p:cNvSpPr txBox="1"/>
          <p:nvPr/>
        </p:nvSpPr>
        <p:spPr>
          <a:xfrm>
            <a:off x="1068807" y="768223"/>
            <a:ext cx="130361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MARKET VALUE</a:t>
            </a:r>
          </a:p>
        </p:txBody>
      </p:sp>
      <p:grpSp>
        <p:nvGrpSpPr>
          <p:cNvPr id="272" name="组合 16"/>
          <p:cNvGrpSpPr/>
          <p:nvPr/>
        </p:nvGrpSpPr>
        <p:grpSpPr>
          <a:xfrm>
            <a:off x="577589" y="408887"/>
            <a:ext cx="468146" cy="552364"/>
            <a:chOff x="0" y="0"/>
            <a:chExt cx="468145" cy="552363"/>
          </a:xfrm>
        </p:grpSpPr>
        <p:sp>
          <p:nvSpPr>
            <p:cNvPr id="270" name="任意多边形 17"/>
            <p:cNvSpPr/>
            <p:nvPr/>
          </p:nvSpPr>
          <p:spPr>
            <a:xfrm>
              <a:off x="-1" y="0"/>
              <a:ext cx="468147" cy="552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71" name="矩形 18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273" name="矩形 44"/>
          <p:cNvSpPr txBox="1"/>
          <p:nvPr/>
        </p:nvSpPr>
        <p:spPr>
          <a:xfrm>
            <a:off x="3408679" y="2214878"/>
            <a:ext cx="2326639" cy="71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5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三千五百亿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ounded Rectangle 12"/>
          <p:cNvSpPr/>
          <p:nvPr/>
        </p:nvSpPr>
        <p:spPr>
          <a:xfrm>
            <a:off x="5075651" y="2240564"/>
            <a:ext cx="401326" cy="40132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79" name="Group 14"/>
          <p:cNvGrpSpPr/>
          <p:nvPr/>
        </p:nvGrpSpPr>
        <p:grpSpPr>
          <a:xfrm>
            <a:off x="5188545" y="2381988"/>
            <a:ext cx="186776" cy="118473"/>
            <a:chOff x="0" y="0"/>
            <a:chExt cx="186774" cy="118472"/>
          </a:xfrm>
        </p:grpSpPr>
        <p:sp>
          <p:nvSpPr>
            <p:cNvPr id="276" name="Freeform 144"/>
            <p:cNvSpPr/>
            <p:nvPr/>
          </p:nvSpPr>
          <p:spPr>
            <a:xfrm>
              <a:off x="-1" y="-1"/>
              <a:ext cx="186775" cy="118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530"/>
                  </a:moveTo>
                  <a:cubicBezTo>
                    <a:pt x="21600" y="10530"/>
                    <a:pt x="21600" y="10530"/>
                    <a:pt x="21600" y="10530"/>
                  </a:cubicBezTo>
                  <a:cubicBezTo>
                    <a:pt x="21600" y="10530"/>
                    <a:pt x="21600" y="10260"/>
                    <a:pt x="21431" y="10260"/>
                  </a:cubicBezTo>
                  <a:cubicBezTo>
                    <a:pt x="21431" y="10260"/>
                    <a:pt x="21431" y="10260"/>
                    <a:pt x="21431" y="10260"/>
                  </a:cubicBezTo>
                  <a:cubicBezTo>
                    <a:pt x="19575" y="4320"/>
                    <a:pt x="15356" y="0"/>
                    <a:pt x="10800" y="0"/>
                  </a:cubicBezTo>
                  <a:cubicBezTo>
                    <a:pt x="6244" y="0"/>
                    <a:pt x="2025" y="4320"/>
                    <a:pt x="0" y="10260"/>
                  </a:cubicBezTo>
                  <a:cubicBezTo>
                    <a:pt x="0" y="10260"/>
                    <a:pt x="0" y="10260"/>
                    <a:pt x="0" y="10260"/>
                  </a:cubicBezTo>
                  <a:cubicBezTo>
                    <a:pt x="0" y="10260"/>
                    <a:pt x="0" y="10260"/>
                    <a:pt x="0" y="10530"/>
                  </a:cubicBezTo>
                  <a:cubicBezTo>
                    <a:pt x="0" y="10530"/>
                    <a:pt x="0" y="10530"/>
                    <a:pt x="0" y="10530"/>
                  </a:cubicBezTo>
                  <a:cubicBezTo>
                    <a:pt x="0" y="10530"/>
                    <a:pt x="0" y="10800"/>
                    <a:pt x="0" y="10800"/>
                  </a:cubicBezTo>
                  <a:cubicBezTo>
                    <a:pt x="0" y="10800"/>
                    <a:pt x="0" y="11070"/>
                    <a:pt x="0" y="11070"/>
                  </a:cubicBezTo>
                  <a:cubicBezTo>
                    <a:pt x="0" y="11070"/>
                    <a:pt x="0" y="11070"/>
                    <a:pt x="0" y="11070"/>
                  </a:cubicBezTo>
                  <a:cubicBezTo>
                    <a:pt x="0" y="11070"/>
                    <a:pt x="0" y="11070"/>
                    <a:pt x="0" y="11340"/>
                  </a:cubicBezTo>
                  <a:cubicBezTo>
                    <a:pt x="0" y="11340"/>
                    <a:pt x="0" y="11340"/>
                    <a:pt x="0" y="11340"/>
                  </a:cubicBezTo>
                  <a:cubicBezTo>
                    <a:pt x="2025" y="17280"/>
                    <a:pt x="6244" y="21600"/>
                    <a:pt x="10800" y="21600"/>
                  </a:cubicBezTo>
                  <a:cubicBezTo>
                    <a:pt x="15356" y="21600"/>
                    <a:pt x="19575" y="17280"/>
                    <a:pt x="21431" y="11340"/>
                  </a:cubicBezTo>
                  <a:cubicBezTo>
                    <a:pt x="21431" y="11340"/>
                    <a:pt x="21431" y="11340"/>
                    <a:pt x="21431" y="11340"/>
                  </a:cubicBezTo>
                  <a:cubicBezTo>
                    <a:pt x="21600" y="11070"/>
                    <a:pt x="21600" y="11070"/>
                    <a:pt x="21600" y="11070"/>
                  </a:cubicBezTo>
                  <a:cubicBezTo>
                    <a:pt x="21600" y="11070"/>
                    <a:pt x="21600" y="11070"/>
                    <a:pt x="21600" y="11070"/>
                  </a:cubicBezTo>
                  <a:cubicBezTo>
                    <a:pt x="21600" y="11070"/>
                    <a:pt x="21600" y="10800"/>
                    <a:pt x="21600" y="10800"/>
                  </a:cubicBezTo>
                  <a:cubicBezTo>
                    <a:pt x="21600" y="10800"/>
                    <a:pt x="21600" y="10530"/>
                    <a:pt x="21600" y="10530"/>
                  </a:cubicBezTo>
                  <a:close/>
                  <a:moveTo>
                    <a:pt x="10800" y="19440"/>
                  </a:moveTo>
                  <a:cubicBezTo>
                    <a:pt x="6919" y="19440"/>
                    <a:pt x="3206" y="15930"/>
                    <a:pt x="1519" y="10800"/>
                  </a:cubicBezTo>
                  <a:cubicBezTo>
                    <a:pt x="3375" y="5670"/>
                    <a:pt x="6919" y="2160"/>
                    <a:pt x="10800" y="2160"/>
                  </a:cubicBezTo>
                  <a:cubicBezTo>
                    <a:pt x="14512" y="2160"/>
                    <a:pt x="18225" y="5670"/>
                    <a:pt x="20081" y="10800"/>
                  </a:cubicBezTo>
                  <a:cubicBezTo>
                    <a:pt x="18225" y="15930"/>
                    <a:pt x="14512" y="19440"/>
                    <a:pt x="10800" y="194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77" name="Freeform 145"/>
            <p:cNvSpPr/>
            <p:nvPr/>
          </p:nvSpPr>
          <p:spPr>
            <a:xfrm>
              <a:off x="70114" y="35662"/>
              <a:ext cx="25994" cy="26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0" y="0"/>
                  </a:moveTo>
                  <a:cubicBezTo>
                    <a:pt x="19200" y="0"/>
                    <a:pt x="19200" y="0"/>
                    <a:pt x="19200" y="0"/>
                  </a:cubicBezTo>
                  <a:cubicBezTo>
                    <a:pt x="8400" y="0"/>
                    <a:pt x="0" y="8400"/>
                    <a:pt x="0" y="19200"/>
                  </a:cubicBezTo>
                  <a:cubicBezTo>
                    <a:pt x="0" y="20400"/>
                    <a:pt x="1200" y="21600"/>
                    <a:pt x="2400" y="21600"/>
                  </a:cubicBezTo>
                  <a:cubicBezTo>
                    <a:pt x="3600" y="21600"/>
                    <a:pt x="4800" y="20400"/>
                    <a:pt x="4800" y="19200"/>
                  </a:cubicBezTo>
                  <a:cubicBezTo>
                    <a:pt x="4800" y="10800"/>
                    <a:pt x="10800" y="4800"/>
                    <a:pt x="19200" y="4800"/>
                  </a:cubicBezTo>
                  <a:cubicBezTo>
                    <a:pt x="19200" y="4800"/>
                    <a:pt x="19200" y="4800"/>
                    <a:pt x="19200" y="4800"/>
                  </a:cubicBezTo>
                  <a:cubicBezTo>
                    <a:pt x="20400" y="4800"/>
                    <a:pt x="21600" y="3600"/>
                    <a:pt x="21600" y="2400"/>
                  </a:cubicBezTo>
                  <a:cubicBezTo>
                    <a:pt x="21600" y="1200"/>
                    <a:pt x="20400" y="0"/>
                    <a:pt x="192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78" name="Freeform 146"/>
            <p:cNvSpPr/>
            <p:nvPr/>
          </p:nvSpPr>
          <p:spPr>
            <a:xfrm>
              <a:off x="52586" y="17528"/>
              <a:ext cx="81601" cy="83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629" y="0"/>
                    <a:pt x="0" y="5014"/>
                    <a:pt x="0" y="10800"/>
                  </a:cubicBezTo>
                  <a:cubicBezTo>
                    <a:pt x="0" y="16586"/>
                    <a:pt x="4629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  <a:moveTo>
                    <a:pt x="10800" y="20057"/>
                  </a:move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</p:grpSp>
      <p:grpSp>
        <p:nvGrpSpPr>
          <p:cNvPr id="282" name="Group 31"/>
          <p:cNvGrpSpPr/>
          <p:nvPr/>
        </p:nvGrpSpPr>
        <p:grpSpPr>
          <a:xfrm>
            <a:off x="5561880" y="2118120"/>
            <a:ext cx="3055073" cy="663150"/>
            <a:chOff x="0" y="0"/>
            <a:chExt cx="3055071" cy="663148"/>
          </a:xfrm>
        </p:grpSpPr>
        <p:sp>
          <p:nvSpPr>
            <p:cNvPr id="280" name="텍스트 개체 틀 2"/>
            <p:cNvSpPr txBox="1"/>
            <p:nvPr/>
          </p:nvSpPr>
          <p:spPr>
            <a:xfrm>
              <a:off x="-1" y="264370"/>
              <a:ext cx="3055072" cy="398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一直以来，编曲作曲是有一定门槛的，但是很多人想着有一天自己能写歌</a:t>
              </a:r>
            </a:p>
          </p:txBody>
        </p:sp>
        <p:sp>
          <p:nvSpPr>
            <p:cNvPr id="281" name="텍스트 개체 틀 2"/>
            <p:cNvSpPr txBox="1"/>
            <p:nvPr/>
          </p:nvSpPr>
          <p:spPr>
            <a:xfrm>
              <a:off x="-1" y="0"/>
              <a:ext cx="3055072" cy="307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b="1" sz="1200">
                  <a:solidFill>
                    <a:srgbClr val="EED69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门槛高</a:t>
              </a:r>
            </a:p>
          </p:txBody>
        </p:sp>
      </p:grpSp>
      <p:sp>
        <p:nvSpPr>
          <p:cNvPr id="283" name="Rounded Rectangle 11"/>
          <p:cNvSpPr/>
          <p:nvPr/>
        </p:nvSpPr>
        <p:spPr>
          <a:xfrm>
            <a:off x="5072419" y="3044862"/>
            <a:ext cx="401326" cy="401326"/>
          </a:xfrm>
          <a:prstGeom prst="roundRect">
            <a:avLst>
              <a:gd name="adj" fmla="val 50000"/>
            </a:avLst>
          </a:prstGeom>
          <a:solidFill>
            <a:srgbClr val="EED69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87" name="Group 18"/>
          <p:cNvGrpSpPr/>
          <p:nvPr/>
        </p:nvGrpSpPr>
        <p:grpSpPr>
          <a:xfrm>
            <a:off x="5191933" y="3158008"/>
            <a:ext cx="173784" cy="173784"/>
            <a:chOff x="0" y="0"/>
            <a:chExt cx="173782" cy="173782"/>
          </a:xfrm>
        </p:grpSpPr>
        <p:sp>
          <p:nvSpPr>
            <p:cNvPr id="284" name="Freeform 156"/>
            <p:cNvSpPr/>
            <p:nvPr/>
          </p:nvSpPr>
          <p:spPr>
            <a:xfrm>
              <a:off x="0" y="0"/>
              <a:ext cx="173783" cy="17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88" y="8606"/>
                  </a:moveTo>
                  <a:cubicBezTo>
                    <a:pt x="18394" y="8100"/>
                    <a:pt x="18394" y="8100"/>
                    <a:pt x="18394" y="8100"/>
                  </a:cubicBezTo>
                  <a:cubicBezTo>
                    <a:pt x="18394" y="7762"/>
                    <a:pt x="18225" y="7594"/>
                    <a:pt x="18056" y="7256"/>
                  </a:cubicBezTo>
                  <a:cubicBezTo>
                    <a:pt x="19238" y="5569"/>
                    <a:pt x="19238" y="5569"/>
                    <a:pt x="19238" y="5569"/>
                  </a:cubicBezTo>
                  <a:cubicBezTo>
                    <a:pt x="19575" y="5063"/>
                    <a:pt x="19575" y="4219"/>
                    <a:pt x="19069" y="3881"/>
                  </a:cubicBezTo>
                  <a:cubicBezTo>
                    <a:pt x="17719" y="2531"/>
                    <a:pt x="17719" y="2531"/>
                    <a:pt x="17719" y="2531"/>
                  </a:cubicBezTo>
                  <a:cubicBezTo>
                    <a:pt x="17550" y="2194"/>
                    <a:pt x="17213" y="2194"/>
                    <a:pt x="16875" y="2194"/>
                  </a:cubicBezTo>
                  <a:cubicBezTo>
                    <a:pt x="16538" y="2194"/>
                    <a:pt x="16369" y="2194"/>
                    <a:pt x="16031" y="2362"/>
                  </a:cubicBezTo>
                  <a:cubicBezTo>
                    <a:pt x="14344" y="3544"/>
                    <a:pt x="14344" y="3544"/>
                    <a:pt x="14344" y="3544"/>
                  </a:cubicBezTo>
                  <a:cubicBezTo>
                    <a:pt x="14006" y="3375"/>
                    <a:pt x="13838" y="3206"/>
                    <a:pt x="13500" y="3206"/>
                  </a:cubicBezTo>
                  <a:cubicBezTo>
                    <a:pt x="12994" y="1012"/>
                    <a:pt x="12994" y="1012"/>
                    <a:pt x="12994" y="1012"/>
                  </a:cubicBezTo>
                  <a:cubicBezTo>
                    <a:pt x="12994" y="506"/>
                    <a:pt x="12319" y="0"/>
                    <a:pt x="11644" y="0"/>
                  </a:cubicBezTo>
                  <a:cubicBezTo>
                    <a:pt x="9956" y="0"/>
                    <a:pt x="9956" y="0"/>
                    <a:pt x="9956" y="0"/>
                  </a:cubicBezTo>
                  <a:cubicBezTo>
                    <a:pt x="9281" y="0"/>
                    <a:pt x="8606" y="506"/>
                    <a:pt x="8606" y="1012"/>
                  </a:cubicBezTo>
                  <a:cubicBezTo>
                    <a:pt x="8100" y="3206"/>
                    <a:pt x="8100" y="3206"/>
                    <a:pt x="8100" y="3206"/>
                  </a:cubicBezTo>
                  <a:cubicBezTo>
                    <a:pt x="7762" y="3206"/>
                    <a:pt x="7594" y="3375"/>
                    <a:pt x="7256" y="3544"/>
                  </a:cubicBezTo>
                  <a:cubicBezTo>
                    <a:pt x="5569" y="2362"/>
                    <a:pt x="5569" y="2362"/>
                    <a:pt x="5569" y="2362"/>
                  </a:cubicBezTo>
                  <a:cubicBezTo>
                    <a:pt x="5231" y="2194"/>
                    <a:pt x="5063" y="2194"/>
                    <a:pt x="4725" y="2194"/>
                  </a:cubicBezTo>
                  <a:cubicBezTo>
                    <a:pt x="4387" y="2194"/>
                    <a:pt x="4050" y="2194"/>
                    <a:pt x="3881" y="2531"/>
                  </a:cubicBezTo>
                  <a:cubicBezTo>
                    <a:pt x="2531" y="3881"/>
                    <a:pt x="2531" y="3881"/>
                    <a:pt x="2531" y="3881"/>
                  </a:cubicBezTo>
                  <a:cubicBezTo>
                    <a:pt x="2025" y="4219"/>
                    <a:pt x="2025" y="5063"/>
                    <a:pt x="2362" y="5569"/>
                  </a:cubicBezTo>
                  <a:cubicBezTo>
                    <a:pt x="3544" y="7256"/>
                    <a:pt x="3544" y="7256"/>
                    <a:pt x="3544" y="7256"/>
                  </a:cubicBezTo>
                  <a:cubicBezTo>
                    <a:pt x="3375" y="7594"/>
                    <a:pt x="3206" y="7762"/>
                    <a:pt x="3206" y="8100"/>
                  </a:cubicBezTo>
                  <a:cubicBezTo>
                    <a:pt x="1012" y="8606"/>
                    <a:pt x="1012" y="8606"/>
                    <a:pt x="1012" y="8606"/>
                  </a:cubicBezTo>
                  <a:cubicBezTo>
                    <a:pt x="506" y="8606"/>
                    <a:pt x="0" y="9281"/>
                    <a:pt x="0" y="9956"/>
                  </a:cubicBezTo>
                  <a:cubicBezTo>
                    <a:pt x="0" y="11644"/>
                    <a:pt x="0" y="11644"/>
                    <a:pt x="0" y="11644"/>
                  </a:cubicBezTo>
                  <a:cubicBezTo>
                    <a:pt x="0" y="12319"/>
                    <a:pt x="506" y="12994"/>
                    <a:pt x="1012" y="12994"/>
                  </a:cubicBezTo>
                  <a:cubicBezTo>
                    <a:pt x="3206" y="13500"/>
                    <a:pt x="3206" y="13500"/>
                    <a:pt x="3206" y="13500"/>
                  </a:cubicBezTo>
                  <a:cubicBezTo>
                    <a:pt x="3206" y="13838"/>
                    <a:pt x="3375" y="14006"/>
                    <a:pt x="3544" y="14344"/>
                  </a:cubicBezTo>
                  <a:cubicBezTo>
                    <a:pt x="2362" y="16031"/>
                    <a:pt x="2362" y="16031"/>
                    <a:pt x="2362" y="16031"/>
                  </a:cubicBezTo>
                  <a:cubicBezTo>
                    <a:pt x="2025" y="16538"/>
                    <a:pt x="2025" y="17381"/>
                    <a:pt x="2531" y="17719"/>
                  </a:cubicBezTo>
                  <a:cubicBezTo>
                    <a:pt x="3881" y="19069"/>
                    <a:pt x="3881" y="19069"/>
                    <a:pt x="3881" y="19069"/>
                  </a:cubicBezTo>
                  <a:cubicBezTo>
                    <a:pt x="4050" y="19406"/>
                    <a:pt x="4387" y="19406"/>
                    <a:pt x="4725" y="19406"/>
                  </a:cubicBezTo>
                  <a:cubicBezTo>
                    <a:pt x="5063" y="19406"/>
                    <a:pt x="5231" y="19406"/>
                    <a:pt x="5569" y="19238"/>
                  </a:cubicBezTo>
                  <a:cubicBezTo>
                    <a:pt x="7256" y="18056"/>
                    <a:pt x="7256" y="18056"/>
                    <a:pt x="7256" y="18056"/>
                  </a:cubicBezTo>
                  <a:cubicBezTo>
                    <a:pt x="7594" y="18225"/>
                    <a:pt x="7762" y="18394"/>
                    <a:pt x="8100" y="18394"/>
                  </a:cubicBezTo>
                  <a:cubicBezTo>
                    <a:pt x="8606" y="20588"/>
                    <a:pt x="8606" y="20588"/>
                    <a:pt x="8606" y="20588"/>
                  </a:cubicBezTo>
                  <a:cubicBezTo>
                    <a:pt x="8606" y="21094"/>
                    <a:pt x="9281" y="21600"/>
                    <a:pt x="9956" y="21600"/>
                  </a:cubicBezTo>
                  <a:cubicBezTo>
                    <a:pt x="11644" y="21600"/>
                    <a:pt x="11644" y="21600"/>
                    <a:pt x="11644" y="21600"/>
                  </a:cubicBezTo>
                  <a:cubicBezTo>
                    <a:pt x="12319" y="21600"/>
                    <a:pt x="12994" y="21094"/>
                    <a:pt x="12994" y="20588"/>
                  </a:cubicBezTo>
                  <a:cubicBezTo>
                    <a:pt x="13500" y="18394"/>
                    <a:pt x="13500" y="18394"/>
                    <a:pt x="13500" y="18394"/>
                  </a:cubicBezTo>
                  <a:cubicBezTo>
                    <a:pt x="13838" y="18394"/>
                    <a:pt x="14006" y="18225"/>
                    <a:pt x="14344" y="18056"/>
                  </a:cubicBezTo>
                  <a:cubicBezTo>
                    <a:pt x="16031" y="19238"/>
                    <a:pt x="16031" y="19238"/>
                    <a:pt x="16031" y="19238"/>
                  </a:cubicBezTo>
                  <a:cubicBezTo>
                    <a:pt x="16369" y="19406"/>
                    <a:pt x="16538" y="19406"/>
                    <a:pt x="16875" y="19406"/>
                  </a:cubicBezTo>
                  <a:cubicBezTo>
                    <a:pt x="17213" y="19406"/>
                    <a:pt x="17550" y="19406"/>
                    <a:pt x="17719" y="19069"/>
                  </a:cubicBezTo>
                  <a:cubicBezTo>
                    <a:pt x="19069" y="17719"/>
                    <a:pt x="19069" y="17719"/>
                    <a:pt x="19069" y="17719"/>
                  </a:cubicBezTo>
                  <a:cubicBezTo>
                    <a:pt x="19575" y="17381"/>
                    <a:pt x="19575" y="16538"/>
                    <a:pt x="19238" y="16031"/>
                  </a:cubicBezTo>
                  <a:cubicBezTo>
                    <a:pt x="18056" y="14344"/>
                    <a:pt x="18056" y="14344"/>
                    <a:pt x="18056" y="14344"/>
                  </a:cubicBezTo>
                  <a:cubicBezTo>
                    <a:pt x="18225" y="14006"/>
                    <a:pt x="18394" y="13838"/>
                    <a:pt x="18394" y="13500"/>
                  </a:cubicBezTo>
                  <a:cubicBezTo>
                    <a:pt x="20588" y="12994"/>
                    <a:pt x="20588" y="12994"/>
                    <a:pt x="20588" y="12994"/>
                  </a:cubicBezTo>
                  <a:cubicBezTo>
                    <a:pt x="21094" y="12994"/>
                    <a:pt x="21600" y="12319"/>
                    <a:pt x="21600" y="11644"/>
                  </a:cubicBezTo>
                  <a:cubicBezTo>
                    <a:pt x="21600" y="9956"/>
                    <a:pt x="21600" y="9956"/>
                    <a:pt x="21600" y="9956"/>
                  </a:cubicBezTo>
                  <a:cubicBezTo>
                    <a:pt x="21600" y="9281"/>
                    <a:pt x="21094" y="8606"/>
                    <a:pt x="20588" y="8606"/>
                  </a:cubicBezTo>
                  <a:close/>
                  <a:moveTo>
                    <a:pt x="18225" y="12150"/>
                  </a:moveTo>
                  <a:cubicBezTo>
                    <a:pt x="17719" y="12150"/>
                    <a:pt x="17381" y="12488"/>
                    <a:pt x="17213" y="12994"/>
                  </a:cubicBezTo>
                  <a:cubicBezTo>
                    <a:pt x="17044" y="13331"/>
                    <a:pt x="17044" y="13500"/>
                    <a:pt x="16875" y="13669"/>
                  </a:cubicBezTo>
                  <a:cubicBezTo>
                    <a:pt x="16706" y="14175"/>
                    <a:pt x="16706" y="14681"/>
                    <a:pt x="17044" y="15019"/>
                  </a:cubicBezTo>
                  <a:cubicBezTo>
                    <a:pt x="18056" y="16875"/>
                    <a:pt x="18056" y="16875"/>
                    <a:pt x="18056" y="16875"/>
                  </a:cubicBezTo>
                  <a:cubicBezTo>
                    <a:pt x="16875" y="18056"/>
                    <a:pt x="16875" y="18056"/>
                    <a:pt x="16875" y="18056"/>
                  </a:cubicBezTo>
                  <a:cubicBezTo>
                    <a:pt x="15019" y="17044"/>
                    <a:pt x="15019" y="17044"/>
                    <a:pt x="15019" y="17044"/>
                  </a:cubicBezTo>
                  <a:cubicBezTo>
                    <a:pt x="14850" y="16875"/>
                    <a:pt x="14513" y="16706"/>
                    <a:pt x="14344" y="16706"/>
                  </a:cubicBezTo>
                  <a:cubicBezTo>
                    <a:pt x="14175" y="16706"/>
                    <a:pt x="14006" y="16706"/>
                    <a:pt x="13669" y="16875"/>
                  </a:cubicBezTo>
                  <a:cubicBezTo>
                    <a:pt x="13500" y="17044"/>
                    <a:pt x="13331" y="17044"/>
                    <a:pt x="12994" y="17213"/>
                  </a:cubicBezTo>
                  <a:cubicBezTo>
                    <a:pt x="12488" y="17381"/>
                    <a:pt x="12150" y="17719"/>
                    <a:pt x="12150" y="18225"/>
                  </a:cubicBezTo>
                  <a:cubicBezTo>
                    <a:pt x="11644" y="20250"/>
                    <a:pt x="11644" y="20250"/>
                    <a:pt x="11644" y="20250"/>
                  </a:cubicBezTo>
                  <a:cubicBezTo>
                    <a:pt x="9956" y="20250"/>
                    <a:pt x="9956" y="20250"/>
                    <a:pt x="9956" y="20250"/>
                  </a:cubicBezTo>
                  <a:cubicBezTo>
                    <a:pt x="9450" y="18225"/>
                    <a:pt x="9450" y="18225"/>
                    <a:pt x="9450" y="18225"/>
                  </a:cubicBezTo>
                  <a:cubicBezTo>
                    <a:pt x="9450" y="17719"/>
                    <a:pt x="9113" y="17381"/>
                    <a:pt x="8606" y="17213"/>
                  </a:cubicBezTo>
                  <a:cubicBezTo>
                    <a:pt x="8269" y="17044"/>
                    <a:pt x="8100" y="17044"/>
                    <a:pt x="7931" y="16875"/>
                  </a:cubicBezTo>
                  <a:cubicBezTo>
                    <a:pt x="7594" y="16706"/>
                    <a:pt x="7425" y="16706"/>
                    <a:pt x="7256" y="16706"/>
                  </a:cubicBezTo>
                  <a:cubicBezTo>
                    <a:pt x="7087" y="16706"/>
                    <a:pt x="6750" y="16875"/>
                    <a:pt x="6581" y="17044"/>
                  </a:cubicBezTo>
                  <a:cubicBezTo>
                    <a:pt x="4725" y="18056"/>
                    <a:pt x="4725" y="18056"/>
                    <a:pt x="4725" y="18056"/>
                  </a:cubicBezTo>
                  <a:cubicBezTo>
                    <a:pt x="3544" y="16875"/>
                    <a:pt x="3544" y="16875"/>
                    <a:pt x="3544" y="16875"/>
                  </a:cubicBezTo>
                  <a:cubicBezTo>
                    <a:pt x="4556" y="15019"/>
                    <a:pt x="4556" y="15019"/>
                    <a:pt x="4556" y="15019"/>
                  </a:cubicBezTo>
                  <a:cubicBezTo>
                    <a:pt x="4894" y="14681"/>
                    <a:pt x="4894" y="14175"/>
                    <a:pt x="4725" y="13669"/>
                  </a:cubicBezTo>
                  <a:cubicBezTo>
                    <a:pt x="4556" y="13500"/>
                    <a:pt x="4556" y="13331"/>
                    <a:pt x="4387" y="12994"/>
                  </a:cubicBezTo>
                  <a:cubicBezTo>
                    <a:pt x="4219" y="12488"/>
                    <a:pt x="3881" y="12150"/>
                    <a:pt x="3375" y="12150"/>
                  </a:cubicBezTo>
                  <a:cubicBezTo>
                    <a:pt x="1350" y="11644"/>
                    <a:pt x="1350" y="11644"/>
                    <a:pt x="1350" y="11644"/>
                  </a:cubicBezTo>
                  <a:cubicBezTo>
                    <a:pt x="1350" y="9956"/>
                    <a:pt x="1350" y="9956"/>
                    <a:pt x="1350" y="9956"/>
                  </a:cubicBezTo>
                  <a:cubicBezTo>
                    <a:pt x="3375" y="9450"/>
                    <a:pt x="3375" y="9450"/>
                    <a:pt x="3375" y="9450"/>
                  </a:cubicBezTo>
                  <a:cubicBezTo>
                    <a:pt x="3881" y="9450"/>
                    <a:pt x="4219" y="9113"/>
                    <a:pt x="4387" y="8606"/>
                  </a:cubicBezTo>
                  <a:cubicBezTo>
                    <a:pt x="4556" y="8269"/>
                    <a:pt x="4556" y="8100"/>
                    <a:pt x="4725" y="7931"/>
                  </a:cubicBezTo>
                  <a:cubicBezTo>
                    <a:pt x="4894" y="7425"/>
                    <a:pt x="4894" y="6919"/>
                    <a:pt x="4556" y="6581"/>
                  </a:cubicBezTo>
                  <a:cubicBezTo>
                    <a:pt x="3544" y="4725"/>
                    <a:pt x="3544" y="4725"/>
                    <a:pt x="3544" y="4725"/>
                  </a:cubicBezTo>
                  <a:cubicBezTo>
                    <a:pt x="4725" y="3544"/>
                    <a:pt x="4725" y="3544"/>
                    <a:pt x="4725" y="3544"/>
                  </a:cubicBezTo>
                  <a:cubicBezTo>
                    <a:pt x="6581" y="4556"/>
                    <a:pt x="6581" y="4556"/>
                    <a:pt x="6581" y="4556"/>
                  </a:cubicBezTo>
                  <a:cubicBezTo>
                    <a:pt x="6750" y="4725"/>
                    <a:pt x="7087" y="4894"/>
                    <a:pt x="7256" y="4894"/>
                  </a:cubicBezTo>
                  <a:cubicBezTo>
                    <a:pt x="7425" y="4894"/>
                    <a:pt x="7594" y="4894"/>
                    <a:pt x="7931" y="4725"/>
                  </a:cubicBezTo>
                  <a:cubicBezTo>
                    <a:pt x="8100" y="4556"/>
                    <a:pt x="8269" y="4556"/>
                    <a:pt x="8606" y="4387"/>
                  </a:cubicBezTo>
                  <a:cubicBezTo>
                    <a:pt x="9113" y="4219"/>
                    <a:pt x="9450" y="3881"/>
                    <a:pt x="9450" y="3375"/>
                  </a:cubicBezTo>
                  <a:cubicBezTo>
                    <a:pt x="9956" y="1350"/>
                    <a:pt x="9956" y="1350"/>
                    <a:pt x="9956" y="1350"/>
                  </a:cubicBezTo>
                  <a:cubicBezTo>
                    <a:pt x="11644" y="1350"/>
                    <a:pt x="11644" y="1350"/>
                    <a:pt x="11644" y="1350"/>
                  </a:cubicBezTo>
                  <a:cubicBezTo>
                    <a:pt x="12150" y="3375"/>
                    <a:pt x="12150" y="3375"/>
                    <a:pt x="12150" y="3375"/>
                  </a:cubicBezTo>
                  <a:cubicBezTo>
                    <a:pt x="12150" y="3881"/>
                    <a:pt x="12488" y="4219"/>
                    <a:pt x="12994" y="4387"/>
                  </a:cubicBezTo>
                  <a:cubicBezTo>
                    <a:pt x="13331" y="4556"/>
                    <a:pt x="13500" y="4556"/>
                    <a:pt x="13669" y="4725"/>
                  </a:cubicBezTo>
                  <a:cubicBezTo>
                    <a:pt x="14006" y="4894"/>
                    <a:pt x="14175" y="4894"/>
                    <a:pt x="14344" y="4894"/>
                  </a:cubicBezTo>
                  <a:cubicBezTo>
                    <a:pt x="14513" y="4894"/>
                    <a:pt x="14850" y="4725"/>
                    <a:pt x="15019" y="4556"/>
                  </a:cubicBezTo>
                  <a:cubicBezTo>
                    <a:pt x="16875" y="3544"/>
                    <a:pt x="16875" y="3544"/>
                    <a:pt x="16875" y="3544"/>
                  </a:cubicBezTo>
                  <a:cubicBezTo>
                    <a:pt x="18056" y="4725"/>
                    <a:pt x="18056" y="4725"/>
                    <a:pt x="18056" y="4725"/>
                  </a:cubicBezTo>
                  <a:cubicBezTo>
                    <a:pt x="17044" y="6581"/>
                    <a:pt x="17044" y="6581"/>
                    <a:pt x="17044" y="6581"/>
                  </a:cubicBezTo>
                  <a:cubicBezTo>
                    <a:pt x="16706" y="6919"/>
                    <a:pt x="16706" y="7425"/>
                    <a:pt x="16875" y="7931"/>
                  </a:cubicBezTo>
                  <a:cubicBezTo>
                    <a:pt x="17044" y="8100"/>
                    <a:pt x="17044" y="8269"/>
                    <a:pt x="17213" y="8606"/>
                  </a:cubicBezTo>
                  <a:cubicBezTo>
                    <a:pt x="17381" y="9113"/>
                    <a:pt x="17719" y="9450"/>
                    <a:pt x="18225" y="9450"/>
                  </a:cubicBezTo>
                  <a:cubicBezTo>
                    <a:pt x="20250" y="9956"/>
                    <a:pt x="20250" y="9956"/>
                    <a:pt x="20250" y="9956"/>
                  </a:cubicBezTo>
                  <a:cubicBezTo>
                    <a:pt x="20250" y="11644"/>
                    <a:pt x="20250" y="11644"/>
                    <a:pt x="20250" y="11644"/>
                  </a:cubicBezTo>
                  <a:lnTo>
                    <a:pt x="18225" y="121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85" name="Freeform 157"/>
            <p:cNvSpPr/>
            <p:nvPr/>
          </p:nvSpPr>
          <p:spPr>
            <a:xfrm>
              <a:off x="49331" y="49331"/>
              <a:ext cx="75682" cy="75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  <a:moveTo>
                    <a:pt x="10800" y="20443"/>
                  </a:moveTo>
                  <a:cubicBezTo>
                    <a:pt x="5400" y="20443"/>
                    <a:pt x="1543" y="16200"/>
                    <a:pt x="1543" y="10800"/>
                  </a:cubicBezTo>
                  <a:cubicBezTo>
                    <a:pt x="1543" y="5400"/>
                    <a:pt x="5400" y="1543"/>
                    <a:pt x="10800" y="1543"/>
                  </a:cubicBezTo>
                  <a:cubicBezTo>
                    <a:pt x="16200" y="1543"/>
                    <a:pt x="20443" y="5400"/>
                    <a:pt x="20443" y="10800"/>
                  </a:cubicBezTo>
                  <a:cubicBezTo>
                    <a:pt x="20443" y="16200"/>
                    <a:pt x="16200" y="20443"/>
                    <a:pt x="10800" y="2044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86" name="Freeform 158"/>
            <p:cNvSpPr/>
            <p:nvPr/>
          </p:nvSpPr>
          <p:spPr>
            <a:xfrm>
              <a:off x="65588" y="65588"/>
              <a:ext cx="43168" cy="43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725" y="0"/>
                    <a:pt x="0" y="4725"/>
                    <a:pt x="0" y="10800"/>
                  </a:cubicBezTo>
                  <a:cubicBezTo>
                    <a:pt x="0" y="16875"/>
                    <a:pt x="4725" y="21600"/>
                    <a:pt x="10800" y="21600"/>
                  </a:cubicBezTo>
                  <a:cubicBezTo>
                    <a:pt x="16875" y="21600"/>
                    <a:pt x="21600" y="16875"/>
                    <a:pt x="21600" y="10800"/>
                  </a:cubicBezTo>
                  <a:cubicBezTo>
                    <a:pt x="21600" y="4725"/>
                    <a:pt x="16875" y="0"/>
                    <a:pt x="10800" y="0"/>
                  </a:cubicBezTo>
                  <a:close/>
                  <a:moveTo>
                    <a:pt x="10800" y="18900"/>
                  </a:moveTo>
                  <a:cubicBezTo>
                    <a:pt x="6075" y="18900"/>
                    <a:pt x="2700" y="15525"/>
                    <a:pt x="2700" y="10800"/>
                  </a:cubicBezTo>
                  <a:cubicBezTo>
                    <a:pt x="2700" y="6075"/>
                    <a:pt x="6075" y="2700"/>
                    <a:pt x="10800" y="2700"/>
                  </a:cubicBezTo>
                  <a:cubicBezTo>
                    <a:pt x="15525" y="2700"/>
                    <a:pt x="18900" y="6075"/>
                    <a:pt x="18900" y="10800"/>
                  </a:cubicBezTo>
                  <a:cubicBezTo>
                    <a:pt x="18900" y="15525"/>
                    <a:pt x="15525" y="18900"/>
                    <a:pt x="10800" y="189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</p:grpSp>
      <p:sp>
        <p:nvSpPr>
          <p:cNvPr id="288" name="Rounded Rectangle 13"/>
          <p:cNvSpPr/>
          <p:nvPr/>
        </p:nvSpPr>
        <p:spPr>
          <a:xfrm>
            <a:off x="5084316" y="3789860"/>
            <a:ext cx="401326" cy="40132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92" name="Group 22"/>
          <p:cNvGrpSpPr/>
          <p:nvPr/>
        </p:nvGrpSpPr>
        <p:grpSpPr>
          <a:xfrm>
            <a:off x="5204645" y="3915316"/>
            <a:ext cx="169579" cy="169587"/>
            <a:chOff x="-1" y="0"/>
            <a:chExt cx="169577" cy="169586"/>
          </a:xfrm>
        </p:grpSpPr>
        <p:sp>
          <p:nvSpPr>
            <p:cNvPr id="289" name="Freeform 23"/>
            <p:cNvSpPr/>
            <p:nvPr/>
          </p:nvSpPr>
          <p:spPr>
            <a:xfrm>
              <a:off x="92740" y="21403"/>
              <a:ext cx="55432" cy="55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43" y="20571"/>
                  </a:moveTo>
                  <a:cubicBezTo>
                    <a:pt x="19543" y="20571"/>
                    <a:pt x="19543" y="20571"/>
                    <a:pt x="19543" y="20571"/>
                  </a:cubicBezTo>
                  <a:cubicBezTo>
                    <a:pt x="19543" y="21086"/>
                    <a:pt x="20057" y="21600"/>
                    <a:pt x="20571" y="21600"/>
                  </a:cubicBezTo>
                  <a:cubicBezTo>
                    <a:pt x="21086" y="21600"/>
                    <a:pt x="21600" y="21086"/>
                    <a:pt x="21600" y="20571"/>
                  </a:cubicBezTo>
                  <a:cubicBezTo>
                    <a:pt x="21600" y="20571"/>
                    <a:pt x="21600" y="20571"/>
                    <a:pt x="21600" y="20571"/>
                  </a:cubicBezTo>
                  <a:cubicBezTo>
                    <a:pt x="21600" y="9257"/>
                    <a:pt x="12343" y="0"/>
                    <a:pt x="1029" y="0"/>
                  </a:cubicBezTo>
                  <a:cubicBezTo>
                    <a:pt x="1029" y="0"/>
                    <a:pt x="1029" y="0"/>
                    <a:pt x="1029" y="0"/>
                  </a:cubicBezTo>
                  <a:cubicBezTo>
                    <a:pt x="514" y="0"/>
                    <a:pt x="0" y="514"/>
                    <a:pt x="0" y="1029"/>
                  </a:cubicBezTo>
                  <a:cubicBezTo>
                    <a:pt x="0" y="1543"/>
                    <a:pt x="514" y="2057"/>
                    <a:pt x="1029" y="2057"/>
                  </a:cubicBezTo>
                  <a:cubicBezTo>
                    <a:pt x="1029" y="2057"/>
                    <a:pt x="1029" y="2057"/>
                    <a:pt x="1029" y="2057"/>
                  </a:cubicBezTo>
                  <a:cubicBezTo>
                    <a:pt x="11314" y="2057"/>
                    <a:pt x="19543" y="10286"/>
                    <a:pt x="19543" y="2057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90" name="Freeform 24"/>
            <p:cNvSpPr/>
            <p:nvPr/>
          </p:nvSpPr>
          <p:spPr>
            <a:xfrm>
              <a:off x="-2" y="-1"/>
              <a:ext cx="169350" cy="169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600" fill="norm" stroke="1" extrusionOk="0">
                  <a:moveTo>
                    <a:pt x="5940" y="675"/>
                  </a:moveTo>
                  <a:cubicBezTo>
                    <a:pt x="5607" y="169"/>
                    <a:pt x="5109" y="0"/>
                    <a:pt x="4610" y="0"/>
                  </a:cubicBezTo>
                  <a:cubicBezTo>
                    <a:pt x="4278" y="0"/>
                    <a:pt x="4112" y="0"/>
                    <a:pt x="3780" y="169"/>
                  </a:cubicBezTo>
                  <a:cubicBezTo>
                    <a:pt x="3115" y="506"/>
                    <a:pt x="2617" y="1181"/>
                    <a:pt x="2617" y="2025"/>
                  </a:cubicBezTo>
                  <a:cubicBezTo>
                    <a:pt x="2617" y="11306"/>
                    <a:pt x="2617" y="11306"/>
                    <a:pt x="2617" y="11306"/>
                  </a:cubicBezTo>
                  <a:cubicBezTo>
                    <a:pt x="623" y="13500"/>
                    <a:pt x="623" y="13500"/>
                    <a:pt x="623" y="13500"/>
                  </a:cubicBezTo>
                  <a:cubicBezTo>
                    <a:pt x="-208" y="14175"/>
                    <a:pt x="-208" y="15525"/>
                    <a:pt x="623" y="16200"/>
                  </a:cubicBezTo>
                  <a:cubicBezTo>
                    <a:pt x="5275" y="20925"/>
                    <a:pt x="5275" y="20925"/>
                    <a:pt x="5275" y="20925"/>
                  </a:cubicBezTo>
                  <a:cubicBezTo>
                    <a:pt x="5607" y="21431"/>
                    <a:pt x="6106" y="21600"/>
                    <a:pt x="6604" y="21600"/>
                  </a:cubicBezTo>
                  <a:cubicBezTo>
                    <a:pt x="7103" y="21600"/>
                    <a:pt x="7601" y="21431"/>
                    <a:pt x="7934" y="20925"/>
                  </a:cubicBezTo>
                  <a:cubicBezTo>
                    <a:pt x="10094" y="18900"/>
                    <a:pt x="10094" y="18900"/>
                    <a:pt x="10094" y="18900"/>
                  </a:cubicBezTo>
                  <a:cubicBezTo>
                    <a:pt x="19232" y="18900"/>
                    <a:pt x="19232" y="18900"/>
                    <a:pt x="19232" y="18900"/>
                  </a:cubicBezTo>
                  <a:cubicBezTo>
                    <a:pt x="20063" y="18900"/>
                    <a:pt x="20727" y="18394"/>
                    <a:pt x="21060" y="17719"/>
                  </a:cubicBezTo>
                  <a:cubicBezTo>
                    <a:pt x="21392" y="16875"/>
                    <a:pt x="21226" y="16031"/>
                    <a:pt x="20561" y="15525"/>
                  </a:cubicBezTo>
                  <a:lnTo>
                    <a:pt x="5940" y="675"/>
                  </a:lnTo>
                  <a:close/>
                  <a:moveTo>
                    <a:pt x="9097" y="17887"/>
                  </a:moveTo>
                  <a:cubicBezTo>
                    <a:pt x="7103" y="20081"/>
                    <a:pt x="7103" y="20081"/>
                    <a:pt x="7103" y="20081"/>
                  </a:cubicBezTo>
                  <a:cubicBezTo>
                    <a:pt x="6937" y="20250"/>
                    <a:pt x="6770" y="20250"/>
                    <a:pt x="6604" y="20250"/>
                  </a:cubicBezTo>
                  <a:cubicBezTo>
                    <a:pt x="6438" y="20250"/>
                    <a:pt x="6272" y="20250"/>
                    <a:pt x="6106" y="20081"/>
                  </a:cubicBezTo>
                  <a:cubicBezTo>
                    <a:pt x="1454" y="15356"/>
                    <a:pt x="1454" y="15356"/>
                    <a:pt x="1454" y="15356"/>
                  </a:cubicBezTo>
                  <a:cubicBezTo>
                    <a:pt x="1287" y="15187"/>
                    <a:pt x="1287" y="15019"/>
                    <a:pt x="1287" y="14850"/>
                  </a:cubicBezTo>
                  <a:cubicBezTo>
                    <a:pt x="1287" y="14681"/>
                    <a:pt x="1287" y="14513"/>
                    <a:pt x="1454" y="14344"/>
                  </a:cubicBezTo>
                  <a:cubicBezTo>
                    <a:pt x="3614" y="12319"/>
                    <a:pt x="3614" y="12319"/>
                    <a:pt x="3614" y="12319"/>
                  </a:cubicBezTo>
                  <a:cubicBezTo>
                    <a:pt x="3614" y="12319"/>
                    <a:pt x="3614" y="12319"/>
                    <a:pt x="3614" y="12319"/>
                  </a:cubicBezTo>
                  <a:cubicBezTo>
                    <a:pt x="9097" y="17887"/>
                    <a:pt x="9097" y="17887"/>
                    <a:pt x="9097" y="17887"/>
                  </a:cubicBezTo>
                  <a:cubicBezTo>
                    <a:pt x="9097" y="17887"/>
                    <a:pt x="9097" y="17887"/>
                    <a:pt x="9097" y="17887"/>
                  </a:cubicBezTo>
                  <a:close/>
                  <a:moveTo>
                    <a:pt x="10094" y="17550"/>
                  </a:moveTo>
                  <a:cubicBezTo>
                    <a:pt x="9927" y="17550"/>
                    <a:pt x="9927" y="17550"/>
                    <a:pt x="9761" y="17550"/>
                  </a:cubicBezTo>
                  <a:cubicBezTo>
                    <a:pt x="3946" y="11644"/>
                    <a:pt x="3946" y="11644"/>
                    <a:pt x="3946" y="11644"/>
                  </a:cubicBezTo>
                  <a:cubicBezTo>
                    <a:pt x="3946" y="11475"/>
                    <a:pt x="3946" y="11475"/>
                    <a:pt x="3946" y="11306"/>
                  </a:cubicBezTo>
                  <a:cubicBezTo>
                    <a:pt x="3946" y="3206"/>
                    <a:pt x="3946" y="3206"/>
                    <a:pt x="3946" y="3206"/>
                  </a:cubicBezTo>
                  <a:cubicBezTo>
                    <a:pt x="18069" y="17550"/>
                    <a:pt x="18069" y="17550"/>
                    <a:pt x="18069" y="17550"/>
                  </a:cubicBezTo>
                  <a:lnTo>
                    <a:pt x="10094" y="17550"/>
                  </a:lnTo>
                  <a:close/>
                  <a:moveTo>
                    <a:pt x="19897" y="17213"/>
                  </a:moveTo>
                  <a:cubicBezTo>
                    <a:pt x="19730" y="17381"/>
                    <a:pt x="19564" y="17550"/>
                    <a:pt x="19232" y="17550"/>
                  </a:cubicBezTo>
                  <a:cubicBezTo>
                    <a:pt x="19066" y="17550"/>
                    <a:pt x="19066" y="17550"/>
                    <a:pt x="19066" y="17550"/>
                  </a:cubicBezTo>
                  <a:cubicBezTo>
                    <a:pt x="3946" y="2194"/>
                    <a:pt x="3946" y="2194"/>
                    <a:pt x="3946" y="2194"/>
                  </a:cubicBezTo>
                  <a:cubicBezTo>
                    <a:pt x="3946" y="2025"/>
                    <a:pt x="3946" y="2025"/>
                    <a:pt x="3946" y="2025"/>
                  </a:cubicBezTo>
                  <a:cubicBezTo>
                    <a:pt x="3946" y="1688"/>
                    <a:pt x="4112" y="1519"/>
                    <a:pt x="4278" y="1350"/>
                  </a:cubicBezTo>
                  <a:cubicBezTo>
                    <a:pt x="4444" y="1350"/>
                    <a:pt x="4444" y="1350"/>
                    <a:pt x="4610" y="1350"/>
                  </a:cubicBezTo>
                  <a:cubicBezTo>
                    <a:pt x="4777" y="1350"/>
                    <a:pt x="4943" y="1350"/>
                    <a:pt x="5109" y="1519"/>
                  </a:cubicBezTo>
                  <a:cubicBezTo>
                    <a:pt x="19730" y="16369"/>
                    <a:pt x="19730" y="16369"/>
                    <a:pt x="19730" y="16369"/>
                  </a:cubicBezTo>
                  <a:cubicBezTo>
                    <a:pt x="19897" y="16537"/>
                    <a:pt x="19897" y="16875"/>
                    <a:pt x="19897" y="1721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91" name="Freeform 25"/>
            <p:cNvSpPr/>
            <p:nvPr/>
          </p:nvSpPr>
          <p:spPr>
            <a:xfrm>
              <a:off x="89996" y="0"/>
              <a:ext cx="79580" cy="79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2880"/>
                  </a:moveTo>
                  <a:cubicBezTo>
                    <a:pt x="1440" y="2880"/>
                    <a:pt x="1440" y="2880"/>
                    <a:pt x="1440" y="2880"/>
                  </a:cubicBezTo>
                  <a:cubicBezTo>
                    <a:pt x="10800" y="2880"/>
                    <a:pt x="18720" y="10800"/>
                    <a:pt x="18720" y="20160"/>
                  </a:cubicBezTo>
                  <a:cubicBezTo>
                    <a:pt x="18720" y="20160"/>
                    <a:pt x="18720" y="20160"/>
                    <a:pt x="18720" y="20160"/>
                  </a:cubicBezTo>
                  <a:cubicBezTo>
                    <a:pt x="18720" y="20880"/>
                    <a:pt x="19440" y="21600"/>
                    <a:pt x="20160" y="21600"/>
                  </a:cubicBezTo>
                  <a:cubicBezTo>
                    <a:pt x="20880" y="21600"/>
                    <a:pt x="21600" y="20880"/>
                    <a:pt x="21600" y="20160"/>
                  </a:cubicBezTo>
                  <a:cubicBezTo>
                    <a:pt x="21600" y="20160"/>
                    <a:pt x="21600" y="20160"/>
                    <a:pt x="21600" y="20160"/>
                  </a:cubicBezTo>
                  <a:cubicBezTo>
                    <a:pt x="21600" y="9000"/>
                    <a:pt x="12600" y="0"/>
                    <a:pt x="1440" y="0"/>
                  </a:cubicBezTo>
                  <a:cubicBezTo>
                    <a:pt x="1440" y="0"/>
                    <a:pt x="1440" y="0"/>
                    <a:pt x="1440" y="0"/>
                  </a:cubicBezTo>
                  <a:cubicBezTo>
                    <a:pt x="720" y="0"/>
                    <a:pt x="0" y="720"/>
                    <a:pt x="0" y="1440"/>
                  </a:cubicBezTo>
                  <a:cubicBezTo>
                    <a:pt x="0" y="2160"/>
                    <a:pt x="720" y="2880"/>
                    <a:pt x="1440" y="28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</p:grpSp>
      <p:grpSp>
        <p:nvGrpSpPr>
          <p:cNvPr id="295" name="Group 31"/>
          <p:cNvGrpSpPr/>
          <p:nvPr/>
        </p:nvGrpSpPr>
        <p:grpSpPr>
          <a:xfrm>
            <a:off x="5593257" y="2929206"/>
            <a:ext cx="3055071" cy="495509"/>
            <a:chOff x="0" y="0"/>
            <a:chExt cx="3055070" cy="495508"/>
          </a:xfrm>
        </p:grpSpPr>
        <p:sp>
          <p:nvSpPr>
            <p:cNvPr id="293" name="텍스트 개체 틀 2"/>
            <p:cNvSpPr txBox="1"/>
            <p:nvPr/>
          </p:nvSpPr>
          <p:spPr>
            <a:xfrm>
              <a:off x="-1" y="264370"/>
              <a:ext cx="3055072" cy="231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音乐创作极大的需要灵感，这导致创作一首歌的时间会比较长</a:t>
              </a:r>
            </a:p>
          </p:txBody>
        </p:sp>
        <p:sp>
          <p:nvSpPr>
            <p:cNvPr id="294" name="텍스트 개체 틀 2"/>
            <p:cNvSpPr txBox="1"/>
            <p:nvPr/>
          </p:nvSpPr>
          <p:spPr>
            <a:xfrm>
              <a:off x="-1" y="-1"/>
              <a:ext cx="3055072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b="1" sz="1200">
                  <a:solidFill>
                    <a:srgbClr val="EED69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效率低</a:t>
              </a:r>
            </a:p>
          </p:txBody>
        </p:sp>
      </p:grpSp>
      <p:grpSp>
        <p:nvGrpSpPr>
          <p:cNvPr id="298" name="Group 31"/>
          <p:cNvGrpSpPr/>
          <p:nvPr/>
        </p:nvGrpSpPr>
        <p:grpSpPr>
          <a:xfrm>
            <a:off x="5604313" y="3731085"/>
            <a:ext cx="3055073" cy="663150"/>
            <a:chOff x="0" y="0"/>
            <a:chExt cx="3055071" cy="663148"/>
          </a:xfrm>
        </p:grpSpPr>
        <p:sp>
          <p:nvSpPr>
            <p:cNvPr id="296" name="텍스트 개체 틀 2"/>
            <p:cNvSpPr txBox="1"/>
            <p:nvPr/>
          </p:nvSpPr>
          <p:spPr>
            <a:xfrm>
              <a:off x="-1" y="264370"/>
              <a:ext cx="3055072" cy="398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音乐风格在社会的进步中越来越多的被创新和开发，但是传统创作方式创作出来的音乐风格依然单一</a:t>
              </a:r>
            </a:p>
          </p:txBody>
        </p:sp>
        <p:sp>
          <p:nvSpPr>
            <p:cNvPr id="297" name="텍스트 개체 틀 2"/>
            <p:cNvSpPr txBox="1"/>
            <p:nvPr/>
          </p:nvSpPr>
          <p:spPr>
            <a:xfrm>
              <a:off x="-1" y="0"/>
              <a:ext cx="3055072" cy="307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b="1" sz="1200">
                  <a:solidFill>
                    <a:srgbClr val="EED69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风格单一</a:t>
              </a:r>
            </a:p>
          </p:txBody>
        </p:sp>
      </p:grpSp>
      <p:sp>
        <p:nvSpPr>
          <p:cNvPr id="299" name="矩形 44"/>
          <p:cNvSpPr txBox="1"/>
          <p:nvPr/>
        </p:nvSpPr>
        <p:spPr>
          <a:xfrm>
            <a:off x="1089058" y="417777"/>
            <a:ext cx="1399836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2.2 行业痛点</a:t>
            </a:r>
          </a:p>
        </p:txBody>
      </p:sp>
      <p:sp>
        <p:nvSpPr>
          <p:cNvPr id="300" name="TextBox 1"/>
          <p:cNvSpPr txBox="1"/>
          <p:nvPr/>
        </p:nvSpPr>
        <p:spPr>
          <a:xfrm>
            <a:off x="1089058" y="770433"/>
            <a:ext cx="1879732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INDUSTRY PAIN POINTS</a:t>
            </a:r>
          </a:p>
        </p:txBody>
      </p:sp>
      <p:grpSp>
        <p:nvGrpSpPr>
          <p:cNvPr id="303" name="组合 46"/>
          <p:cNvGrpSpPr/>
          <p:nvPr/>
        </p:nvGrpSpPr>
        <p:grpSpPr>
          <a:xfrm>
            <a:off x="597839" y="411097"/>
            <a:ext cx="468145" cy="552364"/>
            <a:chOff x="0" y="0"/>
            <a:chExt cx="468144" cy="552363"/>
          </a:xfrm>
        </p:grpSpPr>
        <p:sp>
          <p:nvSpPr>
            <p:cNvPr id="301" name="任意多边形 17"/>
            <p:cNvSpPr/>
            <p:nvPr/>
          </p:nvSpPr>
          <p:spPr>
            <a:xfrm>
              <a:off x="-1" y="0"/>
              <a:ext cx="468145" cy="552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02" name="矩形 48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pic>
        <p:nvPicPr>
          <p:cNvPr id="304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244" y="1778275"/>
            <a:ext cx="3559488" cy="2375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652691"/>
            <a:ext cx="4653280" cy="2732134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Rounded Rectangle 10"/>
          <p:cNvSpPr/>
          <p:nvPr/>
        </p:nvSpPr>
        <p:spPr>
          <a:xfrm>
            <a:off x="5077793" y="1436262"/>
            <a:ext cx="401326" cy="401326"/>
          </a:xfrm>
          <a:prstGeom prst="roundRect">
            <a:avLst>
              <a:gd name="adj" fmla="val 50000"/>
            </a:avLst>
          </a:prstGeom>
          <a:solidFill>
            <a:srgbClr val="EED69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sp>
        <p:nvSpPr>
          <p:cNvPr id="307" name="Freeform 53"/>
          <p:cNvSpPr/>
          <p:nvPr/>
        </p:nvSpPr>
        <p:spPr>
          <a:xfrm>
            <a:off x="5209935" y="1552389"/>
            <a:ext cx="145960" cy="162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2" fill="norm" stroke="1" extrusionOk="0">
                <a:moveTo>
                  <a:pt x="17505" y="4232"/>
                </a:moveTo>
                <a:cubicBezTo>
                  <a:pt x="18119" y="3221"/>
                  <a:pt x="18119" y="3221"/>
                  <a:pt x="18119" y="3221"/>
                </a:cubicBezTo>
                <a:cubicBezTo>
                  <a:pt x="18324" y="3405"/>
                  <a:pt x="18324" y="3405"/>
                  <a:pt x="18324" y="3405"/>
                </a:cubicBezTo>
                <a:cubicBezTo>
                  <a:pt x="18529" y="3405"/>
                  <a:pt x="18734" y="3497"/>
                  <a:pt x="18836" y="3405"/>
                </a:cubicBezTo>
                <a:cubicBezTo>
                  <a:pt x="19041" y="3405"/>
                  <a:pt x="19245" y="3313"/>
                  <a:pt x="19245" y="3129"/>
                </a:cubicBezTo>
                <a:cubicBezTo>
                  <a:pt x="19757" y="2486"/>
                  <a:pt x="19757" y="2486"/>
                  <a:pt x="19757" y="2486"/>
                </a:cubicBezTo>
                <a:cubicBezTo>
                  <a:pt x="19962" y="2210"/>
                  <a:pt x="19860" y="1842"/>
                  <a:pt x="19450" y="1658"/>
                </a:cubicBezTo>
                <a:cubicBezTo>
                  <a:pt x="16482" y="96"/>
                  <a:pt x="16482" y="96"/>
                  <a:pt x="16482" y="96"/>
                </a:cubicBezTo>
                <a:cubicBezTo>
                  <a:pt x="16174" y="-88"/>
                  <a:pt x="15765" y="4"/>
                  <a:pt x="15560" y="280"/>
                </a:cubicBezTo>
                <a:cubicBezTo>
                  <a:pt x="15151" y="923"/>
                  <a:pt x="15151" y="923"/>
                  <a:pt x="15151" y="923"/>
                </a:cubicBezTo>
                <a:cubicBezTo>
                  <a:pt x="15048" y="1107"/>
                  <a:pt x="15048" y="1291"/>
                  <a:pt x="15048" y="1383"/>
                </a:cubicBezTo>
                <a:cubicBezTo>
                  <a:pt x="15048" y="1566"/>
                  <a:pt x="15253" y="1658"/>
                  <a:pt x="15355" y="1750"/>
                </a:cubicBezTo>
                <a:cubicBezTo>
                  <a:pt x="15560" y="1934"/>
                  <a:pt x="15560" y="1934"/>
                  <a:pt x="15560" y="1934"/>
                </a:cubicBezTo>
                <a:cubicBezTo>
                  <a:pt x="14946" y="2853"/>
                  <a:pt x="14946" y="2853"/>
                  <a:pt x="14946" y="2853"/>
                </a:cubicBezTo>
                <a:cubicBezTo>
                  <a:pt x="13718" y="2394"/>
                  <a:pt x="12284" y="2118"/>
                  <a:pt x="10851" y="2118"/>
                </a:cubicBezTo>
                <a:cubicBezTo>
                  <a:pt x="9316" y="2118"/>
                  <a:pt x="7985" y="2394"/>
                  <a:pt x="6654" y="2853"/>
                </a:cubicBezTo>
                <a:cubicBezTo>
                  <a:pt x="6040" y="1934"/>
                  <a:pt x="6040" y="1934"/>
                  <a:pt x="6040" y="1934"/>
                </a:cubicBezTo>
                <a:cubicBezTo>
                  <a:pt x="6347" y="1750"/>
                  <a:pt x="6347" y="1750"/>
                  <a:pt x="6347" y="1750"/>
                </a:cubicBezTo>
                <a:cubicBezTo>
                  <a:pt x="6449" y="1658"/>
                  <a:pt x="6552" y="1566"/>
                  <a:pt x="6654" y="1383"/>
                </a:cubicBezTo>
                <a:cubicBezTo>
                  <a:pt x="6654" y="1291"/>
                  <a:pt x="6654" y="1107"/>
                  <a:pt x="6552" y="923"/>
                </a:cubicBezTo>
                <a:cubicBezTo>
                  <a:pt x="6142" y="280"/>
                  <a:pt x="6142" y="280"/>
                  <a:pt x="6142" y="280"/>
                </a:cubicBezTo>
                <a:cubicBezTo>
                  <a:pt x="5937" y="4"/>
                  <a:pt x="5528" y="-88"/>
                  <a:pt x="5221" y="96"/>
                </a:cubicBezTo>
                <a:cubicBezTo>
                  <a:pt x="2150" y="1658"/>
                  <a:pt x="2150" y="1658"/>
                  <a:pt x="2150" y="1658"/>
                </a:cubicBezTo>
                <a:cubicBezTo>
                  <a:pt x="1843" y="1842"/>
                  <a:pt x="1740" y="2210"/>
                  <a:pt x="1945" y="2486"/>
                </a:cubicBezTo>
                <a:cubicBezTo>
                  <a:pt x="2355" y="3129"/>
                  <a:pt x="2355" y="3129"/>
                  <a:pt x="2355" y="3129"/>
                </a:cubicBezTo>
                <a:cubicBezTo>
                  <a:pt x="2457" y="3313"/>
                  <a:pt x="2559" y="3405"/>
                  <a:pt x="2764" y="3405"/>
                </a:cubicBezTo>
                <a:cubicBezTo>
                  <a:pt x="2969" y="3497"/>
                  <a:pt x="3173" y="3405"/>
                  <a:pt x="3276" y="3405"/>
                </a:cubicBezTo>
                <a:cubicBezTo>
                  <a:pt x="3481" y="3221"/>
                  <a:pt x="3481" y="3221"/>
                  <a:pt x="3481" y="3221"/>
                </a:cubicBezTo>
                <a:cubicBezTo>
                  <a:pt x="4095" y="4232"/>
                  <a:pt x="4095" y="4232"/>
                  <a:pt x="4095" y="4232"/>
                </a:cubicBezTo>
                <a:cubicBezTo>
                  <a:pt x="1638" y="5978"/>
                  <a:pt x="0" y="8736"/>
                  <a:pt x="0" y="11769"/>
                </a:cubicBezTo>
                <a:cubicBezTo>
                  <a:pt x="0" y="17100"/>
                  <a:pt x="4914" y="21512"/>
                  <a:pt x="10851" y="21512"/>
                </a:cubicBezTo>
                <a:cubicBezTo>
                  <a:pt x="16789" y="21512"/>
                  <a:pt x="21600" y="17100"/>
                  <a:pt x="21600" y="11769"/>
                </a:cubicBezTo>
                <a:cubicBezTo>
                  <a:pt x="21600" y="8736"/>
                  <a:pt x="20064" y="5978"/>
                  <a:pt x="17505" y="4232"/>
                </a:cubicBezTo>
                <a:close/>
                <a:moveTo>
                  <a:pt x="10851" y="19582"/>
                </a:moveTo>
                <a:cubicBezTo>
                  <a:pt x="6040" y="19582"/>
                  <a:pt x="2150" y="16089"/>
                  <a:pt x="2150" y="11769"/>
                </a:cubicBezTo>
                <a:cubicBezTo>
                  <a:pt x="2150" y="7449"/>
                  <a:pt x="6040" y="3956"/>
                  <a:pt x="10851" y="3956"/>
                </a:cubicBezTo>
                <a:cubicBezTo>
                  <a:pt x="15663" y="3956"/>
                  <a:pt x="19553" y="7449"/>
                  <a:pt x="19553" y="11769"/>
                </a:cubicBezTo>
                <a:cubicBezTo>
                  <a:pt x="19553" y="16089"/>
                  <a:pt x="15663" y="19582"/>
                  <a:pt x="10851" y="19582"/>
                </a:cubicBezTo>
                <a:close/>
                <a:moveTo>
                  <a:pt x="11773" y="11861"/>
                </a:moveTo>
                <a:cubicBezTo>
                  <a:pt x="11773" y="11861"/>
                  <a:pt x="11773" y="11861"/>
                  <a:pt x="11773" y="11769"/>
                </a:cubicBezTo>
                <a:cubicBezTo>
                  <a:pt x="11773" y="7449"/>
                  <a:pt x="11773" y="7449"/>
                  <a:pt x="11773" y="7449"/>
                </a:cubicBezTo>
                <a:cubicBezTo>
                  <a:pt x="11773" y="6989"/>
                  <a:pt x="11363" y="6622"/>
                  <a:pt x="10851" y="6622"/>
                </a:cubicBezTo>
                <a:cubicBezTo>
                  <a:pt x="10339" y="6622"/>
                  <a:pt x="9930" y="6989"/>
                  <a:pt x="9930" y="7449"/>
                </a:cubicBezTo>
                <a:cubicBezTo>
                  <a:pt x="9930" y="11769"/>
                  <a:pt x="9930" y="11769"/>
                  <a:pt x="9930" y="11769"/>
                </a:cubicBezTo>
                <a:cubicBezTo>
                  <a:pt x="9930" y="12229"/>
                  <a:pt x="10339" y="12596"/>
                  <a:pt x="10851" y="12596"/>
                </a:cubicBezTo>
                <a:cubicBezTo>
                  <a:pt x="10851" y="12596"/>
                  <a:pt x="10954" y="12596"/>
                  <a:pt x="10954" y="12596"/>
                </a:cubicBezTo>
                <a:cubicBezTo>
                  <a:pt x="15253" y="16457"/>
                  <a:pt x="15253" y="16457"/>
                  <a:pt x="15253" y="16457"/>
                </a:cubicBezTo>
                <a:cubicBezTo>
                  <a:pt x="15355" y="16549"/>
                  <a:pt x="15560" y="16641"/>
                  <a:pt x="15663" y="16641"/>
                </a:cubicBezTo>
                <a:cubicBezTo>
                  <a:pt x="15867" y="16641"/>
                  <a:pt x="15970" y="16549"/>
                  <a:pt x="16072" y="16457"/>
                </a:cubicBezTo>
                <a:cubicBezTo>
                  <a:pt x="16277" y="16273"/>
                  <a:pt x="16277" y="15997"/>
                  <a:pt x="16072" y="15813"/>
                </a:cubicBezTo>
                <a:lnTo>
                  <a:pt x="11773" y="1186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310" name="Group 31"/>
          <p:cNvGrpSpPr/>
          <p:nvPr/>
        </p:nvGrpSpPr>
        <p:grpSpPr>
          <a:xfrm>
            <a:off x="5564255" y="1286483"/>
            <a:ext cx="3055073" cy="495510"/>
            <a:chOff x="0" y="0"/>
            <a:chExt cx="3055071" cy="495508"/>
          </a:xfrm>
        </p:grpSpPr>
        <p:sp>
          <p:nvSpPr>
            <p:cNvPr id="308" name="텍스트 개체 틀 2"/>
            <p:cNvSpPr txBox="1"/>
            <p:nvPr/>
          </p:nvSpPr>
          <p:spPr>
            <a:xfrm>
              <a:off x="-1" y="264370"/>
              <a:ext cx="3055072" cy="231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未来必然遭遇的音乐版权问题使得歌曲按需付费成了必然趋势</a:t>
              </a:r>
            </a:p>
          </p:txBody>
        </p:sp>
        <p:sp>
          <p:nvSpPr>
            <p:cNvPr id="309" name="텍스트 개체 틀 2"/>
            <p:cNvSpPr txBox="1"/>
            <p:nvPr/>
          </p:nvSpPr>
          <p:spPr>
            <a:xfrm>
              <a:off x="-1" y="-1"/>
              <a:ext cx="3055072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b="1" sz="1200">
                  <a:solidFill>
                    <a:srgbClr val="EED69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付费意愿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矩形 2"/>
          <p:cNvSpPr txBox="1"/>
          <p:nvPr/>
        </p:nvSpPr>
        <p:spPr>
          <a:xfrm>
            <a:off x="1097277" y="453543"/>
            <a:ext cx="1399837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2.3 解决方案</a:t>
            </a:r>
          </a:p>
        </p:txBody>
      </p:sp>
      <p:sp>
        <p:nvSpPr>
          <p:cNvPr id="313" name="TextBox 1"/>
          <p:cNvSpPr txBox="1"/>
          <p:nvPr/>
        </p:nvSpPr>
        <p:spPr>
          <a:xfrm>
            <a:off x="1097278" y="806197"/>
            <a:ext cx="1636548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SOLUTION  METHOD</a:t>
            </a:r>
          </a:p>
        </p:txBody>
      </p:sp>
      <p:grpSp>
        <p:nvGrpSpPr>
          <p:cNvPr id="316" name="组合 16"/>
          <p:cNvGrpSpPr/>
          <p:nvPr/>
        </p:nvGrpSpPr>
        <p:grpSpPr>
          <a:xfrm>
            <a:off x="606061" y="446862"/>
            <a:ext cx="468146" cy="552365"/>
            <a:chOff x="0" y="0"/>
            <a:chExt cx="468145" cy="552364"/>
          </a:xfrm>
        </p:grpSpPr>
        <p:sp>
          <p:nvSpPr>
            <p:cNvPr id="314" name="任意多边形 17"/>
            <p:cNvSpPr/>
            <p:nvPr/>
          </p:nvSpPr>
          <p:spPr>
            <a:xfrm>
              <a:off x="-1" y="0"/>
              <a:ext cx="468147" cy="55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15" name="矩形 18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317" name="Freeform 8"/>
          <p:cNvSpPr/>
          <p:nvPr/>
        </p:nvSpPr>
        <p:spPr>
          <a:xfrm>
            <a:off x="4585546" y="1273068"/>
            <a:ext cx="1012827" cy="1165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15"/>
                </a:moveTo>
                <a:lnTo>
                  <a:pt x="21600" y="5356"/>
                </a:lnTo>
                <a:lnTo>
                  <a:pt x="10800" y="0"/>
                </a:lnTo>
                <a:lnTo>
                  <a:pt x="0" y="5356"/>
                </a:lnTo>
                <a:lnTo>
                  <a:pt x="0" y="16215"/>
                </a:lnTo>
                <a:lnTo>
                  <a:pt x="10800" y="21600"/>
                </a:lnTo>
                <a:lnTo>
                  <a:pt x="21600" y="162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18" name="Freeform 9"/>
          <p:cNvSpPr/>
          <p:nvPr/>
        </p:nvSpPr>
        <p:spPr>
          <a:xfrm>
            <a:off x="3547321" y="1273068"/>
            <a:ext cx="1012827" cy="1165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15"/>
                </a:moveTo>
                <a:lnTo>
                  <a:pt x="21600" y="5356"/>
                </a:lnTo>
                <a:lnTo>
                  <a:pt x="10800" y="0"/>
                </a:lnTo>
                <a:lnTo>
                  <a:pt x="0" y="5356"/>
                </a:lnTo>
                <a:lnTo>
                  <a:pt x="0" y="16215"/>
                </a:lnTo>
                <a:lnTo>
                  <a:pt x="10800" y="21600"/>
                </a:lnTo>
                <a:lnTo>
                  <a:pt x="21600" y="162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19" name="Freeform 10"/>
          <p:cNvSpPr/>
          <p:nvPr/>
        </p:nvSpPr>
        <p:spPr>
          <a:xfrm>
            <a:off x="4585546" y="3070118"/>
            <a:ext cx="1012827" cy="1165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44"/>
                </a:moveTo>
                <a:lnTo>
                  <a:pt x="21600" y="5385"/>
                </a:lnTo>
                <a:lnTo>
                  <a:pt x="10800" y="0"/>
                </a:lnTo>
                <a:lnTo>
                  <a:pt x="0" y="5385"/>
                </a:lnTo>
                <a:lnTo>
                  <a:pt x="0" y="16244"/>
                </a:lnTo>
                <a:lnTo>
                  <a:pt x="10800" y="21600"/>
                </a:lnTo>
                <a:lnTo>
                  <a:pt x="21600" y="1624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20" name="Freeform 11"/>
          <p:cNvSpPr/>
          <p:nvPr/>
        </p:nvSpPr>
        <p:spPr>
          <a:xfrm>
            <a:off x="3547321" y="3070118"/>
            <a:ext cx="1012827" cy="1165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44"/>
                </a:moveTo>
                <a:lnTo>
                  <a:pt x="21600" y="5385"/>
                </a:lnTo>
                <a:lnTo>
                  <a:pt x="10800" y="0"/>
                </a:lnTo>
                <a:lnTo>
                  <a:pt x="0" y="5385"/>
                </a:lnTo>
                <a:lnTo>
                  <a:pt x="0" y="16244"/>
                </a:lnTo>
                <a:lnTo>
                  <a:pt x="10800" y="21600"/>
                </a:lnTo>
                <a:lnTo>
                  <a:pt x="21600" y="1624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21" name="Freeform 12"/>
          <p:cNvSpPr/>
          <p:nvPr/>
        </p:nvSpPr>
        <p:spPr>
          <a:xfrm>
            <a:off x="3028207" y="2171593"/>
            <a:ext cx="1011240" cy="1165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17" y="0"/>
                </a:moveTo>
                <a:lnTo>
                  <a:pt x="0" y="5356"/>
                </a:lnTo>
                <a:lnTo>
                  <a:pt x="0" y="16215"/>
                </a:lnTo>
                <a:lnTo>
                  <a:pt x="10817" y="21600"/>
                </a:lnTo>
                <a:lnTo>
                  <a:pt x="21600" y="16215"/>
                </a:lnTo>
                <a:lnTo>
                  <a:pt x="21600" y="5356"/>
                </a:lnTo>
                <a:lnTo>
                  <a:pt x="10817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22" name="Freeform 13"/>
          <p:cNvSpPr/>
          <p:nvPr/>
        </p:nvSpPr>
        <p:spPr>
          <a:xfrm>
            <a:off x="5104658" y="2171593"/>
            <a:ext cx="1012827" cy="1165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15"/>
                </a:moveTo>
                <a:lnTo>
                  <a:pt x="21600" y="5356"/>
                </a:lnTo>
                <a:lnTo>
                  <a:pt x="10800" y="0"/>
                </a:lnTo>
                <a:lnTo>
                  <a:pt x="0" y="5356"/>
                </a:lnTo>
                <a:lnTo>
                  <a:pt x="0" y="16215"/>
                </a:lnTo>
                <a:lnTo>
                  <a:pt x="10800" y="21600"/>
                </a:lnTo>
                <a:lnTo>
                  <a:pt x="21600" y="162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23" name="矩形 39"/>
          <p:cNvSpPr txBox="1"/>
          <p:nvPr/>
        </p:nvSpPr>
        <p:spPr>
          <a:xfrm>
            <a:off x="796850" y="1808170"/>
            <a:ext cx="2532792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通过人工智能算法自动编曲写歌</a:t>
            </a:r>
          </a:p>
        </p:txBody>
      </p:sp>
      <p:sp>
        <p:nvSpPr>
          <p:cNvPr id="324" name="TextBox 1"/>
          <p:cNvSpPr txBox="1"/>
          <p:nvPr/>
        </p:nvSpPr>
        <p:spPr>
          <a:xfrm>
            <a:off x="2606069" y="1477463"/>
            <a:ext cx="713739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算法写歌</a:t>
            </a:r>
          </a:p>
        </p:txBody>
      </p:sp>
      <p:sp>
        <p:nvSpPr>
          <p:cNvPr id="325" name="直接连接符 41"/>
          <p:cNvSpPr/>
          <p:nvPr/>
        </p:nvSpPr>
        <p:spPr>
          <a:xfrm>
            <a:off x="2915449" y="1764883"/>
            <a:ext cx="269969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32" name="Group 3"/>
          <p:cNvGrpSpPr/>
          <p:nvPr/>
        </p:nvGrpSpPr>
        <p:grpSpPr>
          <a:xfrm>
            <a:off x="3862245" y="1675526"/>
            <a:ext cx="392117" cy="392117"/>
            <a:chOff x="0" y="0"/>
            <a:chExt cx="392116" cy="392116"/>
          </a:xfrm>
        </p:grpSpPr>
        <p:sp>
          <p:nvSpPr>
            <p:cNvPr id="326" name="Freeform 6"/>
            <p:cNvSpPr/>
            <p:nvPr/>
          </p:nvSpPr>
          <p:spPr>
            <a:xfrm>
              <a:off x="0" y="203200"/>
              <a:ext cx="153990" cy="55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6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456" y="21600"/>
                    <a:pt x="7884" y="21600"/>
                  </a:cubicBezTo>
                  <a:cubicBezTo>
                    <a:pt x="13716" y="21600"/>
                    <a:pt x="13716" y="21600"/>
                    <a:pt x="13716" y="21600"/>
                  </a:cubicBezTo>
                  <a:cubicBezTo>
                    <a:pt x="18036" y="21600"/>
                    <a:pt x="21600" y="12132"/>
                    <a:pt x="21600" y="296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7" name="Freeform 7"/>
            <p:cNvSpPr/>
            <p:nvPr/>
          </p:nvSpPr>
          <p:spPr>
            <a:xfrm>
              <a:off x="-1" y="-1"/>
              <a:ext cx="392117" cy="392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160" y="20081"/>
                  </a:moveTo>
                  <a:cubicBezTo>
                    <a:pt x="11540" y="20081"/>
                    <a:pt x="11540" y="20081"/>
                    <a:pt x="11540" y="20081"/>
                  </a:cubicBezTo>
                  <a:cubicBezTo>
                    <a:pt x="11540" y="6834"/>
                    <a:pt x="11540" y="6834"/>
                    <a:pt x="11540" y="6834"/>
                  </a:cubicBezTo>
                  <a:cubicBezTo>
                    <a:pt x="12554" y="6581"/>
                    <a:pt x="13357" y="5737"/>
                    <a:pt x="13611" y="4725"/>
                  </a:cubicBezTo>
                  <a:cubicBezTo>
                    <a:pt x="16654" y="4725"/>
                    <a:pt x="16654" y="4725"/>
                    <a:pt x="16654" y="4725"/>
                  </a:cubicBezTo>
                  <a:cubicBezTo>
                    <a:pt x="13273" y="11222"/>
                    <a:pt x="13273" y="11222"/>
                    <a:pt x="13273" y="11222"/>
                  </a:cubicBezTo>
                  <a:cubicBezTo>
                    <a:pt x="13780" y="11222"/>
                    <a:pt x="13780" y="11222"/>
                    <a:pt x="13780" y="11222"/>
                  </a:cubicBezTo>
                  <a:cubicBezTo>
                    <a:pt x="17162" y="4725"/>
                    <a:pt x="17162" y="4725"/>
                    <a:pt x="17162" y="4725"/>
                  </a:cubicBezTo>
                  <a:cubicBezTo>
                    <a:pt x="17627" y="4725"/>
                    <a:pt x="17627" y="4725"/>
                    <a:pt x="17627" y="4725"/>
                  </a:cubicBezTo>
                  <a:cubicBezTo>
                    <a:pt x="21008" y="11222"/>
                    <a:pt x="21008" y="11222"/>
                    <a:pt x="21008" y="11222"/>
                  </a:cubicBezTo>
                  <a:cubicBezTo>
                    <a:pt x="21515" y="11222"/>
                    <a:pt x="21515" y="11222"/>
                    <a:pt x="21515" y="11222"/>
                  </a:cubicBezTo>
                  <a:cubicBezTo>
                    <a:pt x="18134" y="4725"/>
                    <a:pt x="18134" y="4725"/>
                    <a:pt x="18134" y="4725"/>
                  </a:cubicBezTo>
                  <a:cubicBezTo>
                    <a:pt x="21008" y="4725"/>
                    <a:pt x="21008" y="4725"/>
                    <a:pt x="21008" y="4725"/>
                  </a:cubicBezTo>
                  <a:cubicBezTo>
                    <a:pt x="21346" y="4725"/>
                    <a:pt x="21600" y="4430"/>
                    <a:pt x="21600" y="4092"/>
                  </a:cubicBezTo>
                  <a:cubicBezTo>
                    <a:pt x="21600" y="3755"/>
                    <a:pt x="21346" y="3502"/>
                    <a:pt x="21008" y="3502"/>
                  </a:cubicBezTo>
                  <a:cubicBezTo>
                    <a:pt x="13611" y="3502"/>
                    <a:pt x="13611" y="3502"/>
                    <a:pt x="13611" y="3502"/>
                  </a:cubicBezTo>
                  <a:cubicBezTo>
                    <a:pt x="13357" y="2447"/>
                    <a:pt x="12554" y="1645"/>
                    <a:pt x="11540" y="1350"/>
                  </a:cubicBezTo>
                  <a:cubicBezTo>
                    <a:pt x="11540" y="295"/>
                    <a:pt x="11540" y="295"/>
                    <a:pt x="11540" y="295"/>
                  </a:cubicBezTo>
                  <a:cubicBezTo>
                    <a:pt x="11540" y="127"/>
                    <a:pt x="11413" y="0"/>
                    <a:pt x="11244" y="0"/>
                  </a:cubicBezTo>
                  <a:cubicBezTo>
                    <a:pt x="10441" y="0"/>
                    <a:pt x="10441" y="0"/>
                    <a:pt x="10441" y="0"/>
                  </a:cubicBezTo>
                  <a:cubicBezTo>
                    <a:pt x="10229" y="0"/>
                    <a:pt x="10103" y="127"/>
                    <a:pt x="10103" y="295"/>
                  </a:cubicBezTo>
                  <a:cubicBezTo>
                    <a:pt x="10103" y="1350"/>
                    <a:pt x="10103" y="1350"/>
                    <a:pt x="10103" y="1350"/>
                  </a:cubicBezTo>
                  <a:cubicBezTo>
                    <a:pt x="9088" y="1603"/>
                    <a:pt x="8285" y="2447"/>
                    <a:pt x="8031" y="3502"/>
                  </a:cubicBezTo>
                  <a:cubicBezTo>
                    <a:pt x="634" y="3502"/>
                    <a:pt x="634" y="3502"/>
                    <a:pt x="634" y="3502"/>
                  </a:cubicBezTo>
                  <a:cubicBezTo>
                    <a:pt x="296" y="3502"/>
                    <a:pt x="0" y="3755"/>
                    <a:pt x="0" y="4092"/>
                  </a:cubicBezTo>
                  <a:cubicBezTo>
                    <a:pt x="0" y="4430"/>
                    <a:pt x="296" y="4725"/>
                    <a:pt x="634" y="4725"/>
                  </a:cubicBezTo>
                  <a:cubicBezTo>
                    <a:pt x="3508" y="4725"/>
                    <a:pt x="3508" y="4725"/>
                    <a:pt x="3508" y="4725"/>
                  </a:cubicBezTo>
                  <a:cubicBezTo>
                    <a:pt x="127" y="11222"/>
                    <a:pt x="127" y="11222"/>
                    <a:pt x="127" y="11222"/>
                  </a:cubicBezTo>
                  <a:cubicBezTo>
                    <a:pt x="634" y="11222"/>
                    <a:pt x="634" y="11222"/>
                    <a:pt x="634" y="11222"/>
                  </a:cubicBezTo>
                  <a:cubicBezTo>
                    <a:pt x="4016" y="4725"/>
                    <a:pt x="4016" y="4725"/>
                    <a:pt x="4016" y="4725"/>
                  </a:cubicBezTo>
                  <a:cubicBezTo>
                    <a:pt x="4481" y="4725"/>
                    <a:pt x="4481" y="4725"/>
                    <a:pt x="4481" y="4725"/>
                  </a:cubicBezTo>
                  <a:cubicBezTo>
                    <a:pt x="7862" y="11222"/>
                    <a:pt x="7862" y="11222"/>
                    <a:pt x="7862" y="11222"/>
                  </a:cubicBezTo>
                  <a:cubicBezTo>
                    <a:pt x="8369" y="11222"/>
                    <a:pt x="8369" y="11222"/>
                    <a:pt x="8369" y="11222"/>
                  </a:cubicBezTo>
                  <a:cubicBezTo>
                    <a:pt x="4988" y="4725"/>
                    <a:pt x="4988" y="4725"/>
                    <a:pt x="4988" y="4725"/>
                  </a:cubicBezTo>
                  <a:cubicBezTo>
                    <a:pt x="8031" y="4725"/>
                    <a:pt x="8031" y="4725"/>
                    <a:pt x="8031" y="4725"/>
                  </a:cubicBezTo>
                  <a:cubicBezTo>
                    <a:pt x="8285" y="5737"/>
                    <a:pt x="9088" y="6581"/>
                    <a:pt x="10103" y="6834"/>
                  </a:cubicBezTo>
                  <a:cubicBezTo>
                    <a:pt x="10103" y="20081"/>
                    <a:pt x="10103" y="20081"/>
                    <a:pt x="10103" y="20081"/>
                  </a:cubicBezTo>
                  <a:cubicBezTo>
                    <a:pt x="7524" y="20081"/>
                    <a:pt x="7524" y="20081"/>
                    <a:pt x="7524" y="20081"/>
                  </a:cubicBezTo>
                  <a:cubicBezTo>
                    <a:pt x="7101" y="20081"/>
                    <a:pt x="6721" y="20419"/>
                    <a:pt x="6721" y="20841"/>
                  </a:cubicBezTo>
                  <a:cubicBezTo>
                    <a:pt x="6721" y="21263"/>
                    <a:pt x="7101" y="21600"/>
                    <a:pt x="7524" y="21600"/>
                  </a:cubicBezTo>
                  <a:cubicBezTo>
                    <a:pt x="14160" y="21600"/>
                    <a:pt x="14160" y="21600"/>
                    <a:pt x="14160" y="21600"/>
                  </a:cubicBezTo>
                  <a:cubicBezTo>
                    <a:pt x="14583" y="21600"/>
                    <a:pt x="14921" y="21263"/>
                    <a:pt x="14921" y="20841"/>
                  </a:cubicBezTo>
                  <a:cubicBezTo>
                    <a:pt x="14921" y="20419"/>
                    <a:pt x="14583" y="20081"/>
                    <a:pt x="14160" y="20081"/>
                  </a:cubicBezTo>
                  <a:close/>
                  <a:moveTo>
                    <a:pt x="9215" y="4092"/>
                  </a:moveTo>
                  <a:cubicBezTo>
                    <a:pt x="9215" y="3206"/>
                    <a:pt x="9933" y="2489"/>
                    <a:pt x="10821" y="2489"/>
                  </a:cubicBezTo>
                  <a:cubicBezTo>
                    <a:pt x="11709" y="2489"/>
                    <a:pt x="12427" y="3206"/>
                    <a:pt x="12427" y="4092"/>
                  </a:cubicBezTo>
                  <a:cubicBezTo>
                    <a:pt x="12427" y="4978"/>
                    <a:pt x="11709" y="5695"/>
                    <a:pt x="10821" y="5695"/>
                  </a:cubicBezTo>
                  <a:cubicBezTo>
                    <a:pt x="9933" y="5695"/>
                    <a:pt x="9215" y="4978"/>
                    <a:pt x="9215" y="4092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8" name="Freeform 8"/>
            <p:cNvSpPr/>
            <p:nvPr/>
          </p:nvSpPr>
          <p:spPr>
            <a:xfrm>
              <a:off x="238125" y="203200"/>
              <a:ext cx="153990" cy="55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546" y="21600"/>
                    <a:pt x="7845" y="21600"/>
                  </a:cubicBezTo>
                  <a:cubicBezTo>
                    <a:pt x="13755" y="21600"/>
                    <a:pt x="13755" y="21600"/>
                    <a:pt x="13755" y="21600"/>
                  </a:cubicBezTo>
                  <a:cubicBezTo>
                    <a:pt x="18054" y="21600"/>
                    <a:pt x="21600" y="12132"/>
                    <a:pt x="21600" y="296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9" name="Freeform 9"/>
            <p:cNvSpPr/>
            <p:nvPr/>
          </p:nvSpPr>
          <p:spPr>
            <a:xfrm>
              <a:off x="0" y="203200"/>
              <a:ext cx="153990" cy="55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6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456" y="21600"/>
                    <a:pt x="7884" y="21600"/>
                  </a:cubicBezTo>
                  <a:cubicBezTo>
                    <a:pt x="13716" y="21600"/>
                    <a:pt x="13716" y="21600"/>
                    <a:pt x="13716" y="21600"/>
                  </a:cubicBezTo>
                  <a:cubicBezTo>
                    <a:pt x="18036" y="21600"/>
                    <a:pt x="21600" y="12132"/>
                    <a:pt x="21600" y="296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0" name="Freeform 10"/>
            <p:cNvSpPr/>
            <p:nvPr/>
          </p:nvSpPr>
          <p:spPr>
            <a:xfrm>
              <a:off x="-1" y="-1"/>
              <a:ext cx="392117" cy="392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160" y="20081"/>
                  </a:moveTo>
                  <a:cubicBezTo>
                    <a:pt x="11540" y="20081"/>
                    <a:pt x="11540" y="20081"/>
                    <a:pt x="11540" y="20081"/>
                  </a:cubicBezTo>
                  <a:cubicBezTo>
                    <a:pt x="11540" y="6834"/>
                    <a:pt x="11540" y="6834"/>
                    <a:pt x="11540" y="6834"/>
                  </a:cubicBezTo>
                  <a:cubicBezTo>
                    <a:pt x="12554" y="6581"/>
                    <a:pt x="13357" y="5737"/>
                    <a:pt x="13611" y="4725"/>
                  </a:cubicBezTo>
                  <a:cubicBezTo>
                    <a:pt x="16654" y="4725"/>
                    <a:pt x="16654" y="4725"/>
                    <a:pt x="16654" y="4725"/>
                  </a:cubicBezTo>
                  <a:cubicBezTo>
                    <a:pt x="13273" y="11222"/>
                    <a:pt x="13273" y="11222"/>
                    <a:pt x="13273" y="11222"/>
                  </a:cubicBezTo>
                  <a:cubicBezTo>
                    <a:pt x="13780" y="11222"/>
                    <a:pt x="13780" y="11222"/>
                    <a:pt x="13780" y="11222"/>
                  </a:cubicBezTo>
                  <a:cubicBezTo>
                    <a:pt x="17162" y="4725"/>
                    <a:pt x="17162" y="4725"/>
                    <a:pt x="17162" y="4725"/>
                  </a:cubicBezTo>
                  <a:cubicBezTo>
                    <a:pt x="17627" y="4725"/>
                    <a:pt x="17627" y="4725"/>
                    <a:pt x="17627" y="4725"/>
                  </a:cubicBezTo>
                  <a:cubicBezTo>
                    <a:pt x="21008" y="11222"/>
                    <a:pt x="21008" y="11222"/>
                    <a:pt x="21008" y="11222"/>
                  </a:cubicBezTo>
                  <a:cubicBezTo>
                    <a:pt x="21515" y="11222"/>
                    <a:pt x="21515" y="11222"/>
                    <a:pt x="21515" y="11222"/>
                  </a:cubicBezTo>
                  <a:cubicBezTo>
                    <a:pt x="18134" y="4725"/>
                    <a:pt x="18134" y="4725"/>
                    <a:pt x="18134" y="4725"/>
                  </a:cubicBezTo>
                  <a:cubicBezTo>
                    <a:pt x="21008" y="4725"/>
                    <a:pt x="21008" y="4725"/>
                    <a:pt x="21008" y="4725"/>
                  </a:cubicBezTo>
                  <a:cubicBezTo>
                    <a:pt x="21346" y="4725"/>
                    <a:pt x="21600" y="4430"/>
                    <a:pt x="21600" y="4092"/>
                  </a:cubicBezTo>
                  <a:cubicBezTo>
                    <a:pt x="21600" y="3755"/>
                    <a:pt x="21346" y="3502"/>
                    <a:pt x="21008" y="3502"/>
                  </a:cubicBezTo>
                  <a:cubicBezTo>
                    <a:pt x="13611" y="3502"/>
                    <a:pt x="13611" y="3502"/>
                    <a:pt x="13611" y="3502"/>
                  </a:cubicBezTo>
                  <a:cubicBezTo>
                    <a:pt x="13357" y="2447"/>
                    <a:pt x="12554" y="1645"/>
                    <a:pt x="11540" y="1350"/>
                  </a:cubicBezTo>
                  <a:cubicBezTo>
                    <a:pt x="11540" y="295"/>
                    <a:pt x="11540" y="295"/>
                    <a:pt x="11540" y="295"/>
                  </a:cubicBezTo>
                  <a:cubicBezTo>
                    <a:pt x="11540" y="127"/>
                    <a:pt x="11413" y="0"/>
                    <a:pt x="11244" y="0"/>
                  </a:cubicBezTo>
                  <a:cubicBezTo>
                    <a:pt x="10441" y="0"/>
                    <a:pt x="10441" y="0"/>
                    <a:pt x="10441" y="0"/>
                  </a:cubicBezTo>
                  <a:cubicBezTo>
                    <a:pt x="10229" y="0"/>
                    <a:pt x="10103" y="127"/>
                    <a:pt x="10103" y="295"/>
                  </a:cubicBezTo>
                  <a:cubicBezTo>
                    <a:pt x="10103" y="1350"/>
                    <a:pt x="10103" y="1350"/>
                    <a:pt x="10103" y="1350"/>
                  </a:cubicBezTo>
                  <a:cubicBezTo>
                    <a:pt x="9088" y="1603"/>
                    <a:pt x="8285" y="2447"/>
                    <a:pt x="8031" y="3502"/>
                  </a:cubicBezTo>
                  <a:cubicBezTo>
                    <a:pt x="634" y="3502"/>
                    <a:pt x="634" y="3502"/>
                    <a:pt x="634" y="3502"/>
                  </a:cubicBezTo>
                  <a:cubicBezTo>
                    <a:pt x="296" y="3502"/>
                    <a:pt x="0" y="3755"/>
                    <a:pt x="0" y="4092"/>
                  </a:cubicBezTo>
                  <a:cubicBezTo>
                    <a:pt x="0" y="4430"/>
                    <a:pt x="296" y="4725"/>
                    <a:pt x="634" y="4725"/>
                  </a:cubicBezTo>
                  <a:cubicBezTo>
                    <a:pt x="3508" y="4725"/>
                    <a:pt x="3508" y="4725"/>
                    <a:pt x="3508" y="4725"/>
                  </a:cubicBezTo>
                  <a:cubicBezTo>
                    <a:pt x="127" y="11222"/>
                    <a:pt x="127" y="11222"/>
                    <a:pt x="127" y="11222"/>
                  </a:cubicBezTo>
                  <a:cubicBezTo>
                    <a:pt x="634" y="11222"/>
                    <a:pt x="634" y="11222"/>
                    <a:pt x="634" y="11222"/>
                  </a:cubicBezTo>
                  <a:cubicBezTo>
                    <a:pt x="4016" y="4725"/>
                    <a:pt x="4016" y="4725"/>
                    <a:pt x="4016" y="4725"/>
                  </a:cubicBezTo>
                  <a:cubicBezTo>
                    <a:pt x="4481" y="4725"/>
                    <a:pt x="4481" y="4725"/>
                    <a:pt x="4481" y="4725"/>
                  </a:cubicBezTo>
                  <a:cubicBezTo>
                    <a:pt x="7862" y="11222"/>
                    <a:pt x="7862" y="11222"/>
                    <a:pt x="7862" y="11222"/>
                  </a:cubicBezTo>
                  <a:cubicBezTo>
                    <a:pt x="8369" y="11222"/>
                    <a:pt x="8369" y="11222"/>
                    <a:pt x="8369" y="11222"/>
                  </a:cubicBezTo>
                  <a:cubicBezTo>
                    <a:pt x="4988" y="4725"/>
                    <a:pt x="4988" y="4725"/>
                    <a:pt x="4988" y="4725"/>
                  </a:cubicBezTo>
                  <a:cubicBezTo>
                    <a:pt x="8031" y="4725"/>
                    <a:pt x="8031" y="4725"/>
                    <a:pt x="8031" y="4725"/>
                  </a:cubicBezTo>
                  <a:cubicBezTo>
                    <a:pt x="8285" y="5737"/>
                    <a:pt x="9088" y="6581"/>
                    <a:pt x="10103" y="6834"/>
                  </a:cubicBezTo>
                  <a:cubicBezTo>
                    <a:pt x="10103" y="20081"/>
                    <a:pt x="10103" y="20081"/>
                    <a:pt x="10103" y="20081"/>
                  </a:cubicBezTo>
                  <a:cubicBezTo>
                    <a:pt x="7524" y="20081"/>
                    <a:pt x="7524" y="20081"/>
                    <a:pt x="7524" y="20081"/>
                  </a:cubicBezTo>
                  <a:cubicBezTo>
                    <a:pt x="7101" y="20081"/>
                    <a:pt x="6721" y="20419"/>
                    <a:pt x="6721" y="20841"/>
                  </a:cubicBezTo>
                  <a:cubicBezTo>
                    <a:pt x="6721" y="21263"/>
                    <a:pt x="7101" y="21600"/>
                    <a:pt x="7524" y="21600"/>
                  </a:cubicBezTo>
                  <a:cubicBezTo>
                    <a:pt x="14160" y="21600"/>
                    <a:pt x="14160" y="21600"/>
                    <a:pt x="14160" y="21600"/>
                  </a:cubicBezTo>
                  <a:cubicBezTo>
                    <a:pt x="14583" y="21600"/>
                    <a:pt x="14921" y="21263"/>
                    <a:pt x="14921" y="20841"/>
                  </a:cubicBezTo>
                  <a:cubicBezTo>
                    <a:pt x="14921" y="20419"/>
                    <a:pt x="14583" y="20081"/>
                    <a:pt x="14160" y="20081"/>
                  </a:cubicBezTo>
                  <a:close/>
                  <a:moveTo>
                    <a:pt x="9215" y="4092"/>
                  </a:moveTo>
                  <a:cubicBezTo>
                    <a:pt x="9215" y="3206"/>
                    <a:pt x="9933" y="2489"/>
                    <a:pt x="10821" y="2489"/>
                  </a:cubicBezTo>
                  <a:cubicBezTo>
                    <a:pt x="11709" y="2489"/>
                    <a:pt x="12427" y="3206"/>
                    <a:pt x="12427" y="4092"/>
                  </a:cubicBezTo>
                  <a:cubicBezTo>
                    <a:pt x="12427" y="4978"/>
                    <a:pt x="11709" y="5695"/>
                    <a:pt x="10821" y="5695"/>
                  </a:cubicBezTo>
                  <a:cubicBezTo>
                    <a:pt x="9933" y="5695"/>
                    <a:pt x="9215" y="4978"/>
                    <a:pt x="9215" y="4092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1" name="Freeform 11"/>
            <p:cNvSpPr/>
            <p:nvPr/>
          </p:nvSpPr>
          <p:spPr>
            <a:xfrm>
              <a:off x="238125" y="203200"/>
              <a:ext cx="153990" cy="55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546" y="21600"/>
                    <a:pt x="7845" y="21600"/>
                  </a:cubicBezTo>
                  <a:cubicBezTo>
                    <a:pt x="13755" y="21600"/>
                    <a:pt x="13755" y="21600"/>
                    <a:pt x="13755" y="21600"/>
                  </a:cubicBezTo>
                  <a:cubicBezTo>
                    <a:pt x="18054" y="21600"/>
                    <a:pt x="21600" y="12132"/>
                    <a:pt x="21600" y="296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41" name="Group 35"/>
          <p:cNvGrpSpPr/>
          <p:nvPr/>
        </p:nvGrpSpPr>
        <p:grpSpPr>
          <a:xfrm>
            <a:off x="3316957" y="2577200"/>
            <a:ext cx="420691" cy="354017"/>
            <a:chOff x="0" y="0"/>
            <a:chExt cx="420689" cy="354015"/>
          </a:xfrm>
        </p:grpSpPr>
        <p:sp>
          <p:nvSpPr>
            <p:cNvPr id="333" name="Freeform 32"/>
            <p:cNvSpPr/>
            <p:nvPr/>
          </p:nvSpPr>
          <p:spPr>
            <a:xfrm>
              <a:off x="-1" y="-1"/>
              <a:ext cx="420690" cy="35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84" y="0"/>
                  </a:moveTo>
                  <a:cubicBezTo>
                    <a:pt x="1616" y="0"/>
                    <a:pt x="1616" y="0"/>
                    <a:pt x="1616" y="0"/>
                  </a:cubicBezTo>
                  <a:cubicBezTo>
                    <a:pt x="709" y="0"/>
                    <a:pt x="0" y="842"/>
                    <a:pt x="0" y="1917"/>
                  </a:cubicBezTo>
                  <a:cubicBezTo>
                    <a:pt x="0" y="17252"/>
                    <a:pt x="0" y="17252"/>
                    <a:pt x="0" y="17252"/>
                  </a:cubicBezTo>
                  <a:cubicBezTo>
                    <a:pt x="0" y="18281"/>
                    <a:pt x="709" y="19122"/>
                    <a:pt x="1616" y="19122"/>
                  </a:cubicBezTo>
                  <a:cubicBezTo>
                    <a:pt x="8908" y="19122"/>
                    <a:pt x="8908" y="19122"/>
                    <a:pt x="8908" y="19122"/>
                  </a:cubicBezTo>
                  <a:cubicBezTo>
                    <a:pt x="8908" y="19449"/>
                    <a:pt x="8908" y="19449"/>
                    <a:pt x="8908" y="19449"/>
                  </a:cubicBezTo>
                  <a:cubicBezTo>
                    <a:pt x="8908" y="19590"/>
                    <a:pt x="8869" y="19870"/>
                    <a:pt x="8790" y="20010"/>
                  </a:cubicBezTo>
                  <a:cubicBezTo>
                    <a:pt x="6977" y="20805"/>
                    <a:pt x="6977" y="20805"/>
                    <a:pt x="6977" y="20805"/>
                  </a:cubicBezTo>
                  <a:cubicBezTo>
                    <a:pt x="6819" y="20899"/>
                    <a:pt x="6504" y="20992"/>
                    <a:pt x="6307" y="20992"/>
                  </a:cubicBezTo>
                  <a:cubicBezTo>
                    <a:pt x="5952" y="20992"/>
                    <a:pt x="5952" y="20992"/>
                    <a:pt x="5952" y="20992"/>
                  </a:cubicBezTo>
                  <a:cubicBezTo>
                    <a:pt x="5755" y="20992"/>
                    <a:pt x="5597" y="21132"/>
                    <a:pt x="5597" y="21273"/>
                  </a:cubicBezTo>
                  <a:cubicBezTo>
                    <a:pt x="5597" y="21273"/>
                    <a:pt x="5597" y="21273"/>
                    <a:pt x="5597" y="21273"/>
                  </a:cubicBezTo>
                  <a:cubicBezTo>
                    <a:pt x="5597" y="21460"/>
                    <a:pt x="5755" y="21600"/>
                    <a:pt x="5952" y="21600"/>
                  </a:cubicBezTo>
                  <a:cubicBezTo>
                    <a:pt x="15648" y="21600"/>
                    <a:pt x="15648" y="21600"/>
                    <a:pt x="15648" y="21600"/>
                  </a:cubicBezTo>
                  <a:cubicBezTo>
                    <a:pt x="15845" y="21600"/>
                    <a:pt x="16003" y="21460"/>
                    <a:pt x="16003" y="21273"/>
                  </a:cubicBezTo>
                  <a:cubicBezTo>
                    <a:pt x="16003" y="21273"/>
                    <a:pt x="16003" y="21273"/>
                    <a:pt x="16003" y="21273"/>
                  </a:cubicBezTo>
                  <a:cubicBezTo>
                    <a:pt x="16003" y="21132"/>
                    <a:pt x="15924" y="20992"/>
                    <a:pt x="15845" y="20992"/>
                  </a:cubicBezTo>
                  <a:cubicBezTo>
                    <a:pt x="15727" y="20992"/>
                    <a:pt x="15491" y="20945"/>
                    <a:pt x="15333" y="20945"/>
                  </a:cubicBezTo>
                  <a:cubicBezTo>
                    <a:pt x="12968" y="19917"/>
                    <a:pt x="12968" y="19917"/>
                    <a:pt x="12968" y="19917"/>
                  </a:cubicBezTo>
                  <a:cubicBezTo>
                    <a:pt x="12810" y="19823"/>
                    <a:pt x="12692" y="19590"/>
                    <a:pt x="12692" y="19449"/>
                  </a:cubicBezTo>
                  <a:cubicBezTo>
                    <a:pt x="12692" y="19122"/>
                    <a:pt x="12692" y="19122"/>
                    <a:pt x="12692" y="19122"/>
                  </a:cubicBezTo>
                  <a:cubicBezTo>
                    <a:pt x="19984" y="19122"/>
                    <a:pt x="19984" y="19122"/>
                    <a:pt x="19984" y="19122"/>
                  </a:cubicBezTo>
                  <a:cubicBezTo>
                    <a:pt x="20891" y="19122"/>
                    <a:pt x="21600" y="18281"/>
                    <a:pt x="21600" y="17252"/>
                  </a:cubicBezTo>
                  <a:cubicBezTo>
                    <a:pt x="21600" y="1917"/>
                    <a:pt x="21600" y="1917"/>
                    <a:pt x="21600" y="1917"/>
                  </a:cubicBezTo>
                  <a:cubicBezTo>
                    <a:pt x="21600" y="842"/>
                    <a:pt x="20891" y="0"/>
                    <a:pt x="19984" y="0"/>
                  </a:cubicBezTo>
                  <a:close/>
                  <a:moveTo>
                    <a:pt x="20102" y="15429"/>
                  </a:moveTo>
                  <a:cubicBezTo>
                    <a:pt x="20102" y="15756"/>
                    <a:pt x="19866" y="16036"/>
                    <a:pt x="19590" y="16083"/>
                  </a:cubicBezTo>
                  <a:cubicBezTo>
                    <a:pt x="2010" y="16083"/>
                    <a:pt x="2010" y="16083"/>
                    <a:pt x="2010" y="16083"/>
                  </a:cubicBezTo>
                  <a:cubicBezTo>
                    <a:pt x="1734" y="16036"/>
                    <a:pt x="1498" y="15756"/>
                    <a:pt x="1498" y="15429"/>
                  </a:cubicBezTo>
                  <a:cubicBezTo>
                    <a:pt x="1498" y="2338"/>
                    <a:pt x="1498" y="2338"/>
                    <a:pt x="1498" y="2338"/>
                  </a:cubicBezTo>
                  <a:cubicBezTo>
                    <a:pt x="1498" y="1964"/>
                    <a:pt x="1734" y="1683"/>
                    <a:pt x="2010" y="1683"/>
                  </a:cubicBezTo>
                  <a:cubicBezTo>
                    <a:pt x="19590" y="1683"/>
                    <a:pt x="19590" y="1683"/>
                    <a:pt x="19590" y="1683"/>
                  </a:cubicBezTo>
                  <a:cubicBezTo>
                    <a:pt x="19866" y="1683"/>
                    <a:pt x="20102" y="1964"/>
                    <a:pt x="20102" y="2338"/>
                  </a:cubicBezTo>
                  <a:lnTo>
                    <a:pt x="20102" y="15429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4" name="Oval 33"/>
            <p:cNvSpPr/>
            <p:nvPr/>
          </p:nvSpPr>
          <p:spPr>
            <a:xfrm>
              <a:off x="323849" y="284957"/>
              <a:ext cx="12703" cy="12703"/>
            </a:xfrm>
            <a:prstGeom prst="ellipse">
              <a:avLst/>
            </a:pr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5" name="Freeform 34"/>
            <p:cNvSpPr/>
            <p:nvPr/>
          </p:nvSpPr>
          <p:spPr>
            <a:xfrm>
              <a:off x="338136" y="284162"/>
              <a:ext cx="476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969"/>
                  </a:moveTo>
                  <a:cubicBezTo>
                    <a:pt x="21600" y="16615"/>
                    <a:pt x="20571" y="21600"/>
                    <a:pt x="19543" y="21600"/>
                  </a:cubicBezTo>
                  <a:cubicBezTo>
                    <a:pt x="2057" y="21600"/>
                    <a:pt x="2057" y="21600"/>
                    <a:pt x="2057" y="21600"/>
                  </a:cubicBezTo>
                  <a:cubicBezTo>
                    <a:pt x="1029" y="21600"/>
                    <a:pt x="0" y="16615"/>
                    <a:pt x="0" y="9969"/>
                  </a:cubicBezTo>
                  <a:cubicBezTo>
                    <a:pt x="0" y="9969"/>
                    <a:pt x="0" y="9969"/>
                    <a:pt x="0" y="9969"/>
                  </a:cubicBezTo>
                  <a:cubicBezTo>
                    <a:pt x="0" y="4985"/>
                    <a:pt x="1029" y="0"/>
                    <a:pt x="2057" y="0"/>
                  </a:cubicBezTo>
                  <a:cubicBezTo>
                    <a:pt x="19543" y="0"/>
                    <a:pt x="19543" y="0"/>
                    <a:pt x="19543" y="0"/>
                  </a:cubicBezTo>
                  <a:cubicBezTo>
                    <a:pt x="20571" y="0"/>
                    <a:pt x="21600" y="4985"/>
                    <a:pt x="21600" y="9969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6" name="Freeform 35"/>
            <p:cNvSpPr/>
            <p:nvPr/>
          </p:nvSpPr>
          <p:spPr>
            <a:xfrm>
              <a:off x="317499" y="60325"/>
              <a:ext cx="34927" cy="166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300"/>
                  </a:moveTo>
                  <a:cubicBezTo>
                    <a:pt x="21600" y="20600"/>
                    <a:pt x="16800" y="21600"/>
                    <a:pt x="10560" y="21600"/>
                  </a:cubicBezTo>
                  <a:cubicBezTo>
                    <a:pt x="10560" y="21600"/>
                    <a:pt x="10560" y="21600"/>
                    <a:pt x="10560" y="21600"/>
                  </a:cubicBezTo>
                  <a:cubicBezTo>
                    <a:pt x="4800" y="21600"/>
                    <a:pt x="0" y="20600"/>
                    <a:pt x="0" y="19300"/>
                  </a:cubicBezTo>
                  <a:cubicBezTo>
                    <a:pt x="0" y="2300"/>
                    <a:pt x="0" y="2300"/>
                    <a:pt x="0" y="2300"/>
                  </a:cubicBezTo>
                  <a:cubicBezTo>
                    <a:pt x="0" y="1000"/>
                    <a:pt x="4800" y="0"/>
                    <a:pt x="10560" y="0"/>
                  </a:cubicBezTo>
                  <a:cubicBezTo>
                    <a:pt x="10560" y="0"/>
                    <a:pt x="10560" y="0"/>
                    <a:pt x="10560" y="0"/>
                  </a:cubicBezTo>
                  <a:cubicBezTo>
                    <a:pt x="16800" y="0"/>
                    <a:pt x="21600" y="1000"/>
                    <a:pt x="21600" y="2300"/>
                  </a:cubicBezTo>
                  <a:lnTo>
                    <a:pt x="21600" y="193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7" name="Freeform 36"/>
            <p:cNvSpPr/>
            <p:nvPr/>
          </p:nvSpPr>
          <p:spPr>
            <a:xfrm>
              <a:off x="255586" y="88900"/>
              <a:ext cx="34927" cy="138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840"/>
                  </a:moveTo>
                  <a:cubicBezTo>
                    <a:pt x="21600" y="20400"/>
                    <a:pt x="16800" y="21600"/>
                    <a:pt x="11040" y="21600"/>
                  </a:cubicBezTo>
                  <a:cubicBezTo>
                    <a:pt x="11040" y="21600"/>
                    <a:pt x="11040" y="21600"/>
                    <a:pt x="11040" y="21600"/>
                  </a:cubicBezTo>
                  <a:cubicBezTo>
                    <a:pt x="4800" y="21600"/>
                    <a:pt x="0" y="20400"/>
                    <a:pt x="0" y="18840"/>
                  </a:cubicBezTo>
                  <a:cubicBezTo>
                    <a:pt x="0" y="2760"/>
                    <a:pt x="0" y="2760"/>
                    <a:pt x="0" y="2760"/>
                  </a:cubicBezTo>
                  <a:cubicBezTo>
                    <a:pt x="0" y="1200"/>
                    <a:pt x="4800" y="0"/>
                    <a:pt x="11040" y="0"/>
                  </a:cubicBezTo>
                  <a:cubicBezTo>
                    <a:pt x="11040" y="0"/>
                    <a:pt x="11040" y="0"/>
                    <a:pt x="11040" y="0"/>
                  </a:cubicBezTo>
                  <a:cubicBezTo>
                    <a:pt x="16800" y="0"/>
                    <a:pt x="21600" y="1200"/>
                    <a:pt x="21600" y="2760"/>
                  </a:cubicBezTo>
                  <a:lnTo>
                    <a:pt x="21600" y="1884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8" name="Freeform 37"/>
            <p:cNvSpPr/>
            <p:nvPr/>
          </p:nvSpPr>
          <p:spPr>
            <a:xfrm>
              <a:off x="193675" y="115887"/>
              <a:ext cx="33339" cy="111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150"/>
                  </a:moveTo>
                  <a:cubicBezTo>
                    <a:pt x="21600" y="20100"/>
                    <a:pt x="16691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4909" y="21600"/>
                    <a:pt x="0" y="20100"/>
                    <a:pt x="0" y="18150"/>
                  </a:cubicBezTo>
                  <a:cubicBezTo>
                    <a:pt x="0" y="3450"/>
                    <a:pt x="0" y="3450"/>
                    <a:pt x="0" y="3450"/>
                  </a:cubicBezTo>
                  <a:cubicBezTo>
                    <a:pt x="0" y="1500"/>
                    <a:pt x="4909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6691" y="0"/>
                    <a:pt x="21600" y="1500"/>
                    <a:pt x="21600" y="3450"/>
                  </a:cubicBezTo>
                  <a:lnTo>
                    <a:pt x="21600" y="1815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9" name="Freeform 38"/>
            <p:cNvSpPr/>
            <p:nvPr/>
          </p:nvSpPr>
          <p:spPr>
            <a:xfrm>
              <a:off x="131762" y="144462"/>
              <a:ext cx="34927" cy="8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000"/>
                  </a:moveTo>
                  <a:cubicBezTo>
                    <a:pt x="21600" y="19600"/>
                    <a:pt x="16800" y="21600"/>
                    <a:pt x="10560" y="21600"/>
                  </a:cubicBezTo>
                  <a:cubicBezTo>
                    <a:pt x="10560" y="21600"/>
                    <a:pt x="10560" y="21600"/>
                    <a:pt x="10560" y="21600"/>
                  </a:cubicBezTo>
                  <a:cubicBezTo>
                    <a:pt x="4800" y="21600"/>
                    <a:pt x="0" y="19600"/>
                    <a:pt x="0" y="17000"/>
                  </a:cubicBezTo>
                  <a:cubicBezTo>
                    <a:pt x="0" y="4600"/>
                    <a:pt x="0" y="4600"/>
                    <a:pt x="0" y="4600"/>
                  </a:cubicBezTo>
                  <a:cubicBezTo>
                    <a:pt x="0" y="2000"/>
                    <a:pt x="4800" y="0"/>
                    <a:pt x="10560" y="0"/>
                  </a:cubicBezTo>
                  <a:cubicBezTo>
                    <a:pt x="10560" y="0"/>
                    <a:pt x="10560" y="0"/>
                    <a:pt x="10560" y="0"/>
                  </a:cubicBezTo>
                  <a:cubicBezTo>
                    <a:pt x="16800" y="0"/>
                    <a:pt x="21600" y="2000"/>
                    <a:pt x="21600" y="4600"/>
                  </a:cubicBezTo>
                  <a:lnTo>
                    <a:pt x="21600" y="170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0" name="Freeform 39"/>
            <p:cNvSpPr/>
            <p:nvPr/>
          </p:nvSpPr>
          <p:spPr>
            <a:xfrm>
              <a:off x="69850" y="171450"/>
              <a:ext cx="33340" cy="55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00"/>
                  </a:moveTo>
                  <a:cubicBezTo>
                    <a:pt x="21600" y="18600"/>
                    <a:pt x="16800" y="21600"/>
                    <a:pt x="11040" y="21600"/>
                  </a:cubicBezTo>
                  <a:cubicBezTo>
                    <a:pt x="11040" y="21600"/>
                    <a:pt x="11040" y="21600"/>
                    <a:pt x="11040" y="21600"/>
                  </a:cubicBezTo>
                  <a:cubicBezTo>
                    <a:pt x="4800" y="21600"/>
                    <a:pt x="0" y="18600"/>
                    <a:pt x="0" y="14700"/>
                  </a:cubicBezTo>
                  <a:cubicBezTo>
                    <a:pt x="0" y="6900"/>
                    <a:pt x="0" y="6900"/>
                    <a:pt x="0" y="6900"/>
                  </a:cubicBezTo>
                  <a:cubicBezTo>
                    <a:pt x="0" y="3000"/>
                    <a:pt x="4800" y="0"/>
                    <a:pt x="11040" y="0"/>
                  </a:cubicBezTo>
                  <a:cubicBezTo>
                    <a:pt x="11040" y="0"/>
                    <a:pt x="11040" y="0"/>
                    <a:pt x="11040" y="0"/>
                  </a:cubicBezTo>
                  <a:cubicBezTo>
                    <a:pt x="16800" y="0"/>
                    <a:pt x="21600" y="3000"/>
                    <a:pt x="21600" y="6900"/>
                  </a:cubicBezTo>
                  <a:lnTo>
                    <a:pt x="21600" y="147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66" name="Group 44"/>
          <p:cNvGrpSpPr/>
          <p:nvPr/>
        </p:nvGrpSpPr>
        <p:grpSpPr>
          <a:xfrm>
            <a:off x="4920596" y="1685288"/>
            <a:ext cx="357191" cy="407991"/>
            <a:chOff x="0" y="0"/>
            <a:chExt cx="357189" cy="407990"/>
          </a:xfrm>
        </p:grpSpPr>
        <p:sp>
          <p:nvSpPr>
            <p:cNvPr id="342" name="Freeform 40"/>
            <p:cNvSpPr/>
            <p:nvPr/>
          </p:nvSpPr>
          <p:spPr>
            <a:xfrm>
              <a:off x="-1" y="0"/>
              <a:ext cx="357191" cy="407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60" y="0"/>
                  </a:moveTo>
                  <a:cubicBezTo>
                    <a:pt x="2840" y="0"/>
                    <a:pt x="2840" y="0"/>
                    <a:pt x="2840" y="0"/>
                  </a:cubicBezTo>
                  <a:cubicBezTo>
                    <a:pt x="1257" y="41"/>
                    <a:pt x="0" y="1137"/>
                    <a:pt x="0" y="2517"/>
                  </a:cubicBezTo>
                  <a:cubicBezTo>
                    <a:pt x="0" y="19083"/>
                    <a:pt x="0" y="19083"/>
                    <a:pt x="0" y="19083"/>
                  </a:cubicBezTo>
                  <a:cubicBezTo>
                    <a:pt x="0" y="20463"/>
                    <a:pt x="1257" y="21559"/>
                    <a:pt x="2840" y="21600"/>
                  </a:cubicBezTo>
                  <a:cubicBezTo>
                    <a:pt x="18760" y="21600"/>
                    <a:pt x="18760" y="21600"/>
                    <a:pt x="18760" y="21600"/>
                  </a:cubicBezTo>
                  <a:cubicBezTo>
                    <a:pt x="20343" y="21559"/>
                    <a:pt x="21600" y="20463"/>
                    <a:pt x="21600" y="19083"/>
                  </a:cubicBezTo>
                  <a:cubicBezTo>
                    <a:pt x="21600" y="2517"/>
                    <a:pt x="21600" y="2517"/>
                    <a:pt x="21600" y="2517"/>
                  </a:cubicBezTo>
                  <a:cubicBezTo>
                    <a:pt x="21600" y="1137"/>
                    <a:pt x="20343" y="41"/>
                    <a:pt x="18760" y="0"/>
                  </a:cubicBezTo>
                  <a:close/>
                  <a:moveTo>
                    <a:pt x="20017" y="19083"/>
                  </a:moveTo>
                  <a:cubicBezTo>
                    <a:pt x="20017" y="19692"/>
                    <a:pt x="19459" y="20179"/>
                    <a:pt x="18760" y="20220"/>
                  </a:cubicBezTo>
                  <a:cubicBezTo>
                    <a:pt x="2840" y="20220"/>
                    <a:pt x="2840" y="20220"/>
                    <a:pt x="2840" y="20220"/>
                  </a:cubicBezTo>
                  <a:cubicBezTo>
                    <a:pt x="2141" y="20179"/>
                    <a:pt x="1583" y="19692"/>
                    <a:pt x="1583" y="19083"/>
                  </a:cubicBezTo>
                  <a:cubicBezTo>
                    <a:pt x="1583" y="2517"/>
                    <a:pt x="1583" y="2517"/>
                    <a:pt x="1583" y="2517"/>
                  </a:cubicBezTo>
                  <a:cubicBezTo>
                    <a:pt x="1583" y="1908"/>
                    <a:pt x="2141" y="1421"/>
                    <a:pt x="2840" y="1380"/>
                  </a:cubicBezTo>
                  <a:cubicBezTo>
                    <a:pt x="18760" y="1380"/>
                    <a:pt x="18760" y="1380"/>
                    <a:pt x="18760" y="1380"/>
                  </a:cubicBezTo>
                  <a:cubicBezTo>
                    <a:pt x="19459" y="1421"/>
                    <a:pt x="20017" y="1908"/>
                    <a:pt x="20017" y="2517"/>
                  </a:cubicBezTo>
                  <a:lnTo>
                    <a:pt x="20017" y="19083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3" name="Freeform 41"/>
            <p:cNvSpPr/>
            <p:nvPr/>
          </p:nvSpPr>
          <p:spPr>
            <a:xfrm>
              <a:off x="127000" y="209551"/>
              <a:ext cx="42864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4" name="Freeform 42"/>
            <p:cNvSpPr/>
            <p:nvPr/>
          </p:nvSpPr>
          <p:spPr>
            <a:xfrm>
              <a:off x="187325" y="312738"/>
              <a:ext cx="42864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5" name="Freeform 43"/>
            <p:cNvSpPr/>
            <p:nvPr/>
          </p:nvSpPr>
          <p:spPr>
            <a:xfrm>
              <a:off x="127000" y="158750"/>
              <a:ext cx="42864" cy="4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6" name="Freeform 44"/>
            <p:cNvSpPr/>
            <p:nvPr/>
          </p:nvSpPr>
          <p:spPr>
            <a:xfrm>
              <a:off x="127000" y="312738"/>
              <a:ext cx="42864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7" name="Freeform 45"/>
            <p:cNvSpPr/>
            <p:nvPr/>
          </p:nvSpPr>
          <p:spPr>
            <a:xfrm>
              <a:off x="127000" y="261938"/>
              <a:ext cx="42864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8" name="Freeform 46"/>
            <p:cNvSpPr/>
            <p:nvPr/>
          </p:nvSpPr>
          <p:spPr>
            <a:xfrm>
              <a:off x="65087" y="261938"/>
              <a:ext cx="44452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9" name="Freeform 47"/>
            <p:cNvSpPr/>
            <p:nvPr/>
          </p:nvSpPr>
          <p:spPr>
            <a:xfrm>
              <a:off x="65087" y="158750"/>
              <a:ext cx="44452" cy="4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0" name="Freeform 48"/>
            <p:cNvSpPr/>
            <p:nvPr/>
          </p:nvSpPr>
          <p:spPr>
            <a:xfrm>
              <a:off x="65087" y="209551"/>
              <a:ext cx="44452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1" name="Freeform 49"/>
            <p:cNvSpPr/>
            <p:nvPr/>
          </p:nvSpPr>
          <p:spPr>
            <a:xfrm>
              <a:off x="65087" y="312738"/>
              <a:ext cx="44452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2" name="Freeform 50"/>
            <p:cNvSpPr/>
            <p:nvPr/>
          </p:nvSpPr>
          <p:spPr>
            <a:xfrm>
              <a:off x="247650" y="158750"/>
              <a:ext cx="44452" cy="4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3" name="Freeform 51"/>
            <p:cNvSpPr/>
            <p:nvPr/>
          </p:nvSpPr>
          <p:spPr>
            <a:xfrm>
              <a:off x="247650" y="209551"/>
              <a:ext cx="44452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4" name="Freeform 52"/>
            <p:cNvSpPr/>
            <p:nvPr/>
          </p:nvSpPr>
          <p:spPr>
            <a:xfrm>
              <a:off x="187325" y="209551"/>
              <a:ext cx="42864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5" name="Freeform 53"/>
            <p:cNvSpPr/>
            <p:nvPr/>
          </p:nvSpPr>
          <p:spPr>
            <a:xfrm>
              <a:off x="187325" y="261938"/>
              <a:ext cx="42864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6" name="Freeform 54"/>
            <p:cNvSpPr/>
            <p:nvPr/>
          </p:nvSpPr>
          <p:spPr>
            <a:xfrm>
              <a:off x="247650" y="261938"/>
              <a:ext cx="44452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7" name="Freeform 55"/>
            <p:cNvSpPr/>
            <p:nvPr/>
          </p:nvSpPr>
          <p:spPr>
            <a:xfrm>
              <a:off x="187325" y="158750"/>
              <a:ext cx="42864" cy="4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8" name="Freeform 56"/>
            <p:cNvSpPr/>
            <p:nvPr/>
          </p:nvSpPr>
          <p:spPr>
            <a:xfrm>
              <a:off x="247650" y="312738"/>
              <a:ext cx="44452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9" name="Freeform 57"/>
            <p:cNvSpPr/>
            <p:nvPr/>
          </p:nvSpPr>
          <p:spPr>
            <a:xfrm>
              <a:off x="60325" y="52388"/>
              <a:ext cx="236540" cy="79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27" y="0"/>
                  </a:moveTo>
                  <a:cubicBezTo>
                    <a:pt x="1473" y="0"/>
                    <a:pt x="1473" y="0"/>
                    <a:pt x="1473" y="0"/>
                  </a:cubicBezTo>
                  <a:cubicBezTo>
                    <a:pt x="701" y="0"/>
                    <a:pt x="0" y="2263"/>
                    <a:pt x="0" y="5349"/>
                  </a:cubicBezTo>
                  <a:cubicBezTo>
                    <a:pt x="0" y="16251"/>
                    <a:pt x="0" y="16251"/>
                    <a:pt x="0" y="16251"/>
                  </a:cubicBezTo>
                  <a:cubicBezTo>
                    <a:pt x="0" y="19337"/>
                    <a:pt x="701" y="21600"/>
                    <a:pt x="1473" y="21600"/>
                  </a:cubicBezTo>
                  <a:cubicBezTo>
                    <a:pt x="20127" y="21600"/>
                    <a:pt x="20127" y="21600"/>
                    <a:pt x="20127" y="21600"/>
                  </a:cubicBezTo>
                  <a:cubicBezTo>
                    <a:pt x="20899" y="21600"/>
                    <a:pt x="21600" y="19337"/>
                    <a:pt x="21600" y="16251"/>
                  </a:cubicBezTo>
                  <a:cubicBezTo>
                    <a:pt x="21600" y="5349"/>
                    <a:pt x="21600" y="5349"/>
                    <a:pt x="21600" y="5349"/>
                  </a:cubicBezTo>
                  <a:cubicBezTo>
                    <a:pt x="21600" y="2263"/>
                    <a:pt x="20899" y="0"/>
                    <a:pt x="20127" y="0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0" name="Freeform 58"/>
            <p:cNvSpPr/>
            <p:nvPr/>
          </p:nvSpPr>
          <p:spPr>
            <a:xfrm>
              <a:off x="131762" y="74613"/>
              <a:ext cx="15877" cy="34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3927"/>
                  </a:moveTo>
                  <a:lnTo>
                    <a:pt x="2160" y="5891"/>
                  </a:lnTo>
                  <a:lnTo>
                    <a:pt x="0" y="1964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  <a:lnTo>
                    <a:pt x="10800" y="3927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1" name="Freeform 59"/>
            <p:cNvSpPr/>
            <p:nvPr/>
          </p:nvSpPr>
          <p:spPr>
            <a:xfrm>
              <a:off x="155575" y="73025"/>
              <a:ext cx="20639" cy="36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450"/>
                    <a:pt x="0" y="18450"/>
                    <a:pt x="0" y="18450"/>
                  </a:cubicBezTo>
                  <a:cubicBezTo>
                    <a:pt x="4000" y="15300"/>
                    <a:pt x="4000" y="15300"/>
                    <a:pt x="4000" y="15300"/>
                  </a:cubicBezTo>
                  <a:cubicBezTo>
                    <a:pt x="9600" y="11700"/>
                    <a:pt x="12800" y="9450"/>
                    <a:pt x="12800" y="6750"/>
                  </a:cubicBezTo>
                  <a:cubicBezTo>
                    <a:pt x="12800" y="5400"/>
                    <a:pt x="11200" y="4050"/>
                    <a:pt x="8000" y="4050"/>
                  </a:cubicBezTo>
                  <a:cubicBezTo>
                    <a:pt x="5600" y="4050"/>
                    <a:pt x="4000" y="4950"/>
                    <a:pt x="2400" y="5400"/>
                  </a:cubicBezTo>
                  <a:cubicBezTo>
                    <a:pt x="800" y="1350"/>
                    <a:pt x="800" y="1350"/>
                    <a:pt x="800" y="1350"/>
                  </a:cubicBezTo>
                  <a:cubicBezTo>
                    <a:pt x="2400" y="450"/>
                    <a:pt x="6400" y="0"/>
                    <a:pt x="9600" y="0"/>
                  </a:cubicBezTo>
                  <a:cubicBezTo>
                    <a:pt x="19200" y="0"/>
                    <a:pt x="21600" y="3600"/>
                    <a:pt x="21600" y="6300"/>
                  </a:cubicBezTo>
                  <a:cubicBezTo>
                    <a:pt x="21600" y="10350"/>
                    <a:pt x="16800" y="13500"/>
                    <a:pt x="12800" y="15750"/>
                  </a:cubicBezTo>
                  <a:cubicBezTo>
                    <a:pt x="11200" y="17100"/>
                    <a:pt x="11200" y="17100"/>
                    <a:pt x="11200" y="17100"/>
                  </a:cubicBezTo>
                  <a:cubicBezTo>
                    <a:pt x="11200" y="17100"/>
                    <a:pt x="11200" y="17100"/>
                    <a:pt x="11200" y="17100"/>
                  </a:cubicBezTo>
                  <a:cubicBezTo>
                    <a:pt x="21600" y="17100"/>
                    <a:pt x="21600" y="17100"/>
                    <a:pt x="21600" y="171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2" name="Freeform 60"/>
            <p:cNvSpPr/>
            <p:nvPr/>
          </p:nvSpPr>
          <p:spPr>
            <a:xfrm>
              <a:off x="180975" y="73025"/>
              <a:ext cx="190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1" y="16751"/>
                  </a:moveTo>
                  <a:cubicBezTo>
                    <a:pt x="2492" y="17192"/>
                    <a:pt x="4985" y="17633"/>
                    <a:pt x="6646" y="17633"/>
                  </a:cubicBezTo>
                  <a:cubicBezTo>
                    <a:pt x="10800" y="17633"/>
                    <a:pt x="12462" y="16310"/>
                    <a:pt x="12462" y="14988"/>
                  </a:cubicBezTo>
                  <a:cubicBezTo>
                    <a:pt x="12462" y="12784"/>
                    <a:pt x="9138" y="11902"/>
                    <a:pt x="5815" y="11902"/>
                  </a:cubicBezTo>
                  <a:cubicBezTo>
                    <a:pt x="4154" y="11902"/>
                    <a:pt x="4154" y="11902"/>
                    <a:pt x="4154" y="11902"/>
                  </a:cubicBezTo>
                  <a:cubicBezTo>
                    <a:pt x="4154" y="8376"/>
                    <a:pt x="4154" y="8376"/>
                    <a:pt x="4154" y="8376"/>
                  </a:cubicBezTo>
                  <a:cubicBezTo>
                    <a:pt x="4985" y="8376"/>
                    <a:pt x="4985" y="8376"/>
                    <a:pt x="4985" y="8376"/>
                  </a:cubicBezTo>
                  <a:cubicBezTo>
                    <a:pt x="8308" y="8376"/>
                    <a:pt x="11631" y="7935"/>
                    <a:pt x="11631" y="6171"/>
                  </a:cubicBezTo>
                  <a:cubicBezTo>
                    <a:pt x="11631" y="4849"/>
                    <a:pt x="9969" y="3967"/>
                    <a:pt x="7477" y="3967"/>
                  </a:cubicBezTo>
                  <a:cubicBezTo>
                    <a:pt x="5815" y="3967"/>
                    <a:pt x="3323" y="4408"/>
                    <a:pt x="2492" y="4849"/>
                  </a:cubicBezTo>
                  <a:cubicBezTo>
                    <a:pt x="831" y="882"/>
                    <a:pt x="831" y="882"/>
                    <a:pt x="831" y="882"/>
                  </a:cubicBezTo>
                  <a:cubicBezTo>
                    <a:pt x="2492" y="441"/>
                    <a:pt x="6646" y="0"/>
                    <a:pt x="9969" y="0"/>
                  </a:cubicBezTo>
                  <a:cubicBezTo>
                    <a:pt x="17446" y="0"/>
                    <a:pt x="20769" y="2645"/>
                    <a:pt x="20769" y="5290"/>
                  </a:cubicBezTo>
                  <a:cubicBezTo>
                    <a:pt x="20769" y="7494"/>
                    <a:pt x="18277" y="8816"/>
                    <a:pt x="14954" y="9698"/>
                  </a:cubicBezTo>
                  <a:cubicBezTo>
                    <a:pt x="14954" y="9698"/>
                    <a:pt x="14954" y="9698"/>
                    <a:pt x="14954" y="9698"/>
                  </a:cubicBezTo>
                  <a:cubicBezTo>
                    <a:pt x="19108" y="10580"/>
                    <a:pt x="21600" y="12343"/>
                    <a:pt x="21600" y="14988"/>
                  </a:cubicBezTo>
                  <a:cubicBezTo>
                    <a:pt x="21600" y="18073"/>
                    <a:pt x="17446" y="21600"/>
                    <a:pt x="8308" y="21600"/>
                  </a:cubicBezTo>
                  <a:cubicBezTo>
                    <a:pt x="4154" y="21600"/>
                    <a:pt x="1662" y="21159"/>
                    <a:pt x="0" y="20718"/>
                  </a:cubicBezTo>
                  <a:lnTo>
                    <a:pt x="831" y="16751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3" name="Freeform 61"/>
            <p:cNvSpPr/>
            <p:nvPr/>
          </p:nvSpPr>
          <p:spPr>
            <a:xfrm>
              <a:off x="204787" y="74613"/>
              <a:ext cx="23815" cy="34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45" y="21600"/>
                  </a:moveTo>
                  <a:cubicBezTo>
                    <a:pt x="11845" y="17004"/>
                    <a:pt x="11845" y="17004"/>
                    <a:pt x="11845" y="17004"/>
                  </a:cubicBezTo>
                  <a:cubicBezTo>
                    <a:pt x="0" y="17004"/>
                    <a:pt x="0" y="17004"/>
                    <a:pt x="0" y="17004"/>
                  </a:cubicBezTo>
                  <a:cubicBezTo>
                    <a:pt x="0" y="13328"/>
                    <a:pt x="0" y="13328"/>
                    <a:pt x="0" y="13328"/>
                  </a:cubicBezTo>
                  <a:cubicBezTo>
                    <a:pt x="11148" y="0"/>
                    <a:pt x="11148" y="0"/>
                    <a:pt x="11148" y="0"/>
                  </a:cubicBezTo>
                  <a:cubicBezTo>
                    <a:pt x="18813" y="0"/>
                    <a:pt x="18813" y="0"/>
                    <a:pt x="18813" y="0"/>
                  </a:cubicBezTo>
                  <a:cubicBezTo>
                    <a:pt x="18813" y="12868"/>
                    <a:pt x="18813" y="12868"/>
                    <a:pt x="18813" y="12868"/>
                  </a:cubicBezTo>
                  <a:cubicBezTo>
                    <a:pt x="21600" y="12868"/>
                    <a:pt x="21600" y="12868"/>
                    <a:pt x="21600" y="12868"/>
                  </a:cubicBezTo>
                  <a:cubicBezTo>
                    <a:pt x="21600" y="17004"/>
                    <a:pt x="21600" y="17004"/>
                    <a:pt x="21600" y="17004"/>
                  </a:cubicBezTo>
                  <a:cubicBezTo>
                    <a:pt x="18813" y="17004"/>
                    <a:pt x="18813" y="17004"/>
                    <a:pt x="18813" y="17004"/>
                  </a:cubicBezTo>
                  <a:cubicBezTo>
                    <a:pt x="18813" y="21600"/>
                    <a:pt x="18813" y="21600"/>
                    <a:pt x="18813" y="21600"/>
                  </a:cubicBezTo>
                  <a:lnTo>
                    <a:pt x="11845" y="21600"/>
                  </a:lnTo>
                  <a:close/>
                  <a:moveTo>
                    <a:pt x="11845" y="12868"/>
                  </a:moveTo>
                  <a:cubicBezTo>
                    <a:pt x="11845" y="8732"/>
                    <a:pt x="11845" y="8732"/>
                    <a:pt x="11845" y="8732"/>
                  </a:cubicBezTo>
                  <a:cubicBezTo>
                    <a:pt x="11845" y="7813"/>
                    <a:pt x="11845" y="6894"/>
                    <a:pt x="11845" y="5515"/>
                  </a:cubicBezTo>
                  <a:cubicBezTo>
                    <a:pt x="11845" y="5515"/>
                    <a:pt x="11845" y="5515"/>
                    <a:pt x="11845" y="5515"/>
                  </a:cubicBezTo>
                  <a:cubicBezTo>
                    <a:pt x="11148" y="6434"/>
                    <a:pt x="10452" y="7813"/>
                    <a:pt x="9755" y="8732"/>
                  </a:cubicBezTo>
                  <a:cubicBezTo>
                    <a:pt x="6968" y="12409"/>
                    <a:pt x="6968" y="12409"/>
                    <a:pt x="6968" y="12409"/>
                  </a:cubicBezTo>
                  <a:cubicBezTo>
                    <a:pt x="6968" y="12868"/>
                    <a:pt x="6968" y="12868"/>
                    <a:pt x="6968" y="12868"/>
                  </a:cubicBezTo>
                  <a:lnTo>
                    <a:pt x="11845" y="12868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4" name="Freeform 62"/>
            <p:cNvSpPr/>
            <p:nvPr/>
          </p:nvSpPr>
          <p:spPr>
            <a:xfrm>
              <a:off x="230187" y="74613"/>
              <a:ext cx="20640" cy="36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00" y="4050"/>
                  </a:moveTo>
                  <a:cubicBezTo>
                    <a:pt x="10400" y="4050"/>
                    <a:pt x="10400" y="4050"/>
                    <a:pt x="10400" y="4050"/>
                  </a:cubicBezTo>
                  <a:cubicBezTo>
                    <a:pt x="10400" y="7200"/>
                    <a:pt x="10400" y="7200"/>
                    <a:pt x="10400" y="7200"/>
                  </a:cubicBezTo>
                  <a:cubicBezTo>
                    <a:pt x="10400" y="7200"/>
                    <a:pt x="11200" y="7200"/>
                    <a:pt x="11200" y="7200"/>
                  </a:cubicBezTo>
                  <a:cubicBezTo>
                    <a:pt x="12800" y="7200"/>
                    <a:pt x="16000" y="7650"/>
                    <a:pt x="18400" y="9000"/>
                  </a:cubicBezTo>
                  <a:cubicBezTo>
                    <a:pt x="20800" y="9900"/>
                    <a:pt x="21600" y="11700"/>
                    <a:pt x="21600" y="13950"/>
                  </a:cubicBezTo>
                  <a:cubicBezTo>
                    <a:pt x="21600" y="18000"/>
                    <a:pt x="16800" y="21600"/>
                    <a:pt x="8000" y="21600"/>
                  </a:cubicBezTo>
                  <a:cubicBezTo>
                    <a:pt x="4800" y="21600"/>
                    <a:pt x="1600" y="21150"/>
                    <a:pt x="0" y="20700"/>
                  </a:cubicBezTo>
                  <a:cubicBezTo>
                    <a:pt x="1600" y="16650"/>
                    <a:pt x="1600" y="16650"/>
                    <a:pt x="1600" y="16650"/>
                  </a:cubicBezTo>
                  <a:cubicBezTo>
                    <a:pt x="3200" y="17100"/>
                    <a:pt x="4800" y="17550"/>
                    <a:pt x="7200" y="17550"/>
                  </a:cubicBezTo>
                  <a:cubicBezTo>
                    <a:pt x="10400" y="17550"/>
                    <a:pt x="12800" y="16200"/>
                    <a:pt x="12800" y="14400"/>
                  </a:cubicBezTo>
                  <a:cubicBezTo>
                    <a:pt x="12800" y="11700"/>
                    <a:pt x="8800" y="10800"/>
                    <a:pt x="4800" y="10800"/>
                  </a:cubicBezTo>
                  <a:cubicBezTo>
                    <a:pt x="4000" y="10800"/>
                    <a:pt x="3200" y="10800"/>
                    <a:pt x="2400" y="10800"/>
                  </a:cubicBezTo>
                  <a:cubicBezTo>
                    <a:pt x="4000" y="0"/>
                    <a:pt x="4000" y="0"/>
                    <a:pt x="4000" y="0"/>
                  </a:cubicBezTo>
                  <a:cubicBezTo>
                    <a:pt x="20800" y="0"/>
                    <a:pt x="20800" y="0"/>
                    <a:pt x="20800" y="0"/>
                  </a:cubicBezTo>
                  <a:lnTo>
                    <a:pt x="20800" y="405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5" name="Freeform 63"/>
            <p:cNvSpPr/>
            <p:nvPr/>
          </p:nvSpPr>
          <p:spPr>
            <a:xfrm>
              <a:off x="255587" y="73025"/>
              <a:ext cx="22227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20" y="3967"/>
                  </a:moveTo>
                  <a:cubicBezTo>
                    <a:pt x="18000" y="3967"/>
                    <a:pt x="16560" y="3967"/>
                    <a:pt x="15840" y="4408"/>
                  </a:cubicBezTo>
                  <a:cubicBezTo>
                    <a:pt x="11520" y="4849"/>
                    <a:pt x="9360" y="6612"/>
                    <a:pt x="8640" y="8816"/>
                  </a:cubicBezTo>
                  <a:cubicBezTo>
                    <a:pt x="8640" y="8816"/>
                    <a:pt x="8640" y="8816"/>
                    <a:pt x="8640" y="8816"/>
                  </a:cubicBezTo>
                  <a:cubicBezTo>
                    <a:pt x="10080" y="7935"/>
                    <a:pt x="11520" y="7494"/>
                    <a:pt x="13680" y="7494"/>
                  </a:cubicBezTo>
                  <a:cubicBezTo>
                    <a:pt x="18720" y="7494"/>
                    <a:pt x="21600" y="10139"/>
                    <a:pt x="21600" y="14106"/>
                  </a:cubicBezTo>
                  <a:cubicBezTo>
                    <a:pt x="21600" y="17633"/>
                    <a:pt x="18720" y="21600"/>
                    <a:pt x="11520" y="21600"/>
                  </a:cubicBezTo>
                  <a:cubicBezTo>
                    <a:pt x="4320" y="21600"/>
                    <a:pt x="0" y="18073"/>
                    <a:pt x="0" y="12784"/>
                  </a:cubicBezTo>
                  <a:cubicBezTo>
                    <a:pt x="0" y="7935"/>
                    <a:pt x="2880" y="4849"/>
                    <a:pt x="6480" y="3086"/>
                  </a:cubicBezTo>
                  <a:cubicBezTo>
                    <a:pt x="8640" y="1322"/>
                    <a:pt x="12240" y="441"/>
                    <a:pt x="14400" y="441"/>
                  </a:cubicBezTo>
                  <a:cubicBezTo>
                    <a:pt x="16560" y="0"/>
                    <a:pt x="18000" y="0"/>
                    <a:pt x="18720" y="0"/>
                  </a:cubicBezTo>
                  <a:lnTo>
                    <a:pt x="18720" y="3967"/>
                  </a:lnTo>
                  <a:close/>
                  <a:moveTo>
                    <a:pt x="13680" y="13665"/>
                  </a:moveTo>
                  <a:cubicBezTo>
                    <a:pt x="13680" y="12784"/>
                    <a:pt x="12960" y="11020"/>
                    <a:pt x="10800" y="11020"/>
                  </a:cubicBezTo>
                  <a:cubicBezTo>
                    <a:pt x="10080" y="11020"/>
                    <a:pt x="9360" y="11461"/>
                    <a:pt x="8640" y="11902"/>
                  </a:cubicBezTo>
                  <a:cubicBezTo>
                    <a:pt x="8640" y="12343"/>
                    <a:pt x="8640" y="12784"/>
                    <a:pt x="8640" y="14106"/>
                  </a:cubicBezTo>
                  <a:cubicBezTo>
                    <a:pt x="8640" y="16310"/>
                    <a:pt x="9360" y="18073"/>
                    <a:pt x="10800" y="18073"/>
                  </a:cubicBezTo>
                  <a:cubicBezTo>
                    <a:pt x="13680" y="18073"/>
                    <a:pt x="13680" y="15869"/>
                    <a:pt x="13680" y="13665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70" name="Group 231"/>
          <p:cNvGrpSpPr/>
          <p:nvPr/>
        </p:nvGrpSpPr>
        <p:grpSpPr>
          <a:xfrm>
            <a:off x="4860139" y="3447389"/>
            <a:ext cx="395158" cy="445999"/>
            <a:chOff x="-10" y="-3"/>
            <a:chExt cx="395157" cy="445997"/>
          </a:xfrm>
        </p:grpSpPr>
        <p:sp>
          <p:nvSpPr>
            <p:cNvPr id="367" name="Freeform 218"/>
            <p:cNvSpPr/>
            <p:nvPr/>
          </p:nvSpPr>
          <p:spPr>
            <a:xfrm>
              <a:off x="279710" y="316297"/>
              <a:ext cx="78394" cy="81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0934" fill="norm" stroke="1" extrusionOk="0">
                  <a:moveTo>
                    <a:pt x="1989" y="3334"/>
                  </a:moveTo>
                  <a:cubicBezTo>
                    <a:pt x="4869" y="1134"/>
                    <a:pt x="4869" y="1134"/>
                    <a:pt x="4869" y="1134"/>
                  </a:cubicBezTo>
                  <a:cubicBezTo>
                    <a:pt x="7338" y="-666"/>
                    <a:pt x="10835" y="-266"/>
                    <a:pt x="12686" y="1934"/>
                  </a:cubicBezTo>
                  <a:cubicBezTo>
                    <a:pt x="20915" y="12134"/>
                    <a:pt x="20915" y="12134"/>
                    <a:pt x="20915" y="12134"/>
                  </a:cubicBezTo>
                  <a:cubicBezTo>
                    <a:pt x="9395" y="20934"/>
                    <a:pt x="9395" y="20934"/>
                    <a:pt x="9395" y="20934"/>
                  </a:cubicBezTo>
                  <a:cubicBezTo>
                    <a:pt x="1166" y="10734"/>
                    <a:pt x="1166" y="10734"/>
                    <a:pt x="1166" y="10734"/>
                  </a:cubicBezTo>
                  <a:cubicBezTo>
                    <a:pt x="-685" y="8534"/>
                    <a:pt x="-274" y="5134"/>
                    <a:pt x="1989" y="3334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8" name="Freeform 219"/>
            <p:cNvSpPr/>
            <p:nvPr/>
          </p:nvSpPr>
          <p:spPr>
            <a:xfrm>
              <a:off x="-11" y="-4"/>
              <a:ext cx="357435" cy="355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7" h="19142" fill="norm" stroke="1" extrusionOk="0">
                  <a:moveTo>
                    <a:pt x="17118" y="3686"/>
                  </a:moveTo>
                  <a:cubicBezTo>
                    <a:pt x="13861" y="-486"/>
                    <a:pt x="7843" y="-1229"/>
                    <a:pt x="3679" y="2034"/>
                  </a:cubicBezTo>
                  <a:cubicBezTo>
                    <a:pt x="-484" y="5255"/>
                    <a:pt x="-1226" y="11285"/>
                    <a:pt x="2030" y="15456"/>
                  </a:cubicBezTo>
                  <a:cubicBezTo>
                    <a:pt x="5287" y="19628"/>
                    <a:pt x="11305" y="20371"/>
                    <a:pt x="15469" y="17108"/>
                  </a:cubicBezTo>
                  <a:cubicBezTo>
                    <a:pt x="19632" y="13887"/>
                    <a:pt x="20374" y="7857"/>
                    <a:pt x="17118" y="3686"/>
                  </a:cubicBezTo>
                  <a:close/>
                  <a:moveTo>
                    <a:pt x="14150" y="15456"/>
                  </a:moveTo>
                  <a:cubicBezTo>
                    <a:pt x="10893" y="17976"/>
                    <a:pt x="6235" y="17397"/>
                    <a:pt x="3679" y="14176"/>
                  </a:cubicBezTo>
                  <a:cubicBezTo>
                    <a:pt x="1165" y="10913"/>
                    <a:pt x="1742" y="6205"/>
                    <a:pt x="4998" y="3686"/>
                  </a:cubicBezTo>
                  <a:cubicBezTo>
                    <a:pt x="8214" y="1166"/>
                    <a:pt x="12913" y="1745"/>
                    <a:pt x="15427" y="4966"/>
                  </a:cubicBezTo>
                  <a:cubicBezTo>
                    <a:pt x="17983" y="8229"/>
                    <a:pt x="17406" y="12937"/>
                    <a:pt x="14150" y="15456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9" name="Freeform 220"/>
            <p:cNvSpPr/>
            <p:nvPr/>
          </p:nvSpPr>
          <p:spPr>
            <a:xfrm>
              <a:off x="326352" y="377199"/>
              <a:ext cx="68796" cy="68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0800" fill="norm" stroke="1" extrusionOk="0">
                  <a:moveTo>
                    <a:pt x="18313" y="16904"/>
                  </a:moveTo>
                  <a:cubicBezTo>
                    <a:pt x="15026" y="19487"/>
                    <a:pt x="15026" y="19487"/>
                    <a:pt x="15026" y="19487"/>
                  </a:cubicBezTo>
                  <a:cubicBezTo>
                    <a:pt x="12443" y="21600"/>
                    <a:pt x="8452" y="21130"/>
                    <a:pt x="6339" y="18313"/>
                  </a:cubicBezTo>
                  <a:cubicBezTo>
                    <a:pt x="0" y="10330"/>
                    <a:pt x="0" y="10330"/>
                    <a:pt x="0" y="10330"/>
                  </a:cubicBezTo>
                  <a:cubicBezTo>
                    <a:pt x="13148" y="0"/>
                    <a:pt x="13148" y="0"/>
                    <a:pt x="13148" y="0"/>
                  </a:cubicBezTo>
                  <a:cubicBezTo>
                    <a:pt x="19487" y="7983"/>
                    <a:pt x="19487" y="7983"/>
                    <a:pt x="19487" y="7983"/>
                  </a:cubicBezTo>
                  <a:cubicBezTo>
                    <a:pt x="21600" y="10800"/>
                    <a:pt x="21130" y="14791"/>
                    <a:pt x="18313" y="16904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74" name="Group 259"/>
          <p:cNvGrpSpPr/>
          <p:nvPr/>
        </p:nvGrpSpPr>
        <p:grpSpPr>
          <a:xfrm>
            <a:off x="5423145" y="2565451"/>
            <a:ext cx="388942" cy="446091"/>
            <a:chOff x="-1" y="0"/>
            <a:chExt cx="388941" cy="446089"/>
          </a:xfrm>
        </p:grpSpPr>
        <p:sp>
          <p:nvSpPr>
            <p:cNvPr id="371" name="Freeform 241"/>
            <p:cNvSpPr/>
            <p:nvPr/>
          </p:nvSpPr>
          <p:spPr>
            <a:xfrm>
              <a:off x="-2" y="0"/>
              <a:ext cx="388943" cy="44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387"/>
                  </a:moveTo>
                  <a:cubicBezTo>
                    <a:pt x="21600" y="5316"/>
                    <a:pt x="21600" y="5316"/>
                    <a:pt x="21600" y="5316"/>
                  </a:cubicBezTo>
                  <a:cubicBezTo>
                    <a:pt x="21600" y="5614"/>
                    <a:pt x="21600" y="8067"/>
                    <a:pt x="21557" y="8514"/>
                  </a:cubicBezTo>
                  <a:cubicBezTo>
                    <a:pt x="21472" y="9369"/>
                    <a:pt x="21344" y="10224"/>
                    <a:pt x="21131" y="11004"/>
                  </a:cubicBezTo>
                  <a:cubicBezTo>
                    <a:pt x="19214" y="18775"/>
                    <a:pt x="11759" y="21303"/>
                    <a:pt x="11418" y="21414"/>
                  </a:cubicBezTo>
                  <a:cubicBezTo>
                    <a:pt x="10949" y="21563"/>
                    <a:pt x="10949" y="21563"/>
                    <a:pt x="10949" y="21563"/>
                  </a:cubicBezTo>
                  <a:cubicBezTo>
                    <a:pt x="10907" y="21600"/>
                    <a:pt x="10864" y="21600"/>
                    <a:pt x="10779" y="21600"/>
                  </a:cubicBezTo>
                  <a:cubicBezTo>
                    <a:pt x="10736" y="21600"/>
                    <a:pt x="10693" y="21600"/>
                    <a:pt x="10651" y="21563"/>
                  </a:cubicBezTo>
                  <a:cubicBezTo>
                    <a:pt x="10182" y="21414"/>
                    <a:pt x="10182" y="21414"/>
                    <a:pt x="10182" y="21414"/>
                  </a:cubicBezTo>
                  <a:cubicBezTo>
                    <a:pt x="9841" y="21303"/>
                    <a:pt x="2386" y="18775"/>
                    <a:pt x="426" y="11004"/>
                  </a:cubicBezTo>
                  <a:cubicBezTo>
                    <a:pt x="256" y="10224"/>
                    <a:pt x="128" y="9369"/>
                    <a:pt x="43" y="8514"/>
                  </a:cubicBezTo>
                  <a:cubicBezTo>
                    <a:pt x="0" y="8067"/>
                    <a:pt x="0" y="5614"/>
                    <a:pt x="0" y="5316"/>
                  </a:cubicBezTo>
                  <a:cubicBezTo>
                    <a:pt x="0" y="4387"/>
                    <a:pt x="0" y="4387"/>
                    <a:pt x="0" y="4387"/>
                  </a:cubicBezTo>
                  <a:cubicBezTo>
                    <a:pt x="0" y="4238"/>
                    <a:pt x="128" y="4090"/>
                    <a:pt x="298" y="4052"/>
                  </a:cubicBezTo>
                  <a:cubicBezTo>
                    <a:pt x="1321" y="3792"/>
                    <a:pt x="1321" y="3792"/>
                    <a:pt x="1321" y="3792"/>
                  </a:cubicBezTo>
                  <a:cubicBezTo>
                    <a:pt x="3366" y="3272"/>
                    <a:pt x="4942" y="2417"/>
                    <a:pt x="6305" y="1636"/>
                  </a:cubicBezTo>
                  <a:cubicBezTo>
                    <a:pt x="7882" y="744"/>
                    <a:pt x="9202" y="0"/>
                    <a:pt x="10779" y="0"/>
                  </a:cubicBezTo>
                  <a:cubicBezTo>
                    <a:pt x="12398" y="0"/>
                    <a:pt x="13718" y="744"/>
                    <a:pt x="15295" y="1636"/>
                  </a:cubicBezTo>
                  <a:cubicBezTo>
                    <a:pt x="16658" y="2417"/>
                    <a:pt x="18234" y="3272"/>
                    <a:pt x="20279" y="3792"/>
                  </a:cubicBezTo>
                  <a:cubicBezTo>
                    <a:pt x="21302" y="4052"/>
                    <a:pt x="21302" y="4052"/>
                    <a:pt x="21302" y="4052"/>
                  </a:cubicBezTo>
                  <a:cubicBezTo>
                    <a:pt x="21472" y="4090"/>
                    <a:pt x="21600" y="4238"/>
                    <a:pt x="21600" y="4387"/>
                  </a:cubicBezTo>
                  <a:close/>
                  <a:moveTo>
                    <a:pt x="20791" y="4647"/>
                  </a:moveTo>
                  <a:cubicBezTo>
                    <a:pt x="20066" y="4461"/>
                    <a:pt x="20066" y="4461"/>
                    <a:pt x="20066" y="4461"/>
                  </a:cubicBezTo>
                  <a:cubicBezTo>
                    <a:pt x="17893" y="3904"/>
                    <a:pt x="16275" y="3011"/>
                    <a:pt x="14869" y="2193"/>
                  </a:cubicBezTo>
                  <a:cubicBezTo>
                    <a:pt x="13420" y="1413"/>
                    <a:pt x="12185" y="706"/>
                    <a:pt x="10779" y="706"/>
                  </a:cubicBezTo>
                  <a:cubicBezTo>
                    <a:pt x="9415" y="706"/>
                    <a:pt x="8180" y="1413"/>
                    <a:pt x="6731" y="2193"/>
                  </a:cubicBezTo>
                  <a:cubicBezTo>
                    <a:pt x="5325" y="3011"/>
                    <a:pt x="3707" y="3904"/>
                    <a:pt x="1534" y="4461"/>
                  </a:cubicBezTo>
                  <a:cubicBezTo>
                    <a:pt x="809" y="4647"/>
                    <a:pt x="809" y="4647"/>
                    <a:pt x="809" y="4647"/>
                  </a:cubicBezTo>
                  <a:cubicBezTo>
                    <a:pt x="809" y="5316"/>
                    <a:pt x="809" y="5316"/>
                    <a:pt x="809" y="5316"/>
                  </a:cubicBezTo>
                  <a:cubicBezTo>
                    <a:pt x="809" y="5651"/>
                    <a:pt x="809" y="8067"/>
                    <a:pt x="852" y="8476"/>
                  </a:cubicBezTo>
                  <a:cubicBezTo>
                    <a:pt x="895" y="9294"/>
                    <a:pt x="1022" y="10112"/>
                    <a:pt x="1236" y="10856"/>
                  </a:cubicBezTo>
                  <a:cubicBezTo>
                    <a:pt x="3067" y="18291"/>
                    <a:pt x="10140" y="20671"/>
                    <a:pt x="10438" y="20782"/>
                  </a:cubicBezTo>
                  <a:cubicBezTo>
                    <a:pt x="10779" y="20894"/>
                    <a:pt x="10779" y="20894"/>
                    <a:pt x="10779" y="20894"/>
                  </a:cubicBezTo>
                  <a:cubicBezTo>
                    <a:pt x="11162" y="20782"/>
                    <a:pt x="11162" y="20782"/>
                    <a:pt x="11162" y="20782"/>
                  </a:cubicBezTo>
                  <a:cubicBezTo>
                    <a:pt x="11460" y="20671"/>
                    <a:pt x="18533" y="18291"/>
                    <a:pt x="20364" y="10856"/>
                  </a:cubicBezTo>
                  <a:cubicBezTo>
                    <a:pt x="20578" y="10112"/>
                    <a:pt x="20705" y="9294"/>
                    <a:pt x="20748" y="8476"/>
                  </a:cubicBezTo>
                  <a:cubicBezTo>
                    <a:pt x="20791" y="8067"/>
                    <a:pt x="20791" y="5651"/>
                    <a:pt x="20791" y="5316"/>
                  </a:cubicBezTo>
                  <a:lnTo>
                    <a:pt x="20791" y="4647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72" name="Freeform 242"/>
            <p:cNvSpPr/>
            <p:nvPr/>
          </p:nvSpPr>
          <p:spPr>
            <a:xfrm>
              <a:off x="31750" y="31750"/>
              <a:ext cx="161927" cy="188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2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024" y="21600"/>
                    <a:pt x="1024" y="21600"/>
                    <a:pt x="1024" y="21600"/>
                  </a:cubicBezTo>
                  <a:cubicBezTo>
                    <a:pt x="614" y="19918"/>
                    <a:pt x="307" y="18148"/>
                    <a:pt x="205" y="16200"/>
                  </a:cubicBezTo>
                  <a:cubicBezTo>
                    <a:pt x="102" y="15403"/>
                    <a:pt x="0" y="9738"/>
                    <a:pt x="0" y="8852"/>
                  </a:cubicBezTo>
                  <a:cubicBezTo>
                    <a:pt x="10851" y="6197"/>
                    <a:pt x="16379" y="0"/>
                    <a:pt x="21600" y="0"/>
                  </a:cubicBezTo>
                  <a:lnTo>
                    <a:pt x="21600" y="162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73" name="Freeform 243"/>
            <p:cNvSpPr/>
            <p:nvPr/>
          </p:nvSpPr>
          <p:spPr>
            <a:xfrm>
              <a:off x="193675" y="220662"/>
              <a:ext cx="155577" cy="19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1600"/>
                    <a:pt x="17216" y="16395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80" name="Group 268"/>
          <p:cNvGrpSpPr/>
          <p:nvPr/>
        </p:nvGrpSpPr>
        <p:grpSpPr>
          <a:xfrm>
            <a:off x="3904314" y="3429305"/>
            <a:ext cx="307978" cy="488954"/>
            <a:chOff x="-1" y="0"/>
            <a:chExt cx="307977" cy="488953"/>
          </a:xfrm>
        </p:grpSpPr>
        <p:sp>
          <p:nvSpPr>
            <p:cNvPr id="375" name="Freeform 248"/>
            <p:cNvSpPr/>
            <p:nvPr/>
          </p:nvSpPr>
          <p:spPr>
            <a:xfrm>
              <a:off x="-2" y="-1"/>
              <a:ext cx="307979" cy="338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27" y="12273"/>
                  </a:moveTo>
                  <a:cubicBezTo>
                    <a:pt x="12012" y="12273"/>
                    <a:pt x="11797" y="12273"/>
                    <a:pt x="11581" y="12322"/>
                  </a:cubicBezTo>
                  <a:cubicBezTo>
                    <a:pt x="11904" y="12764"/>
                    <a:pt x="12066" y="13255"/>
                    <a:pt x="12066" y="13893"/>
                  </a:cubicBezTo>
                  <a:cubicBezTo>
                    <a:pt x="12066" y="15562"/>
                    <a:pt x="11366" y="16151"/>
                    <a:pt x="10773" y="16151"/>
                  </a:cubicBezTo>
                  <a:cubicBezTo>
                    <a:pt x="10127" y="16151"/>
                    <a:pt x="9426" y="15464"/>
                    <a:pt x="9426" y="13893"/>
                  </a:cubicBezTo>
                  <a:cubicBezTo>
                    <a:pt x="9426" y="13255"/>
                    <a:pt x="9696" y="12715"/>
                    <a:pt x="10073" y="12322"/>
                  </a:cubicBezTo>
                  <a:cubicBezTo>
                    <a:pt x="9965" y="12273"/>
                    <a:pt x="9857" y="12273"/>
                    <a:pt x="9750" y="12273"/>
                  </a:cubicBezTo>
                  <a:cubicBezTo>
                    <a:pt x="8888" y="12273"/>
                    <a:pt x="7972" y="12862"/>
                    <a:pt x="7972" y="13893"/>
                  </a:cubicBezTo>
                  <a:cubicBezTo>
                    <a:pt x="7972" y="21600"/>
                    <a:pt x="7972" y="21600"/>
                    <a:pt x="7972" y="21600"/>
                  </a:cubicBezTo>
                  <a:cubicBezTo>
                    <a:pt x="13682" y="21600"/>
                    <a:pt x="13682" y="21600"/>
                    <a:pt x="13682" y="21600"/>
                  </a:cubicBezTo>
                  <a:cubicBezTo>
                    <a:pt x="13682" y="13745"/>
                    <a:pt x="13682" y="13745"/>
                    <a:pt x="13682" y="13745"/>
                  </a:cubicBezTo>
                  <a:cubicBezTo>
                    <a:pt x="13682" y="12371"/>
                    <a:pt x="12551" y="12273"/>
                    <a:pt x="12227" y="12273"/>
                  </a:cubicBezTo>
                  <a:close/>
                  <a:moveTo>
                    <a:pt x="21600" y="9867"/>
                  </a:moveTo>
                  <a:cubicBezTo>
                    <a:pt x="21600" y="4418"/>
                    <a:pt x="16752" y="0"/>
                    <a:pt x="10773" y="0"/>
                  </a:cubicBezTo>
                  <a:cubicBezTo>
                    <a:pt x="4794" y="0"/>
                    <a:pt x="0" y="4418"/>
                    <a:pt x="0" y="9867"/>
                  </a:cubicBezTo>
                  <a:cubicBezTo>
                    <a:pt x="0" y="10015"/>
                    <a:pt x="0" y="10211"/>
                    <a:pt x="0" y="10358"/>
                  </a:cubicBezTo>
                  <a:cubicBezTo>
                    <a:pt x="0" y="10505"/>
                    <a:pt x="0" y="10653"/>
                    <a:pt x="0" y="10800"/>
                  </a:cubicBezTo>
                  <a:cubicBezTo>
                    <a:pt x="0" y="14727"/>
                    <a:pt x="4525" y="18409"/>
                    <a:pt x="4525" y="18409"/>
                  </a:cubicBezTo>
                  <a:cubicBezTo>
                    <a:pt x="5387" y="19145"/>
                    <a:pt x="6087" y="20569"/>
                    <a:pt x="6087" y="21600"/>
                  </a:cubicBezTo>
                  <a:cubicBezTo>
                    <a:pt x="6087" y="21600"/>
                    <a:pt x="6087" y="21600"/>
                    <a:pt x="6087" y="21600"/>
                  </a:cubicBezTo>
                  <a:cubicBezTo>
                    <a:pt x="7056" y="21600"/>
                    <a:pt x="7056" y="21600"/>
                    <a:pt x="7056" y="21600"/>
                  </a:cubicBezTo>
                  <a:cubicBezTo>
                    <a:pt x="7056" y="13893"/>
                    <a:pt x="7056" y="13893"/>
                    <a:pt x="7056" y="13893"/>
                  </a:cubicBezTo>
                  <a:cubicBezTo>
                    <a:pt x="7056" y="12371"/>
                    <a:pt x="8403" y="11487"/>
                    <a:pt x="9750" y="11487"/>
                  </a:cubicBezTo>
                  <a:cubicBezTo>
                    <a:pt x="10181" y="11487"/>
                    <a:pt x="10558" y="11585"/>
                    <a:pt x="10881" y="11733"/>
                  </a:cubicBezTo>
                  <a:cubicBezTo>
                    <a:pt x="11312" y="11536"/>
                    <a:pt x="11743" y="11438"/>
                    <a:pt x="12227" y="11438"/>
                  </a:cubicBezTo>
                  <a:cubicBezTo>
                    <a:pt x="13412" y="11438"/>
                    <a:pt x="14598" y="12175"/>
                    <a:pt x="14598" y="13745"/>
                  </a:cubicBezTo>
                  <a:cubicBezTo>
                    <a:pt x="14598" y="21600"/>
                    <a:pt x="14598" y="21600"/>
                    <a:pt x="14598" y="21600"/>
                  </a:cubicBezTo>
                  <a:cubicBezTo>
                    <a:pt x="15513" y="21600"/>
                    <a:pt x="15513" y="21600"/>
                    <a:pt x="15513" y="21600"/>
                  </a:cubicBezTo>
                  <a:cubicBezTo>
                    <a:pt x="15513" y="21600"/>
                    <a:pt x="15513" y="21600"/>
                    <a:pt x="15513" y="21600"/>
                  </a:cubicBezTo>
                  <a:cubicBezTo>
                    <a:pt x="15513" y="20569"/>
                    <a:pt x="16213" y="19145"/>
                    <a:pt x="17075" y="18409"/>
                  </a:cubicBezTo>
                  <a:cubicBezTo>
                    <a:pt x="17075" y="18409"/>
                    <a:pt x="21600" y="14727"/>
                    <a:pt x="21600" y="10800"/>
                  </a:cubicBezTo>
                  <a:cubicBezTo>
                    <a:pt x="21600" y="10653"/>
                    <a:pt x="21600" y="10505"/>
                    <a:pt x="21600" y="10358"/>
                  </a:cubicBezTo>
                  <a:cubicBezTo>
                    <a:pt x="21600" y="10211"/>
                    <a:pt x="21600" y="10015"/>
                    <a:pt x="21600" y="9867"/>
                  </a:cubicBezTo>
                  <a:close/>
                  <a:moveTo>
                    <a:pt x="11204" y="13893"/>
                  </a:moveTo>
                  <a:cubicBezTo>
                    <a:pt x="11204" y="13353"/>
                    <a:pt x="11042" y="13009"/>
                    <a:pt x="10827" y="12764"/>
                  </a:cubicBezTo>
                  <a:cubicBezTo>
                    <a:pt x="10504" y="13009"/>
                    <a:pt x="10342" y="13402"/>
                    <a:pt x="10342" y="13893"/>
                  </a:cubicBezTo>
                  <a:cubicBezTo>
                    <a:pt x="10342" y="14924"/>
                    <a:pt x="10665" y="15316"/>
                    <a:pt x="10773" y="15365"/>
                  </a:cubicBezTo>
                  <a:cubicBezTo>
                    <a:pt x="10827" y="15316"/>
                    <a:pt x="11204" y="15022"/>
                    <a:pt x="11204" y="13893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76" name="Freeform 249"/>
            <p:cNvSpPr/>
            <p:nvPr/>
          </p:nvSpPr>
          <p:spPr>
            <a:xfrm>
              <a:off x="93662" y="357188"/>
              <a:ext cx="119064" cy="25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38" y="21600"/>
                  </a:moveTo>
                  <a:cubicBezTo>
                    <a:pt x="21039" y="21600"/>
                    <a:pt x="21600" y="18327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2618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2618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327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77" name="Freeform 250"/>
            <p:cNvSpPr/>
            <p:nvPr/>
          </p:nvSpPr>
          <p:spPr>
            <a:xfrm>
              <a:off x="93662" y="393700"/>
              <a:ext cx="119064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38" y="21600"/>
                  </a:moveTo>
                  <a:cubicBezTo>
                    <a:pt x="21039" y="21600"/>
                    <a:pt x="21600" y="18982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3273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3273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982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78" name="Freeform 251"/>
            <p:cNvSpPr/>
            <p:nvPr/>
          </p:nvSpPr>
          <p:spPr>
            <a:xfrm>
              <a:off x="93662" y="430212"/>
              <a:ext cx="119064" cy="25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38" y="21600"/>
                  </a:moveTo>
                  <a:cubicBezTo>
                    <a:pt x="21039" y="21600"/>
                    <a:pt x="21600" y="18327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2618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2618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327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79" name="Freeform 252"/>
            <p:cNvSpPr/>
            <p:nvPr/>
          </p:nvSpPr>
          <p:spPr>
            <a:xfrm>
              <a:off x="119062" y="466725"/>
              <a:ext cx="68265" cy="22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12662"/>
                    <a:pt x="6240" y="21600"/>
                    <a:pt x="10800" y="21600"/>
                  </a:cubicBezTo>
                  <a:cubicBezTo>
                    <a:pt x="15600" y="21600"/>
                    <a:pt x="19680" y="12662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sp>
        <p:nvSpPr>
          <p:cNvPr id="381" name="矩形 112"/>
          <p:cNvSpPr txBox="1"/>
          <p:nvPr/>
        </p:nvSpPr>
        <p:spPr>
          <a:xfrm>
            <a:off x="5768233" y="1737677"/>
            <a:ext cx="2532792" cy="3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通过网页/APP选择歌曲风格，心情和时长，一键生成曲子</a:t>
            </a:r>
          </a:p>
        </p:txBody>
      </p:sp>
      <p:sp>
        <p:nvSpPr>
          <p:cNvPr id="382" name="TextBox 1"/>
          <p:cNvSpPr txBox="1"/>
          <p:nvPr/>
        </p:nvSpPr>
        <p:spPr>
          <a:xfrm>
            <a:off x="5768233" y="1406970"/>
            <a:ext cx="713739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一键作曲</a:t>
            </a:r>
          </a:p>
        </p:txBody>
      </p:sp>
      <p:sp>
        <p:nvSpPr>
          <p:cNvPr id="383" name="直接连接符 114"/>
          <p:cNvSpPr/>
          <p:nvPr/>
        </p:nvSpPr>
        <p:spPr>
          <a:xfrm>
            <a:off x="5870001" y="1694390"/>
            <a:ext cx="269968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4" name="矩形 115"/>
          <p:cNvSpPr txBox="1"/>
          <p:nvPr/>
        </p:nvSpPr>
        <p:spPr>
          <a:xfrm>
            <a:off x="351041" y="2737315"/>
            <a:ext cx="2532792" cy="3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每生成一首歌曲建立当前歌曲的档案，每首歌曲有且仅有唯一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ID</a:t>
            </a:r>
          </a:p>
        </p:txBody>
      </p:sp>
      <p:sp>
        <p:nvSpPr>
          <p:cNvPr id="385" name="TextBox 1"/>
          <p:cNvSpPr txBox="1"/>
          <p:nvPr/>
        </p:nvSpPr>
        <p:spPr>
          <a:xfrm>
            <a:off x="2160261" y="2406610"/>
            <a:ext cx="713739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数字版权</a:t>
            </a:r>
          </a:p>
        </p:txBody>
      </p:sp>
      <p:sp>
        <p:nvSpPr>
          <p:cNvPr id="386" name="直接连接符 117"/>
          <p:cNvSpPr/>
          <p:nvPr/>
        </p:nvSpPr>
        <p:spPr>
          <a:xfrm>
            <a:off x="2469642" y="2694028"/>
            <a:ext cx="269969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7" name="矩形 118"/>
          <p:cNvSpPr txBox="1"/>
          <p:nvPr/>
        </p:nvSpPr>
        <p:spPr>
          <a:xfrm>
            <a:off x="714051" y="3666459"/>
            <a:ext cx="2532792" cy="3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注册用户可交流编曲心得，记录编曲过程，也可欣赏其他用户生成的曲子</a:t>
            </a:r>
          </a:p>
        </p:txBody>
      </p:sp>
      <p:sp>
        <p:nvSpPr>
          <p:cNvPr id="388" name="TextBox 1"/>
          <p:cNvSpPr txBox="1"/>
          <p:nvPr/>
        </p:nvSpPr>
        <p:spPr>
          <a:xfrm>
            <a:off x="2523271" y="3335754"/>
            <a:ext cx="713739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音乐广场</a:t>
            </a:r>
          </a:p>
        </p:txBody>
      </p:sp>
      <p:sp>
        <p:nvSpPr>
          <p:cNvPr id="389" name="直接连接符 120"/>
          <p:cNvSpPr/>
          <p:nvPr/>
        </p:nvSpPr>
        <p:spPr>
          <a:xfrm>
            <a:off x="2832650" y="3623172"/>
            <a:ext cx="269969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0" name="矩形 121"/>
          <p:cNvSpPr txBox="1"/>
          <p:nvPr/>
        </p:nvSpPr>
        <p:spPr>
          <a:xfrm>
            <a:off x="6217937" y="2748651"/>
            <a:ext cx="2532792" cy="3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通过音乐编辑器可编辑生成的曲子，可委托专业音乐人编辑也可自行编辑</a:t>
            </a:r>
          </a:p>
        </p:txBody>
      </p:sp>
      <p:sp>
        <p:nvSpPr>
          <p:cNvPr id="391" name="TextBox 1"/>
          <p:cNvSpPr txBox="1"/>
          <p:nvPr/>
        </p:nvSpPr>
        <p:spPr>
          <a:xfrm>
            <a:off x="6217937" y="2417946"/>
            <a:ext cx="713739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音乐编辑</a:t>
            </a:r>
          </a:p>
        </p:txBody>
      </p:sp>
      <p:sp>
        <p:nvSpPr>
          <p:cNvPr id="392" name="直接连接符 123"/>
          <p:cNvSpPr/>
          <p:nvPr/>
        </p:nvSpPr>
        <p:spPr>
          <a:xfrm>
            <a:off x="6319704" y="2705364"/>
            <a:ext cx="269969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3" name="矩形 124"/>
          <p:cNvSpPr txBox="1"/>
          <p:nvPr/>
        </p:nvSpPr>
        <p:spPr>
          <a:xfrm>
            <a:off x="5768233" y="3666459"/>
            <a:ext cx="2532792" cy="205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7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音乐创作人养成，发掘音乐人才</a:t>
            </a:r>
          </a:p>
        </p:txBody>
      </p:sp>
      <p:sp>
        <p:nvSpPr>
          <p:cNvPr id="394" name="TextBox 1"/>
          <p:cNvSpPr txBox="1"/>
          <p:nvPr/>
        </p:nvSpPr>
        <p:spPr>
          <a:xfrm>
            <a:off x="5768233" y="3335754"/>
            <a:ext cx="70533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音乐人IP</a:t>
            </a:r>
          </a:p>
        </p:txBody>
      </p:sp>
      <p:sp>
        <p:nvSpPr>
          <p:cNvPr id="395" name="直接连接符 126"/>
          <p:cNvSpPr/>
          <p:nvPr/>
        </p:nvSpPr>
        <p:spPr>
          <a:xfrm>
            <a:off x="5870001" y="3623172"/>
            <a:ext cx="269968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矩形 2"/>
          <p:cNvSpPr txBox="1"/>
          <p:nvPr/>
        </p:nvSpPr>
        <p:spPr>
          <a:xfrm>
            <a:off x="1057839" y="423979"/>
            <a:ext cx="1399836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2.4 竞品分析</a:t>
            </a:r>
          </a:p>
        </p:txBody>
      </p:sp>
      <p:sp>
        <p:nvSpPr>
          <p:cNvPr id="398" name="TextBox 1"/>
          <p:cNvSpPr txBox="1"/>
          <p:nvPr/>
        </p:nvSpPr>
        <p:spPr>
          <a:xfrm>
            <a:off x="1057839" y="776635"/>
            <a:ext cx="1953105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COMPETITOR  ANALYSIS</a:t>
            </a:r>
          </a:p>
        </p:txBody>
      </p:sp>
      <p:grpSp>
        <p:nvGrpSpPr>
          <p:cNvPr id="401" name="组合 16"/>
          <p:cNvGrpSpPr/>
          <p:nvPr/>
        </p:nvGrpSpPr>
        <p:grpSpPr>
          <a:xfrm>
            <a:off x="566620" y="417297"/>
            <a:ext cx="468145" cy="552365"/>
            <a:chOff x="0" y="0"/>
            <a:chExt cx="468144" cy="552364"/>
          </a:xfrm>
        </p:grpSpPr>
        <p:sp>
          <p:nvSpPr>
            <p:cNvPr id="399" name="任意多边形 17"/>
            <p:cNvSpPr/>
            <p:nvPr/>
          </p:nvSpPr>
          <p:spPr>
            <a:xfrm>
              <a:off x="-1" y="0"/>
              <a:ext cx="468145" cy="55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00" name="矩形 18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404" name="椭圆 67"/>
          <p:cNvGrpSpPr/>
          <p:nvPr/>
        </p:nvGrpSpPr>
        <p:grpSpPr>
          <a:xfrm>
            <a:off x="3278715" y="1578052"/>
            <a:ext cx="1226233" cy="1226232"/>
            <a:chOff x="0" y="0"/>
            <a:chExt cx="1226231" cy="1226231"/>
          </a:xfrm>
        </p:grpSpPr>
        <p:sp>
          <p:nvSpPr>
            <p:cNvPr id="402" name="圆形"/>
            <p:cNvSpPr/>
            <p:nvPr/>
          </p:nvSpPr>
          <p:spPr>
            <a:xfrm>
              <a:off x="-1" y="-1"/>
              <a:ext cx="1226232" cy="122623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3" name="LOGO"/>
            <p:cNvSpPr txBox="1"/>
            <p:nvPr/>
          </p:nvSpPr>
          <p:spPr>
            <a:xfrm>
              <a:off x="179576" y="434043"/>
              <a:ext cx="867077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LOGO</a:t>
              </a:r>
            </a:p>
          </p:txBody>
        </p:sp>
      </p:grpSp>
      <p:grpSp>
        <p:nvGrpSpPr>
          <p:cNvPr id="407" name="椭圆 68"/>
          <p:cNvGrpSpPr/>
          <p:nvPr/>
        </p:nvGrpSpPr>
        <p:grpSpPr>
          <a:xfrm>
            <a:off x="4673921" y="1589511"/>
            <a:ext cx="1226233" cy="1226234"/>
            <a:chOff x="0" y="0"/>
            <a:chExt cx="1226231" cy="1226232"/>
          </a:xfrm>
        </p:grpSpPr>
        <p:sp>
          <p:nvSpPr>
            <p:cNvPr id="405" name="圆形"/>
            <p:cNvSpPr/>
            <p:nvPr/>
          </p:nvSpPr>
          <p:spPr>
            <a:xfrm>
              <a:off x="-1" y="-1"/>
              <a:ext cx="1226232" cy="122623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6" name="LOGO"/>
            <p:cNvSpPr txBox="1"/>
            <p:nvPr/>
          </p:nvSpPr>
          <p:spPr>
            <a:xfrm>
              <a:off x="179576" y="434043"/>
              <a:ext cx="867077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LOGO</a:t>
              </a:r>
            </a:p>
          </p:txBody>
        </p:sp>
      </p:grpSp>
      <p:grpSp>
        <p:nvGrpSpPr>
          <p:cNvPr id="410" name="椭圆 69"/>
          <p:cNvGrpSpPr/>
          <p:nvPr/>
        </p:nvGrpSpPr>
        <p:grpSpPr>
          <a:xfrm>
            <a:off x="3282497" y="3001283"/>
            <a:ext cx="1226233" cy="1226233"/>
            <a:chOff x="0" y="0"/>
            <a:chExt cx="1226231" cy="1226232"/>
          </a:xfrm>
        </p:grpSpPr>
        <p:sp>
          <p:nvSpPr>
            <p:cNvPr id="408" name="圆形"/>
            <p:cNvSpPr/>
            <p:nvPr/>
          </p:nvSpPr>
          <p:spPr>
            <a:xfrm>
              <a:off x="-1" y="-1"/>
              <a:ext cx="1226232" cy="122623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9" name="LOGO"/>
            <p:cNvSpPr txBox="1"/>
            <p:nvPr/>
          </p:nvSpPr>
          <p:spPr>
            <a:xfrm>
              <a:off x="179576" y="434043"/>
              <a:ext cx="867077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LOGO</a:t>
              </a:r>
            </a:p>
          </p:txBody>
        </p:sp>
      </p:grpSp>
      <p:sp>
        <p:nvSpPr>
          <p:cNvPr id="411" name="泪滴形 1"/>
          <p:cNvSpPr/>
          <p:nvPr/>
        </p:nvSpPr>
        <p:spPr>
          <a:xfrm>
            <a:off x="3192652" y="2933143"/>
            <a:ext cx="1362514" cy="1362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12" name="泪滴形 83"/>
          <p:cNvSpPr/>
          <p:nvPr/>
        </p:nvSpPr>
        <p:spPr>
          <a:xfrm flipH="1">
            <a:off x="4625537" y="2933143"/>
            <a:ext cx="1362514" cy="1362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13" name="泪滴形 84"/>
          <p:cNvSpPr/>
          <p:nvPr/>
        </p:nvSpPr>
        <p:spPr>
          <a:xfrm rot="5400000">
            <a:off x="3192652" y="1509911"/>
            <a:ext cx="1362514" cy="1362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14" name="泪滴形 85"/>
          <p:cNvSpPr/>
          <p:nvPr/>
        </p:nvSpPr>
        <p:spPr>
          <a:xfrm flipH="1" rot="16200000">
            <a:off x="4616089" y="1521371"/>
            <a:ext cx="1362514" cy="1362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15" name="矩形 26"/>
          <p:cNvSpPr txBox="1"/>
          <p:nvPr/>
        </p:nvSpPr>
        <p:spPr>
          <a:xfrm>
            <a:off x="564764" y="2074447"/>
            <a:ext cx="2532792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一个可在线生成音乐的网站平台</a:t>
            </a:r>
          </a:p>
        </p:txBody>
      </p:sp>
      <p:sp>
        <p:nvSpPr>
          <p:cNvPr id="416" name="TextBox 1"/>
          <p:cNvSpPr txBox="1"/>
          <p:nvPr/>
        </p:nvSpPr>
        <p:spPr>
          <a:xfrm>
            <a:off x="2026620" y="1743742"/>
            <a:ext cx="1061103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Amper Music</a:t>
            </a:r>
          </a:p>
        </p:txBody>
      </p:sp>
      <p:sp>
        <p:nvSpPr>
          <p:cNvPr id="417" name="直接连接符 28"/>
          <p:cNvSpPr/>
          <p:nvPr/>
        </p:nvSpPr>
        <p:spPr>
          <a:xfrm>
            <a:off x="2683365" y="2031163"/>
            <a:ext cx="269969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8" name="矩形 29"/>
          <p:cNvSpPr txBox="1"/>
          <p:nvPr/>
        </p:nvSpPr>
        <p:spPr>
          <a:xfrm>
            <a:off x="6113267" y="2074447"/>
            <a:ext cx="2532794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一个可以在线生成音乐的平台</a:t>
            </a:r>
          </a:p>
        </p:txBody>
      </p:sp>
      <p:sp>
        <p:nvSpPr>
          <p:cNvPr id="419" name="TextBox 1"/>
          <p:cNvSpPr txBox="1"/>
          <p:nvPr/>
        </p:nvSpPr>
        <p:spPr>
          <a:xfrm>
            <a:off x="6113267" y="1743742"/>
            <a:ext cx="798868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Jukedeck</a:t>
            </a:r>
          </a:p>
        </p:txBody>
      </p:sp>
      <p:sp>
        <p:nvSpPr>
          <p:cNvPr id="420" name="直接连接符 31"/>
          <p:cNvSpPr/>
          <p:nvPr/>
        </p:nvSpPr>
        <p:spPr>
          <a:xfrm>
            <a:off x="6215036" y="2031163"/>
            <a:ext cx="269969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1" name="矩形 32"/>
          <p:cNvSpPr txBox="1"/>
          <p:nvPr/>
        </p:nvSpPr>
        <p:spPr>
          <a:xfrm>
            <a:off x="564764" y="3628957"/>
            <a:ext cx="2532792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一款可在线写歌的APP，已下架</a:t>
            </a:r>
          </a:p>
        </p:txBody>
      </p:sp>
      <p:sp>
        <p:nvSpPr>
          <p:cNvPr id="422" name="TextBox 1"/>
          <p:cNvSpPr txBox="1"/>
          <p:nvPr/>
        </p:nvSpPr>
        <p:spPr>
          <a:xfrm>
            <a:off x="2373984" y="3298252"/>
            <a:ext cx="713739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我要写歌</a:t>
            </a:r>
          </a:p>
        </p:txBody>
      </p:sp>
      <p:sp>
        <p:nvSpPr>
          <p:cNvPr id="423" name="直接连接符 34"/>
          <p:cNvSpPr/>
          <p:nvPr/>
        </p:nvSpPr>
        <p:spPr>
          <a:xfrm>
            <a:off x="2683365" y="3585670"/>
            <a:ext cx="269969" cy="2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2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6615" y="1928495"/>
            <a:ext cx="998222" cy="53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8054" y="2002153"/>
            <a:ext cx="1069977" cy="401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图片 6" descr="图片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14395" y="3421379"/>
            <a:ext cx="919482" cy="3867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矩形 2"/>
          <p:cNvSpPr txBox="1"/>
          <p:nvPr/>
        </p:nvSpPr>
        <p:spPr>
          <a:xfrm>
            <a:off x="1051461" y="448997"/>
            <a:ext cx="1399837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2.5 竞争优势</a:t>
            </a:r>
          </a:p>
        </p:txBody>
      </p:sp>
      <p:sp>
        <p:nvSpPr>
          <p:cNvPr id="429" name="TextBox 1"/>
          <p:cNvSpPr txBox="1"/>
          <p:nvPr/>
        </p:nvSpPr>
        <p:spPr>
          <a:xfrm>
            <a:off x="1051461" y="801654"/>
            <a:ext cx="152396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OUR ADVANTAGES</a:t>
            </a:r>
          </a:p>
        </p:txBody>
      </p:sp>
      <p:grpSp>
        <p:nvGrpSpPr>
          <p:cNvPr id="432" name="组合 16"/>
          <p:cNvGrpSpPr/>
          <p:nvPr/>
        </p:nvGrpSpPr>
        <p:grpSpPr>
          <a:xfrm>
            <a:off x="560245" y="442315"/>
            <a:ext cx="468146" cy="552366"/>
            <a:chOff x="0" y="0"/>
            <a:chExt cx="468145" cy="552364"/>
          </a:xfrm>
        </p:grpSpPr>
        <p:sp>
          <p:nvSpPr>
            <p:cNvPr id="430" name="任意多边形 17"/>
            <p:cNvSpPr/>
            <p:nvPr/>
          </p:nvSpPr>
          <p:spPr>
            <a:xfrm>
              <a:off x="-1" y="0"/>
              <a:ext cx="468147" cy="55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31" name="矩形 18"/>
            <p:cNvSpPr txBox="1"/>
            <p:nvPr/>
          </p:nvSpPr>
          <p:spPr>
            <a:xfrm>
              <a:off x="39809" y="101486"/>
              <a:ext cx="386664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438" name="组合 86"/>
          <p:cNvGrpSpPr/>
          <p:nvPr/>
        </p:nvGrpSpPr>
        <p:grpSpPr>
          <a:xfrm>
            <a:off x="561343" y="1691544"/>
            <a:ext cx="1608423" cy="1107401"/>
            <a:chOff x="0" y="0"/>
            <a:chExt cx="1608422" cy="1107399"/>
          </a:xfrm>
        </p:grpSpPr>
        <p:sp>
          <p:nvSpPr>
            <p:cNvPr id="433" name="Oval 5"/>
            <p:cNvSpPr/>
            <p:nvPr/>
          </p:nvSpPr>
          <p:spPr>
            <a:xfrm>
              <a:off x="0" y="32511"/>
              <a:ext cx="1524485" cy="95583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34" name="Oval 6"/>
            <p:cNvSpPr/>
            <p:nvPr/>
          </p:nvSpPr>
          <p:spPr>
            <a:xfrm>
              <a:off x="60293" y="24235"/>
              <a:ext cx="1523895" cy="954651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35" name="Freeform 7"/>
            <p:cNvSpPr/>
            <p:nvPr/>
          </p:nvSpPr>
          <p:spPr>
            <a:xfrm>
              <a:off x="36057" y="-1"/>
              <a:ext cx="1572366" cy="1002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36" name="Freeform 8"/>
            <p:cNvSpPr/>
            <p:nvPr/>
          </p:nvSpPr>
          <p:spPr>
            <a:xfrm>
              <a:off x="47042" y="356791"/>
              <a:ext cx="1519497" cy="750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2" fill="norm" stroke="1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37" name="Freeform 9"/>
            <p:cNvSpPr/>
            <p:nvPr/>
          </p:nvSpPr>
          <p:spPr>
            <a:xfrm>
              <a:off x="74037" y="336934"/>
              <a:ext cx="1527177" cy="749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4" fill="norm" stroke="1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grpSp>
        <p:nvGrpSpPr>
          <p:cNvPr id="444" name="组合 100"/>
          <p:cNvGrpSpPr/>
          <p:nvPr/>
        </p:nvGrpSpPr>
        <p:grpSpPr>
          <a:xfrm>
            <a:off x="3661112" y="1687638"/>
            <a:ext cx="1608424" cy="1107401"/>
            <a:chOff x="0" y="0"/>
            <a:chExt cx="1608422" cy="1107399"/>
          </a:xfrm>
        </p:grpSpPr>
        <p:sp>
          <p:nvSpPr>
            <p:cNvPr id="439" name="Oval 5"/>
            <p:cNvSpPr/>
            <p:nvPr/>
          </p:nvSpPr>
          <p:spPr>
            <a:xfrm>
              <a:off x="0" y="32511"/>
              <a:ext cx="1524485" cy="95583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40" name="Oval 6"/>
            <p:cNvSpPr/>
            <p:nvPr/>
          </p:nvSpPr>
          <p:spPr>
            <a:xfrm>
              <a:off x="60293" y="24235"/>
              <a:ext cx="1523895" cy="954651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41" name="Freeform 7"/>
            <p:cNvSpPr/>
            <p:nvPr/>
          </p:nvSpPr>
          <p:spPr>
            <a:xfrm>
              <a:off x="36057" y="-1"/>
              <a:ext cx="1572366" cy="1002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42" name="Freeform 8"/>
            <p:cNvSpPr/>
            <p:nvPr/>
          </p:nvSpPr>
          <p:spPr>
            <a:xfrm>
              <a:off x="47042" y="356791"/>
              <a:ext cx="1519497" cy="750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2" fill="norm" stroke="1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43" name="Freeform 9"/>
            <p:cNvSpPr/>
            <p:nvPr/>
          </p:nvSpPr>
          <p:spPr>
            <a:xfrm>
              <a:off x="74037" y="336934"/>
              <a:ext cx="1527177" cy="749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4" fill="norm" stroke="1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grpSp>
        <p:nvGrpSpPr>
          <p:cNvPr id="450" name="组合 107"/>
          <p:cNvGrpSpPr/>
          <p:nvPr/>
        </p:nvGrpSpPr>
        <p:grpSpPr>
          <a:xfrm>
            <a:off x="6696951" y="1691544"/>
            <a:ext cx="1608424" cy="1107401"/>
            <a:chOff x="0" y="0"/>
            <a:chExt cx="1608422" cy="1107399"/>
          </a:xfrm>
        </p:grpSpPr>
        <p:sp>
          <p:nvSpPr>
            <p:cNvPr id="445" name="Oval 5"/>
            <p:cNvSpPr/>
            <p:nvPr/>
          </p:nvSpPr>
          <p:spPr>
            <a:xfrm>
              <a:off x="0" y="32511"/>
              <a:ext cx="1524485" cy="95583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46" name="Oval 6"/>
            <p:cNvSpPr/>
            <p:nvPr/>
          </p:nvSpPr>
          <p:spPr>
            <a:xfrm>
              <a:off x="60293" y="24235"/>
              <a:ext cx="1523895" cy="954651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47" name="Freeform 7"/>
            <p:cNvSpPr/>
            <p:nvPr/>
          </p:nvSpPr>
          <p:spPr>
            <a:xfrm>
              <a:off x="36057" y="-1"/>
              <a:ext cx="1572366" cy="1002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48" name="Freeform 8"/>
            <p:cNvSpPr/>
            <p:nvPr/>
          </p:nvSpPr>
          <p:spPr>
            <a:xfrm>
              <a:off x="47042" y="356791"/>
              <a:ext cx="1519497" cy="750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2" fill="norm" stroke="1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49" name="Freeform 9"/>
            <p:cNvSpPr/>
            <p:nvPr/>
          </p:nvSpPr>
          <p:spPr>
            <a:xfrm>
              <a:off x="74037" y="336934"/>
              <a:ext cx="1527177" cy="749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4" fill="norm" stroke="1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451" name="AutoShape 46"/>
          <p:cNvSpPr/>
          <p:nvPr/>
        </p:nvSpPr>
        <p:spPr>
          <a:xfrm>
            <a:off x="4325631" y="2028251"/>
            <a:ext cx="360365" cy="358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74" y="17550"/>
                </a:moveTo>
                <a:cubicBezTo>
                  <a:pt x="15513" y="17550"/>
                  <a:pt x="14343" y="15613"/>
                  <a:pt x="13809" y="12826"/>
                </a:cubicBezTo>
                <a:lnTo>
                  <a:pt x="15524" y="12826"/>
                </a:lnTo>
                <a:cubicBezTo>
                  <a:pt x="17038" y="12826"/>
                  <a:pt x="18224" y="11344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4"/>
                  <a:pt x="18739" y="17550"/>
                  <a:pt x="16874" y="17550"/>
                </a:cubicBezTo>
                <a:moveTo>
                  <a:pt x="8926" y="11483"/>
                </a:moveTo>
                <a:lnTo>
                  <a:pt x="8774" y="11483"/>
                </a:lnTo>
                <a:lnTo>
                  <a:pt x="8774" y="11476"/>
                </a:lnTo>
                <a:cubicBezTo>
                  <a:pt x="8028" y="11476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9"/>
                  <a:pt x="12442" y="12847"/>
                </a:cubicBezTo>
                <a:cubicBezTo>
                  <a:pt x="11393" y="11984"/>
                  <a:pt x="10200" y="11483"/>
                  <a:pt x="8926" y="11483"/>
                </a:cubicBezTo>
                <a:moveTo>
                  <a:pt x="8096" y="20250"/>
                </a:moveTo>
                <a:lnTo>
                  <a:pt x="5396" y="20250"/>
                </a:lnTo>
                <a:lnTo>
                  <a:pt x="5396" y="14176"/>
                </a:lnTo>
                <a:cubicBezTo>
                  <a:pt x="5396" y="13684"/>
                  <a:pt x="5264" y="13224"/>
                  <a:pt x="5033" y="12826"/>
                </a:cubicBezTo>
                <a:lnTo>
                  <a:pt x="5505" y="12826"/>
                </a:lnTo>
                <a:lnTo>
                  <a:pt x="5505" y="12833"/>
                </a:lnTo>
                <a:lnTo>
                  <a:pt x="7535" y="12833"/>
                </a:lnTo>
                <a:cubicBezTo>
                  <a:pt x="7463" y="13043"/>
                  <a:pt x="7421" y="13266"/>
                  <a:pt x="7421" y="13501"/>
                </a:cubicBezTo>
                <a:lnTo>
                  <a:pt x="7421" y="18226"/>
                </a:lnTo>
                <a:cubicBezTo>
                  <a:pt x="7421" y="18875"/>
                  <a:pt x="7784" y="19308"/>
                  <a:pt x="8001" y="19566"/>
                </a:cubicBezTo>
                <a:cubicBezTo>
                  <a:pt x="8031" y="19602"/>
                  <a:pt x="8065" y="19639"/>
                  <a:pt x="8096" y="19678"/>
                </a:cubicBezTo>
                <a:cubicBezTo>
                  <a:pt x="8096" y="19678"/>
                  <a:pt x="8096" y="20250"/>
                  <a:pt x="8096" y="20250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5"/>
                  <a:pt x="7434" y="11476"/>
                </a:cubicBezTo>
                <a:lnTo>
                  <a:pt x="2699" y="11476"/>
                </a:lnTo>
                <a:cubicBezTo>
                  <a:pt x="1953" y="11476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6"/>
                  <a:pt x="15524" y="11476"/>
                </a:cubicBezTo>
                <a:lnTo>
                  <a:pt x="13610" y="11476"/>
                </a:lnTo>
                <a:cubicBezTo>
                  <a:pt x="13540" y="10827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4"/>
                  <a:pt x="1185" y="12826"/>
                  <a:pt x="2699" y="12826"/>
                </a:cubicBezTo>
                <a:cubicBezTo>
                  <a:pt x="3443" y="12828"/>
                  <a:pt x="4046" y="13431"/>
                  <a:pt x="4046" y="14176"/>
                </a:cubicBezTo>
                <a:lnTo>
                  <a:pt x="4046" y="20250"/>
                </a:lnTo>
                <a:cubicBezTo>
                  <a:pt x="4046" y="20997"/>
                  <a:pt x="4651" y="21600"/>
                  <a:pt x="5396" y="21600"/>
                </a:cubicBezTo>
                <a:lnTo>
                  <a:pt x="8096" y="21600"/>
                </a:lnTo>
                <a:cubicBezTo>
                  <a:pt x="8842" y="21600"/>
                  <a:pt x="9446" y="20997"/>
                  <a:pt x="9446" y="20250"/>
                </a:cubicBezTo>
                <a:lnTo>
                  <a:pt x="9446" y="19576"/>
                </a:lnTo>
                <a:cubicBezTo>
                  <a:pt x="9446" y="18901"/>
                  <a:pt x="8771" y="18599"/>
                  <a:pt x="8771" y="18226"/>
                </a:cubicBezTo>
                <a:lnTo>
                  <a:pt x="8771" y="13501"/>
                </a:lnTo>
                <a:cubicBezTo>
                  <a:pt x="8771" y="13485"/>
                  <a:pt x="8781" y="13474"/>
                  <a:pt x="8782" y="13459"/>
                </a:cubicBezTo>
                <a:cubicBezTo>
                  <a:pt x="8789" y="13362"/>
                  <a:pt x="8815" y="13272"/>
                  <a:pt x="8859" y="13192"/>
                </a:cubicBezTo>
                <a:cubicBezTo>
                  <a:pt x="8871" y="13170"/>
                  <a:pt x="8884" y="13152"/>
                  <a:pt x="8898" y="13133"/>
                </a:cubicBezTo>
                <a:cubicBezTo>
                  <a:pt x="8952" y="13052"/>
                  <a:pt x="9020" y="12986"/>
                  <a:pt x="9103" y="12935"/>
                </a:cubicBezTo>
                <a:cubicBezTo>
                  <a:pt x="9107" y="12932"/>
                  <a:pt x="9108" y="12928"/>
                  <a:pt x="9112" y="12926"/>
                </a:cubicBezTo>
                <a:cubicBezTo>
                  <a:pt x="9115" y="12926"/>
                  <a:pt x="9117" y="12923"/>
                  <a:pt x="9120" y="12923"/>
                </a:cubicBezTo>
                <a:cubicBezTo>
                  <a:pt x="9174" y="12893"/>
                  <a:pt x="9238" y="12886"/>
                  <a:pt x="9299" y="12869"/>
                </a:cubicBezTo>
                <a:cubicBezTo>
                  <a:pt x="11003" y="13050"/>
                  <a:pt x="12545" y="14425"/>
                  <a:pt x="13604" y="16496"/>
                </a:cubicBezTo>
                <a:lnTo>
                  <a:pt x="13621" y="16488"/>
                </a:lnTo>
                <a:cubicBezTo>
                  <a:pt x="14404" y="17951"/>
                  <a:pt x="15490" y="18901"/>
                  <a:pt x="16874" y="18901"/>
                </a:cubicBezTo>
                <a:cubicBezTo>
                  <a:pt x="19977" y="18901"/>
                  <a:pt x="21600" y="14146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rgbClr val="120E0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228600">
              <a:defRPr sz="15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52" name="AutoShape 59"/>
          <p:cNvSpPr/>
          <p:nvPr/>
        </p:nvSpPr>
        <p:spPr>
          <a:xfrm>
            <a:off x="1251727" y="2032157"/>
            <a:ext cx="360363" cy="358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3" h="21600" fill="norm" stroke="1" extrusionOk="0">
                <a:moveTo>
                  <a:pt x="16978" y="19987"/>
                </a:moveTo>
                <a:lnTo>
                  <a:pt x="11228" y="17681"/>
                </a:lnTo>
                <a:cubicBezTo>
                  <a:pt x="11090" y="17627"/>
                  <a:pt x="10948" y="17609"/>
                  <a:pt x="10808" y="17601"/>
                </a:cubicBezTo>
                <a:lnTo>
                  <a:pt x="19662" y="3837"/>
                </a:lnTo>
                <a:cubicBezTo>
                  <a:pt x="19662" y="3837"/>
                  <a:pt x="16978" y="19987"/>
                  <a:pt x="16978" y="19987"/>
                </a:cubicBezTo>
                <a:close/>
                <a:moveTo>
                  <a:pt x="6860" y="16245"/>
                </a:moveTo>
                <a:cubicBezTo>
                  <a:pt x="6859" y="16243"/>
                  <a:pt x="6856" y="16241"/>
                  <a:pt x="6855" y="16239"/>
                </a:cubicBezTo>
                <a:lnTo>
                  <a:pt x="19608" y="2552"/>
                </a:lnTo>
                <a:lnTo>
                  <a:pt x="8736" y="19537"/>
                </a:lnTo>
                <a:cubicBezTo>
                  <a:pt x="8736" y="19537"/>
                  <a:pt x="6860" y="16245"/>
                  <a:pt x="6860" y="16245"/>
                </a:cubicBezTo>
                <a:close/>
                <a:moveTo>
                  <a:pt x="2112" y="14025"/>
                </a:moveTo>
                <a:lnTo>
                  <a:pt x="17714" y="3595"/>
                </a:lnTo>
                <a:lnTo>
                  <a:pt x="6370" y="15771"/>
                </a:lnTo>
                <a:cubicBezTo>
                  <a:pt x="6310" y="15735"/>
                  <a:pt x="6257" y="15688"/>
                  <a:pt x="6191" y="15661"/>
                </a:cubicBezTo>
                <a:cubicBezTo>
                  <a:pt x="6191" y="15661"/>
                  <a:pt x="2112" y="14025"/>
                  <a:pt x="2112" y="14025"/>
                </a:cubicBezTo>
                <a:close/>
                <a:moveTo>
                  <a:pt x="21236" y="108"/>
                </a:moveTo>
                <a:cubicBezTo>
                  <a:pt x="21125" y="35"/>
                  <a:pt x="20998" y="0"/>
                  <a:pt x="20870" y="0"/>
                </a:cubicBezTo>
                <a:cubicBezTo>
                  <a:pt x="20740" y="0"/>
                  <a:pt x="20610" y="36"/>
                  <a:pt x="20497" y="113"/>
                </a:cubicBezTo>
                <a:lnTo>
                  <a:pt x="300" y="13614"/>
                </a:lnTo>
                <a:cubicBezTo>
                  <a:pt x="92" y="13752"/>
                  <a:pt x="-22" y="13996"/>
                  <a:pt x="4" y="14245"/>
                </a:cubicBezTo>
                <a:cubicBezTo>
                  <a:pt x="29" y="14495"/>
                  <a:pt x="191" y="14709"/>
                  <a:pt x="423" y="14802"/>
                </a:cubicBezTo>
                <a:lnTo>
                  <a:pt x="5690" y="16915"/>
                </a:lnTo>
                <a:lnTo>
                  <a:pt x="8167" y="21260"/>
                </a:lnTo>
                <a:cubicBezTo>
                  <a:pt x="8285" y="21469"/>
                  <a:pt x="8506" y="21598"/>
                  <a:pt x="8744" y="21600"/>
                </a:cubicBezTo>
                <a:lnTo>
                  <a:pt x="8752" y="21600"/>
                </a:lnTo>
                <a:cubicBezTo>
                  <a:pt x="8988" y="21600"/>
                  <a:pt x="9207" y="21475"/>
                  <a:pt x="9329" y="21272"/>
                </a:cubicBezTo>
                <a:lnTo>
                  <a:pt x="10727" y="18935"/>
                </a:lnTo>
                <a:lnTo>
                  <a:pt x="17255" y="21552"/>
                </a:lnTo>
                <a:cubicBezTo>
                  <a:pt x="17334" y="21585"/>
                  <a:pt x="17420" y="21600"/>
                  <a:pt x="17504" y="21600"/>
                </a:cubicBezTo>
                <a:cubicBezTo>
                  <a:pt x="17619" y="21600"/>
                  <a:pt x="17733" y="21572"/>
                  <a:pt x="17834" y="21513"/>
                </a:cubicBezTo>
                <a:cubicBezTo>
                  <a:pt x="18012" y="21413"/>
                  <a:pt x="18135" y="21239"/>
                  <a:pt x="18169" y="21036"/>
                </a:cubicBezTo>
                <a:lnTo>
                  <a:pt x="21535" y="785"/>
                </a:lnTo>
                <a:cubicBezTo>
                  <a:pt x="21578" y="520"/>
                  <a:pt x="21461" y="254"/>
                  <a:pt x="21236" y="108"/>
                </a:cubicBezTo>
              </a:path>
            </a:pathLst>
          </a:custGeom>
          <a:solidFill>
            <a:srgbClr val="120E0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228600">
              <a:defRPr sz="15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455" name="组合 50"/>
          <p:cNvGrpSpPr/>
          <p:nvPr/>
        </p:nvGrpSpPr>
        <p:grpSpPr>
          <a:xfrm>
            <a:off x="7413319" y="2065496"/>
            <a:ext cx="358762" cy="292103"/>
            <a:chOff x="-1" y="0"/>
            <a:chExt cx="358761" cy="292102"/>
          </a:xfrm>
        </p:grpSpPr>
        <p:sp>
          <p:nvSpPr>
            <p:cNvPr id="453" name="AutoShape 5"/>
            <p:cNvSpPr/>
            <p:nvPr/>
          </p:nvSpPr>
          <p:spPr>
            <a:xfrm>
              <a:off x="246063" y="88899"/>
              <a:ext cx="68264" cy="90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99" y="18901"/>
                  </a:moveTo>
                  <a:lnTo>
                    <a:pt x="3600" y="18901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1"/>
                  </a:lnTo>
                  <a:cubicBezTo>
                    <a:pt x="17999" y="14851"/>
                    <a:pt x="17999" y="18901"/>
                    <a:pt x="17999" y="18901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1"/>
                  </a:lnTo>
                  <a:cubicBezTo>
                    <a:pt x="0" y="20393"/>
                    <a:pt x="1610" y="21600"/>
                    <a:pt x="3600" y="21600"/>
                  </a:cubicBezTo>
                  <a:lnTo>
                    <a:pt x="17999" y="21600"/>
                  </a:lnTo>
                  <a:cubicBezTo>
                    <a:pt x="19989" y="21600"/>
                    <a:pt x="21600" y="20393"/>
                    <a:pt x="21600" y="18901"/>
                  </a:cubicBezTo>
                  <a:lnTo>
                    <a:pt x="21600" y="14851"/>
                  </a:lnTo>
                  <a:cubicBezTo>
                    <a:pt x="21600" y="14318"/>
                    <a:pt x="21389" y="13796"/>
                    <a:pt x="20995" y="13353"/>
                  </a:cubicBezTo>
                  <a:cubicBezTo>
                    <a:pt x="20995" y="13353"/>
                    <a:pt x="10195" y="1202"/>
                    <a:pt x="10195" y="1202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228600">
                <a:defRPr sz="1500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54" name="AutoShape 6"/>
            <p:cNvSpPr/>
            <p:nvPr/>
          </p:nvSpPr>
          <p:spPr>
            <a:xfrm>
              <a:off x="-2" y="-1"/>
              <a:ext cx="358763" cy="292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51" y="16615"/>
                  </a:moveTo>
                  <a:cubicBezTo>
                    <a:pt x="20251" y="17074"/>
                    <a:pt x="19949" y="17446"/>
                    <a:pt x="19576" y="17446"/>
                  </a:cubicBezTo>
                  <a:lnTo>
                    <a:pt x="18804" y="17446"/>
                  </a:lnTo>
                  <a:cubicBezTo>
                    <a:pt x="18502" y="16016"/>
                    <a:pt x="17454" y="14953"/>
                    <a:pt x="16201" y="14953"/>
                  </a:cubicBezTo>
                  <a:cubicBezTo>
                    <a:pt x="14946" y="14953"/>
                    <a:pt x="13898" y="16016"/>
                    <a:pt x="13596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1" y="14123"/>
                  </a:lnTo>
                  <a:cubicBezTo>
                    <a:pt x="13267" y="14123"/>
                    <a:pt x="14176" y="13005"/>
                    <a:pt x="14176" y="11630"/>
                  </a:cubicBezTo>
                  <a:lnTo>
                    <a:pt x="14176" y="5815"/>
                  </a:lnTo>
                  <a:lnTo>
                    <a:pt x="16876" y="5815"/>
                  </a:lnTo>
                  <a:cubicBezTo>
                    <a:pt x="17101" y="5815"/>
                    <a:pt x="17312" y="5954"/>
                    <a:pt x="17437" y="6185"/>
                  </a:cubicBezTo>
                  <a:lnTo>
                    <a:pt x="20137" y="11169"/>
                  </a:lnTo>
                  <a:cubicBezTo>
                    <a:pt x="20211" y="11306"/>
                    <a:pt x="20251" y="11466"/>
                    <a:pt x="20251" y="11630"/>
                  </a:cubicBezTo>
                  <a:cubicBezTo>
                    <a:pt x="20251" y="11630"/>
                    <a:pt x="20251" y="16615"/>
                    <a:pt x="20251" y="16615"/>
                  </a:cubicBezTo>
                  <a:close/>
                  <a:moveTo>
                    <a:pt x="16201" y="19938"/>
                  </a:moveTo>
                  <a:cubicBezTo>
                    <a:pt x="15455" y="19938"/>
                    <a:pt x="14851" y="19193"/>
                    <a:pt x="14851" y="18276"/>
                  </a:cubicBezTo>
                  <a:cubicBezTo>
                    <a:pt x="14851" y="17360"/>
                    <a:pt x="15455" y="16615"/>
                    <a:pt x="16201" y="16615"/>
                  </a:cubicBezTo>
                  <a:cubicBezTo>
                    <a:pt x="16946" y="16615"/>
                    <a:pt x="17551" y="17360"/>
                    <a:pt x="17551" y="18276"/>
                  </a:cubicBezTo>
                  <a:cubicBezTo>
                    <a:pt x="17551" y="19193"/>
                    <a:pt x="16946" y="19938"/>
                    <a:pt x="16201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1" y="1661"/>
                  </a:lnTo>
                  <a:cubicBezTo>
                    <a:pt x="12524" y="1661"/>
                    <a:pt x="12826" y="2033"/>
                    <a:pt x="12826" y="2492"/>
                  </a:cubicBezTo>
                  <a:lnTo>
                    <a:pt x="12826" y="11630"/>
                  </a:lnTo>
                  <a:cubicBezTo>
                    <a:pt x="12826" y="12089"/>
                    <a:pt x="12524" y="12461"/>
                    <a:pt x="12151" y="12461"/>
                  </a:cubicBezTo>
                  <a:cubicBezTo>
                    <a:pt x="12151" y="12461"/>
                    <a:pt x="2024" y="12461"/>
                    <a:pt x="2024" y="12461"/>
                  </a:cubicBezTo>
                  <a:close/>
                  <a:moveTo>
                    <a:pt x="21260" y="10248"/>
                  </a:moveTo>
                  <a:lnTo>
                    <a:pt x="18560" y="5263"/>
                  </a:lnTo>
                  <a:cubicBezTo>
                    <a:pt x="18183" y="4568"/>
                    <a:pt x="17553" y="4153"/>
                    <a:pt x="16876" y="4153"/>
                  </a:cubicBezTo>
                  <a:lnTo>
                    <a:pt x="14176" y="4153"/>
                  </a:lnTo>
                  <a:lnTo>
                    <a:pt x="14176" y="2492"/>
                  </a:lnTo>
                  <a:cubicBezTo>
                    <a:pt x="14176" y="1117"/>
                    <a:pt x="13267" y="0"/>
                    <a:pt x="12151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6" y="19107"/>
                  </a:lnTo>
                  <a:cubicBezTo>
                    <a:pt x="13898" y="20537"/>
                    <a:pt x="14946" y="21600"/>
                    <a:pt x="16201" y="21600"/>
                  </a:cubicBezTo>
                  <a:cubicBezTo>
                    <a:pt x="17454" y="21600"/>
                    <a:pt x="18502" y="20537"/>
                    <a:pt x="18804" y="19107"/>
                  </a:cubicBezTo>
                  <a:lnTo>
                    <a:pt x="19576" y="19107"/>
                  </a:lnTo>
                  <a:cubicBezTo>
                    <a:pt x="20692" y="19107"/>
                    <a:pt x="21600" y="17989"/>
                    <a:pt x="21600" y="16615"/>
                  </a:cubicBezTo>
                  <a:lnTo>
                    <a:pt x="21600" y="11630"/>
                  </a:lnTo>
                  <a:cubicBezTo>
                    <a:pt x="21600" y="11137"/>
                    <a:pt x="21483" y="10658"/>
                    <a:pt x="21260" y="10248"/>
                  </a:cubicBezTo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228600">
                <a:defRPr sz="1500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456" name="矩形 57"/>
          <p:cNvSpPr txBox="1"/>
          <p:nvPr/>
        </p:nvSpPr>
        <p:spPr>
          <a:xfrm>
            <a:off x="463041" y="3470354"/>
            <a:ext cx="1803251" cy="566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sz="12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人工智能竞争的一个核心在于标识数据的完整性</a:t>
            </a:r>
          </a:p>
        </p:txBody>
      </p:sp>
      <p:sp>
        <p:nvSpPr>
          <p:cNvPr id="457" name="TextBox 1"/>
          <p:cNvSpPr txBox="1"/>
          <p:nvPr/>
        </p:nvSpPr>
        <p:spPr>
          <a:xfrm>
            <a:off x="680887" y="3086573"/>
            <a:ext cx="152653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丰富的训练数据</a:t>
            </a:r>
          </a:p>
        </p:txBody>
      </p:sp>
      <p:sp>
        <p:nvSpPr>
          <p:cNvPr id="458" name="矩形 66"/>
          <p:cNvSpPr txBox="1"/>
          <p:nvPr/>
        </p:nvSpPr>
        <p:spPr>
          <a:xfrm>
            <a:off x="3539732" y="3466448"/>
            <a:ext cx="1803251" cy="566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sz="12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独特且富于创造的智能算法</a:t>
            </a:r>
          </a:p>
        </p:txBody>
      </p:sp>
      <p:sp>
        <p:nvSpPr>
          <p:cNvPr id="459" name="TextBox 1"/>
          <p:cNvSpPr txBox="1"/>
          <p:nvPr/>
        </p:nvSpPr>
        <p:spPr>
          <a:xfrm>
            <a:off x="4062379" y="3082667"/>
            <a:ext cx="91693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智能算法</a:t>
            </a:r>
          </a:p>
        </p:txBody>
      </p:sp>
      <p:sp>
        <p:nvSpPr>
          <p:cNvPr id="460" name="矩形 69"/>
          <p:cNvSpPr txBox="1"/>
          <p:nvPr/>
        </p:nvSpPr>
        <p:spPr>
          <a:xfrm>
            <a:off x="6509215" y="3470354"/>
            <a:ext cx="1803251" cy="566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sz="12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针对我们的目标客户群体做精准推广</a:t>
            </a:r>
          </a:p>
        </p:txBody>
      </p:sp>
      <p:sp>
        <p:nvSpPr>
          <p:cNvPr id="461" name="TextBox 1"/>
          <p:cNvSpPr txBox="1"/>
          <p:nvPr/>
        </p:nvSpPr>
        <p:spPr>
          <a:xfrm>
            <a:off x="6727059" y="3086573"/>
            <a:ext cx="152653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多元的推广渠道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ww.33ppt.com">
  <a:themeElements>
    <a:clrScheme name="www.33ppt.com">
      <a:dk1>
        <a:srgbClr val="000000"/>
      </a:dk1>
      <a:lt1>
        <a:srgbClr val="120E0D"/>
      </a:lt1>
      <a:dk2>
        <a:srgbClr val="A7A7A7"/>
      </a:dk2>
      <a:lt2>
        <a:srgbClr val="535353"/>
      </a:lt2>
      <a:accent1>
        <a:srgbClr val="DAB96E"/>
      </a:accent1>
      <a:accent2>
        <a:srgbClr val="120E0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ww.33ppt.com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www.33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ww.33ppt.com">
  <a:themeElements>
    <a:clrScheme name="www.33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AB96E"/>
      </a:accent1>
      <a:accent2>
        <a:srgbClr val="120E0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ww.33ppt.com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www.33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