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260" r:id="rId5"/>
    <p:sldId id="374" r:id="rId6"/>
    <p:sldId id="373" r:id="rId7"/>
    <p:sldId id="379" r:id="rId8"/>
    <p:sldId id="378" r:id="rId9"/>
    <p:sldId id="382" r:id="rId10"/>
    <p:sldId id="394" r:id="rId11"/>
    <p:sldId id="384" r:id="rId12"/>
    <p:sldId id="385" r:id="rId13"/>
    <p:sldId id="383" r:id="rId14"/>
    <p:sldId id="389" r:id="rId15"/>
    <p:sldId id="391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302"/>
    <a:srgbClr val="FEFEFE"/>
    <a:srgbClr val="232323"/>
    <a:srgbClr val="F9F9F9"/>
    <a:srgbClr val="FDFDFD"/>
    <a:srgbClr val="000000"/>
    <a:srgbClr val="120E0D"/>
    <a:srgbClr val="171717"/>
    <a:srgbClr val="DAB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02" y="-1152"/>
      </p:cViewPr>
      <p:guideLst>
        <p:guide orient="horz"/>
        <p:guide orient="horz" pos="3142"/>
        <p:guide orient="horz" pos="2635"/>
        <p:guide orient="horz" pos="1660"/>
        <p:guide pos="155"/>
        <p:guide pos="5579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91648"/>
        <c:axId val="27293184"/>
      </c:barChart>
      <c:catAx>
        <c:axId val="2729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7293184"/>
        <c:crosses val="autoZero"/>
        <c:auto val="1"/>
        <c:lblAlgn val="ctr"/>
        <c:lblOffset val="100"/>
        <c:noMultiLvlLbl val="0"/>
      </c:catAx>
      <c:valAx>
        <c:axId val="27293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7291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solidFill>
            <a:schemeClr val="accent2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98784"/>
        <c:axId val="30941952"/>
      </c:barChart>
      <c:catAx>
        <c:axId val="301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30941952"/>
        <c:crosses val="autoZero"/>
        <c:auto val="1"/>
        <c:lblAlgn val="ctr"/>
        <c:lblOffset val="100"/>
        <c:noMultiLvlLbl val="0"/>
      </c:catAx>
      <c:valAx>
        <c:axId val="3094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301987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dLbls>
            <c:delete val="1"/>
          </c:dLbls>
          <c:cat>
            <c:numRef>
              <c:f>Sheet1!$A$2:$A$6</c:f>
              <c:numCache>
                <c:formatCode>m/d/yy</c:formatCode>
                <c:ptCount val="5"/>
                <c:pt idx="0" c:formatCode="m/d/yy">
                  <c:v>37377</c:v>
                </c:pt>
                <c:pt idx="1" c:formatCode="m/d/yy">
                  <c:v>37408</c:v>
                </c:pt>
                <c:pt idx="2" c:formatCode="m/d/yy">
                  <c:v>37438</c:v>
                </c:pt>
                <c:pt idx="3" c:formatCode="m/d/yy">
                  <c:v>37469</c:v>
                </c:pt>
                <c:pt idx="4" c:formatCode="m/d/yy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27</c:v>
                </c:pt>
                <c:pt idx="4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dLbls>
            <c:delete val="1"/>
          </c:dLbls>
          <c:cat>
            <c:numRef>
              <c:f>Sheet1!$A$2:$A$6</c:f>
              <c:numCache>
                <c:formatCode>m/d/yy</c:formatCode>
                <c:ptCount val="5"/>
                <c:pt idx="0" c:formatCode="m/d/yy">
                  <c:v>37377</c:v>
                </c:pt>
                <c:pt idx="1" c:formatCode="m/d/yy">
                  <c:v>37408</c:v>
                </c:pt>
                <c:pt idx="2" c:formatCode="m/d/yy">
                  <c:v>37438</c:v>
                </c:pt>
                <c:pt idx="3" c:formatCode="m/d/yy">
                  <c:v>37469</c:v>
                </c:pt>
                <c:pt idx="4" c:formatCode="m/d/yy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45</c:v>
                </c:pt>
                <c:pt idx="2">
                  <c:v>20</c:v>
                </c:pt>
                <c:pt idx="3">
                  <c:v>24</c:v>
                </c:pt>
                <c:pt idx="4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dLbls>
            <c:delete val="1"/>
          </c:dLbls>
          <c:cat>
            <c:numRef>
              <c:f>Sheet1!$A$2:$A$6</c:f>
              <c:numCache>
                <c:formatCode>m/d/yy</c:formatCode>
                <c:ptCount val="5"/>
                <c:pt idx="0" c:formatCode="m/d/yy">
                  <c:v>37377</c:v>
                </c:pt>
                <c:pt idx="1" c:formatCode="m/d/yy">
                  <c:v>37408</c:v>
                </c:pt>
                <c:pt idx="2" c:formatCode="m/d/yy">
                  <c:v>37438</c:v>
                </c:pt>
                <c:pt idx="3" c:formatCode="m/d/yy">
                  <c:v>37469</c:v>
                </c:pt>
                <c:pt idx="4" c:formatCode="m/d/yy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dLbls>
            <c:delete val="1"/>
          </c:dLbls>
          <c:cat>
            <c:numRef>
              <c:f>Sheet1!$A$2:$A$6</c:f>
              <c:numCache>
                <c:formatCode>m/d/yy</c:formatCode>
                <c:ptCount val="5"/>
                <c:pt idx="0" c:formatCode="m/d/yy">
                  <c:v>37377</c:v>
                </c:pt>
                <c:pt idx="1" c:formatCode="m/d/yy">
                  <c:v>37408</c:v>
                </c:pt>
                <c:pt idx="2" c:formatCode="m/d/yy">
                  <c:v>37438</c:v>
                </c:pt>
                <c:pt idx="3" c:formatCode="m/d/yy">
                  <c:v>37469</c:v>
                </c:pt>
                <c:pt idx="4" c:formatCode="m/d/yy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12</c:v>
                </c:pt>
                <c:pt idx="2">
                  <c:v>11</c:v>
                </c:pt>
                <c:pt idx="3">
                  <c:v>13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39392"/>
        <c:axId val="30940544"/>
      </c:areaChart>
      <c:dateAx>
        <c:axId val="3093939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940544"/>
        <c:crosses val="autoZero"/>
        <c:auto val="1"/>
        <c:lblOffset val="100"/>
        <c:baseTimeUnit val="months"/>
      </c:dateAx>
      <c:valAx>
        <c:axId val="3094054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93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explosion val="8"/>
          <c:dPt>
            <c:idx val="0"/>
            <c:bubble3D val="0"/>
            <c:spPr>
              <a:solidFill>
                <a:sysClr val="window" lastClr="FFFFFF"/>
              </a:solidFill>
              <a:ln w="18999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DAB96E"/>
              </a:solidFill>
              <a:ln w="18999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3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sym typeface="Calibri" panose="020F050202020403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0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5494-52FA-4F71-8160-DD612D79D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0B388-5255-4ECF-8E7A-02B9178A4B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2161027" y="-2080771"/>
            <a:ext cx="4844385" cy="9121562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5400000">
            <a:off x="1347960" y="-1347958"/>
            <a:ext cx="3484962" cy="6180881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5400000">
            <a:off x="711844" y="-711843"/>
            <a:ext cx="1840375" cy="3264064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161027" y="-2080771"/>
            <a:ext cx="4844385" cy="9121562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347960" y="-1347958"/>
            <a:ext cx="3484962" cy="6180881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711844" y="-711843"/>
            <a:ext cx="1840375" cy="3264064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161027" y="-2080771"/>
            <a:ext cx="4844385" cy="9121562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347960" y="-1347958"/>
            <a:ext cx="3484962" cy="6180881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711844" y="-711843"/>
            <a:ext cx="1840375" cy="3264064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00835" y="27490"/>
            <a:ext cx="2595793" cy="318303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00835" y="3347184"/>
            <a:ext cx="2595793" cy="17477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32461" y="27489"/>
            <a:ext cx="2595793" cy="17477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2461" y="1911925"/>
            <a:ext cx="2595793" cy="318303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161027" y="-2080771"/>
            <a:ext cx="4844385" cy="9121562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347960" y="-1347958"/>
            <a:ext cx="3484962" cy="6180881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711844" y="-711843"/>
            <a:ext cx="1840375" cy="3264064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15610" y="1439056"/>
            <a:ext cx="1963079" cy="135253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81245" y="272913"/>
            <a:ext cx="470000" cy="552363"/>
            <a:chOff x="281518" y="2070153"/>
            <a:chExt cx="470000" cy="552363"/>
          </a:xfrm>
        </p:grpSpPr>
        <p:sp>
          <p:nvSpPr>
            <p:cNvPr id="11" name="任意多边形 10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067221" y="1439056"/>
            <a:ext cx="1963079" cy="135253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3441415" y="3227669"/>
            <a:ext cx="1963079" cy="135253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矩形 22"/>
          <p:cNvSpPr/>
          <p:nvPr userDrawn="1"/>
        </p:nvSpPr>
        <p:spPr>
          <a:xfrm>
            <a:off x="3437010" y="1439056"/>
            <a:ext cx="1966711" cy="135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815610" y="3256900"/>
            <a:ext cx="1966711" cy="135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6062815" y="3227669"/>
            <a:ext cx="1966711" cy="135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161027" y="-2080771"/>
            <a:ext cx="4844385" cy="9121562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347960" y="-1347958"/>
            <a:ext cx="3484962" cy="6180881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711844" y="-711843"/>
            <a:ext cx="1840375" cy="3264064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直角三角形 9"/>
          <p:cNvSpPr/>
          <p:nvPr userDrawn="1"/>
        </p:nvSpPr>
        <p:spPr>
          <a:xfrm flipH="1">
            <a:off x="1232603" y="813916"/>
            <a:ext cx="7911397" cy="43295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9CBA-3CC8-453B-B7A8-8CDA2C6EA4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774C-818F-4967-9FB1-5064F21169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41"/>
          <p:cNvSpPr/>
          <p:nvPr/>
        </p:nvSpPr>
        <p:spPr>
          <a:xfrm rot="5400000">
            <a:off x="2138588" y="-2138588"/>
            <a:ext cx="4844385" cy="9121562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5400000">
            <a:off x="1347960" y="-1347958"/>
            <a:ext cx="3484962" cy="6180881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711844" y="-711843"/>
            <a:ext cx="1840375" cy="3264064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854" y="1060442"/>
            <a:ext cx="2539210" cy="3022616"/>
            <a:chOff x="1053298" y="1163255"/>
            <a:chExt cx="2210766" cy="2631644"/>
          </a:xfrm>
        </p:grpSpPr>
        <p:sp>
          <p:nvSpPr>
            <p:cNvPr id="31" name="任意多边形 30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02030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3671976" y="2061270"/>
            <a:ext cx="4625884" cy="0"/>
          </a:xfrm>
          <a:prstGeom prst="lin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665860" y="3045248"/>
            <a:ext cx="4625884" cy="0"/>
          </a:xfrm>
          <a:prstGeom prst="lin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33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65860" y="2247370"/>
            <a:ext cx="4982660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人工智能编曲商业计划书</a:t>
            </a:r>
            <a:endParaRPr lang="en-US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5756" y="1783364"/>
            <a:ext cx="2284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rPr>
              <a:t>BUSINESS</a:t>
            </a:r>
            <a:endParaRPr lang="en-US" alt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85013" y="2869595"/>
            <a:ext cx="15862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  <a:sym typeface="Calibri" panose="020F0502020204030204" pitchFamily="34" charset="0"/>
              </a:rPr>
              <a:t>2019 </a:t>
            </a:r>
            <a:endParaRPr lang="zh-CN" alt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8280" y="3530355"/>
            <a:ext cx="2517446" cy="1458162"/>
            <a:chOff x="828280" y="3530355"/>
            <a:chExt cx="2517446" cy="1458162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1320800" y="3530355"/>
              <a:ext cx="2024926" cy="1044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28280" y="3943564"/>
              <a:ext cx="2024926" cy="1044953"/>
            </a:xfrm>
            <a:prstGeom prst="line">
              <a:avLst/>
            </a:prstGeom>
            <a:ln w="3175"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 flipV="1">
            <a:off x="684243" y="551261"/>
            <a:ext cx="2024926" cy="104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81995" y="187027"/>
            <a:ext cx="2024926" cy="1044953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66251" y="2415359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rPr>
              <a:t>PLAN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596263" y="1596214"/>
            <a:ext cx="2998470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sym typeface="Calibri" panose="020F0502020204030204" pitchFamily="34" charset="0"/>
              </a:rPr>
              <a:t>上海若鸢智能科技有限公司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7839" y="423979"/>
            <a:ext cx="1989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竞争对手分析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57839" y="776635"/>
            <a:ext cx="171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COMPETITOR  ANALYSIS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4764" y="417298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3278716" y="1578054"/>
            <a:ext cx="1226228" cy="12262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2"/>
                </a:solidFill>
                <a:latin typeface="+mj-lt"/>
              </a:rPr>
              <a:t>LOGO</a:t>
            </a:r>
            <a:endParaRPr lang="zh-CN" altLang="en-US" sz="18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673922" y="1589514"/>
            <a:ext cx="1226228" cy="12262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2"/>
                </a:solidFill>
                <a:latin typeface="+mj-lt"/>
              </a:rPr>
              <a:t>LOGO</a:t>
            </a:r>
            <a:endParaRPr lang="zh-CN" altLang="en-US" sz="18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282498" y="3001285"/>
            <a:ext cx="1226228" cy="12262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2"/>
                </a:solidFill>
                <a:latin typeface="+mj-lt"/>
              </a:rPr>
              <a:t>LOGO</a:t>
            </a:r>
            <a:endParaRPr lang="zh-CN" altLang="en-US" sz="18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693681" y="2996518"/>
            <a:ext cx="1226228" cy="12262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2"/>
                </a:solidFill>
                <a:latin typeface="+mj-lt"/>
              </a:rPr>
              <a:t>LOGO</a:t>
            </a:r>
            <a:endParaRPr lang="zh-CN" altLang="en-US" sz="18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泪滴形 1"/>
          <p:cNvSpPr/>
          <p:nvPr/>
        </p:nvSpPr>
        <p:spPr>
          <a:xfrm>
            <a:off x="3192655" y="2933143"/>
            <a:ext cx="1362511" cy="136251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泪滴形 83"/>
          <p:cNvSpPr/>
          <p:nvPr/>
        </p:nvSpPr>
        <p:spPr>
          <a:xfrm flipH="1">
            <a:off x="4625539" y="2933143"/>
            <a:ext cx="1362511" cy="1362511"/>
          </a:xfrm>
          <a:prstGeom prst="teardro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泪滴形 84"/>
          <p:cNvSpPr/>
          <p:nvPr/>
        </p:nvSpPr>
        <p:spPr>
          <a:xfrm rot="5400000">
            <a:off x="3192654" y="1509913"/>
            <a:ext cx="1362511" cy="1362511"/>
          </a:xfrm>
          <a:prstGeom prst="teardro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泪滴形 85"/>
          <p:cNvSpPr/>
          <p:nvPr/>
        </p:nvSpPr>
        <p:spPr>
          <a:xfrm rot="16200000" flipH="1">
            <a:off x="4616089" y="1521373"/>
            <a:ext cx="1362511" cy="136251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564764" y="2074449"/>
            <a:ext cx="253279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</a:t>
            </a:r>
            <a:endParaRPr lang="en-US" altLang="ko-KR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1987905" y="1743744"/>
            <a:ext cx="10998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Amper Music</a:t>
            </a:r>
            <a:endParaRPr lang="en-US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83365" y="2031163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6113268" y="2074449"/>
            <a:ext cx="253279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</a:t>
            </a:r>
            <a:endParaRPr lang="en-US" altLang="ko-KR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6113268" y="1743744"/>
            <a:ext cx="807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Jukedeck</a:t>
            </a:r>
            <a:endParaRPr lang="zh-CN" altLang="en-US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215036" y="2031163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564764" y="3628958"/>
            <a:ext cx="2532792" cy="238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国产写歌</a:t>
            </a:r>
            <a:r>
              <a:rPr lang="en-US" altLang="zh-CN" sz="800" dirty="0">
                <a:solidFill>
                  <a:schemeClr val="bg1"/>
                </a:solidFill>
                <a:latin typeface="+mj-ea"/>
              </a:rPr>
              <a:t>APP</a:t>
            </a: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软件，已下架</a:t>
            </a:r>
            <a:endParaRPr lang="zh-CN" altLang="en-US" sz="800" dirty="0">
              <a:solidFill>
                <a:schemeClr val="bg1"/>
              </a:solidFill>
              <a:latin typeface="+mj-ea"/>
              <a:cs typeface="Roboto Condensed" panose="0200000000000000000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2292705" y="3298253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我要写歌</a:t>
            </a:r>
            <a:endParaRPr lang="zh-C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683365" y="3585672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6113268" y="3628958"/>
            <a:ext cx="253279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</a:t>
            </a:r>
            <a:endParaRPr lang="en-US" altLang="ko-KR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6113268" y="32982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215036" y="3585672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6615" y="1928495"/>
            <a:ext cx="998220" cy="534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55" y="2002155"/>
            <a:ext cx="1069975" cy="401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95" y="3421380"/>
            <a:ext cx="919480" cy="38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68" grpId="0" animBg="1"/>
      <p:bldP spid="69" grpId="0" animBg="1"/>
      <p:bldP spid="70" grpId="0" animBg="1"/>
      <p:bldP spid="71" grpId="0" animBg="1"/>
      <p:bldP spid="2" grpId="0" animBg="1"/>
      <p:bldP spid="84" grpId="0" animBg="1"/>
      <p:bldP spid="85" grpId="0" animBg="1"/>
      <p:bldP spid="86" grpId="0" animBg="1"/>
      <p:bldP spid="27" grpId="0"/>
      <p:bldP spid="28" grpId="0"/>
      <p:bldP spid="30" grpId="0"/>
      <p:bldP spid="31" grpId="0"/>
      <p:bldP spid="33" grpId="0"/>
      <p:bldP spid="34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1463" y="448998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2.6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竞争优势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51463" y="801654"/>
            <a:ext cx="137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OUR ADVANTAGES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8388" y="442317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58388" y="1690363"/>
            <a:ext cx="1619652" cy="1111294"/>
            <a:chOff x="6488115" y="765174"/>
            <a:chExt cx="4349752" cy="29845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8" name="AutoShape 3"/>
            <p:cNvSpPr>
              <a:spLocks noChangeAspect="1" noChangeArrowheads="1" noTextEdit="1"/>
            </p:cNvSpPr>
            <p:nvPr/>
          </p:nvSpPr>
          <p:spPr bwMode="auto">
            <a:xfrm>
              <a:off x="6488115" y="765174"/>
              <a:ext cx="4330702" cy="298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6496053" y="855662"/>
              <a:ext cx="4094164" cy="2566988"/>
            </a:xfrm>
            <a:prstGeom prst="ellipse">
              <a:avLst/>
            </a:pr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6657978" y="833437"/>
              <a:ext cx="4092577" cy="256381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6592890" y="768349"/>
              <a:ext cx="4222752" cy="2692401"/>
            </a:xfrm>
            <a:custGeom>
              <a:avLst/>
              <a:gdLst>
                <a:gd name="T0" fmla="*/ 562 w 1123"/>
                <a:gd name="T1" fmla="*/ 715 h 715"/>
                <a:gd name="T2" fmla="*/ 167 w 1123"/>
                <a:gd name="T3" fmla="*/ 613 h 715"/>
                <a:gd name="T4" fmla="*/ 0 w 1123"/>
                <a:gd name="T5" fmla="*/ 358 h 715"/>
                <a:gd name="T6" fmla="*/ 167 w 1123"/>
                <a:gd name="T7" fmla="*/ 102 h 715"/>
                <a:gd name="T8" fmla="*/ 562 w 1123"/>
                <a:gd name="T9" fmla="*/ 0 h 715"/>
                <a:gd name="T10" fmla="*/ 956 w 1123"/>
                <a:gd name="T11" fmla="*/ 102 h 715"/>
                <a:gd name="T12" fmla="*/ 1123 w 1123"/>
                <a:gd name="T13" fmla="*/ 358 h 715"/>
                <a:gd name="T14" fmla="*/ 956 w 1123"/>
                <a:gd name="T15" fmla="*/ 613 h 715"/>
                <a:gd name="T16" fmla="*/ 562 w 1123"/>
                <a:gd name="T17" fmla="*/ 715 h 715"/>
                <a:gd name="T18" fmla="*/ 562 w 1123"/>
                <a:gd name="T19" fmla="*/ 34 h 715"/>
                <a:gd name="T20" fmla="*/ 34 w 1123"/>
                <a:gd name="T21" fmla="*/ 358 h 715"/>
                <a:gd name="T22" fmla="*/ 562 w 1123"/>
                <a:gd name="T23" fmla="*/ 682 h 715"/>
                <a:gd name="T24" fmla="*/ 1090 w 1123"/>
                <a:gd name="T25" fmla="*/ 358 h 715"/>
                <a:gd name="T26" fmla="*/ 562 w 1123"/>
                <a:gd name="T27" fmla="*/ 3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3" h="715">
                  <a:moveTo>
                    <a:pt x="562" y="715"/>
                  </a:moveTo>
                  <a:cubicBezTo>
                    <a:pt x="413" y="715"/>
                    <a:pt x="273" y="679"/>
                    <a:pt x="167" y="613"/>
                  </a:cubicBezTo>
                  <a:cubicBezTo>
                    <a:pt x="59" y="545"/>
                    <a:pt x="0" y="455"/>
                    <a:pt x="0" y="358"/>
                  </a:cubicBezTo>
                  <a:cubicBezTo>
                    <a:pt x="0" y="261"/>
                    <a:pt x="59" y="170"/>
                    <a:pt x="167" y="102"/>
                  </a:cubicBezTo>
                  <a:cubicBezTo>
                    <a:pt x="273" y="36"/>
                    <a:pt x="413" y="0"/>
                    <a:pt x="562" y="0"/>
                  </a:cubicBezTo>
                  <a:cubicBezTo>
                    <a:pt x="710" y="0"/>
                    <a:pt x="850" y="36"/>
                    <a:pt x="956" y="102"/>
                  </a:cubicBezTo>
                  <a:cubicBezTo>
                    <a:pt x="1064" y="170"/>
                    <a:pt x="1123" y="261"/>
                    <a:pt x="1123" y="358"/>
                  </a:cubicBezTo>
                  <a:cubicBezTo>
                    <a:pt x="1123" y="455"/>
                    <a:pt x="1064" y="545"/>
                    <a:pt x="956" y="613"/>
                  </a:cubicBezTo>
                  <a:cubicBezTo>
                    <a:pt x="850" y="679"/>
                    <a:pt x="710" y="715"/>
                    <a:pt x="562" y="715"/>
                  </a:cubicBezTo>
                  <a:close/>
                  <a:moveTo>
                    <a:pt x="562" y="34"/>
                  </a:moveTo>
                  <a:cubicBezTo>
                    <a:pt x="270" y="34"/>
                    <a:pt x="34" y="179"/>
                    <a:pt x="34" y="358"/>
                  </a:cubicBezTo>
                  <a:cubicBezTo>
                    <a:pt x="34" y="536"/>
                    <a:pt x="270" y="682"/>
                    <a:pt x="562" y="682"/>
                  </a:cubicBezTo>
                  <a:cubicBezTo>
                    <a:pt x="853" y="682"/>
                    <a:pt x="1090" y="536"/>
                    <a:pt x="1090" y="358"/>
                  </a:cubicBezTo>
                  <a:cubicBezTo>
                    <a:pt x="1090" y="179"/>
                    <a:pt x="853" y="34"/>
                    <a:pt x="562" y="3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6619878" y="1725612"/>
              <a:ext cx="4097339" cy="2024063"/>
            </a:xfrm>
            <a:custGeom>
              <a:avLst/>
              <a:gdLst>
                <a:gd name="T0" fmla="*/ 691 w 1090"/>
                <a:gd name="T1" fmla="*/ 372 h 538"/>
                <a:gd name="T2" fmla="*/ 303 w 1090"/>
                <a:gd name="T3" fmla="*/ 248 h 538"/>
                <a:gd name="T4" fmla="*/ 296 w 1090"/>
                <a:gd name="T5" fmla="*/ 106 h 538"/>
                <a:gd name="T6" fmla="*/ 322 w 1090"/>
                <a:gd name="T7" fmla="*/ 34 h 538"/>
                <a:gd name="T8" fmla="*/ 316 w 1090"/>
                <a:gd name="T9" fmla="*/ 2 h 538"/>
                <a:gd name="T10" fmla="*/ 312 w 1090"/>
                <a:gd name="T11" fmla="*/ 1 h 538"/>
                <a:gd name="T12" fmla="*/ 290 w 1090"/>
                <a:gd name="T13" fmla="*/ 4 h 538"/>
                <a:gd name="T14" fmla="*/ 245 w 1090"/>
                <a:gd name="T15" fmla="*/ 42 h 538"/>
                <a:gd name="T16" fmla="*/ 244 w 1090"/>
                <a:gd name="T17" fmla="*/ 43 h 538"/>
                <a:gd name="T18" fmla="*/ 214 w 1090"/>
                <a:gd name="T19" fmla="*/ 168 h 538"/>
                <a:gd name="T20" fmla="*/ 198 w 1090"/>
                <a:gd name="T21" fmla="*/ 191 h 538"/>
                <a:gd name="T22" fmla="*/ 120 w 1090"/>
                <a:gd name="T23" fmla="*/ 156 h 538"/>
                <a:gd name="T24" fmla="*/ 30 w 1090"/>
                <a:gd name="T25" fmla="*/ 182 h 538"/>
                <a:gd name="T26" fmla="*/ 30 w 1090"/>
                <a:gd name="T27" fmla="*/ 183 h 538"/>
                <a:gd name="T28" fmla="*/ 29 w 1090"/>
                <a:gd name="T29" fmla="*/ 213 h 538"/>
                <a:gd name="T30" fmla="*/ 30 w 1090"/>
                <a:gd name="T31" fmla="*/ 216 h 538"/>
                <a:gd name="T32" fmla="*/ 15 w 1090"/>
                <a:gd name="T33" fmla="*/ 232 h 538"/>
                <a:gd name="T34" fmla="*/ 10 w 1090"/>
                <a:gd name="T35" fmla="*/ 239 h 538"/>
                <a:gd name="T36" fmla="*/ 16 w 1090"/>
                <a:gd name="T37" fmla="*/ 295 h 538"/>
                <a:gd name="T38" fmla="*/ 5 w 1090"/>
                <a:gd name="T39" fmla="*/ 313 h 538"/>
                <a:gd name="T40" fmla="*/ 4 w 1090"/>
                <a:gd name="T41" fmla="*/ 314 h 538"/>
                <a:gd name="T42" fmla="*/ 16 w 1090"/>
                <a:gd name="T43" fmla="*/ 356 h 538"/>
                <a:gd name="T44" fmla="*/ 15 w 1090"/>
                <a:gd name="T45" fmla="*/ 370 h 538"/>
                <a:gd name="T46" fmla="*/ 10 w 1090"/>
                <a:gd name="T47" fmla="*/ 377 h 538"/>
                <a:gd name="T48" fmla="*/ 8 w 1090"/>
                <a:gd name="T49" fmla="*/ 380 h 538"/>
                <a:gd name="T50" fmla="*/ 11 w 1090"/>
                <a:gd name="T51" fmla="*/ 407 h 538"/>
                <a:gd name="T52" fmla="*/ 55 w 1090"/>
                <a:gd name="T53" fmla="*/ 441 h 538"/>
                <a:gd name="T54" fmla="*/ 80 w 1090"/>
                <a:gd name="T55" fmla="*/ 456 h 538"/>
                <a:gd name="T56" fmla="*/ 118 w 1090"/>
                <a:gd name="T57" fmla="*/ 476 h 538"/>
                <a:gd name="T58" fmla="*/ 176 w 1090"/>
                <a:gd name="T59" fmla="*/ 481 h 538"/>
                <a:gd name="T60" fmla="*/ 220 w 1090"/>
                <a:gd name="T61" fmla="*/ 471 h 538"/>
                <a:gd name="T62" fmla="*/ 220 w 1090"/>
                <a:gd name="T63" fmla="*/ 471 h 538"/>
                <a:gd name="T64" fmla="*/ 499 w 1090"/>
                <a:gd name="T65" fmla="*/ 536 h 538"/>
                <a:gd name="T66" fmla="*/ 1075 w 1090"/>
                <a:gd name="T67" fmla="*/ 21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0" h="538">
                  <a:moveTo>
                    <a:pt x="1078" y="165"/>
                  </a:moveTo>
                  <a:cubicBezTo>
                    <a:pt x="1039" y="285"/>
                    <a:pt x="953" y="346"/>
                    <a:pt x="691" y="372"/>
                  </a:cubicBezTo>
                  <a:cubicBezTo>
                    <a:pt x="361" y="406"/>
                    <a:pt x="290" y="303"/>
                    <a:pt x="290" y="301"/>
                  </a:cubicBezTo>
                  <a:cubicBezTo>
                    <a:pt x="294" y="275"/>
                    <a:pt x="299" y="266"/>
                    <a:pt x="303" y="248"/>
                  </a:cubicBezTo>
                  <a:cubicBezTo>
                    <a:pt x="311" y="211"/>
                    <a:pt x="318" y="185"/>
                    <a:pt x="305" y="150"/>
                  </a:cubicBezTo>
                  <a:cubicBezTo>
                    <a:pt x="298" y="132"/>
                    <a:pt x="295" y="119"/>
                    <a:pt x="296" y="106"/>
                  </a:cubicBezTo>
                  <a:cubicBezTo>
                    <a:pt x="298" y="93"/>
                    <a:pt x="303" y="81"/>
                    <a:pt x="309" y="64"/>
                  </a:cubicBezTo>
                  <a:cubicBezTo>
                    <a:pt x="312" y="56"/>
                    <a:pt x="319" y="46"/>
                    <a:pt x="322" y="34"/>
                  </a:cubicBezTo>
                  <a:cubicBezTo>
                    <a:pt x="325" y="23"/>
                    <a:pt x="325" y="12"/>
                    <a:pt x="317" y="3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4" y="1"/>
                    <a:pt x="313" y="1"/>
                    <a:pt x="312" y="1"/>
                  </a:cubicBezTo>
                  <a:cubicBezTo>
                    <a:pt x="310" y="0"/>
                    <a:pt x="308" y="0"/>
                    <a:pt x="306" y="1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5"/>
                    <a:pt x="262" y="20"/>
                  </a:cubicBezTo>
                  <a:cubicBezTo>
                    <a:pt x="255" y="27"/>
                    <a:pt x="249" y="35"/>
                    <a:pt x="245" y="42"/>
                  </a:cubicBezTo>
                  <a:cubicBezTo>
                    <a:pt x="245" y="42"/>
                    <a:pt x="245" y="43"/>
                    <a:pt x="245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9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6"/>
                    <a:pt x="205" y="183"/>
                    <a:pt x="198" y="191"/>
                  </a:cubicBezTo>
                  <a:cubicBezTo>
                    <a:pt x="196" y="193"/>
                    <a:pt x="194" y="194"/>
                    <a:pt x="191" y="192"/>
                  </a:cubicBezTo>
                  <a:cubicBezTo>
                    <a:pt x="166" y="178"/>
                    <a:pt x="142" y="164"/>
                    <a:pt x="120" y="156"/>
                  </a:cubicBezTo>
                  <a:cubicBezTo>
                    <a:pt x="97" y="147"/>
                    <a:pt x="78" y="144"/>
                    <a:pt x="61" y="152"/>
                  </a:cubicBezTo>
                  <a:cubicBezTo>
                    <a:pt x="50" y="156"/>
                    <a:pt x="39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7" y="188"/>
                    <a:pt x="24" y="197"/>
                    <a:pt x="27" y="209"/>
                  </a:cubicBezTo>
                  <a:cubicBezTo>
                    <a:pt x="27" y="210"/>
                    <a:pt x="29" y="213"/>
                    <a:pt x="29" y="213"/>
                  </a:cubicBezTo>
                  <a:cubicBezTo>
                    <a:pt x="30" y="214"/>
                    <a:pt x="30" y="215"/>
                    <a:pt x="30" y="216"/>
                  </a:cubicBezTo>
                  <a:cubicBezTo>
                    <a:pt x="30" y="216"/>
                    <a:pt x="33" y="220"/>
                    <a:pt x="30" y="216"/>
                  </a:cubicBezTo>
                  <a:cubicBezTo>
                    <a:pt x="21" y="225"/>
                    <a:pt x="21" y="225"/>
                    <a:pt x="21" y="225"/>
                  </a:cubicBezTo>
                  <a:cubicBezTo>
                    <a:pt x="15" y="232"/>
                    <a:pt x="15" y="232"/>
                    <a:pt x="15" y="232"/>
                  </a:cubicBezTo>
                  <a:cubicBezTo>
                    <a:pt x="14" y="234"/>
                    <a:pt x="12" y="236"/>
                    <a:pt x="11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" y="257"/>
                    <a:pt x="4" y="277"/>
                    <a:pt x="11" y="289"/>
                  </a:cubicBezTo>
                  <a:cubicBezTo>
                    <a:pt x="16" y="296"/>
                    <a:pt x="20" y="299"/>
                    <a:pt x="16" y="29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0" y="320"/>
                    <a:pt x="0" y="328"/>
                    <a:pt x="2" y="334"/>
                  </a:cubicBezTo>
                  <a:cubicBezTo>
                    <a:pt x="4" y="342"/>
                    <a:pt x="9" y="349"/>
                    <a:pt x="16" y="356"/>
                  </a:cubicBezTo>
                  <a:cubicBezTo>
                    <a:pt x="22" y="362"/>
                    <a:pt x="27" y="364"/>
                    <a:pt x="23" y="361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10" y="377"/>
                    <a:pt x="10" y="378"/>
                    <a:pt x="10" y="378"/>
                  </a:cubicBezTo>
                  <a:cubicBezTo>
                    <a:pt x="9" y="379"/>
                    <a:pt x="8" y="380"/>
                    <a:pt x="8" y="380"/>
                  </a:cubicBezTo>
                  <a:cubicBezTo>
                    <a:pt x="4" y="387"/>
                    <a:pt x="5" y="396"/>
                    <a:pt x="10" y="407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5" y="416"/>
                    <a:pt x="23" y="425"/>
                    <a:pt x="37" y="433"/>
                  </a:cubicBezTo>
                  <a:cubicBezTo>
                    <a:pt x="42" y="436"/>
                    <a:pt x="48" y="438"/>
                    <a:pt x="55" y="441"/>
                  </a:cubicBezTo>
                  <a:cubicBezTo>
                    <a:pt x="68" y="445"/>
                    <a:pt x="75" y="447"/>
                    <a:pt x="74" y="447"/>
                  </a:cubicBezTo>
                  <a:cubicBezTo>
                    <a:pt x="74" y="447"/>
                    <a:pt x="78" y="454"/>
                    <a:pt x="80" y="456"/>
                  </a:cubicBezTo>
                  <a:cubicBezTo>
                    <a:pt x="85" y="460"/>
                    <a:pt x="100" y="470"/>
                    <a:pt x="100" y="470"/>
                  </a:cubicBezTo>
                  <a:cubicBezTo>
                    <a:pt x="106" y="472"/>
                    <a:pt x="112" y="475"/>
                    <a:pt x="118" y="476"/>
                  </a:cubicBezTo>
                  <a:cubicBezTo>
                    <a:pt x="127" y="479"/>
                    <a:pt x="135" y="481"/>
                    <a:pt x="138" y="481"/>
                  </a:cubicBezTo>
                  <a:cubicBezTo>
                    <a:pt x="146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70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374" y="538"/>
                    <a:pt x="499" y="536"/>
                  </a:cubicBezTo>
                  <a:cubicBezTo>
                    <a:pt x="660" y="532"/>
                    <a:pt x="819" y="495"/>
                    <a:pt x="922" y="423"/>
                  </a:cubicBezTo>
                  <a:cubicBezTo>
                    <a:pt x="1020" y="354"/>
                    <a:pt x="1061" y="281"/>
                    <a:pt x="1075" y="214"/>
                  </a:cubicBezTo>
                  <a:cubicBezTo>
                    <a:pt x="1090" y="146"/>
                    <a:pt x="1089" y="130"/>
                    <a:pt x="1078" y="165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"/>
            <p:cNvSpPr>
              <a:spLocks noEditPoints="1"/>
            </p:cNvSpPr>
            <p:nvPr/>
          </p:nvSpPr>
          <p:spPr bwMode="auto">
            <a:xfrm>
              <a:off x="6691315" y="1673224"/>
              <a:ext cx="4146552" cy="2024063"/>
            </a:xfrm>
            <a:custGeom>
              <a:avLst/>
              <a:gdLst>
                <a:gd name="T0" fmla="*/ 39 w 1103"/>
                <a:gd name="T1" fmla="*/ 373 h 538"/>
                <a:gd name="T2" fmla="*/ 130 w 1103"/>
                <a:gd name="T3" fmla="*/ 383 h 538"/>
                <a:gd name="T4" fmla="*/ 130 w 1103"/>
                <a:gd name="T5" fmla="*/ 357 h 538"/>
                <a:gd name="T6" fmla="*/ 128 w 1103"/>
                <a:gd name="T7" fmla="*/ 349 h 538"/>
                <a:gd name="T8" fmla="*/ 45 w 1103"/>
                <a:gd name="T9" fmla="*/ 333 h 538"/>
                <a:gd name="T10" fmla="*/ 5 w 1103"/>
                <a:gd name="T11" fmla="*/ 313 h 538"/>
                <a:gd name="T12" fmla="*/ 4 w 1103"/>
                <a:gd name="T13" fmla="*/ 314 h 538"/>
                <a:gd name="T14" fmla="*/ 38 w 1103"/>
                <a:gd name="T15" fmla="*/ 372 h 538"/>
                <a:gd name="T16" fmla="*/ 51 w 1103"/>
                <a:gd name="T17" fmla="*/ 323 h 538"/>
                <a:gd name="T18" fmla="*/ 131 w 1103"/>
                <a:gd name="T19" fmla="*/ 337 h 538"/>
                <a:gd name="T20" fmla="*/ 146 w 1103"/>
                <a:gd name="T21" fmla="*/ 325 h 538"/>
                <a:gd name="T22" fmla="*/ 146 w 1103"/>
                <a:gd name="T23" fmla="*/ 296 h 538"/>
                <a:gd name="T24" fmla="*/ 77 w 1103"/>
                <a:gd name="T25" fmla="*/ 278 h 538"/>
                <a:gd name="T26" fmla="*/ 21 w 1103"/>
                <a:gd name="T27" fmla="*/ 224 h 538"/>
                <a:gd name="T28" fmla="*/ 11 w 1103"/>
                <a:gd name="T29" fmla="*/ 239 h 538"/>
                <a:gd name="T30" fmla="*/ 1066 w 1103"/>
                <a:gd name="T31" fmla="*/ 101 h 538"/>
                <a:gd name="T32" fmla="*/ 303 w 1103"/>
                <a:gd name="T33" fmla="*/ 248 h 538"/>
                <a:gd name="T34" fmla="*/ 309 w 1103"/>
                <a:gd name="T35" fmla="*/ 63 h 538"/>
                <a:gd name="T36" fmla="*/ 316 w 1103"/>
                <a:gd name="T37" fmla="*/ 1 h 538"/>
                <a:gd name="T38" fmla="*/ 306 w 1103"/>
                <a:gd name="T39" fmla="*/ 0 h 538"/>
                <a:gd name="T40" fmla="*/ 245 w 1103"/>
                <a:gd name="T41" fmla="*/ 42 h 538"/>
                <a:gd name="T42" fmla="*/ 231 w 1103"/>
                <a:gd name="T43" fmla="*/ 103 h 538"/>
                <a:gd name="T44" fmla="*/ 198 w 1103"/>
                <a:gd name="T45" fmla="*/ 191 h 538"/>
                <a:gd name="T46" fmla="*/ 61 w 1103"/>
                <a:gd name="T47" fmla="*/ 151 h 538"/>
                <a:gd name="T48" fmla="*/ 30 w 1103"/>
                <a:gd name="T49" fmla="*/ 182 h 538"/>
                <a:gd name="T50" fmla="*/ 30 w 1103"/>
                <a:gd name="T51" fmla="*/ 217 h 538"/>
                <a:gd name="T52" fmla="*/ 82 w 1103"/>
                <a:gd name="T53" fmla="*/ 268 h 538"/>
                <a:gd name="T54" fmla="*/ 83 w 1103"/>
                <a:gd name="T55" fmla="*/ 269 h 538"/>
                <a:gd name="T56" fmla="*/ 85 w 1103"/>
                <a:gd name="T57" fmla="*/ 270 h 538"/>
                <a:gd name="T58" fmla="*/ 170 w 1103"/>
                <a:gd name="T59" fmla="*/ 266 h 538"/>
                <a:gd name="T60" fmla="*/ 172 w 1103"/>
                <a:gd name="T61" fmla="*/ 258 h 538"/>
                <a:gd name="T62" fmla="*/ 161 w 1103"/>
                <a:gd name="T63" fmla="*/ 246 h 538"/>
                <a:gd name="T64" fmla="*/ 94 w 1103"/>
                <a:gd name="T65" fmla="*/ 211 h 538"/>
                <a:gd name="T66" fmla="*/ 100 w 1103"/>
                <a:gd name="T67" fmla="*/ 202 h 538"/>
                <a:gd name="T68" fmla="*/ 153 w 1103"/>
                <a:gd name="T69" fmla="*/ 231 h 538"/>
                <a:gd name="T70" fmla="*/ 181 w 1103"/>
                <a:gd name="T71" fmla="*/ 271 h 538"/>
                <a:gd name="T72" fmla="*/ 156 w 1103"/>
                <a:gd name="T73" fmla="*/ 292 h 538"/>
                <a:gd name="T74" fmla="*/ 156 w 1103"/>
                <a:gd name="T75" fmla="*/ 331 h 538"/>
                <a:gd name="T76" fmla="*/ 138 w 1103"/>
                <a:gd name="T77" fmla="*/ 347 h 538"/>
                <a:gd name="T78" fmla="*/ 140 w 1103"/>
                <a:gd name="T79" fmla="*/ 388 h 538"/>
                <a:gd name="T80" fmla="*/ 124 w 1103"/>
                <a:gd name="T81" fmla="*/ 402 h 538"/>
                <a:gd name="T82" fmla="*/ 126 w 1103"/>
                <a:gd name="T83" fmla="*/ 439 h 538"/>
                <a:gd name="T84" fmla="*/ 81 w 1103"/>
                <a:gd name="T85" fmla="*/ 456 h 538"/>
                <a:gd name="T86" fmla="*/ 138 w 1103"/>
                <a:gd name="T87" fmla="*/ 481 h 538"/>
                <a:gd name="T88" fmla="*/ 220 w 1103"/>
                <a:gd name="T89" fmla="*/ 470 h 538"/>
                <a:gd name="T90" fmla="*/ 221 w 1103"/>
                <a:gd name="T91" fmla="*/ 471 h 538"/>
                <a:gd name="T92" fmla="*/ 1089 w 1103"/>
                <a:gd name="T93" fmla="*/ 194 h 538"/>
                <a:gd name="T94" fmla="*/ 117 w 1103"/>
                <a:gd name="T95" fmla="*/ 433 h 538"/>
                <a:gd name="T96" fmla="*/ 116 w 1103"/>
                <a:gd name="T97" fmla="*/ 410 h 538"/>
                <a:gd name="T98" fmla="*/ 108 w 1103"/>
                <a:gd name="T99" fmla="*/ 405 h 538"/>
                <a:gd name="T100" fmla="*/ 33 w 1103"/>
                <a:gd name="T101" fmla="*/ 382 h 538"/>
                <a:gd name="T102" fmla="*/ 11 w 1103"/>
                <a:gd name="T103" fmla="*/ 375 h 538"/>
                <a:gd name="T104" fmla="*/ 8 w 1103"/>
                <a:gd name="T105" fmla="*/ 380 h 538"/>
                <a:gd name="T106" fmla="*/ 37 w 1103"/>
                <a:gd name="T107" fmla="*/ 43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3" h="538">
                  <a:moveTo>
                    <a:pt x="38" y="372"/>
                  </a:moveTo>
                  <a:cubicBezTo>
                    <a:pt x="39" y="373"/>
                    <a:pt x="39" y="373"/>
                    <a:pt x="39" y="373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45" y="376"/>
                    <a:pt x="53" y="380"/>
                    <a:pt x="61" y="384"/>
                  </a:cubicBezTo>
                  <a:cubicBezTo>
                    <a:pt x="78" y="394"/>
                    <a:pt x="99" y="398"/>
                    <a:pt x="118" y="392"/>
                  </a:cubicBezTo>
                  <a:cubicBezTo>
                    <a:pt x="124" y="390"/>
                    <a:pt x="128" y="386"/>
                    <a:pt x="130" y="383"/>
                  </a:cubicBezTo>
                  <a:cubicBezTo>
                    <a:pt x="130" y="382"/>
                    <a:pt x="130" y="382"/>
                    <a:pt x="131" y="382"/>
                  </a:cubicBezTo>
                  <a:cubicBezTo>
                    <a:pt x="133" y="377"/>
                    <a:pt x="133" y="372"/>
                    <a:pt x="133" y="368"/>
                  </a:cubicBezTo>
                  <a:cubicBezTo>
                    <a:pt x="133" y="364"/>
                    <a:pt x="133" y="360"/>
                    <a:pt x="130" y="357"/>
                  </a:cubicBezTo>
                  <a:cubicBezTo>
                    <a:pt x="130" y="357"/>
                    <a:pt x="130" y="357"/>
                    <a:pt x="130" y="357"/>
                  </a:cubicBezTo>
                  <a:cubicBezTo>
                    <a:pt x="130" y="357"/>
                    <a:pt x="130" y="356"/>
                    <a:pt x="130" y="355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2" y="350"/>
                    <a:pt x="122" y="350"/>
                    <a:pt x="122" y="350"/>
                  </a:cubicBezTo>
                  <a:cubicBezTo>
                    <a:pt x="101" y="353"/>
                    <a:pt x="76" y="348"/>
                    <a:pt x="60" y="340"/>
                  </a:cubicBezTo>
                  <a:cubicBezTo>
                    <a:pt x="55" y="338"/>
                    <a:pt x="50" y="335"/>
                    <a:pt x="45" y="333"/>
                  </a:cubicBezTo>
                  <a:cubicBezTo>
                    <a:pt x="35" y="327"/>
                    <a:pt x="24" y="320"/>
                    <a:pt x="16" y="311"/>
                  </a:cubicBezTo>
                  <a:cubicBezTo>
                    <a:pt x="9" y="305"/>
                    <a:pt x="9" y="305"/>
                    <a:pt x="9" y="305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10" y="317"/>
                    <a:pt x="10" y="317"/>
                    <a:pt x="10" y="317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1" y="320"/>
                    <a:pt x="0" y="327"/>
                    <a:pt x="2" y="334"/>
                  </a:cubicBezTo>
                  <a:cubicBezTo>
                    <a:pt x="5" y="341"/>
                    <a:pt x="10" y="349"/>
                    <a:pt x="16" y="356"/>
                  </a:cubicBezTo>
                  <a:cubicBezTo>
                    <a:pt x="24" y="363"/>
                    <a:pt x="31" y="368"/>
                    <a:pt x="38" y="372"/>
                  </a:cubicBezTo>
                  <a:cubicBezTo>
                    <a:pt x="38" y="372"/>
                    <a:pt x="38" y="372"/>
                    <a:pt x="38" y="372"/>
                  </a:cubicBezTo>
                  <a:close/>
                  <a:moveTo>
                    <a:pt x="50" y="323"/>
                  </a:moveTo>
                  <a:cubicBezTo>
                    <a:pt x="51" y="323"/>
                    <a:pt x="51" y="323"/>
                    <a:pt x="51" y="323"/>
                  </a:cubicBezTo>
                  <a:cubicBezTo>
                    <a:pt x="51" y="324"/>
                    <a:pt x="51" y="324"/>
                    <a:pt x="51" y="324"/>
                  </a:cubicBezTo>
                  <a:cubicBezTo>
                    <a:pt x="55" y="326"/>
                    <a:pt x="60" y="328"/>
                    <a:pt x="64" y="330"/>
                  </a:cubicBezTo>
                  <a:cubicBezTo>
                    <a:pt x="82" y="339"/>
                    <a:pt x="113" y="344"/>
                    <a:pt x="131" y="337"/>
                  </a:cubicBezTo>
                  <a:cubicBezTo>
                    <a:pt x="139" y="334"/>
                    <a:pt x="144" y="330"/>
                    <a:pt x="146" y="326"/>
                  </a:cubicBezTo>
                  <a:cubicBezTo>
                    <a:pt x="146" y="326"/>
                    <a:pt x="146" y="326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50" y="319"/>
                    <a:pt x="150" y="311"/>
                    <a:pt x="147" y="301"/>
                  </a:cubicBezTo>
                  <a:cubicBezTo>
                    <a:pt x="146" y="296"/>
                    <a:pt x="146" y="296"/>
                    <a:pt x="146" y="296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33" y="297"/>
                    <a:pt x="126" y="296"/>
                    <a:pt x="119" y="294"/>
                  </a:cubicBezTo>
                  <a:cubicBezTo>
                    <a:pt x="105" y="291"/>
                    <a:pt x="90" y="285"/>
                    <a:pt x="77" y="278"/>
                  </a:cubicBezTo>
                  <a:cubicBezTo>
                    <a:pt x="69" y="274"/>
                    <a:pt x="62" y="269"/>
                    <a:pt x="56" y="264"/>
                  </a:cubicBezTo>
                  <a:cubicBezTo>
                    <a:pt x="43" y="252"/>
                    <a:pt x="33" y="242"/>
                    <a:pt x="27" y="232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4" y="234"/>
                    <a:pt x="12" y="236"/>
                    <a:pt x="11" y="238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" y="256"/>
                    <a:pt x="4" y="276"/>
                    <a:pt x="11" y="288"/>
                  </a:cubicBezTo>
                  <a:cubicBezTo>
                    <a:pt x="20" y="304"/>
                    <a:pt x="34" y="314"/>
                    <a:pt x="50" y="323"/>
                  </a:cubicBezTo>
                  <a:close/>
                  <a:moveTo>
                    <a:pt x="1066" y="101"/>
                  </a:moveTo>
                  <a:cubicBezTo>
                    <a:pt x="1076" y="202"/>
                    <a:pt x="953" y="346"/>
                    <a:pt x="692" y="372"/>
                  </a:cubicBezTo>
                  <a:cubicBezTo>
                    <a:pt x="362" y="405"/>
                    <a:pt x="290" y="303"/>
                    <a:pt x="290" y="301"/>
                  </a:cubicBezTo>
                  <a:cubicBezTo>
                    <a:pt x="294" y="274"/>
                    <a:pt x="299" y="266"/>
                    <a:pt x="303" y="248"/>
                  </a:cubicBezTo>
                  <a:cubicBezTo>
                    <a:pt x="311" y="211"/>
                    <a:pt x="319" y="184"/>
                    <a:pt x="305" y="150"/>
                  </a:cubicBezTo>
                  <a:cubicBezTo>
                    <a:pt x="298" y="132"/>
                    <a:pt x="295" y="119"/>
                    <a:pt x="297" y="106"/>
                  </a:cubicBezTo>
                  <a:cubicBezTo>
                    <a:pt x="298" y="93"/>
                    <a:pt x="303" y="81"/>
                    <a:pt x="309" y="63"/>
                  </a:cubicBezTo>
                  <a:cubicBezTo>
                    <a:pt x="312" y="56"/>
                    <a:pt x="319" y="45"/>
                    <a:pt x="322" y="34"/>
                  </a:cubicBezTo>
                  <a:cubicBezTo>
                    <a:pt x="326" y="23"/>
                    <a:pt x="326" y="12"/>
                    <a:pt x="317" y="3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14" y="1"/>
                    <a:pt x="313" y="0"/>
                    <a:pt x="312" y="0"/>
                  </a:cubicBezTo>
                  <a:cubicBezTo>
                    <a:pt x="310" y="0"/>
                    <a:pt x="308" y="0"/>
                    <a:pt x="306" y="0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4"/>
                    <a:pt x="263" y="20"/>
                  </a:cubicBezTo>
                  <a:cubicBezTo>
                    <a:pt x="255" y="27"/>
                    <a:pt x="249" y="34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8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5"/>
                    <a:pt x="205" y="183"/>
                    <a:pt x="198" y="191"/>
                  </a:cubicBezTo>
                  <a:cubicBezTo>
                    <a:pt x="197" y="193"/>
                    <a:pt x="194" y="193"/>
                    <a:pt x="191" y="192"/>
                  </a:cubicBezTo>
                  <a:cubicBezTo>
                    <a:pt x="166" y="178"/>
                    <a:pt x="142" y="164"/>
                    <a:pt x="120" y="155"/>
                  </a:cubicBezTo>
                  <a:cubicBezTo>
                    <a:pt x="97" y="147"/>
                    <a:pt x="78" y="144"/>
                    <a:pt x="61" y="151"/>
                  </a:cubicBezTo>
                  <a:cubicBezTo>
                    <a:pt x="50" y="156"/>
                    <a:pt x="40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7" y="188"/>
                    <a:pt x="24" y="197"/>
                    <a:pt x="27" y="208"/>
                  </a:cubicBezTo>
                  <a:cubicBezTo>
                    <a:pt x="27" y="209"/>
                    <a:pt x="28" y="210"/>
                    <a:pt x="28" y="210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6" y="228"/>
                    <a:pt x="46" y="241"/>
                    <a:pt x="63" y="255"/>
                  </a:cubicBezTo>
                  <a:cubicBezTo>
                    <a:pt x="68" y="260"/>
                    <a:pt x="75" y="264"/>
                    <a:pt x="82" y="268"/>
                  </a:cubicBezTo>
                  <a:cubicBezTo>
                    <a:pt x="82" y="268"/>
                    <a:pt x="82" y="268"/>
                    <a:pt x="82" y="268"/>
                  </a:cubicBezTo>
                  <a:cubicBezTo>
                    <a:pt x="82" y="269"/>
                    <a:pt x="82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96" y="276"/>
                    <a:pt x="109" y="281"/>
                    <a:pt x="121" y="284"/>
                  </a:cubicBezTo>
                  <a:cubicBezTo>
                    <a:pt x="134" y="286"/>
                    <a:pt x="145" y="286"/>
                    <a:pt x="153" y="281"/>
                  </a:cubicBezTo>
                  <a:cubicBezTo>
                    <a:pt x="162" y="276"/>
                    <a:pt x="167" y="271"/>
                    <a:pt x="170" y="266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2" y="264"/>
                    <a:pt x="172" y="263"/>
                    <a:pt x="173" y="261"/>
                  </a:cubicBezTo>
                  <a:cubicBezTo>
                    <a:pt x="173" y="260"/>
                    <a:pt x="173" y="259"/>
                    <a:pt x="172" y="258"/>
                  </a:cubicBezTo>
                  <a:cubicBezTo>
                    <a:pt x="172" y="257"/>
                    <a:pt x="172" y="257"/>
                    <a:pt x="172" y="257"/>
                  </a:cubicBezTo>
                  <a:cubicBezTo>
                    <a:pt x="171" y="253"/>
                    <a:pt x="168" y="250"/>
                    <a:pt x="162" y="247"/>
                  </a:cubicBezTo>
                  <a:cubicBezTo>
                    <a:pt x="162" y="247"/>
                    <a:pt x="162" y="247"/>
                    <a:pt x="161" y="246"/>
                  </a:cubicBezTo>
                  <a:cubicBezTo>
                    <a:pt x="158" y="245"/>
                    <a:pt x="154" y="243"/>
                    <a:pt x="149" y="241"/>
                  </a:cubicBezTo>
                  <a:cubicBezTo>
                    <a:pt x="138" y="238"/>
                    <a:pt x="128" y="234"/>
                    <a:pt x="118" y="228"/>
                  </a:cubicBezTo>
                  <a:cubicBezTo>
                    <a:pt x="110" y="224"/>
                    <a:pt x="102" y="218"/>
                    <a:pt x="94" y="211"/>
                  </a:cubicBezTo>
                  <a:cubicBezTo>
                    <a:pt x="92" y="209"/>
                    <a:pt x="92" y="207"/>
                    <a:pt x="93" y="204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95" y="202"/>
                    <a:pt x="98" y="201"/>
                    <a:pt x="100" y="202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109" y="210"/>
                    <a:pt x="116" y="215"/>
                    <a:pt x="123" y="219"/>
                  </a:cubicBezTo>
                  <a:cubicBezTo>
                    <a:pt x="133" y="224"/>
                    <a:pt x="142" y="228"/>
                    <a:pt x="153" y="231"/>
                  </a:cubicBezTo>
                  <a:cubicBezTo>
                    <a:pt x="158" y="233"/>
                    <a:pt x="163" y="235"/>
                    <a:pt x="167" y="237"/>
                  </a:cubicBezTo>
                  <a:cubicBezTo>
                    <a:pt x="174" y="241"/>
                    <a:pt x="180" y="246"/>
                    <a:pt x="182" y="252"/>
                  </a:cubicBezTo>
                  <a:cubicBezTo>
                    <a:pt x="185" y="258"/>
                    <a:pt x="184" y="265"/>
                    <a:pt x="181" y="271"/>
                  </a:cubicBezTo>
                  <a:cubicBezTo>
                    <a:pt x="181" y="271"/>
                    <a:pt x="180" y="271"/>
                    <a:pt x="180" y="271"/>
                  </a:cubicBezTo>
                  <a:cubicBezTo>
                    <a:pt x="176" y="278"/>
                    <a:pt x="170" y="284"/>
                    <a:pt x="160" y="290"/>
                  </a:cubicBezTo>
                  <a:cubicBezTo>
                    <a:pt x="156" y="292"/>
                    <a:pt x="156" y="292"/>
                    <a:pt x="156" y="292"/>
                  </a:cubicBezTo>
                  <a:cubicBezTo>
                    <a:pt x="157" y="297"/>
                    <a:pt x="157" y="297"/>
                    <a:pt x="157" y="297"/>
                  </a:cubicBezTo>
                  <a:cubicBezTo>
                    <a:pt x="161" y="310"/>
                    <a:pt x="161" y="32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3" y="336"/>
                    <a:pt x="149" y="340"/>
                    <a:pt x="143" y="343"/>
                  </a:cubicBezTo>
                  <a:cubicBezTo>
                    <a:pt x="138" y="347"/>
                    <a:pt x="138" y="347"/>
                    <a:pt x="138" y="347"/>
                  </a:cubicBezTo>
                  <a:cubicBezTo>
                    <a:pt x="140" y="352"/>
                    <a:pt x="140" y="352"/>
                    <a:pt x="140" y="352"/>
                  </a:cubicBezTo>
                  <a:cubicBezTo>
                    <a:pt x="145" y="362"/>
                    <a:pt x="147" y="375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38" y="392"/>
                    <a:pt x="134" y="396"/>
                    <a:pt x="129" y="398"/>
                  </a:cubicBezTo>
                  <a:cubicBezTo>
                    <a:pt x="124" y="402"/>
                    <a:pt x="124" y="402"/>
                    <a:pt x="124" y="402"/>
                  </a:cubicBezTo>
                  <a:cubicBezTo>
                    <a:pt x="127" y="408"/>
                    <a:pt x="127" y="408"/>
                    <a:pt x="127" y="408"/>
                  </a:cubicBezTo>
                  <a:cubicBezTo>
                    <a:pt x="132" y="417"/>
                    <a:pt x="132" y="428"/>
                    <a:pt x="126" y="438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2" y="446"/>
                    <a:pt x="116" y="451"/>
                    <a:pt x="107" y="455"/>
                  </a:cubicBezTo>
                  <a:cubicBezTo>
                    <a:pt x="105" y="455"/>
                    <a:pt x="103" y="456"/>
                    <a:pt x="101" y="456"/>
                  </a:cubicBezTo>
                  <a:cubicBezTo>
                    <a:pt x="81" y="456"/>
                    <a:pt x="81" y="456"/>
                    <a:pt x="81" y="456"/>
                  </a:cubicBezTo>
                  <a:cubicBezTo>
                    <a:pt x="81" y="456"/>
                    <a:pt x="95" y="466"/>
                    <a:pt x="100" y="469"/>
                  </a:cubicBezTo>
                  <a:cubicBezTo>
                    <a:pt x="106" y="473"/>
                    <a:pt x="112" y="474"/>
                    <a:pt x="118" y="476"/>
                  </a:cubicBezTo>
                  <a:cubicBezTo>
                    <a:pt x="128" y="479"/>
                    <a:pt x="135" y="480"/>
                    <a:pt x="138" y="481"/>
                  </a:cubicBezTo>
                  <a:cubicBezTo>
                    <a:pt x="147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69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1" y="471"/>
                    <a:pt x="221" y="471"/>
                    <a:pt x="221" y="471"/>
                  </a:cubicBezTo>
                  <a:cubicBezTo>
                    <a:pt x="221" y="471"/>
                    <a:pt x="365" y="538"/>
                    <a:pt x="500" y="535"/>
                  </a:cubicBezTo>
                  <a:cubicBezTo>
                    <a:pt x="660" y="532"/>
                    <a:pt x="819" y="494"/>
                    <a:pt x="922" y="422"/>
                  </a:cubicBezTo>
                  <a:cubicBezTo>
                    <a:pt x="1021" y="354"/>
                    <a:pt x="1074" y="262"/>
                    <a:pt x="1089" y="194"/>
                  </a:cubicBezTo>
                  <a:cubicBezTo>
                    <a:pt x="1103" y="126"/>
                    <a:pt x="1062" y="65"/>
                    <a:pt x="1066" y="101"/>
                  </a:cubicBezTo>
                  <a:close/>
                  <a:moveTo>
                    <a:pt x="103" y="444"/>
                  </a:moveTo>
                  <a:cubicBezTo>
                    <a:pt x="110" y="442"/>
                    <a:pt x="114" y="438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21" y="425"/>
                    <a:pt x="120" y="416"/>
                    <a:pt x="116" y="410"/>
                  </a:cubicBezTo>
                  <a:cubicBezTo>
                    <a:pt x="116" y="410"/>
                    <a:pt x="115" y="409"/>
                    <a:pt x="115" y="409"/>
                  </a:cubicBezTo>
                  <a:cubicBezTo>
                    <a:pt x="113" y="404"/>
                    <a:pt x="113" y="404"/>
                    <a:pt x="113" y="404"/>
                  </a:cubicBezTo>
                  <a:cubicBezTo>
                    <a:pt x="108" y="405"/>
                    <a:pt x="108" y="405"/>
                    <a:pt x="108" y="405"/>
                  </a:cubicBezTo>
                  <a:cubicBezTo>
                    <a:pt x="90" y="407"/>
                    <a:pt x="71" y="402"/>
                    <a:pt x="55" y="394"/>
                  </a:cubicBezTo>
                  <a:cubicBezTo>
                    <a:pt x="47" y="389"/>
                    <a:pt x="40" y="386"/>
                    <a:pt x="33" y="382"/>
                  </a:cubicBezTo>
                  <a:cubicBezTo>
                    <a:pt x="33" y="382"/>
                    <a:pt x="33" y="382"/>
                    <a:pt x="33" y="382"/>
                  </a:cubicBezTo>
                  <a:cubicBezTo>
                    <a:pt x="29" y="380"/>
                    <a:pt x="25" y="377"/>
                    <a:pt x="21" y="374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5"/>
                    <a:pt x="11" y="375"/>
                    <a:pt x="11" y="375"/>
                  </a:cubicBezTo>
                  <a:cubicBezTo>
                    <a:pt x="10" y="376"/>
                    <a:pt x="10" y="377"/>
                    <a:pt x="10" y="377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9" y="378"/>
                    <a:pt x="8" y="379"/>
                    <a:pt x="8" y="380"/>
                  </a:cubicBezTo>
                  <a:cubicBezTo>
                    <a:pt x="4" y="387"/>
                    <a:pt x="5" y="396"/>
                    <a:pt x="11" y="406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6" y="416"/>
                    <a:pt x="23" y="425"/>
                    <a:pt x="37" y="432"/>
                  </a:cubicBezTo>
                  <a:cubicBezTo>
                    <a:pt x="42" y="435"/>
                    <a:pt x="48" y="438"/>
                    <a:pt x="56" y="440"/>
                  </a:cubicBezTo>
                  <a:cubicBezTo>
                    <a:pt x="70" y="445"/>
                    <a:pt x="89" y="450"/>
                    <a:pt x="103" y="44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707793" y="1690363"/>
            <a:ext cx="1619652" cy="1111294"/>
            <a:chOff x="6488115" y="765174"/>
            <a:chExt cx="4349752" cy="29845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5" name="AutoShape 3"/>
            <p:cNvSpPr>
              <a:spLocks noChangeAspect="1" noChangeArrowheads="1" noTextEdit="1"/>
            </p:cNvSpPr>
            <p:nvPr/>
          </p:nvSpPr>
          <p:spPr bwMode="auto">
            <a:xfrm>
              <a:off x="6488115" y="765174"/>
              <a:ext cx="4330702" cy="298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5"/>
            <p:cNvSpPr>
              <a:spLocks noChangeArrowheads="1"/>
            </p:cNvSpPr>
            <p:nvPr/>
          </p:nvSpPr>
          <p:spPr bwMode="auto">
            <a:xfrm>
              <a:off x="6496053" y="855662"/>
              <a:ext cx="4094164" cy="2566988"/>
            </a:xfrm>
            <a:prstGeom prst="ellipse">
              <a:avLst/>
            </a:pr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Oval 6"/>
            <p:cNvSpPr>
              <a:spLocks noChangeArrowheads="1"/>
            </p:cNvSpPr>
            <p:nvPr/>
          </p:nvSpPr>
          <p:spPr bwMode="auto">
            <a:xfrm>
              <a:off x="6657978" y="833437"/>
              <a:ext cx="4092577" cy="256381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 noEditPoints="1"/>
            </p:cNvSpPr>
            <p:nvPr/>
          </p:nvSpPr>
          <p:spPr bwMode="auto">
            <a:xfrm>
              <a:off x="6592890" y="768349"/>
              <a:ext cx="4222752" cy="2692401"/>
            </a:xfrm>
            <a:custGeom>
              <a:avLst/>
              <a:gdLst>
                <a:gd name="T0" fmla="*/ 562 w 1123"/>
                <a:gd name="T1" fmla="*/ 715 h 715"/>
                <a:gd name="T2" fmla="*/ 167 w 1123"/>
                <a:gd name="T3" fmla="*/ 613 h 715"/>
                <a:gd name="T4" fmla="*/ 0 w 1123"/>
                <a:gd name="T5" fmla="*/ 358 h 715"/>
                <a:gd name="T6" fmla="*/ 167 w 1123"/>
                <a:gd name="T7" fmla="*/ 102 h 715"/>
                <a:gd name="T8" fmla="*/ 562 w 1123"/>
                <a:gd name="T9" fmla="*/ 0 h 715"/>
                <a:gd name="T10" fmla="*/ 956 w 1123"/>
                <a:gd name="T11" fmla="*/ 102 h 715"/>
                <a:gd name="T12" fmla="*/ 1123 w 1123"/>
                <a:gd name="T13" fmla="*/ 358 h 715"/>
                <a:gd name="T14" fmla="*/ 956 w 1123"/>
                <a:gd name="T15" fmla="*/ 613 h 715"/>
                <a:gd name="T16" fmla="*/ 562 w 1123"/>
                <a:gd name="T17" fmla="*/ 715 h 715"/>
                <a:gd name="T18" fmla="*/ 562 w 1123"/>
                <a:gd name="T19" fmla="*/ 34 h 715"/>
                <a:gd name="T20" fmla="*/ 34 w 1123"/>
                <a:gd name="T21" fmla="*/ 358 h 715"/>
                <a:gd name="T22" fmla="*/ 562 w 1123"/>
                <a:gd name="T23" fmla="*/ 682 h 715"/>
                <a:gd name="T24" fmla="*/ 1090 w 1123"/>
                <a:gd name="T25" fmla="*/ 358 h 715"/>
                <a:gd name="T26" fmla="*/ 562 w 1123"/>
                <a:gd name="T27" fmla="*/ 3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3" h="715">
                  <a:moveTo>
                    <a:pt x="562" y="715"/>
                  </a:moveTo>
                  <a:cubicBezTo>
                    <a:pt x="413" y="715"/>
                    <a:pt x="273" y="679"/>
                    <a:pt x="167" y="613"/>
                  </a:cubicBezTo>
                  <a:cubicBezTo>
                    <a:pt x="59" y="545"/>
                    <a:pt x="0" y="455"/>
                    <a:pt x="0" y="358"/>
                  </a:cubicBezTo>
                  <a:cubicBezTo>
                    <a:pt x="0" y="261"/>
                    <a:pt x="59" y="170"/>
                    <a:pt x="167" y="102"/>
                  </a:cubicBezTo>
                  <a:cubicBezTo>
                    <a:pt x="273" y="36"/>
                    <a:pt x="413" y="0"/>
                    <a:pt x="562" y="0"/>
                  </a:cubicBezTo>
                  <a:cubicBezTo>
                    <a:pt x="710" y="0"/>
                    <a:pt x="850" y="36"/>
                    <a:pt x="956" y="102"/>
                  </a:cubicBezTo>
                  <a:cubicBezTo>
                    <a:pt x="1064" y="170"/>
                    <a:pt x="1123" y="261"/>
                    <a:pt x="1123" y="358"/>
                  </a:cubicBezTo>
                  <a:cubicBezTo>
                    <a:pt x="1123" y="455"/>
                    <a:pt x="1064" y="545"/>
                    <a:pt x="956" y="613"/>
                  </a:cubicBezTo>
                  <a:cubicBezTo>
                    <a:pt x="850" y="679"/>
                    <a:pt x="710" y="715"/>
                    <a:pt x="562" y="715"/>
                  </a:cubicBezTo>
                  <a:close/>
                  <a:moveTo>
                    <a:pt x="562" y="34"/>
                  </a:moveTo>
                  <a:cubicBezTo>
                    <a:pt x="270" y="34"/>
                    <a:pt x="34" y="179"/>
                    <a:pt x="34" y="358"/>
                  </a:cubicBezTo>
                  <a:cubicBezTo>
                    <a:pt x="34" y="536"/>
                    <a:pt x="270" y="682"/>
                    <a:pt x="562" y="682"/>
                  </a:cubicBezTo>
                  <a:cubicBezTo>
                    <a:pt x="853" y="682"/>
                    <a:pt x="1090" y="536"/>
                    <a:pt x="1090" y="358"/>
                  </a:cubicBezTo>
                  <a:cubicBezTo>
                    <a:pt x="1090" y="179"/>
                    <a:pt x="853" y="34"/>
                    <a:pt x="562" y="3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8"/>
            <p:cNvSpPr/>
            <p:nvPr/>
          </p:nvSpPr>
          <p:spPr bwMode="auto">
            <a:xfrm>
              <a:off x="6619878" y="1725612"/>
              <a:ext cx="4097339" cy="2024063"/>
            </a:xfrm>
            <a:custGeom>
              <a:avLst/>
              <a:gdLst>
                <a:gd name="T0" fmla="*/ 691 w 1090"/>
                <a:gd name="T1" fmla="*/ 372 h 538"/>
                <a:gd name="T2" fmla="*/ 303 w 1090"/>
                <a:gd name="T3" fmla="*/ 248 h 538"/>
                <a:gd name="T4" fmla="*/ 296 w 1090"/>
                <a:gd name="T5" fmla="*/ 106 h 538"/>
                <a:gd name="T6" fmla="*/ 322 w 1090"/>
                <a:gd name="T7" fmla="*/ 34 h 538"/>
                <a:gd name="T8" fmla="*/ 316 w 1090"/>
                <a:gd name="T9" fmla="*/ 2 h 538"/>
                <a:gd name="T10" fmla="*/ 312 w 1090"/>
                <a:gd name="T11" fmla="*/ 1 h 538"/>
                <a:gd name="T12" fmla="*/ 290 w 1090"/>
                <a:gd name="T13" fmla="*/ 4 h 538"/>
                <a:gd name="T14" fmla="*/ 245 w 1090"/>
                <a:gd name="T15" fmla="*/ 42 h 538"/>
                <a:gd name="T16" fmla="*/ 244 w 1090"/>
                <a:gd name="T17" fmla="*/ 43 h 538"/>
                <a:gd name="T18" fmla="*/ 214 w 1090"/>
                <a:gd name="T19" fmla="*/ 168 h 538"/>
                <a:gd name="T20" fmla="*/ 198 w 1090"/>
                <a:gd name="T21" fmla="*/ 191 h 538"/>
                <a:gd name="T22" fmla="*/ 120 w 1090"/>
                <a:gd name="T23" fmla="*/ 156 h 538"/>
                <a:gd name="T24" fmla="*/ 30 w 1090"/>
                <a:gd name="T25" fmla="*/ 182 h 538"/>
                <a:gd name="T26" fmla="*/ 30 w 1090"/>
                <a:gd name="T27" fmla="*/ 183 h 538"/>
                <a:gd name="T28" fmla="*/ 29 w 1090"/>
                <a:gd name="T29" fmla="*/ 213 h 538"/>
                <a:gd name="T30" fmla="*/ 30 w 1090"/>
                <a:gd name="T31" fmla="*/ 216 h 538"/>
                <a:gd name="T32" fmla="*/ 15 w 1090"/>
                <a:gd name="T33" fmla="*/ 232 h 538"/>
                <a:gd name="T34" fmla="*/ 10 w 1090"/>
                <a:gd name="T35" fmla="*/ 239 h 538"/>
                <a:gd name="T36" fmla="*/ 16 w 1090"/>
                <a:gd name="T37" fmla="*/ 295 h 538"/>
                <a:gd name="T38" fmla="*/ 5 w 1090"/>
                <a:gd name="T39" fmla="*/ 313 h 538"/>
                <a:gd name="T40" fmla="*/ 4 w 1090"/>
                <a:gd name="T41" fmla="*/ 314 h 538"/>
                <a:gd name="T42" fmla="*/ 16 w 1090"/>
                <a:gd name="T43" fmla="*/ 356 h 538"/>
                <a:gd name="T44" fmla="*/ 15 w 1090"/>
                <a:gd name="T45" fmla="*/ 370 h 538"/>
                <a:gd name="T46" fmla="*/ 10 w 1090"/>
                <a:gd name="T47" fmla="*/ 377 h 538"/>
                <a:gd name="T48" fmla="*/ 8 w 1090"/>
                <a:gd name="T49" fmla="*/ 380 h 538"/>
                <a:gd name="T50" fmla="*/ 11 w 1090"/>
                <a:gd name="T51" fmla="*/ 407 h 538"/>
                <a:gd name="T52" fmla="*/ 55 w 1090"/>
                <a:gd name="T53" fmla="*/ 441 h 538"/>
                <a:gd name="T54" fmla="*/ 80 w 1090"/>
                <a:gd name="T55" fmla="*/ 456 h 538"/>
                <a:gd name="T56" fmla="*/ 118 w 1090"/>
                <a:gd name="T57" fmla="*/ 476 h 538"/>
                <a:gd name="T58" fmla="*/ 176 w 1090"/>
                <a:gd name="T59" fmla="*/ 481 h 538"/>
                <a:gd name="T60" fmla="*/ 220 w 1090"/>
                <a:gd name="T61" fmla="*/ 471 h 538"/>
                <a:gd name="T62" fmla="*/ 220 w 1090"/>
                <a:gd name="T63" fmla="*/ 471 h 538"/>
                <a:gd name="T64" fmla="*/ 499 w 1090"/>
                <a:gd name="T65" fmla="*/ 536 h 538"/>
                <a:gd name="T66" fmla="*/ 1075 w 1090"/>
                <a:gd name="T67" fmla="*/ 21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0" h="538">
                  <a:moveTo>
                    <a:pt x="1078" y="165"/>
                  </a:moveTo>
                  <a:cubicBezTo>
                    <a:pt x="1039" y="285"/>
                    <a:pt x="953" y="346"/>
                    <a:pt x="691" y="372"/>
                  </a:cubicBezTo>
                  <a:cubicBezTo>
                    <a:pt x="361" y="406"/>
                    <a:pt x="290" y="303"/>
                    <a:pt x="290" y="301"/>
                  </a:cubicBezTo>
                  <a:cubicBezTo>
                    <a:pt x="294" y="275"/>
                    <a:pt x="299" y="266"/>
                    <a:pt x="303" y="248"/>
                  </a:cubicBezTo>
                  <a:cubicBezTo>
                    <a:pt x="311" y="211"/>
                    <a:pt x="318" y="185"/>
                    <a:pt x="305" y="150"/>
                  </a:cubicBezTo>
                  <a:cubicBezTo>
                    <a:pt x="298" y="132"/>
                    <a:pt x="295" y="119"/>
                    <a:pt x="296" y="106"/>
                  </a:cubicBezTo>
                  <a:cubicBezTo>
                    <a:pt x="298" y="93"/>
                    <a:pt x="303" y="81"/>
                    <a:pt x="309" y="64"/>
                  </a:cubicBezTo>
                  <a:cubicBezTo>
                    <a:pt x="312" y="56"/>
                    <a:pt x="319" y="46"/>
                    <a:pt x="322" y="34"/>
                  </a:cubicBezTo>
                  <a:cubicBezTo>
                    <a:pt x="325" y="23"/>
                    <a:pt x="325" y="12"/>
                    <a:pt x="317" y="3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4" y="1"/>
                    <a:pt x="313" y="1"/>
                    <a:pt x="312" y="1"/>
                  </a:cubicBezTo>
                  <a:cubicBezTo>
                    <a:pt x="310" y="0"/>
                    <a:pt x="308" y="0"/>
                    <a:pt x="306" y="1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5"/>
                    <a:pt x="262" y="20"/>
                  </a:cubicBezTo>
                  <a:cubicBezTo>
                    <a:pt x="255" y="27"/>
                    <a:pt x="249" y="35"/>
                    <a:pt x="245" y="42"/>
                  </a:cubicBezTo>
                  <a:cubicBezTo>
                    <a:pt x="245" y="42"/>
                    <a:pt x="245" y="43"/>
                    <a:pt x="245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9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6"/>
                    <a:pt x="205" y="183"/>
                    <a:pt x="198" y="191"/>
                  </a:cubicBezTo>
                  <a:cubicBezTo>
                    <a:pt x="196" y="193"/>
                    <a:pt x="194" y="194"/>
                    <a:pt x="191" y="192"/>
                  </a:cubicBezTo>
                  <a:cubicBezTo>
                    <a:pt x="166" y="178"/>
                    <a:pt x="142" y="164"/>
                    <a:pt x="120" y="156"/>
                  </a:cubicBezTo>
                  <a:cubicBezTo>
                    <a:pt x="97" y="147"/>
                    <a:pt x="78" y="144"/>
                    <a:pt x="61" y="152"/>
                  </a:cubicBezTo>
                  <a:cubicBezTo>
                    <a:pt x="50" y="156"/>
                    <a:pt x="39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7" y="188"/>
                    <a:pt x="24" y="197"/>
                    <a:pt x="27" y="209"/>
                  </a:cubicBezTo>
                  <a:cubicBezTo>
                    <a:pt x="27" y="210"/>
                    <a:pt x="29" y="213"/>
                    <a:pt x="29" y="213"/>
                  </a:cubicBezTo>
                  <a:cubicBezTo>
                    <a:pt x="30" y="214"/>
                    <a:pt x="30" y="215"/>
                    <a:pt x="30" y="216"/>
                  </a:cubicBezTo>
                  <a:cubicBezTo>
                    <a:pt x="30" y="216"/>
                    <a:pt x="33" y="220"/>
                    <a:pt x="30" y="216"/>
                  </a:cubicBezTo>
                  <a:cubicBezTo>
                    <a:pt x="21" y="225"/>
                    <a:pt x="21" y="225"/>
                    <a:pt x="21" y="225"/>
                  </a:cubicBezTo>
                  <a:cubicBezTo>
                    <a:pt x="15" y="232"/>
                    <a:pt x="15" y="232"/>
                    <a:pt x="15" y="232"/>
                  </a:cubicBezTo>
                  <a:cubicBezTo>
                    <a:pt x="14" y="234"/>
                    <a:pt x="12" y="236"/>
                    <a:pt x="11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" y="257"/>
                    <a:pt x="4" y="277"/>
                    <a:pt x="11" y="289"/>
                  </a:cubicBezTo>
                  <a:cubicBezTo>
                    <a:pt x="16" y="296"/>
                    <a:pt x="20" y="299"/>
                    <a:pt x="16" y="29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0" y="320"/>
                    <a:pt x="0" y="328"/>
                    <a:pt x="2" y="334"/>
                  </a:cubicBezTo>
                  <a:cubicBezTo>
                    <a:pt x="4" y="342"/>
                    <a:pt x="9" y="349"/>
                    <a:pt x="16" y="356"/>
                  </a:cubicBezTo>
                  <a:cubicBezTo>
                    <a:pt x="22" y="362"/>
                    <a:pt x="27" y="364"/>
                    <a:pt x="23" y="361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10" y="377"/>
                    <a:pt x="10" y="378"/>
                    <a:pt x="10" y="378"/>
                  </a:cubicBezTo>
                  <a:cubicBezTo>
                    <a:pt x="9" y="379"/>
                    <a:pt x="8" y="380"/>
                    <a:pt x="8" y="380"/>
                  </a:cubicBezTo>
                  <a:cubicBezTo>
                    <a:pt x="4" y="387"/>
                    <a:pt x="5" y="396"/>
                    <a:pt x="10" y="407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5" y="416"/>
                    <a:pt x="23" y="425"/>
                    <a:pt x="37" y="433"/>
                  </a:cubicBezTo>
                  <a:cubicBezTo>
                    <a:pt x="42" y="436"/>
                    <a:pt x="48" y="438"/>
                    <a:pt x="55" y="441"/>
                  </a:cubicBezTo>
                  <a:cubicBezTo>
                    <a:pt x="68" y="445"/>
                    <a:pt x="75" y="447"/>
                    <a:pt x="74" y="447"/>
                  </a:cubicBezTo>
                  <a:cubicBezTo>
                    <a:pt x="74" y="447"/>
                    <a:pt x="78" y="454"/>
                    <a:pt x="80" y="456"/>
                  </a:cubicBezTo>
                  <a:cubicBezTo>
                    <a:pt x="85" y="460"/>
                    <a:pt x="100" y="470"/>
                    <a:pt x="100" y="470"/>
                  </a:cubicBezTo>
                  <a:cubicBezTo>
                    <a:pt x="106" y="472"/>
                    <a:pt x="112" y="475"/>
                    <a:pt x="118" y="476"/>
                  </a:cubicBezTo>
                  <a:cubicBezTo>
                    <a:pt x="127" y="479"/>
                    <a:pt x="135" y="481"/>
                    <a:pt x="138" y="481"/>
                  </a:cubicBezTo>
                  <a:cubicBezTo>
                    <a:pt x="146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70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374" y="538"/>
                    <a:pt x="499" y="536"/>
                  </a:cubicBezTo>
                  <a:cubicBezTo>
                    <a:pt x="660" y="532"/>
                    <a:pt x="819" y="495"/>
                    <a:pt x="922" y="423"/>
                  </a:cubicBezTo>
                  <a:cubicBezTo>
                    <a:pt x="1020" y="354"/>
                    <a:pt x="1061" y="281"/>
                    <a:pt x="1075" y="214"/>
                  </a:cubicBezTo>
                  <a:cubicBezTo>
                    <a:pt x="1090" y="146"/>
                    <a:pt x="1089" y="130"/>
                    <a:pt x="1078" y="165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/>
          </p:nvSpPr>
          <p:spPr bwMode="auto">
            <a:xfrm>
              <a:off x="6691315" y="1673224"/>
              <a:ext cx="4146552" cy="2024063"/>
            </a:xfrm>
            <a:custGeom>
              <a:avLst/>
              <a:gdLst>
                <a:gd name="T0" fmla="*/ 39 w 1103"/>
                <a:gd name="T1" fmla="*/ 373 h 538"/>
                <a:gd name="T2" fmla="*/ 130 w 1103"/>
                <a:gd name="T3" fmla="*/ 383 h 538"/>
                <a:gd name="T4" fmla="*/ 130 w 1103"/>
                <a:gd name="T5" fmla="*/ 357 h 538"/>
                <a:gd name="T6" fmla="*/ 128 w 1103"/>
                <a:gd name="T7" fmla="*/ 349 h 538"/>
                <a:gd name="T8" fmla="*/ 45 w 1103"/>
                <a:gd name="T9" fmla="*/ 333 h 538"/>
                <a:gd name="T10" fmla="*/ 5 w 1103"/>
                <a:gd name="T11" fmla="*/ 313 h 538"/>
                <a:gd name="T12" fmla="*/ 4 w 1103"/>
                <a:gd name="T13" fmla="*/ 314 h 538"/>
                <a:gd name="T14" fmla="*/ 38 w 1103"/>
                <a:gd name="T15" fmla="*/ 372 h 538"/>
                <a:gd name="T16" fmla="*/ 51 w 1103"/>
                <a:gd name="T17" fmla="*/ 323 h 538"/>
                <a:gd name="T18" fmla="*/ 131 w 1103"/>
                <a:gd name="T19" fmla="*/ 337 h 538"/>
                <a:gd name="T20" fmla="*/ 146 w 1103"/>
                <a:gd name="T21" fmla="*/ 325 h 538"/>
                <a:gd name="T22" fmla="*/ 146 w 1103"/>
                <a:gd name="T23" fmla="*/ 296 h 538"/>
                <a:gd name="T24" fmla="*/ 77 w 1103"/>
                <a:gd name="T25" fmla="*/ 278 h 538"/>
                <a:gd name="T26" fmla="*/ 21 w 1103"/>
                <a:gd name="T27" fmla="*/ 224 h 538"/>
                <a:gd name="T28" fmla="*/ 11 w 1103"/>
                <a:gd name="T29" fmla="*/ 239 h 538"/>
                <a:gd name="T30" fmla="*/ 1066 w 1103"/>
                <a:gd name="T31" fmla="*/ 101 h 538"/>
                <a:gd name="T32" fmla="*/ 303 w 1103"/>
                <a:gd name="T33" fmla="*/ 248 h 538"/>
                <a:gd name="T34" fmla="*/ 309 w 1103"/>
                <a:gd name="T35" fmla="*/ 63 h 538"/>
                <a:gd name="T36" fmla="*/ 316 w 1103"/>
                <a:gd name="T37" fmla="*/ 1 h 538"/>
                <a:gd name="T38" fmla="*/ 306 w 1103"/>
                <a:gd name="T39" fmla="*/ 0 h 538"/>
                <a:gd name="T40" fmla="*/ 245 w 1103"/>
                <a:gd name="T41" fmla="*/ 42 h 538"/>
                <a:gd name="T42" fmla="*/ 231 w 1103"/>
                <a:gd name="T43" fmla="*/ 103 h 538"/>
                <a:gd name="T44" fmla="*/ 198 w 1103"/>
                <a:gd name="T45" fmla="*/ 191 h 538"/>
                <a:gd name="T46" fmla="*/ 61 w 1103"/>
                <a:gd name="T47" fmla="*/ 151 h 538"/>
                <a:gd name="T48" fmla="*/ 30 w 1103"/>
                <a:gd name="T49" fmla="*/ 182 h 538"/>
                <a:gd name="T50" fmla="*/ 30 w 1103"/>
                <a:gd name="T51" fmla="*/ 217 h 538"/>
                <a:gd name="T52" fmla="*/ 82 w 1103"/>
                <a:gd name="T53" fmla="*/ 268 h 538"/>
                <a:gd name="T54" fmla="*/ 83 w 1103"/>
                <a:gd name="T55" fmla="*/ 269 h 538"/>
                <a:gd name="T56" fmla="*/ 85 w 1103"/>
                <a:gd name="T57" fmla="*/ 270 h 538"/>
                <a:gd name="T58" fmla="*/ 170 w 1103"/>
                <a:gd name="T59" fmla="*/ 266 h 538"/>
                <a:gd name="T60" fmla="*/ 172 w 1103"/>
                <a:gd name="T61" fmla="*/ 258 h 538"/>
                <a:gd name="T62" fmla="*/ 161 w 1103"/>
                <a:gd name="T63" fmla="*/ 246 h 538"/>
                <a:gd name="T64" fmla="*/ 94 w 1103"/>
                <a:gd name="T65" fmla="*/ 211 h 538"/>
                <a:gd name="T66" fmla="*/ 100 w 1103"/>
                <a:gd name="T67" fmla="*/ 202 h 538"/>
                <a:gd name="T68" fmla="*/ 153 w 1103"/>
                <a:gd name="T69" fmla="*/ 231 h 538"/>
                <a:gd name="T70" fmla="*/ 181 w 1103"/>
                <a:gd name="T71" fmla="*/ 271 h 538"/>
                <a:gd name="T72" fmla="*/ 156 w 1103"/>
                <a:gd name="T73" fmla="*/ 292 h 538"/>
                <a:gd name="T74" fmla="*/ 156 w 1103"/>
                <a:gd name="T75" fmla="*/ 331 h 538"/>
                <a:gd name="T76" fmla="*/ 138 w 1103"/>
                <a:gd name="T77" fmla="*/ 347 h 538"/>
                <a:gd name="T78" fmla="*/ 140 w 1103"/>
                <a:gd name="T79" fmla="*/ 388 h 538"/>
                <a:gd name="T80" fmla="*/ 124 w 1103"/>
                <a:gd name="T81" fmla="*/ 402 h 538"/>
                <a:gd name="T82" fmla="*/ 126 w 1103"/>
                <a:gd name="T83" fmla="*/ 439 h 538"/>
                <a:gd name="T84" fmla="*/ 81 w 1103"/>
                <a:gd name="T85" fmla="*/ 456 h 538"/>
                <a:gd name="T86" fmla="*/ 138 w 1103"/>
                <a:gd name="T87" fmla="*/ 481 h 538"/>
                <a:gd name="T88" fmla="*/ 220 w 1103"/>
                <a:gd name="T89" fmla="*/ 470 h 538"/>
                <a:gd name="T90" fmla="*/ 221 w 1103"/>
                <a:gd name="T91" fmla="*/ 471 h 538"/>
                <a:gd name="T92" fmla="*/ 1089 w 1103"/>
                <a:gd name="T93" fmla="*/ 194 h 538"/>
                <a:gd name="T94" fmla="*/ 117 w 1103"/>
                <a:gd name="T95" fmla="*/ 433 h 538"/>
                <a:gd name="T96" fmla="*/ 116 w 1103"/>
                <a:gd name="T97" fmla="*/ 410 h 538"/>
                <a:gd name="T98" fmla="*/ 108 w 1103"/>
                <a:gd name="T99" fmla="*/ 405 h 538"/>
                <a:gd name="T100" fmla="*/ 33 w 1103"/>
                <a:gd name="T101" fmla="*/ 382 h 538"/>
                <a:gd name="T102" fmla="*/ 11 w 1103"/>
                <a:gd name="T103" fmla="*/ 375 h 538"/>
                <a:gd name="T104" fmla="*/ 8 w 1103"/>
                <a:gd name="T105" fmla="*/ 380 h 538"/>
                <a:gd name="T106" fmla="*/ 37 w 1103"/>
                <a:gd name="T107" fmla="*/ 43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3" h="538">
                  <a:moveTo>
                    <a:pt x="38" y="372"/>
                  </a:moveTo>
                  <a:cubicBezTo>
                    <a:pt x="39" y="373"/>
                    <a:pt x="39" y="373"/>
                    <a:pt x="39" y="373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45" y="376"/>
                    <a:pt x="53" y="380"/>
                    <a:pt x="61" y="384"/>
                  </a:cubicBezTo>
                  <a:cubicBezTo>
                    <a:pt x="78" y="394"/>
                    <a:pt x="99" y="398"/>
                    <a:pt x="118" y="392"/>
                  </a:cubicBezTo>
                  <a:cubicBezTo>
                    <a:pt x="124" y="390"/>
                    <a:pt x="128" y="386"/>
                    <a:pt x="130" y="383"/>
                  </a:cubicBezTo>
                  <a:cubicBezTo>
                    <a:pt x="130" y="382"/>
                    <a:pt x="130" y="382"/>
                    <a:pt x="131" y="382"/>
                  </a:cubicBezTo>
                  <a:cubicBezTo>
                    <a:pt x="133" y="377"/>
                    <a:pt x="133" y="372"/>
                    <a:pt x="133" y="368"/>
                  </a:cubicBezTo>
                  <a:cubicBezTo>
                    <a:pt x="133" y="364"/>
                    <a:pt x="133" y="360"/>
                    <a:pt x="130" y="357"/>
                  </a:cubicBezTo>
                  <a:cubicBezTo>
                    <a:pt x="130" y="357"/>
                    <a:pt x="130" y="357"/>
                    <a:pt x="130" y="357"/>
                  </a:cubicBezTo>
                  <a:cubicBezTo>
                    <a:pt x="130" y="357"/>
                    <a:pt x="130" y="356"/>
                    <a:pt x="130" y="355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2" y="350"/>
                    <a:pt x="122" y="350"/>
                    <a:pt x="122" y="350"/>
                  </a:cubicBezTo>
                  <a:cubicBezTo>
                    <a:pt x="101" y="353"/>
                    <a:pt x="76" y="348"/>
                    <a:pt x="60" y="340"/>
                  </a:cubicBezTo>
                  <a:cubicBezTo>
                    <a:pt x="55" y="338"/>
                    <a:pt x="50" y="335"/>
                    <a:pt x="45" y="333"/>
                  </a:cubicBezTo>
                  <a:cubicBezTo>
                    <a:pt x="35" y="327"/>
                    <a:pt x="24" y="320"/>
                    <a:pt x="16" y="311"/>
                  </a:cubicBezTo>
                  <a:cubicBezTo>
                    <a:pt x="9" y="305"/>
                    <a:pt x="9" y="305"/>
                    <a:pt x="9" y="305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10" y="317"/>
                    <a:pt x="10" y="317"/>
                    <a:pt x="10" y="317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1" y="320"/>
                    <a:pt x="0" y="327"/>
                    <a:pt x="2" y="334"/>
                  </a:cubicBezTo>
                  <a:cubicBezTo>
                    <a:pt x="5" y="341"/>
                    <a:pt x="10" y="349"/>
                    <a:pt x="16" y="356"/>
                  </a:cubicBezTo>
                  <a:cubicBezTo>
                    <a:pt x="24" y="363"/>
                    <a:pt x="31" y="368"/>
                    <a:pt x="38" y="372"/>
                  </a:cubicBezTo>
                  <a:cubicBezTo>
                    <a:pt x="38" y="372"/>
                    <a:pt x="38" y="372"/>
                    <a:pt x="38" y="372"/>
                  </a:cubicBezTo>
                  <a:close/>
                  <a:moveTo>
                    <a:pt x="50" y="323"/>
                  </a:moveTo>
                  <a:cubicBezTo>
                    <a:pt x="51" y="323"/>
                    <a:pt x="51" y="323"/>
                    <a:pt x="51" y="323"/>
                  </a:cubicBezTo>
                  <a:cubicBezTo>
                    <a:pt x="51" y="324"/>
                    <a:pt x="51" y="324"/>
                    <a:pt x="51" y="324"/>
                  </a:cubicBezTo>
                  <a:cubicBezTo>
                    <a:pt x="55" y="326"/>
                    <a:pt x="60" y="328"/>
                    <a:pt x="64" y="330"/>
                  </a:cubicBezTo>
                  <a:cubicBezTo>
                    <a:pt x="82" y="339"/>
                    <a:pt x="113" y="344"/>
                    <a:pt x="131" y="337"/>
                  </a:cubicBezTo>
                  <a:cubicBezTo>
                    <a:pt x="139" y="334"/>
                    <a:pt x="144" y="330"/>
                    <a:pt x="146" y="326"/>
                  </a:cubicBezTo>
                  <a:cubicBezTo>
                    <a:pt x="146" y="326"/>
                    <a:pt x="146" y="326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50" y="319"/>
                    <a:pt x="150" y="311"/>
                    <a:pt x="147" y="301"/>
                  </a:cubicBezTo>
                  <a:cubicBezTo>
                    <a:pt x="146" y="296"/>
                    <a:pt x="146" y="296"/>
                    <a:pt x="146" y="296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33" y="297"/>
                    <a:pt x="126" y="296"/>
                    <a:pt x="119" y="294"/>
                  </a:cubicBezTo>
                  <a:cubicBezTo>
                    <a:pt x="105" y="291"/>
                    <a:pt x="90" y="285"/>
                    <a:pt x="77" y="278"/>
                  </a:cubicBezTo>
                  <a:cubicBezTo>
                    <a:pt x="69" y="274"/>
                    <a:pt x="62" y="269"/>
                    <a:pt x="56" y="264"/>
                  </a:cubicBezTo>
                  <a:cubicBezTo>
                    <a:pt x="43" y="252"/>
                    <a:pt x="33" y="242"/>
                    <a:pt x="27" y="232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4" y="234"/>
                    <a:pt x="12" y="236"/>
                    <a:pt x="11" y="238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" y="256"/>
                    <a:pt x="4" y="276"/>
                    <a:pt x="11" y="288"/>
                  </a:cubicBezTo>
                  <a:cubicBezTo>
                    <a:pt x="20" y="304"/>
                    <a:pt x="34" y="314"/>
                    <a:pt x="50" y="323"/>
                  </a:cubicBezTo>
                  <a:close/>
                  <a:moveTo>
                    <a:pt x="1066" y="101"/>
                  </a:moveTo>
                  <a:cubicBezTo>
                    <a:pt x="1076" y="202"/>
                    <a:pt x="953" y="346"/>
                    <a:pt x="692" y="372"/>
                  </a:cubicBezTo>
                  <a:cubicBezTo>
                    <a:pt x="362" y="405"/>
                    <a:pt x="290" y="303"/>
                    <a:pt x="290" y="301"/>
                  </a:cubicBezTo>
                  <a:cubicBezTo>
                    <a:pt x="294" y="274"/>
                    <a:pt x="299" y="266"/>
                    <a:pt x="303" y="248"/>
                  </a:cubicBezTo>
                  <a:cubicBezTo>
                    <a:pt x="311" y="211"/>
                    <a:pt x="319" y="184"/>
                    <a:pt x="305" y="150"/>
                  </a:cubicBezTo>
                  <a:cubicBezTo>
                    <a:pt x="298" y="132"/>
                    <a:pt x="295" y="119"/>
                    <a:pt x="297" y="106"/>
                  </a:cubicBezTo>
                  <a:cubicBezTo>
                    <a:pt x="298" y="93"/>
                    <a:pt x="303" y="81"/>
                    <a:pt x="309" y="63"/>
                  </a:cubicBezTo>
                  <a:cubicBezTo>
                    <a:pt x="312" y="56"/>
                    <a:pt x="319" y="45"/>
                    <a:pt x="322" y="34"/>
                  </a:cubicBezTo>
                  <a:cubicBezTo>
                    <a:pt x="326" y="23"/>
                    <a:pt x="326" y="12"/>
                    <a:pt x="317" y="3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14" y="1"/>
                    <a:pt x="313" y="0"/>
                    <a:pt x="312" y="0"/>
                  </a:cubicBezTo>
                  <a:cubicBezTo>
                    <a:pt x="310" y="0"/>
                    <a:pt x="308" y="0"/>
                    <a:pt x="306" y="0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4"/>
                    <a:pt x="263" y="20"/>
                  </a:cubicBezTo>
                  <a:cubicBezTo>
                    <a:pt x="255" y="27"/>
                    <a:pt x="249" y="34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8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5"/>
                    <a:pt x="205" y="183"/>
                    <a:pt x="198" y="191"/>
                  </a:cubicBezTo>
                  <a:cubicBezTo>
                    <a:pt x="197" y="193"/>
                    <a:pt x="194" y="193"/>
                    <a:pt x="191" y="192"/>
                  </a:cubicBezTo>
                  <a:cubicBezTo>
                    <a:pt x="166" y="178"/>
                    <a:pt x="142" y="164"/>
                    <a:pt x="120" y="155"/>
                  </a:cubicBezTo>
                  <a:cubicBezTo>
                    <a:pt x="97" y="147"/>
                    <a:pt x="78" y="144"/>
                    <a:pt x="61" y="151"/>
                  </a:cubicBezTo>
                  <a:cubicBezTo>
                    <a:pt x="50" y="156"/>
                    <a:pt x="40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7" y="188"/>
                    <a:pt x="24" y="197"/>
                    <a:pt x="27" y="208"/>
                  </a:cubicBezTo>
                  <a:cubicBezTo>
                    <a:pt x="27" y="209"/>
                    <a:pt x="28" y="210"/>
                    <a:pt x="28" y="210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6" y="228"/>
                    <a:pt x="46" y="241"/>
                    <a:pt x="63" y="255"/>
                  </a:cubicBezTo>
                  <a:cubicBezTo>
                    <a:pt x="68" y="260"/>
                    <a:pt x="75" y="264"/>
                    <a:pt x="82" y="268"/>
                  </a:cubicBezTo>
                  <a:cubicBezTo>
                    <a:pt x="82" y="268"/>
                    <a:pt x="82" y="268"/>
                    <a:pt x="82" y="268"/>
                  </a:cubicBezTo>
                  <a:cubicBezTo>
                    <a:pt x="82" y="269"/>
                    <a:pt x="82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96" y="276"/>
                    <a:pt x="109" y="281"/>
                    <a:pt x="121" y="284"/>
                  </a:cubicBezTo>
                  <a:cubicBezTo>
                    <a:pt x="134" y="286"/>
                    <a:pt x="145" y="286"/>
                    <a:pt x="153" y="281"/>
                  </a:cubicBezTo>
                  <a:cubicBezTo>
                    <a:pt x="162" y="276"/>
                    <a:pt x="167" y="271"/>
                    <a:pt x="170" y="266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2" y="264"/>
                    <a:pt x="172" y="263"/>
                    <a:pt x="173" y="261"/>
                  </a:cubicBezTo>
                  <a:cubicBezTo>
                    <a:pt x="173" y="260"/>
                    <a:pt x="173" y="259"/>
                    <a:pt x="172" y="258"/>
                  </a:cubicBezTo>
                  <a:cubicBezTo>
                    <a:pt x="172" y="257"/>
                    <a:pt x="172" y="257"/>
                    <a:pt x="172" y="257"/>
                  </a:cubicBezTo>
                  <a:cubicBezTo>
                    <a:pt x="171" y="253"/>
                    <a:pt x="168" y="250"/>
                    <a:pt x="162" y="247"/>
                  </a:cubicBezTo>
                  <a:cubicBezTo>
                    <a:pt x="162" y="247"/>
                    <a:pt x="162" y="247"/>
                    <a:pt x="161" y="246"/>
                  </a:cubicBezTo>
                  <a:cubicBezTo>
                    <a:pt x="158" y="245"/>
                    <a:pt x="154" y="243"/>
                    <a:pt x="149" y="241"/>
                  </a:cubicBezTo>
                  <a:cubicBezTo>
                    <a:pt x="138" y="238"/>
                    <a:pt x="128" y="234"/>
                    <a:pt x="118" y="228"/>
                  </a:cubicBezTo>
                  <a:cubicBezTo>
                    <a:pt x="110" y="224"/>
                    <a:pt x="102" y="218"/>
                    <a:pt x="94" y="211"/>
                  </a:cubicBezTo>
                  <a:cubicBezTo>
                    <a:pt x="92" y="209"/>
                    <a:pt x="92" y="207"/>
                    <a:pt x="93" y="204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95" y="202"/>
                    <a:pt x="98" y="201"/>
                    <a:pt x="100" y="202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109" y="210"/>
                    <a:pt x="116" y="215"/>
                    <a:pt x="123" y="219"/>
                  </a:cubicBezTo>
                  <a:cubicBezTo>
                    <a:pt x="133" y="224"/>
                    <a:pt x="142" y="228"/>
                    <a:pt x="153" y="231"/>
                  </a:cubicBezTo>
                  <a:cubicBezTo>
                    <a:pt x="158" y="233"/>
                    <a:pt x="163" y="235"/>
                    <a:pt x="167" y="237"/>
                  </a:cubicBezTo>
                  <a:cubicBezTo>
                    <a:pt x="174" y="241"/>
                    <a:pt x="180" y="246"/>
                    <a:pt x="182" y="252"/>
                  </a:cubicBezTo>
                  <a:cubicBezTo>
                    <a:pt x="185" y="258"/>
                    <a:pt x="184" y="265"/>
                    <a:pt x="181" y="271"/>
                  </a:cubicBezTo>
                  <a:cubicBezTo>
                    <a:pt x="181" y="271"/>
                    <a:pt x="180" y="271"/>
                    <a:pt x="180" y="271"/>
                  </a:cubicBezTo>
                  <a:cubicBezTo>
                    <a:pt x="176" y="278"/>
                    <a:pt x="170" y="284"/>
                    <a:pt x="160" y="290"/>
                  </a:cubicBezTo>
                  <a:cubicBezTo>
                    <a:pt x="156" y="292"/>
                    <a:pt x="156" y="292"/>
                    <a:pt x="156" y="292"/>
                  </a:cubicBezTo>
                  <a:cubicBezTo>
                    <a:pt x="157" y="297"/>
                    <a:pt x="157" y="297"/>
                    <a:pt x="157" y="297"/>
                  </a:cubicBezTo>
                  <a:cubicBezTo>
                    <a:pt x="161" y="310"/>
                    <a:pt x="161" y="32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3" y="336"/>
                    <a:pt x="149" y="340"/>
                    <a:pt x="143" y="343"/>
                  </a:cubicBezTo>
                  <a:cubicBezTo>
                    <a:pt x="138" y="347"/>
                    <a:pt x="138" y="347"/>
                    <a:pt x="138" y="347"/>
                  </a:cubicBezTo>
                  <a:cubicBezTo>
                    <a:pt x="140" y="352"/>
                    <a:pt x="140" y="352"/>
                    <a:pt x="140" y="352"/>
                  </a:cubicBezTo>
                  <a:cubicBezTo>
                    <a:pt x="145" y="362"/>
                    <a:pt x="147" y="375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38" y="392"/>
                    <a:pt x="134" y="396"/>
                    <a:pt x="129" y="398"/>
                  </a:cubicBezTo>
                  <a:cubicBezTo>
                    <a:pt x="124" y="402"/>
                    <a:pt x="124" y="402"/>
                    <a:pt x="124" y="402"/>
                  </a:cubicBezTo>
                  <a:cubicBezTo>
                    <a:pt x="127" y="408"/>
                    <a:pt x="127" y="408"/>
                    <a:pt x="127" y="408"/>
                  </a:cubicBezTo>
                  <a:cubicBezTo>
                    <a:pt x="132" y="417"/>
                    <a:pt x="132" y="428"/>
                    <a:pt x="126" y="438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2" y="446"/>
                    <a:pt x="116" y="451"/>
                    <a:pt x="107" y="455"/>
                  </a:cubicBezTo>
                  <a:cubicBezTo>
                    <a:pt x="105" y="455"/>
                    <a:pt x="103" y="456"/>
                    <a:pt x="101" y="456"/>
                  </a:cubicBezTo>
                  <a:cubicBezTo>
                    <a:pt x="81" y="456"/>
                    <a:pt x="81" y="456"/>
                    <a:pt x="81" y="456"/>
                  </a:cubicBezTo>
                  <a:cubicBezTo>
                    <a:pt x="81" y="456"/>
                    <a:pt x="95" y="466"/>
                    <a:pt x="100" y="469"/>
                  </a:cubicBezTo>
                  <a:cubicBezTo>
                    <a:pt x="106" y="473"/>
                    <a:pt x="112" y="474"/>
                    <a:pt x="118" y="476"/>
                  </a:cubicBezTo>
                  <a:cubicBezTo>
                    <a:pt x="128" y="479"/>
                    <a:pt x="135" y="480"/>
                    <a:pt x="138" y="481"/>
                  </a:cubicBezTo>
                  <a:cubicBezTo>
                    <a:pt x="147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69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1" y="471"/>
                    <a:pt x="221" y="471"/>
                    <a:pt x="221" y="471"/>
                  </a:cubicBezTo>
                  <a:cubicBezTo>
                    <a:pt x="221" y="471"/>
                    <a:pt x="365" y="538"/>
                    <a:pt x="500" y="535"/>
                  </a:cubicBezTo>
                  <a:cubicBezTo>
                    <a:pt x="660" y="532"/>
                    <a:pt x="819" y="494"/>
                    <a:pt x="922" y="422"/>
                  </a:cubicBezTo>
                  <a:cubicBezTo>
                    <a:pt x="1021" y="354"/>
                    <a:pt x="1074" y="262"/>
                    <a:pt x="1089" y="194"/>
                  </a:cubicBezTo>
                  <a:cubicBezTo>
                    <a:pt x="1103" y="126"/>
                    <a:pt x="1062" y="65"/>
                    <a:pt x="1066" y="101"/>
                  </a:cubicBezTo>
                  <a:close/>
                  <a:moveTo>
                    <a:pt x="103" y="444"/>
                  </a:moveTo>
                  <a:cubicBezTo>
                    <a:pt x="110" y="442"/>
                    <a:pt x="114" y="438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21" y="425"/>
                    <a:pt x="120" y="416"/>
                    <a:pt x="116" y="410"/>
                  </a:cubicBezTo>
                  <a:cubicBezTo>
                    <a:pt x="116" y="410"/>
                    <a:pt x="115" y="409"/>
                    <a:pt x="115" y="409"/>
                  </a:cubicBezTo>
                  <a:cubicBezTo>
                    <a:pt x="113" y="404"/>
                    <a:pt x="113" y="404"/>
                    <a:pt x="113" y="404"/>
                  </a:cubicBezTo>
                  <a:cubicBezTo>
                    <a:pt x="108" y="405"/>
                    <a:pt x="108" y="405"/>
                    <a:pt x="108" y="405"/>
                  </a:cubicBezTo>
                  <a:cubicBezTo>
                    <a:pt x="90" y="407"/>
                    <a:pt x="71" y="402"/>
                    <a:pt x="55" y="394"/>
                  </a:cubicBezTo>
                  <a:cubicBezTo>
                    <a:pt x="47" y="389"/>
                    <a:pt x="40" y="386"/>
                    <a:pt x="33" y="382"/>
                  </a:cubicBezTo>
                  <a:cubicBezTo>
                    <a:pt x="33" y="382"/>
                    <a:pt x="33" y="382"/>
                    <a:pt x="33" y="382"/>
                  </a:cubicBezTo>
                  <a:cubicBezTo>
                    <a:pt x="29" y="380"/>
                    <a:pt x="25" y="377"/>
                    <a:pt x="21" y="374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5"/>
                    <a:pt x="11" y="375"/>
                    <a:pt x="11" y="375"/>
                  </a:cubicBezTo>
                  <a:cubicBezTo>
                    <a:pt x="10" y="376"/>
                    <a:pt x="10" y="377"/>
                    <a:pt x="10" y="377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9" y="378"/>
                    <a:pt x="8" y="379"/>
                    <a:pt x="8" y="380"/>
                  </a:cubicBezTo>
                  <a:cubicBezTo>
                    <a:pt x="4" y="387"/>
                    <a:pt x="5" y="396"/>
                    <a:pt x="11" y="406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6" y="416"/>
                    <a:pt x="23" y="425"/>
                    <a:pt x="37" y="432"/>
                  </a:cubicBezTo>
                  <a:cubicBezTo>
                    <a:pt x="42" y="435"/>
                    <a:pt x="48" y="438"/>
                    <a:pt x="56" y="440"/>
                  </a:cubicBezTo>
                  <a:cubicBezTo>
                    <a:pt x="70" y="445"/>
                    <a:pt x="89" y="450"/>
                    <a:pt x="103" y="44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857198" y="1690363"/>
            <a:ext cx="1619652" cy="1111294"/>
            <a:chOff x="6488115" y="765174"/>
            <a:chExt cx="4349752" cy="29845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2" name="AutoShape 3"/>
            <p:cNvSpPr>
              <a:spLocks noChangeAspect="1" noChangeArrowheads="1" noTextEdit="1"/>
            </p:cNvSpPr>
            <p:nvPr/>
          </p:nvSpPr>
          <p:spPr bwMode="auto">
            <a:xfrm>
              <a:off x="6488115" y="765174"/>
              <a:ext cx="4330702" cy="298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Oval 5"/>
            <p:cNvSpPr>
              <a:spLocks noChangeArrowheads="1"/>
            </p:cNvSpPr>
            <p:nvPr/>
          </p:nvSpPr>
          <p:spPr bwMode="auto">
            <a:xfrm>
              <a:off x="6496053" y="855662"/>
              <a:ext cx="4094164" cy="2566988"/>
            </a:xfrm>
            <a:prstGeom prst="ellipse">
              <a:avLst/>
            </a:pr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6657978" y="833437"/>
              <a:ext cx="4092577" cy="256381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"/>
            <p:cNvSpPr>
              <a:spLocks noEditPoints="1"/>
            </p:cNvSpPr>
            <p:nvPr/>
          </p:nvSpPr>
          <p:spPr bwMode="auto">
            <a:xfrm>
              <a:off x="6592890" y="768349"/>
              <a:ext cx="4222752" cy="2692401"/>
            </a:xfrm>
            <a:custGeom>
              <a:avLst/>
              <a:gdLst>
                <a:gd name="T0" fmla="*/ 562 w 1123"/>
                <a:gd name="T1" fmla="*/ 715 h 715"/>
                <a:gd name="T2" fmla="*/ 167 w 1123"/>
                <a:gd name="T3" fmla="*/ 613 h 715"/>
                <a:gd name="T4" fmla="*/ 0 w 1123"/>
                <a:gd name="T5" fmla="*/ 358 h 715"/>
                <a:gd name="T6" fmla="*/ 167 w 1123"/>
                <a:gd name="T7" fmla="*/ 102 h 715"/>
                <a:gd name="T8" fmla="*/ 562 w 1123"/>
                <a:gd name="T9" fmla="*/ 0 h 715"/>
                <a:gd name="T10" fmla="*/ 956 w 1123"/>
                <a:gd name="T11" fmla="*/ 102 h 715"/>
                <a:gd name="T12" fmla="*/ 1123 w 1123"/>
                <a:gd name="T13" fmla="*/ 358 h 715"/>
                <a:gd name="T14" fmla="*/ 956 w 1123"/>
                <a:gd name="T15" fmla="*/ 613 h 715"/>
                <a:gd name="T16" fmla="*/ 562 w 1123"/>
                <a:gd name="T17" fmla="*/ 715 h 715"/>
                <a:gd name="T18" fmla="*/ 562 w 1123"/>
                <a:gd name="T19" fmla="*/ 34 h 715"/>
                <a:gd name="T20" fmla="*/ 34 w 1123"/>
                <a:gd name="T21" fmla="*/ 358 h 715"/>
                <a:gd name="T22" fmla="*/ 562 w 1123"/>
                <a:gd name="T23" fmla="*/ 682 h 715"/>
                <a:gd name="T24" fmla="*/ 1090 w 1123"/>
                <a:gd name="T25" fmla="*/ 358 h 715"/>
                <a:gd name="T26" fmla="*/ 562 w 1123"/>
                <a:gd name="T27" fmla="*/ 3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3" h="715">
                  <a:moveTo>
                    <a:pt x="562" y="715"/>
                  </a:moveTo>
                  <a:cubicBezTo>
                    <a:pt x="413" y="715"/>
                    <a:pt x="273" y="679"/>
                    <a:pt x="167" y="613"/>
                  </a:cubicBezTo>
                  <a:cubicBezTo>
                    <a:pt x="59" y="545"/>
                    <a:pt x="0" y="455"/>
                    <a:pt x="0" y="358"/>
                  </a:cubicBezTo>
                  <a:cubicBezTo>
                    <a:pt x="0" y="261"/>
                    <a:pt x="59" y="170"/>
                    <a:pt x="167" y="102"/>
                  </a:cubicBezTo>
                  <a:cubicBezTo>
                    <a:pt x="273" y="36"/>
                    <a:pt x="413" y="0"/>
                    <a:pt x="562" y="0"/>
                  </a:cubicBezTo>
                  <a:cubicBezTo>
                    <a:pt x="710" y="0"/>
                    <a:pt x="850" y="36"/>
                    <a:pt x="956" y="102"/>
                  </a:cubicBezTo>
                  <a:cubicBezTo>
                    <a:pt x="1064" y="170"/>
                    <a:pt x="1123" y="261"/>
                    <a:pt x="1123" y="358"/>
                  </a:cubicBezTo>
                  <a:cubicBezTo>
                    <a:pt x="1123" y="455"/>
                    <a:pt x="1064" y="545"/>
                    <a:pt x="956" y="613"/>
                  </a:cubicBezTo>
                  <a:cubicBezTo>
                    <a:pt x="850" y="679"/>
                    <a:pt x="710" y="715"/>
                    <a:pt x="562" y="715"/>
                  </a:cubicBezTo>
                  <a:close/>
                  <a:moveTo>
                    <a:pt x="562" y="34"/>
                  </a:moveTo>
                  <a:cubicBezTo>
                    <a:pt x="270" y="34"/>
                    <a:pt x="34" y="179"/>
                    <a:pt x="34" y="358"/>
                  </a:cubicBezTo>
                  <a:cubicBezTo>
                    <a:pt x="34" y="536"/>
                    <a:pt x="270" y="682"/>
                    <a:pt x="562" y="682"/>
                  </a:cubicBezTo>
                  <a:cubicBezTo>
                    <a:pt x="853" y="682"/>
                    <a:pt x="1090" y="536"/>
                    <a:pt x="1090" y="358"/>
                  </a:cubicBezTo>
                  <a:cubicBezTo>
                    <a:pt x="1090" y="179"/>
                    <a:pt x="853" y="34"/>
                    <a:pt x="562" y="3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"/>
            <p:cNvSpPr/>
            <p:nvPr/>
          </p:nvSpPr>
          <p:spPr bwMode="auto">
            <a:xfrm>
              <a:off x="6619878" y="1725612"/>
              <a:ext cx="4097339" cy="2024063"/>
            </a:xfrm>
            <a:custGeom>
              <a:avLst/>
              <a:gdLst>
                <a:gd name="T0" fmla="*/ 691 w 1090"/>
                <a:gd name="T1" fmla="*/ 372 h 538"/>
                <a:gd name="T2" fmla="*/ 303 w 1090"/>
                <a:gd name="T3" fmla="*/ 248 h 538"/>
                <a:gd name="T4" fmla="*/ 296 w 1090"/>
                <a:gd name="T5" fmla="*/ 106 h 538"/>
                <a:gd name="T6" fmla="*/ 322 w 1090"/>
                <a:gd name="T7" fmla="*/ 34 h 538"/>
                <a:gd name="T8" fmla="*/ 316 w 1090"/>
                <a:gd name="T9" fmla="*/ 2 h 538"/>
                <a:gd name="T10" fmla="*/ 312 w 1090"/>
                <a:gd name="T11" fmla="*/ 1 h 538"/>
                <a:gd name="T12" fmla="*/ 290 w 1090"/>
                <a:gd name="T13" fmla="*/ 4 h 538"/>
                <a:gd name="T14" fmla="*/ 245 w 1090"/>
                <a:gd name="T15" fmla="*/ 42 h 538"/>
                <a:gd name="T16" fmla="*/ 244 w 1090"/>
                <a:gd name="T17" fmla="*/ 43 h 538"/>
                <a:gd name="T18" fmla="*/ 214 w 1090"/>
                <a:gd name="T19" fmla="*/ 168 h 538"/>
                <a:gd name="T20" fmla="*/ 198 w 1090"/>
                <a:gd name="T21" fmla="*/ 191 h 538"/>
                <a:gd name="T22" fmla="*/ 120 w 1090"/>
                <a:gd name="T23" fmla="*/ 156 h 538"/>
                <a:gd name="T24" fmla="*/ 30 w 1090"/>
                <a:gd name="T25" fmla="*/ 182 h 538"/>
                <a:gd name="T26" fmla="*/ 30 w 1090"/>
                <a:gd name="T27" fmla="*/ 183 h 538"/>
                <a:gd name="T28" fmla="*/ 29 w 1090"/>
                <a:gd name="T29" fmla="*/ 213 h 538"/>
                <a:gd name="T30" fmla="*/ 30 w 1090"/>
                <a:gd name="T31" fmla="*/ 216 h 538"/>
                <a:gd name="T32" fmla="*/ 15 w 1090"/>
                <a:gd name="T33" fmla="*/ 232 h 538"/>
                <a:gd name="T34" fmla="*/ 10 w 1090"/>
                <a:gd name="T35" fmla="*/ 239 h 538"/>
                <a:gd name="T36" fmla="*/ 16 w 1090"/>
                <a:gd name="T37" fmla="*/ 295 h 538"/>
                <a:gd name="T38" fmla="*/ 5 w 1090"/>
                <a:gd name="T39" fmla="*/ 313 h 538"/>
                <a:gd name="T40" fmla="*/ 4 w 1090"/>
                <a:gd name="T41" fmla="*/ 314 h 538"/>
                <a:gd name="T42" fmla="*/ 16 w 1090"/>
                <a:gd name="T43" fmla="*/ 356 h 538"/>
                <a:gd name="T44" fmla="*/ 15 w 1090"/>
                <a:gd name="T45" fmla="*/ 370 h 538"/>
                <a:gd name="T46" fmla="*/ 10 w 1090"/>
                <a:gd name="T47" fmla="*/ 377 h 538"/>
                <a:gd name="T48" fmla="*/ 8 w 1090"/>
                <a:gd name="T49" fmla="*/ 380 h 538"/>
                <a:gd name="T50" fmla="*/ 11 w 1090"/>
                <a:gd name="T51" fmla="*/ 407 h 538"/>
                <a:gd name="T52" fmla="*/ 55 w 1090"/>
                <a:gd name="T53" fmla="*/ 441 h 538"/>
                <a:gd name="T54" fmla="*/ 80 w 1090"/>
                <a:gd name="T55" fmla="*/ 456 h 538"/>
                <a:gd name="T56" fmla="*/ 118 w 1090"/>
                <a:gd name="T57" fmla="*/ 476 h 538"/>
                <a:gd name="T58" fmla="*/ 176 w 1090"/>
                <a:gd name="T59" fmla="*/ 481 h 538"/>
                <a:gd name="T60" fmla="*/ 220 w 1090"/>
                <a:gd name="T61" fmla="*/ 471 h 538"/>
                <a:gd name="T62" fmla="*/ 220 w 1090"/>
                <a:gd name="T63" fmla="*/ 471 h 538"/>
                <a:gd name="T64" fmla="*/ 499 w 1090"/>
                <a:gd name="T65" fmla="*/ 536 h 538"/>
                <a:gd name="T66" fmla="*/ 1075 w 1090"/>
                <a:gd name="T67" fmla="*/ 21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0" h="538">
                  <a:moveTo>
                    <a:pt x="1078" y="165"/>
                  </a:moveTo>
                  <a:cubicBezTo>
                    <a:pt x="1039" y="285"/>
                    <a:pt x="953" y="346"/>
                    <a:pt x="691" y="372"/>
                  </a:cubicBezTo>
                  <a:cubicBezTo>
                    <a:pt x="361" y="406"/>
                    <a:pt x="290" y="303"/>
                    <a:pt x="290" y="301"/>
                  </a:cubicBezTo>
                  <a:cubicBezTo>
                    <a:pt x="294" y="275"/>
                    <a:pt x="299" y="266"/>
                    <a:pt x="303" y="248"/>
                  </a:cubicBezTo>
                  <a:cubicBezTo>
                    <a:pt x="311" y="211"/>
                    <a:pt x="318" y="185"/>
                    <a:pt x="305" y="150"/>
                  </a:cubicBezTo>
                  <a:cubicBezTo>
                    <a:pt x="298" y="132"/>
                    <a:pt x="295" y="119"/>
                    <a:pt x="296" y="106"/>
                  </a:cubicBezTo>
                  <a:cubicBezTo>
                    <a:pt x="298" y="93"/>
                    <a:pt x="303" y="81"/>
                    <a:pt x="309" y="64"/>
                  </a:cubicBezTo>
                  <a:cubicBezTo>
                    <a:pt x="312" y="56"/>
                    <a:pt x="319" y="46"/>
                    <a:pt x="322" y="34"/>
                  </a:cubicBezTo>
                  <a:cubicBezTo>
                    <a:pt x="325" y="23"/>
                    <a:pt x="325" y="12"/>
                    <a:pt x="317" y="3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4" y="1"/>
                    <a:pt x="313" y="1"/>
                    <a:pt x="312" y="1"/>
                  </a:cubicBezTo>
                  <a:cubicBezTo>
                    <a:pt x="310" y="0"/>
                    <a:pt x="308" y="0"/>
                    <a:pt x="306" y="1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5"/>
                    <a:pt x="262" y="20"/>
                  </a:cubicBezTo>
                  <a:cubicBezTo>
                    <a:pt x="255" y="27"/>
                    <a:pt x="249" y="35"/>
                    <a:pt x="245" y="42"/>
                  </a:cubicBezTo>
                  <a:cubicBezTo>
                    <a:pt x="245" y="42"/>
                    <a:pt x="245" y="43"/>
                    <a:pt x="245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9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6"/>
                    <a:pt x="205" y="183"/>
                    <a:pt x="198" y="191"/>
                  </a:cubicBezTo>
                  <a:cubicBezTo>
                    <a:pt x="196" y="193"/>
                    <a:pt x="194" y="194"/>
                    <a:pt x="191" y="192"/>
                  </a:cubicBezTo>
                  <a:cubicBezTo>
                    <a:pt x="166" y="178"/>
                    <a:pt x="142" y="164"/>
                    <a:pt x="120" y="156"/>
                  </a:cubicBezTo>
                  <a:cubicBezTo>
                    <a:pt x="97" y="147"/>
                    <a:pt x="78" y="144"/>
                    <a:pt x="61" y="152"/>
                  </a:cubicBezTo>
                  <a:cubicBezTo>
                    <a:pt x="50" y="156"/>
                    <a:pt x="39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7" y="188"/>
                    <a:pt x="24" y="197"/>
                    <a:pt x="27" y="209"/>
                  </a:cubicBezTo>
                  <a:cubicBezTo>
                    <a:pt x="27" y="210"/>
                    <a:pt x="29" y="213"/>
                    <a:pt x="29" y="213"/>
                  </a:cubicBezTo>
                  <a:cubicBezTo>
                    <a:pt x="30" y="214"/>
                    <a:pt x="30" y="215"/>
                    <a:pt x="30" y="216"/>
                  </a:cubicBezTo>
                  <a:cubicBezTo>
                    <a:pt x="30" y="216"/>
                    <a:pt x="33" y="220"/>
                    <a:pt x="30" y="216"/>
                  </a:cubicBezTo>
                  <a:cubicBezTo>
                    <a:pt x="21" y="225"/>
                    <a:pt x="21" y="225"/>
                    <a:pt x="21" y="225"/>
                  </a:cubicBezTo>
                  <a:cubicBezTo>
                    <a:pt x="15" y="232"/>
                    <a:pt x="15" y="232"/>
                    <a:pt x="15" y="232"/>
                  </a:cubicBezTo>
                  <a:cubicBezTo>
                    <a:pt x="14" y="234"/>
                    <a:pt x="12" y="236"/>
                    <a:pt x="11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" y="257"/>
                    <a:pt x="4" y="277"/>
                    <a:pt x="11" y="289"/>
                  </a:cubicBezTo>
                  <a:cubicBezTo>
                    <a:pt x="16" y="296"/>
                    <a:pt x="20" y="299"/>
                    <a:pt x="16" y="29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0" y="320"/>
                    <a:pt x="0" y="328"/>
                    <a:pt x="2" y="334"/>
                  </a:cubicBezTo>
                  <a:cubicBezTo>
                    <a:pt x="4" y="342"/>
                    <a:pt x="9" y="349"/>
                    <a:pt x="16" y="356"/>
                  </a:cubicBezTo>
                  <a:cubicBezTo>
                    <a:pt x="22" y="362"/>
                    <a:pt x="27" y="364"/>
                    <a:pt x="23" y="361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10" y="377"/>
                    <a:pt x="10" y="378"/>
                    <a:pt x="10" y="378"/>
                  </a:cubicBezTo>
                  <a:cubicBezTo>
                    <a:pt x="9" y="379"/>
                    <a:pt x="8" y="380"/>
                    <a:pt x="8" y="380"/>
                  </a:cubicBezTo>
                  <a:cubicBezTo>
                    <a:pt x="4" y="387"/>
                    <a:pt x="5" y="396"/>
                    <a:pt x="10" y="407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5" y="416"/>
                    <a:pt x="23" y="425"/>
                    <a:pt x="37" y="433"/>
                  </a:cubicBezTo>
                  <a:cubicBezTo>
                    <a:pt x="42" y="436"/>
                    <a:pt x="48" y="438"/>
                    <a:pt x="55" y="441"/>
                  </a:cubicBezTo>
                  <a:cubicBezTo>
                    <a:pt x="68" y="445"/>
                    <a:pt x="75" y="447"/>
                    <a:pt x="74" y="447"/>
                  </a:cubicBezTo>
                  <a:cubicBezTo>
                    <a:pt x="74" y="447"/>
                    <a:pt x="78" y="454"/>
                    <a:pt x="80" y="456"/>
                  </a:cubicBezTo>
                  <a:cubicBezTo>
                    <a:pt x="85" y="460"/>
                    <a:pt x="100" y="470"/>
                    <a:pt x="100" y="470"/>
                  </a:cubicBezTo>
                  <a:cubicBezTo>
                    <a:pt x="106" y="472"/>
                    <a:pt x="112" y="475"/>
                    <a:pt x="118" y="476"/>
                  </a:cubicBezTo>
                  <a:cubicBezTo>
                    <a:pt x="127" y="479"/>
                    <a:pt x="135" y="481"/>
                    <a:pt x="138" y="481"/>
                  </a:cubicBezTo>
                  <a:cubicBezTo>
                    <a:pt x="146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70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374" y="538"/>
                    <a:pt x="499" y="536"/>
                  </a:cubicBezTo>
                  <a:cubicBezTo>
                    <a:pt x="660" y="532"/>
                    <a:pt x="819" y="495"/>
                    <a:pt x="922" y="423"/>
                  </a:cubicBezTo>
                  <a:cubicBezTo>
                    <a:pt x="1020" y="354"/>
                    <a:pt x="1061" y="281"/>
                    <a:pt x="1075" y="214"/>
                  </a:cubicBezTo>
                  <a:cubicBezTo>
                    <a:pt x="1090" y="146"/>
                    <a:pt x="1089" y="130"/>
                    <a:pt x="1078" y="165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9"/>
            <p:cNvSpPr>
              <a:spLocks noEditPoints="1"/>
            </p:cNvSpPr>
            <p:nvPr/>
          </p:nvSpPr>
          <p:spPr bwMode="auto">
            <a:xfrm>
              <a:off x="6691315" y="1673224"/>
              <a:ext cx="4146552" cy="2024063"/>
            </a:xfrm>
            <a:custGeom>
              <a:avLst/>
              <a:gdLst>
                <a:gd name="T0" fmla="*/ 39 w 1103"/>
                <a:gd name="T1" fmla="*/ 373 h 538"/>
                <a:gd name="T2" fmla="*/ 130 w 1103"/>
                <a:gd name="T3" fmla="*/ 383 h 538"/>
                <a:gd name="T4" fmla="*/ 130 w 1103"/>
                <a:gd name="T5" fmla="*/ 357 h 538"/>
                <a:gd name="T6" fmla="*/ 128 w 1103"/>
                <a:gd name="T7" fmla="*/ 349 h 538"/>
                <a:gd name="T8" fmla="*/ 45 w 1103"/>
                <a:gd name="T9" fmla="*/ 333 h 538"/>
                <a:gd name="T10" fmla="*/ 5 w 1103"/>
                <a:gd name="T11" fmla="*/ 313 h 538"/>
                <a:gd name="T12" fmla="*/ 4 w 1103"/>
                <a:gd name="T13" fmla="*/ 314 h 538"/>
                <a:gd name="T14" fmla="*/ 38 w 1103"/>
                <a:gd name="T15" fmla="*/ 372 h 538"/>
                <a:gd name="T16" fmla="*/ 51 w 1103"/>
                <a:gd name="T17" fmla="*/ 323 h 538"/>
                <a:gd name="T18" fmla="*/ 131 w 1103"/>
                <a:gd name="T19" fmla="*/ 337 h 538"/>
                <a:gd name="T20" fmla="*/ 146 w 1103"/>
                <a:gd name="T21" fmla="*/ 325 h 538"/>
                <a:gd name="T22" fmla="*/ 146 w 1103"/>
                <a:gd name="T23" fmla="*/ 296 h 538"/>
                <a:gd name="T24" fmla="*/ 77 w 1103"/>
                <a:gd name="T25" fmla="*/ 278 h 538"/>
                <a:gd name="T26" fmla="*/ 21 w 1103"/>
                <a:gd name="T27" fmla="*/ 224 h 538"/>
                <a:gd name="T28" fmla="*/ 11 w 1103"/>
                <a:gd name="T29" fmla="*/ 239 h 538"/>
                <a:gd name="T30" fmla="*/ 1066 w 1103"/>
                <a:gd name="T31" fmla="*/ 101 h 538"/>
                <a:gd name="T32" fmla="*/ 303 w 1103"/>
                <a:gd name="T33" fmla="*/ 248 h 538"/>
                <a:gd name="T34" fmla="*/ 309 w 1103"/>
                <a:gd name="T35" fmla="*/ 63 h 538"/>
                <a:gd name="T36" fmla="*/ 316 w 1103"/>
                <a:gd name="T37" fmla="*/ 1 h 538"/>
                <a:gd name="T38" fmla="*/ 306 w 1103"/>
                <a:gd name="T39" fmla="*/ 0 h 538"/>
                <a:gd name="T40" fmla="*/ 245 w 1103"/>
                <a:gd name="T41" fmla="*/ 42 h 538"/>
                <a:gd name="T42" fmla="*/ 231 w 1103"/>
                <a:gd name="T43" fmla="*/ 103 h 538"/>
                <a:gd name="T44" fmla="*/ 198 w 1103"/>
                <a:gd name="T45" fmla="*/ 191 h 538"/>
                <a:gd name="T46" fmla="*/ 61 w 1103"/>
                <a:gd name="T47" fmla="*/ 151 h 538"/>
                <a:gd name="T48" fmla="*/ 30 w 1103"/>
                <a:gd name="T49" fmla="*/ 182 h 538"/>
                <a:gd name="T50" fmla="*/ 30 w 1103"/>
                <a:gd name="T51" fmla="*/ 217 h 538"/>
                <a:gd name="T52" fmla="*/ 82 w 1103"/>
                <a:gd name="T53" fmla="*/ 268 h 538"/>
                <a:gd name="T54" fmla="*/ 83 w 1103"/>
                <a:gd name="T55" fmla="*/ 269 h 538"/>
                <a:gd name="T56" fmla="*/ 85 w 1103"/>
                <a:gd name="T57" fmla="*/ 270 h 538"/>
                <a:gd name="T58" fmla="*/ 170 w 1103"/>
                <a:gd name="T59" fmla="*/ 266 h 538"/>
                <a:gd name="T60" fmla="*/ 172 w 1103"/>
                <a:gd name="T61" fmla="*/ 258 h 538"/>
                <a:gd name="T62" fmla="*/ 161 w 1103"/>
                <a:gd name="T63" fmla="*/ 246 h 538"/>
                <a:gd name="T64" fmla="*/ 94 w 1103"/>
                <a:gd name="T65" fmla="*/ 211 h 538"/>
                <a:gd name="T66" fmla="*/ 100 w 1103"/>
                <a:gd name="T67" fmla="*/ 202 h 538"/>
                <a:gd name="T68" fmla="*/ 153 w 1103"/>
                <a:gd name="T69" fmla="*/ 231 h 538"/>
                <a:gd name="T70" fmla="*/ 181 w 1103"/>
                <a:gd name="T71" fmla="*/ 271 h 538"/>
                <a:gd name="T72" fmla="*/ 156 w 1103"/>
                <a:gd name="T73" fmla="*/ 292 h 538"/>
                <a:gd name="T74" fmla="*/ 156 w 1103"/>
                <a:gd name="T75" fmla="*/ 331 h 538"/>
                <a:gd name="T76" fmla="*/ 138 w 1103"/>
                <a:gd name="T77" fmla="*/ 347 h 538"/>
                <a:gd name="T78" fmla="*/ 140 w 1103"/>
                <a:gd name="T79" fmla="*/ 388 h 538"/>
                <a:gd name="T80" fmla="*/ 124 w 1103"/>
                <a:gd name="T81" fmla="*/ 402 h 538"/>
                <a:gd name="T82" fmla="*/ 126 w 1103"/>
                <a:gd name="T83" fmla="*/ 439 h 538"/>
                <a:gd name="T84" fmla="*/ 81 w 1103"/>
                <a:gd name="T85" fmla="*/ 456 h 538"/>
                <a:gd name="T86" fmla="*/ 138 w 1103"/>
                <a:gd name="T87" fmla="*/ 481 h 538"/>
                <a:gd name="T88" fmla="*/ 220 w 1103"/>
                <a:gd name="T89" fmla="*/ 470 h 538"/>
                <a:gd name="T90" fmla="*/ 221 w 1103"/>
                <a:gd name="T91" fmla="*/ 471 h 538"/>
                <a:gd name="T92" fmla="*/ 1089 w 1103"/>
                <a:gd name="T93" fmla="*/ 194 h 538"/>
                <a:gd name="T94" fmla="*/ 117 w 1103"/>
                <a:gd name="T95" fmla="*/ 433 h 538"/>
                <a:gd name="T96" fmla="*/ 116 w 1103"/>
                <a:gd name="T97" fmla="*/ 410 h 538"/>
                <a:gd name="T98" fmla="*/ 108 w 1103"/>
                <a:gd name="T99" fmla="*/ 405 h 538"/>
                <a:gd name="T100" fmla="*/ 33 w 1103"/>
                <a:gd name="T101" fmla="*/ 382 h 538"/>
                <a:gd name="T102" fmla="*/ 11 w 1103"/>
                <a:gd name="T103" fmla="*/ 375 h 538"/>
                <a:gd name="T104" fmla="*/ 8 w 1103"/>
                <a:gd name="T105" fmla="*/ 380 h 538"/>
                <a:gd name="T106" fmla="*/ 37 w 1103"/>
                <a:gd name="T107" fmla="*/ 43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3" h="538">
                  <a:moveTo>
                    <a:pt x="38" y="372"/>
                  </a:moveTo>
                  <a:cubicBezTo>
                    <a:pt x="39" y="373"/>
                    <a:pt x="39" y="373"/>
                    <a:pt x="39" y="373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45" y="376"/>
                    <a:pt x="53" y="380"/>
                    <a:pt x="61" y="384"/>
                  </a:cubicBezTo>
                  <a:cubicBezTo>
                    <a:pt x="78" y="394"/>
                    <a:pt x="99" y="398"/>
                    <a:pt x="118" y="392"/>
                  </a:cubicBezTo>
                  <a:cubicBezTo>
                    <a:pt x="124" y="390"/>
                    <a:pt x="128" y="386"/>
                    <a:pt x="130" y="383"/>
                  </a:cubicBezTo>
                  <a:cubicBezTo>
                    <a:pt x="130" y="382"/>
                    <a:pt x="130" y="382"/>
                    <a:pt x="131" y="382"/>
                  </a:cubicBezTo>
                  <a:cubicBezTo>
                    <a:pt x="133" y="377"/>
                    <a:pt x="133" y="372"/>
                    <a:pt x="133" y="368"/>
                  </a:cubicBezTo>
                  <a:cubicBezTo>
                    <a:pt x="133" y="364"/>
                    <a:pt x="133" y="360"/>
                    <a:pt x="130" y="357"/>
                  </a:cubicBezTo>
                  <a:cubicBezTo>
                    <a:pt x="130" y="357"/>
                    <a:pt x="130" y="357"/>
                    <a:pt x="130" y="357"/>
                  </a:cubicBezTo>
                  <a:cubicBezTo>
                    <a:pt x="130" y="357"/>
                    <a:pt x="130" y="356"/>
                    <a:pt x="130" y="355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2" y="350"/>
                    <a:pt x="122" y="350"/>
                    <a:pt x="122" y="350"/>
                  </a:cubicBezTo>
                  <a:cubicBezTo>
                    <a:pt x="101" y="353"/>
                    <a:pt x="76" y="348"/>
                    <a:pt x="60" y="340"/>
                  </a:cubicBezTo>
                  <a:cubicBezTo>
                    <a:pt x="55" y="338"/>
                    <a:pt x="50" y="335"/>
                    <a:pt x="45" y="333"/>
                  </a:cubicBezTo>
                  <a:cubicBezTo>
                    <a:pt x="35" y="327"/>
                    <a:pt x="24" y="320"/>
                    <a:pt x="16" y="311"/>
                  </a:cubicBezTo>
                  <a:cubicBezTo>
                    <a:pt x="9" y="305"/>
                    <a:pt x="9" y="305"/>
                    <a:pt x="9" y="305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10" y="317"/>
                    <a:pt x="10" y="317"/>
                    <a:pt x="10" y="317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1" y="320"/>
                    <a:pt x="0" y="327"/>
                    <a:pt x="2" y="334"/>
                  </a:cubicBezTo>
                  <a:cubicBezTo>
                    <a:pt x="5" y="341"/>
                    <a:pt x="10" y="349"/>
                    <a:pt x="16" y="356"/>
                  </a:cubicBezTo>
                  <a:cubicBezTo>
                    <a:pt x="24" y="363"/>
                    <a:pt x="31" y="368"/>
                    <a:pt x="38" y="372"/>
                  </a:cubicBezTo>
                  <a:cubicBezTo>
                    <a:pt x="38" y="372"/>
                    <a:pt x="38" y="372"/>
                    <a:pt x="38" y="372"/>
                  </a:cubicBezTo>
                  <a:close/>
                  <a:moveTo>
                    <a:pt x="50" y="323"/>
                  </a:moveTo>
                  <a:cubicBezTo>
                    <a:pt x="51" y="323"/>
                    <a:pt x="51" y="323"/>
                    <a:pt x="51" y="323"/>
                  </a:cubicBezTo>
                  <a:cubicBezTo>
                    <a:pt x="51" y="324"/>
                    <a:pt x="51" y="324"/>
                    <a:pt x="51" y="324"/>
                  </a:cubicBezTo>
                  <a:cubicBezTo>
                    <a:pt x="55" y="326"/>
                    <a:pt x="60" y="328"/>
                    <a:pt x="64" y="330"/>
                  </a:cubicBezTo>
                  <a:cubicBezTo>
                    <a:pt x="82" y="339"/>
                    <a:pt x="113" y="344"/>
                    <a:pt x="131" y="337"/>
                  </a:cubicBezTo>
                  <a:cubicBezTo>
                    <a:pt x="139" y="334"/>
                    <a:pt x="144" y="330"/>
                    <a:pt x="146" y="326"/>
                  </a:cubicBezTo>
                  <a:cubicBezTo>
                    <a:pt x="146" y="326"/>
                    <a:pt x="146" y="326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50" y="319"/>
                    <a:pt x="150" y="311"/>
                    <a:pt x="147" y="301"/>
                  </a:cubicBezTo>
                  <a:cubicBezTo>
                    <a:pt x="146" y="296"/>
                    <a:pt x="146" y="296"/>
                    <a:pt x="146" y="296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33" y="297"/>
                    <a:pt x="126" y="296"/>
                    <a:pt x="119" y="294"/>
                  </a:cubicBezTo>
                  <a:cubicBezTo>
                    <a:pt x="105" y="291"/>
                    <a:pt x="90" y="285"/>
                    <a:pt x="77" y="278"/>
                  </a:cubicBezTo>
                  <a:cubicBezTo>
                    <a:pt x="69" y="274"/>
                    <a:pt x="62" y="269"/>
                    <a:pt x="56" y="264"/>
                  </a:cubicBezTo>
                  <a:cubicBezTo>
                    <a:pt x="43" y="252"/>
                    <a:pt x="33" y="242"/>
                    <a:pt x="27" y="232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4" y="234"/>
                    <a:pt x="12" y="236"/>
                    <a:pt x="11" y="238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" y="256"/>
                    <a:pt x="4" y="276"/>
                    <a:pt x="11" y="288"/>
                  </a:cubicBezTo>
                  <a:cubicBezTo>
                    <a:pt x="20" y="304"/>
                    <a:pt x="34" y="314"/>
                    <a:pt x="50" y="323"/>
                  </a:cubicBezTo>
                  <a:close/>
                  <a:moveTo>
                    <a:pt x="1066" y="101"/>
                  </a:moveTo>
                  <a:cubicBezTo>
                    <a:pt x="1076" y="202"/>
                    <a:pt x="953" y="346"/>
                    <a:pt x="692" y="372"/>
                  </a:cubicBezTo>
                  <a:cubicBezTo>
                    <a:pt x="362" y="405"/>
                    <a:pt x="290" y="303"/>
                    <a:pt x="290" y="301"/>
                  </a:cubicBezTo>
                  <a:cubicBezTo>
                    <a:pt x="294" y="274"/>
                    <a:pt x="299" y="266"/>
                    <a:pt x="303" y="248"/>
                  </a:cubicBezTo>
                  <a:cubicBezTo>
                    <a:pt x="311" y="211"/>
                    <a:pt x="319" y="184"/>
                    <a:pt x="305" y="150"/>
                  </a:cubicBezTo>
                  <a:cubicBezTo>
                    <a:pt x="298" y="132"/>
                    <a:pt x="295" y="119"/>
                    <a:pt x="297" y="106"/>
                  </a:cubicBezTo>
                  <a:cubicBezTo>
                    <a:pt x="298" y="93"/>
                    <a:pt x="303" y="81"/>
                    <a:pt x="309" y="63"/>
                  </a:cubicBezTo>
                  <a:cubicBezTo>
                    <a:pt x="312" y="56"/>
                    <a:pt x="319" y="45"/>
                    <a:pt x="322" y="34"/>
                  </a:cubicBezTo>
                  <a:cubicBezTo>
                    <a:pt x="326" y="23"/>
                    <a:pt x="326" y="12"/>
                    <a:pt x="317" y="3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14" y="1"/>
                    <a:pt x="313" y="0"/>
                    <a:pt x="312" y="0"/>
                  </a:cubicBezTo>
                  <a:cubicBezTo>
                    <a:pt x="310" y="0"/>
                    <a:pt x="308" y="0"/>
                    <a:pt x="306" y="0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4"/>
                    <a:pt x="263" y="20"/>
                  </a:cubicBezTo>
                  <a:cubicBezTo>
                    <a:pt x="255" y="27"/>
                    <a:pt x="249" y="34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8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5"/>
                    <a:pt x="205" y="183"/>
                    <a:pt x="198" y="191"/>
                  </a:cubicBezTo>
                  <a:cubicBezTo>
                    <a:pt x="197" y="193"/>
                    <a:pt x="194" y="193"/>
                    <a:pt x="191" y="192"/>
                  </a:cubicBezTo>
                  <a:cubicBezTo>
                    <a:pt x="166" y="178"/>
                    <a:pt x="142" y="164"/>
                    <a:pt x="120" y="155"/>
                  </a:cubicBezTo>
                  <a:cubicBezTo>
                    <a:pt x="97" y="147"/>
                    <a:pt x="78" y="144"/>
                    <a:pt x="61" y="151"/>
                  </a:cubicBezTo>
                  <a:cubicBezTo>
                    <a:pt x="50" y="156"/>
                    <a:pt x="40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7" y="188"/>
                    <a:pt x="24" y="197"/>
                    <a:pt x="27" y="208"/>
                  </a:cubicBezTo>
                  <a:cubicBezTo>
                    <a:pt x="27" y="209"/>
                    <a:pt x="28" y="210"/>
                    <a:pt x="28" y="210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6" y="228"/>
                    <a:pt x="46" y="241"/>
                    <a:pt x="63" y="255"/>
                  </a:cubicBezTo>
                  <a:cubicBezTo>
                    <a:pt x="68" y="260"/>
                    <a:pt x="75" y="264"/>
                    <a:pt x="82" y="268"/>
                  </a:cubicBezTo>
                  <a:cubicBezTo>
                    <a:pt x="82" y="268"/>
                    <a:pt x="82" y="268"/>
                    <a:pt x="82" y="268"/>
                  </a:cubicBezTo>
                  <a:cubicBezTo>
                    <a:pt x="82" y="269"/>
                    <a:pt x="82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96" y="276"/>
                    <a:pt x="109" y="281"/>
                    <a:pt x="121" y="284"/>
                  </a:cubicBezTo>
                  <a:cubicBezTo>
                    <a:pt x="134" y="286"/>
                    <a:pt x="145" y="286"/>
                    <a:pt x="153" y="281"/>
                  </a:cubicBezTo>
                  <a:cubicBezTo>
                    <a:pt x="162" y="276"/>
                    <a:pt x="167" y="271"/>
                    <a:pt x="170" y="266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2" y="264"/>
                    <a:pt x="172" y="263"/>
                    <a:pt x="173" y="261"/>
                  </a:cubicBezTo>
                  <a:cubicBezTo>
                    <a:pt x="173" y="260"/>
                    <a:pt x="173" y="259"/>
                    <a:pt x="172" y="258"/>
                  </a:cubicBezTo>
                  <a:cubicBezTo>
                    <a:pt x="172" y="257"/>
                    <a:pt x="172" y="257"/>
                    <a:pt x="172" y="257"/>
                  </a:cubicBezTo>
                  <a:cubicBezTo>
                    <a:pt x="171" y="253"/>
                    <a:pt x="168" y="250"/>
                    <a:pt x="162" y="247"/>
                  </a:cubicBezTo>
                  <a:cubicBezTo>
                    <a:pt x="162" y="247"/>
                    <a:pt x="162" y="247"/>
                    <a:pt x="161" y="246"/>
                  </a:cubicBezTo>
                  <a:cubicBezTo>
                    <a:pt x="158" y="245"/>
                    <a:pt x="154" y="243"/>
                    <a:pt x="149" y="241"/>
                  </a:cubicBezTo>
                  <a:cubicBezTo>
                    <a:pt x="138" y="238"/>
                    <a:pt x="128" y="234"/>
                    <a:pt x="118" y="228"/>
                  </a:cubicBezTo>
                  <a:cubicBezTo>
                    <a:pt x="110" y="224"/>
                    <a:pt x="102" y="218"/>
                    <a:pt x="94" y="211"/>
                  </a:cubicBezTo>
                  <a:cubicBezTo>
                    <a:pt x="92" y="209"/>
                    <a:pt x="92" y="207"/>
                    <a:pt x="93" y="204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95" y="202"/>
                    <a:pt x="98" y="201"/>
                    <a:pt x="100" y="202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109" y="210"/>
                    <a:pt x="116" y="215"/>
                    <a:pt x="123" y="219"/>
                  </a:cubicBezTo>
                  <a:cubicBezTo>
                    <a:pt x="133" y="224"/>
                    <a:pt x="142" y="228"/>
                    <a:pt x="153" y="231"/>
                  </a:cubicBezTo>
                  <a:cubicBezTo>
                    <a:pt x="158" y="233"/>
                    <a:pt x="163" y="235"/>
                    <a:pt x="167" y="237"/>
                  </a:cubicBezTo>
                  <a:cubicBezTo>
                    <a:pt x="174" y="241"/>
                    <a:pt x="180" y="246"/>
                    <a:pt x="182" y="252"/>
                  </a:cubicBezTo>
                  <a:cubicBezTo>
                    <a:pt x="185" y="258"/>
                    <a:pt x="184" y="265"/>
                    <a:pt x="181" y="271"/>
                  </a:cubicBezTo>
                  <a:cubicBezTo>
                    <a:pt x="181" y="271"/>
                    <a:pt x="180" y="271"/>
                    <a:pt x="180" y="271"/>
                  </a:cubicBezTo>
                  <a:cubicBezTo>
                    <a:pt x="176" y="278"/>
                    <a:pt x="170" y="284"/>
                    <a:pt x="160" y="290"/>
                  </a:cubicBezTo>
                  <a:cubicBezTo>
                    <a:pt x="156" y="292"/>
                    <a:pt x="156" y="292"/>
                    <a:pt x="156" y="292"/>
                  </a:cubicBezTo>
                  <a:cubicBezTo>
                    <a:pt x="157" y="297"/>
                    <a:pt x="157" y="297"/>
                    <a:pt x="157" y="297"/>
                  </a:cubicBezTo>
                  <a:cubicBezTo>
                    <a:pt x="161" y="310"/>
                    <a:pt x="161" y="32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3" y="336"/>
                    <a:pt x="149" y="340"/>
                    <a:pt x="143" y="343"/>
                  </a:cubicBezTo>
                  <a:cubicBezTo>
                    <a:pt x="138" y="347"/>
                    <a:pt x="138" y="347"/>
                    <a:pt x="138" y="347"/>
                  </a:cubicBezTo>
                  <a:cubicBezTo>
                    <a:pt x="140" y="352"/>
                    <a:pt x="140" y="352"/>
                    <a:pt x="140" y="352"/>
                  </a:cubicBezTo>
                  <a:cubicBezTo>
                    <a:pt x="145" y="362"/>
                    <a:pt x="147" y="375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38" y="392"/>
                    <a:pt x="134" y="396"/>
                    <a:pt x="129" y="398"/>
                  </a:cubicBezTo>
                  <a:cubicBezTo>
                    <a:pt x="124" y="402"/>
                    <a:pt x="124" y="402"/>
                    <a:pt x="124" y="402"/>
                  </a:cubicBezTo>
                  <a:cubicBezTo>
                    <a:pt x="127" y="408"/>
                    <a:pt x="127" y="408"/>
                    <a:pt x="127" y="408"/>
                  </a:cubicBezTo>
                  <a:cubicBezTo>
                    <a:pt x="132" y="417"/>
                    <a:pt x="132" y="428"/>
                    <a:pt x="126" y="438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2" y="446"/>
                    <a:pt x="116" y="451"/>
                    <a:pt x="107" y="455"/>
                  </a:cubicBezTo>
                  <a:cubicBezTo>
                    <a:pt x="105" y="455"/>
                    <a:pt x="103" y="456"/>
                    <a:pt x="101" y="456"/>
                  </a:cubicBezTo>
                  <a:cubicBezTo>
                    <a:pt x="81" y="456"/>
                    <a:pt x="81" y="456"/>
                    <a:pt x="81" y="456"/>
                  </a:cubicBezTo>
                  <a:cubicBezTo>
                    <a:pt x="81" y="456"/>
                    <a:pt x="95" y="466"/>
                    <a:pt x="100" y="469"/>
                  </a:cubicBezTo>
                  <a:cubicBezTo>
                    <a:pt x="106" y="473"/>
                    <a:pt x="112" y="474"/>
                    <a:pt x="118" y="476"/>
                  </a:cubicBezTo>
                  <a:cubicBezTo>
                    <a:pt x="128" y="479"/>
                    <a:pt x="135" y="480"/>
                    <a:pt x="138" y="481"/>
                  </a:cubicBezTo>
                  <a:cubicBezTo>
                    <a:pt x="147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69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1" y="471"/>
                    <a:pt x="221" y="471"/>
                    <a:pt x="221" y="471"/>
                  </a:cubicBezTo>
                  <a:cubicBezTo>
                    <a:pt x="221" y="471"/>
                    <a:pt x="365" y="538"/>
                    <a:pt x="500" y="535"/>
                  </a:cubicBezTo>
                  <a:cubicBezTo>
                    <a:pt x="660" y="532"/>
                    <a:pt x="819" y="494"/>
                    <a:pt x="922" y="422"/>
                  </a:cubicBezTo>
                  <a:cubicBezTo>
                    <a:pt x="1021" y="354"/>
                    <a:pt x="1074" y="262"/>
                    <a:pt x="1089" y="194"/>
                  </a:cubicBezTo>
                  <a:cubicBezTo>
                    <a:pt x="1103" y="126"/>
                    <a:pt x="1062" y="65"/>
                    <a:pt x="1066" y="101"/>
                  </a:cubicBezTo>
                  <a:close/>
                  <a:moveTo>
                    <a:pt x="103" y="444"/>
                  </a:moveTo>
                  <a:cubicBezTo>
                    <a:pt x="110" y="442"/>
                    <a:pt x="114" y="438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21" y="425"/>
                    <a:pt x="120" y="416"/>
                    <a:pt x="116" y="410"/>
                  </a:cubicBezTo>
                  <a:cubicBezTo>
                    <a:pt x="116" y="410"/>
                    <a:pt x="115" y="409"/>
                    <a:pt x="115" y="409"/>
                  </a:cubicBezTo>
                  <a:cubicBezTo>
                    <a:pt x="113" y="404"/>
                    <a:pt x="113" y="404"/>
                    <a:pt x="113" y="404"/>
                  </a:cubicBezTo>
                  <a:cubicBezTo>
                    <a:pt x="108" y="405"/>
                    <a:pt x="108" y="405"/>
                    <a:pt x="108" y="405"/>
                  </a:cubicBezTo>
                  <a:cubicBezTo>
                    <a:pt x="90" y="407"/>
                    <a:pt x="71" y="402"/>
                    <a:pt x="55" y="394"/>
                  </a:cubicBezTo>
                  <a:cubicBezTo>
                    <a:pt x="47" y="389"/>
                    <a:pt x="40" y="386"/>
                    <a:pt x="33" y="382"/>
                  </a:cubicBezTo>
                  <a:cubicBezTo>
                    <a:pt x="33" y="382"/>
                    <a:pt x="33" y="382"/>
                    <a:pt x="33" y="382"/>
                  </a:cubicBezTo>
                  <a:cubicBezTo>
                    <a:pt x="29" y="380"/>
                    <a:pt x="25" y="377"/>
                    <a:pt x="21" y="374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5"/>
                    <a:pt x="11" y="375"/>
                    <a:pt x="11" y="375"/>
                  </a:cubicBezTo>
                  <a:cubicBezTo>
                    <a:pt x="10" y="376"/>
                    <a:pt x="10" y="377"/>
                    <a:pt x="10" y="377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9" y="378"/>
                    <a:pt x="8" y="379"/>
                    <a:pt x="8" y="380"/>
                  </a:cubicBezTo>
                  <a:cubicBezTo>
                    <a:pt x="4" y="387"/>
                    <a:pt x="5" y="396"/>
                    <a:pt x="11" y="406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6" y="416"/>
                    <a:pt x="23" y="425"/>
                    <a:pt x="37" y="432"/>
                  </a:cubicBezTo>
                  <a:cubicBezTo>
                    <a:pt x="42" y="435"/>
                    <a:pt x="48" y="438"/>
                    <a:pt x="56" y="440"/>
                  </a:cubicBezTo>
                  <a:cubicBezTo>
                    <a:pt x="70" y="445"/>
                    <a:pt x="89" y="450"/>
                    <a:pt x="103" y="44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100397" y="1690363"/>
            <a:ext cx="1619652" cy="1111294"/>
            <a:chOff x="6488115" y="765174"/>
            <a:chExt cx="4349752" cy="29845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9" name="AutoShape 3"/>
            <p:cNvSpPr>
              <a:spLocks noChangeAspect="1" noChangeArrowheads="1" noTextEdit="1"/>
            </p:cNvSpPr>
            <p:nvPr/>
          </p:nvSpPr>
          <p:spPr bwMode="auto">
            <a:xfrm>
              <a:off x="6488115" y="765174"/>
              <a:ext cx="4330702" cy="298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Oval 5"/>
            <p:cNvSpPr>
              <a:spLocks noChangeArrowheads="1"/>
            </p:cNvSpPr>
            <p:nvPr/>
          </p:nvSpPr>
          <p:spPr bwMode="auto">
            <a:xfrm>
              <a:off x="6496053" y="855662"/>
              <a:ext cx="4094164" cy="2566988"/>
            </a:xfrm>
            <a:prstGeom prst="ellipse">
              <a:avLst/>
            </a:pr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Oval 6"/>
            <p:cNvSpPr>
              <a:spLocks noChangeArrowheads="1"/>
            </p:cNvSpPr>
            <p:nvPr/>
          </p:nvSpPr>
          <p:spPr bwMode="auto">
            <a:xfrm>
              <a:off x="6657978" y="833437"/>
              <a:ext cx="4092577" cy="256381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"/>
            <p:cNvSpPr>
              <a:spLocks noEditPoints="1"/>
            </p:cNvSpPr>
            <p:nvPr/>
          </p:nvSpPr>
          <p:spPr bwMode="auto">
            <a:xfrm>
              <a:off x="6592890" y="768349"/>
              <a:ext cx="4222752" cy="2692401"/>
            </a:xfrm>
            <a:custGeom>
              <a:avLst/>
              <a:gdLst>
                <a:gd name="T0" fmla="*/ 562 w 1123"/>
                <a:gd name="T1" fmla="*/ 715 h 715"/>
                <a:gd name="T2" fmla="*/ 167 w 1123"/>
                <a:gd name="T3" fmla="*/ 613 h 715"/>
                <a:gd name="T4" fmla="*/ 0 w 1123"/>
                <a:gd name="T5" fmla="*/ 358 h 715"/>
                <a:gd name="T6" fmla="*/ 167 w 1123"/>
                <a:gd name="T7" fmla="*/ 102 h 715"/>
                <a:gd name="T8" fmla="*/ 562 w 1123"/>
                <a:gd name="T9" fmla="*/ 0 h 715"/>
                <a:gd name="T10" fmla="*/ 956 w 1123"/>
                <a:gd name="T11" fmla="*/ 102 h 715"/>
                <a:gd name="T12" fmla="*/ 1123 w 1123"/>
                <a:gd name="T13" fmla="*/ 358 h 715"/>
                <a:gd name="T14" fmla="*/ 956 w 1123"/>
                <a:gd name="T15" fmla="*/ 613 h 715"/>
                <a:gd name="T16" fmla="*/ 562 w 1123"/>
                <a:gd name="T17" fmla="*/ 715 h 715"/>
                <a:gd name="T18" fmla="*/ 562 w 1123"/>
                <a:gd name="T19" fmla="*/ 34 h 715"/>
                <a:gd name="T20" fmla="*/ 34 w 1123"/>
                <a:gd name="T21" fmla="*/ 358 h 715"/>
                <a:gd name="T22" fmla="*/ 562 w 1123"/>
                <a:gd name="T23" fmla="*/ 682 h 715"/>
                <a:gd name="T24" fmla="*/ 1090 w 1123"/>
                <a:gd name="T25" fmla="*/ 358 h 715"/>
                <a:gd name="T26" fmla="*/ 562 w 1123"/>
                <a:gd name="T27" fmla="*/ 3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3" h="715">
                  <a:moveTo>
                    <a:pt x="562" y="715"/>
                  </a:moveTo>
                  <a:cubicBezTo>
                    <a:pt x="413" y="715"/>
                    <a:pt x="273" y="679"/>
                    <a:pt x="167" y="613"/>
                  </a:cubicBezTo>
                  <a:cubicBezTo>
                    <a:pt x="59" y="545"/>
                    <a:pt x="0" y="455"/>
                    <a:pt x="0" y="358"/>
                  </a:cubicBezTo>
                  <a:cubicBezTo>
                    <a:pt x="0" y="261"/>
                    <a:pt x="59" y="170"/>
                    <a:pt x="167" y="102"/>
                  </a:cubicBezTo>
                  <a:cubicBezTo>
                    <a:pt x="273" y="36"/>
                    <a:pt x="413" y="0"/>
                    <a:pt x="562" y="0"/>
                  </a:cubicBezTo>
                  <a:cubicBezTo>
                    <a:pt x="710" y="0"/>
                    <a:pt x="850" y="36"/>
                    <a:pt x="956" y="102"/>
                  </a:cubicBezTo>
                  <a:cubicBezTo>
                    <a:pt x="1064" y="170"/>
                    <a:pt x="1123" y="261"/>
                    <a:pt x="1123" y="358"/>
                  </a:cubicBezTo>
                  <a:cubicBezTo>
                    <a:pt x="1123" y="455"/>
                    <a:pt x="1064" y="545"/>
                    <a:pt x="956" y="613"/>
                  </a:cubicBezTo>
                  <a:cubicBezTo>
                    <a:pt x="850" y="679"/>
                    <a:pt x="710" y="715"/>
                    <a:pt x="562" y="715"/>
                  </a:cubicBezTo>
                  <a:close/>
                  <a:moveTo>
                    <a:pt x="562" y="34"/>
                  </a:moveTo>
                  <a:cubicBezTo>
                    <a:pt x="270" y="34"/>
                    <a:pt x="34" y="179"/>
                    <a:pt x="34" y="358"/>
                  </a:cubicBezTo>
                  <a:cubicBezTo>
                    <a:pt x="34" y="536"/>
                    <a:pt x="270" y="682"/>
                    <a:pt x="562" y="682"/>
                  </a:cubicBezTo>
                  <a:cubicBezTo>
                    <a:pt x="853" y="682"/>
                    <a:pt x="1090" y="536"/>
                    <a:pt x="1090" y="358"/>
                  </a:cubicBezTo>
                  <a:cubicBezTo>
                    <a:pt x="1090" y="179"/>
                    <a:pt x="853" y="34"/>
                    <a:pt x="562" y="3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8"/>
            <p:cNvSpPr/>
            <p:nvPr/>
          </p:nvSpPr>
          <p:spPr bwMode="auto">
            <a:xfrm>
              <a:off x="6619878" y="1725612"/>
              <a:ext cx="4097339" cy="2024063"/>
            </a:xfrm>
            <a:custGeom>
              <a:avLst/>
              <a:gdLst>
                <a:gd name="T0" fmla="*/ 691 w 1090"/>
                <a:gd name="T1" fmla="*/ 372 h 538"/>
                <a:gd name="T2" fmla="*/ 303 w 1090"/>
                <a:gd name="T3" fmla="*/ 248 h 538"/>
                <a:gd name="T4" fmla="*/ 296 w 1090"/>
                <a:gd name="T5" fmla="*/ 106 h 538"/>
                <a:gd name="T6" fmla="*/ 322 w 1090"/>
                <a:gd name="T7" fmla="*/ 34 h 538"/>
                <a:gd name="T8" fmla="*/ 316 w 1090"/>
                <a:gd name="T9" fmla="*/ 2 h 538"/>
                <a:gd name="T10" fmla="*/ 312 w 1090"/>
                <a:gd name="T11" fmla="*/ 1 h 538"/>
                <a:gd name="T12" fmla="*/ 290 w 1090"/>
                <a:gd name="T13" fmla="*/ 4 h 538"/>
                <a:gd name="T14" fmla="*/ 245 w 1090"/>
                <a:gd name="T15" fmla="*/ 42 h 538"/>
                <a:gd name="T16" fmla="*/ 244 w 1090"/>
                <a:gd name="T17" fmla="*/ 43 h 538"/>
                <a:gd name="T18" fmla="*/ 214 w 1090"/>
                <a:gd name="T19" fmla="*/ 168 h 538"/>
                <a:gd name="T20" fmla="*/ 198 w 1090"/>
                <a:gd name="T21" fmla="*/ 191 h 538"/>
                <a:gd name="T22" fmla="*/ 120 w 1090"/>
                <a:gd name="T23" fmla="*/ 156 h 538"/>
                <a:gd name="T24" fmla="*/ 30 w 1090"/>
                <a:gd name="T25" fmla="*/ 182 h 538"/>
                <a:gd name="T26" fmla="*/ 30 w 1090"/>
                <a:gd name="T27" fmla="*/ 183 h 538"/>
                <a:gd name="T28" fmla="*/ 29 w 1090"/>
                <a:gd name="T29" fmla="*/ 213 h 538"/>
                <a:gd name="T30" fmla="*/ 30 w 1090"/>
                <a:gd name="T31" fmla="*/ 216 h 538"/>
                <a:gd name="T32" fmla="*/ 15 w 1090"/>
                <a:gd name="T33" fmla="*/ 232 h 538"/>
                <a:gd name="T34" fmla="*/ 10 w 1090"/>
                <a:gd name="T35" fmla="*/ 239 h 538"/>
                <a:gd name="T36" fmla="*/ 16 w 1090"/>
                <a:gd name="T37" fmla="*/ 295 h 538"/>
                <a:gd name="T38" fmla="*/ 5 w 1090"/>
                <a:gd name="T39" fmla="*/ 313 h 538"/>
                <a:gd name="T40" fmla="*/ 4 w 1090"/>
                <a:gd name="T41" fmla="*/ 314 h 538"/>
                <a:gd name="T42" fmla="*/ 16 w 1090"/>
                <a:gd name="T43" fmla="*/ 356 h 538"/>
                <a:gd name="T44" fmla="*/ 15 w 1090"/>
                <a:gd name="T45" fmla="*/ 370 h 538"/>
                <a:gd name="T46" fmla="*/ 10 w 1090"/>
                <a:gd name="T47" fmla="*/ 377 h 538"/>
                <a:gd name="T48" fmla="*/ 8 w 1090"/>
                <a:gd name="T49" fmla="*/ 380 h 538"/>
                <a:gd name="T50" fmla="*/ 11 w 1090"/>
                <a:gd name="T51" fmla="*/ 407 h 538"/>
                <a:gd name="T52" fmla="*/ 55 w 1090"/>
                <a:gd name="T53" fmla="*/ 441 h 538"/>
                <a:gd name="T54" fmla="*/ 80 w 1090"/>
                <a:gd name="T55" fmla="*/ 456 h 538"/>
                <a:gd name="T56" fmla="*/ 118 w 1090"/>
                <a:gd name="T57" fmla="*/ 476 h 538"/>
                <a:gd name="T58" fmla="*/ 176 w 1090"/>
                <a:gd name="T59" fmla="*/ 481 h 538"/>
                <a:gd name="T60" fmla="*/ 220 w 1090"/>
                <a:gd name="T61" fmla="*/ 471 h 538"/>
                <a:gd name="T62" fmla="*/ 220 w 1090"/>
                <a:gd name="T63" fmla="*/ 471 h 538"/>
                <a:gd name="T64" fmla="*/ 499 w 1090"/>
                <a:gd name="T65" fmla="*/ 536 h 538"/>
                <a:gd name="T66" fmla="*/ 1075 w 1090"/>
                <a:gd name="T67" fmla="*/ 21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0" h="538">
                  <a:moveTo>
                    <a:pt x="1078" y="165"/>
                  </a:moveTo>
                  <a:cubicBezTo>
                    <a:pt x="1039" y="285"/>
                    <a:pt x="953" y="346"/>
                    <a:pt x="691" y="372"/>
                  </a:cubicBezTo>
                  <a:cubicBezTo>
                    <a:pt x="361" y="406"/>
                    <a:pt x="290" y="303"/>
                    <a:pt x="290" y="301"/>
                  </a:cubicBezTo>
                  <a:cubicBezTo>
                    <a:pt x="294" y="275"/>
                    <a:pt x="299" y="266"/>
                    <a:pt x="303" y="248"/>
                  </a:cubicBezTo>
                  <a:cubicBezTo>
                    <a:pt x="311" y="211"/>
                    <a:pt x="318" y="185"/>
                    <a:pt x="305" y="150"/>
                  </a:cubicBezTo>
                  <a:cubicBezTo>
                    <a:pt x="298" y="132"/>
                    <a:pt x="295" y="119"/>
                    <a:pt x="296" y="106"/>
                  </a:cubicBezTo>
                  <a:cubicBezTo>
                    <a:pt x="298" y="93"/>
                    <a:pt x="303" y="81"/>
                    <a:pt x="309" y="64"/>
                  </a:cubicBezTo>
                  <a:cubicBezTo>
                    <a:pt x="312" y="56"/>
                    <a:pt x="319" y="46"/>
                    <a:pt x="322" y="34"/>
                  </a:cubicBezTo>
                  <a:cubicBezTo>
                    <a:pt x="325" y="23"/>
                    <a:pt x="325" y="12"/>
                    <a:pt x="317" y="3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4" y="1"/>
                    <a:pt x="313" y="1"/>
                    <a:pt x="312" y="1"/>
                  </a:cubicBezTo>
                  <a:cubicBezTo>
                    <a:pt x="310" y="0"/>
                    <a:pt x="308" y="0"/>
                    <a:pt x="306" y="1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5"/>
                    <a:pt x="262" y="20"/>
                  </a:cubicBezTo>
                  <a:cubicBezTo>
                    <a:pt x="255" y="27"/>
                    <a:pt x="249" y="35"/>
                    <a:pt x="245" y="42"/>
                  </a:cubicBezTo>
                  <a:cubicBezTo>
                    <a:pt x="245" y="42"/>
                    <a:pt x="245" y="43"/>
                    <a:pt x="245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9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6"/>
                    <a:pt x="205" y="183"/>
                    <a:pt x="198" y="191"/>
                  </a:cubicBezTo>
                  <a:cubicBezTo>
                    <a:pt x="196" y="193"/>
                    <a:pt x="194" y="194"/>
                    <a:pt x="191" y="192"/>
                  </a:cubicBezTo>
                  <a:cubicBezTo>
                    <a:pt x="166" y="178"/>
                    <a:pt x="142" y="164"/>
                    <a:pt x="120" y="156"/>
                  </a:cubicBezTo>
                  <a:cubicBezTo>
                    <a:pt x="97" y="147"/>
                    <a:pt x="78" y="144"/>
                    <a:pt x="61" y="152"/>
                  </a:cubicBezTo>
                  <a:cubicBezTo>
                    <a:pt x="50" y="156"/>
                    <a:pt x="39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7" y="188"/>
                    <a:pt x="24" y="197"/>
                    <a:pt x="27" y="209"/>
                  </a:cubicBezTo>
                  <a:cubicBezTo>
                    <a:pt x="27" y="210"/>
                    <a:pt x="29" y="213"/>
                    <a:pt x="29" y="213"/>
                  </a:cubicBezTo>
                  <a:cubicBezTo>
                    <a:pt x="30" y="214"/>
                    <a:pt x="30" y="215"/>
                    <a:pt x="30" y="216"/>
                  </a:cubicBezTo>
                  <a:cubicBezTo>
                    <a:pt x="30" y="216"/>
                    <a:pt x="33" y="220"/>
                    <a:pt x="30" y="216"/>
                  </a:cubicBezTo>
                  <a:cubicBezTo>
                    <a:pt x="21" y="225"/>
                    <a:pt x="21" y="225"/>
                    <a:pt x="21" y="225"/>
                  </a:cubicBezTo>
                  <a:cubicBezTo>
                    <a:pt x="15" y="232"/>
                    <a:pt x="15" y="232"/>
                    <a:pt x="15" y="232"/>
                  </a:cubicBezTo>
                  <a:cubicBezTo>
                    <a:pt x="14" y="234"/>
                    <a:pt x="12" y="236"/>
                    <a:pt x="11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" y="257"/>
                    <a:pt x="4" y="277"/>
                    <a:pt x="11" y="289"/>
                  </a:cubicBezTo>
                  <a:cubicBezTo>
                    <a:pt x="16" y="296"/>
                    <a:pt x="20" y="299"/>
                    <a:pt x="16" y="29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0" y="320"/>
                    <a:pt x="0" y="328"/>
                    <a:pt x="2" y="334"/>
                  </a:cubicBezTo>
                  <a:cubicBezTo>
                    <a:pt x="4" y="342"/>
                    <a:pt x="9" y="349"/>
                    <a:pt x="16" y="356"/>
                  </a:cubicBezTo>
                  <a:cubicBezTo>
                    <a:pt x="22" y="362"/>
                    <a:pt x="27" y="364"/>
                    <a:pt x="23" y="361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10" y="377"/>
                    <a:pt x="10" y="378"/>
                    <a:pt x="10" y="378"/>
                  </a:cubicBezTo>
                  <a:cubicBezTo>
                    <a:pt x="9" y="379"/>
                    <a:pt x="8" y="380"/>
                    <a:pt x="8" y="380"/>
                  </a:cubicBezTo>
                  <a:cubicBezTo>
                    <a:pt x="4" y="387"/>
                    <a:pt x="5" y="396"/>
                    <a:pt x="10" y="407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5" y="416"/>
                    <a:pt x="23" y="425"/>
                    <a:pt x="37" y="433"/>
                  </a:cubicBezTo>
                  <a:cubicBezTo>
                    <a:pt x="42" y="436"/>
                    <a:pt x="48" y="438"/>
                    <a:pt x="55" y="441"/>
                  </a:cubicBezTo>
                  <a:cubicBezTo>
                    <a:pt x="68" y="445"/>
                    <a:pt x="75" y="447"/>
                    <a:pt x="74" y="447"/>
                  </a:cubicBezTo>
                  <a:cubicBezTo>
                    <a:pt x="74" y="447"/>
                    <a:pt x="78" y="454"/>
                    <a:pt x="80" y="456"/>
                  </a:cubicBezTo>
                  <a:cubicBezTo>
                    <a:pt x="85" y="460"/>
                    <a:pt x="100" y="470"/>
                    <a:pt x="100" y="470"/>
                  </a:cubicBezTo>
                  <a:cubicBezTo>
                    <a:pt x="106" y="472"/>
                    <a:pt x="112" y="475"/>
                    <a:pt x="118" y="476"/>
                  </a:cubicBezTo>
                  <a:cubicBezTo>
                    <a:pt x="127" y="479"/>
                    <a:pt x="135" y="481"/>
                    <a:pt x="138" y="481"/>
                  </a:cubicBezTo>
                  <a:cubicBezTo>
                    <a:pt x="146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70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220" y="471"/>
                    <a:pt x="220" y="471"/>
                  </a:cubicBezTo>
                  <a:cubicBezTo>
                    <a:pt x="220" y="471"/>
                    <a:pt x="374" y="538"/>
                    <a:pt x="499" y="536"/>
                  </a:cubicBezTo>
                  <a:cubicBezTo>
                    <a:pt x="660" y="532"/>
                    <a:pt x="819" y="495"/>
                    <a:pt x="922" y="423"/>
                  </a:cubicBezTo>
                  <a:cubicBezTo>
                    <a:pt x="1020" y="354"/>
                    <a:pt x="1061" y="281"/>
                    <a:pt x="1075" y="214"/>
                  </a:cubicBezTo>
                  <a:cubicBezTo>
                    <a:pt x="1090" y="146"/>
                    <a:pt x="1089" y="130"/>
                    <a:pt x="1078" y="165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"/>
            <p:cNvSpPr>
              <a:spLocks noEditPoints="1"/>
            </p:cNvSpPr>
            <p:nvPr/>
          </p:nvSpPr>
          <p:spPr bwMode="auto">
            <a:xfrm>
              <a:off x="6691315" y="1673224"/>
              <a:ext cx="4146552" cy="2024063"/>
            </a:xfrm>
            <a:custGeom>
              <a:avLst/>
              <a:gdLst>
                <a:gd name="T0" fmla="*/ 39 w 1103"/>
                <a:gd name="T1" fmla="*/ 373 h 538"/>
                <a:gd name="T2" fmla="*/ 130 w 1103"/>
                <a:gd name="T3" fmla="*/ 383 h 538"/>
                <a:gd name="T4" fmla="*/ 130 w 1103"/>
                <a:gd name="T5" fmla="*/ 357 h 538"/>
                <a:gd name="T6" fmla="*/ 128 w 1103"/>
                <a:gd name="T7" fmla="*/ 349 h 538"/>
                <a:gd name="T8" fmla="*/ 45 w 1103"/>
                <a:gd name="T9" fmla="*/ 333 h 538"/>
                <a:gd name="T10" fmla="*/ 5 w 1103"/>
                <a:gd name="T11" fmla="*/ 313 h 538"/>
                <a:gd name="T12" fmla="*/ 4 w 1103"/>
                <a:gd name="T13" fmla="*/ 314 h 538"/>
                <a:gd name="T14" fmla="*/ 38 w 1103"/>
                <a:gd name="T15" fmla="*/ 372 h 538"/>
                <a:gd name="T16" fmla="*/ 51 w 1103"/>
                <a:gd name="T17" fmla="*/ 323 h 538"/>
                <a:gd name="T18" fmla="*/ 131 w 1103"/>
                <a:gd name="T19" fmla="*/ 337 h 538"/>
                <a:gd name="T20" fmla="*/ 146 w 1103"/>
                <a:gd name="T21" fmla="*/ 325 h 538"/>
                <a:gd name="T22" fmla="*/ 146 w 1103"/>
                <a:gd name="T23" fmla="*/ 296 h 538"/>
                <a:gd name="T24" fmla="*/ 77 w 1103"/>
                <a:gd name="T25" fmla="*/ 278 h 538"/>
                <a:gd name="T26" fmla="*/ 21 w 1103"/>
                <a:gd name="T27" fmla="*/ 224 h 538"/>
                <a:gd name="T28" fmla="*/ 11 w 1103"/>
                <a:gd name="T29" fmla="*/ 239 h 538"/>
                <a:gd name="T30" fmla="*/ 1066 w 1103"/>
                <a:gd name="T31" fmla="*/ 101 h 538"/>
                <a:gd name="T32" fmla="*/ 303 w 1103"/>
                <a:gd name="T33" fmla="*/ 248 h 538"/>
                <a:gd name="T34" fmla="*/ 309 w 1103"/>
                <a:gd name="T35" fmla="*/ 63 h 538"/>
                <a:gd name="T36" fmla="*/ 316 w 1103"/>
                <a:gd name="T37" fmla="*/ 1 h 538"/>
                <a:gd name="T38" fmla="*/ 306 w 1103"/>
                <a:gd name="T39" fmla="*/ 0 h 538"/>
                <a:gd name="T40" fmla="*/ 245 w 1103"/>
                <a:gd name="T41" fmla="*/ 42 h 538"/>
                <a:gd name="T42" fmla="*/ 231 w 1103"/>
                <a:gd name="T43" fmla="*/ 103 h 538"/>
                <a:gd name="T44" fmla="*/ 198 w 1103"/>
                <a:gd name="T45" fmla="*/ 191 h 538"/>
                <a:gd name="T46" fmla="*/ 61 w 1103"/>
                <a:gd name="T47" fmla="*/ 151 h 538"/>
                <a:gd name="T48" fmla="*/ 30 w 1103"/>
                <a:gd name="T49" fmla="*/ 182 h 538"/>
                <a:gd name="T50" fmla="*/ 30 w 1103"/>
                <a:gd name="T51" fmla="*/ 217 h 538"/>
                <a:gd name="T52" fmla="*/ 82 w 1103"/>
                <a:gd name="T53" fmla="*/ 268 h 538"/>
                <a:gd name="T54" fmla="*/ 83 w 1103"/>
                <a:gd name="T55" fmla="*/ 269 h 538"/>
                <a:gd name="T56" fmla="*/ 85 w 1103"/>
                <a:gd name="T57" fmla="*/ 270 h 538"/>
                <a:gd name="T58" fmla="*/ 170 w 1103"/>
                <a:gd name="T59" fmla="*/ 266 h 538"/>
                <a:gd name="T60" fmla="*/ 172 w 1103"/>
                <a:gd name="T61" fmla="*/ 258 h 538"/>
                <a:gd name="T62" fmla="*/ 161 w 1103"/>
                <a:gd name="T63" fmla="*/ 246 h 538"/>
                <a:gd name="T64" fmla="*/ 94 w 1103"/>
                <a:gd name="T65" fmla="*/ 211 h 538"/>
                <a:gd name="T66" fmla="*/ 100 w 1103"/>
                <a:gd name="T67" fmla="*/ 202 h 538"/>
                <a:gd name="T68" fmla="*/ 153 w 1103"/>
                <a:gd name="T69" fmla="*/ 231 h 538"/>
                <a:gd name="T70" fmla="*/ 181 w 1103"/>
                <a:gd name="T71" fmla="*/ 271 h 538"/>
                <a:gd name="T72" fmla="*/ 156 w 1103"/>
                <a:gd name="T73" fmla="*/ 292 h 538"/>
                <a:gd name="T74" fmla="*/ 156 w 1103"/>
                <a:gd name="T75" fmla="*/ 331 h 538"/>
                <a:gd name="T76" fmla="*/ 138 w 1103"/>
                <a:gd name="T77" fmla="*/ 347 h 538"/>
                <a:gd name="T78" fmla="*/ 140 w 1103"/>
                <a:gd name="T79" fmla="*/ 388 h 538"/>
                <a:gd name="T80" fmla="*/ 124 w 1103"/>
                <a:gd name="T81" fmla="*/ 402 h 538"/>
                <a:gd name="T82" fmla="*/ 126 w 1103"/>
                <a:gd name="T83" fmla="*/ 439 h 538"/>
                <a:gd name="T84" fmla="*/ 81 w 1103"/>
                <a:gd name="T85" fmla="*/ 456 h 538"/>
                <a:gd name="T86" fmla="*/ 138 w 1103"/>
                <a:gd name="T87" fmla="*/ 481 h 538"/>
                <a:gd name="T88" fmla="*/ 220 w 1103"/>
                <a:gd name="T89" fmla="*/ 470 h 538"/>
                <a:gd name="T90" fmla="*/ 221 w 1103"/>
                <a:gd name="T91" fmla="*/ 471 h 538"/>
                <a:gd name="T92" fmla="*/ 1089 w 1103"/>
                <a:gd name="T93" fmla="*/ 194 h 538"/>
                <a:gd name="T94" fmla="*/ 117 w 1103"/>
                <a:gd name="T95" fmla="*/ 433 h 538"/>
                <a:gd name="T96" fmla="*/ 116 w 1103"/>
                <a:gd name="T97" fmla="*/ 410 h 538"/>
                <a:gd name="T98" fmla="*/ 108 w 1103"/>
                <a:gd name="T99" fmla="*/ 405 h 538"/>
                <a:gd name="T100" fmla="*/ 33 w 1103"/>
                <a:gd name="T101" fmla="*/ 382 h 538"/>
                <a:gd name="T102" fmla="*/ 11 w 1103"/>
                <a:gd name="T103" fmla="*/ 375 h 538"/>
                <a:gd name="T104" fmla="*/ 8 w 1103"/>
                <a:gd name="T105" fmla="*/ 380 h 538"/>
                <a:gd name="T106" fmla="*/ 37 w 1103"/>
                <a:gd name="T107" fmla="*/ 43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3" h="538">
                  <a:moveTo>
                    <a:pt x="38" y="372"/>
                  </a:moveTo>
                  <a:cubicBezTo>
                    <a:pt x="39" y="373"/>
                    <a:pt x="39" y="373"/>
                    <a:pt x="39" y="373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45" y="376"/>
                    <a:pt x="53" y="380"/>
                    <a:pt x="61" y="384"/>
                  </a:cubicBezTo>
                  <a:cubicBezTo>
                    <a:pt x="78" y="394"/>
                    <a:pt x="99" y="398"/>
                    <a:pt x="118" y="392"/>
                  </a:cubicBezTo>
                  <a:cubicBezTo>
                    <a:pt x="124" y="390"/>
                    <a:pt x="128" y="386"/>
                    <a:pt x="130" y="383"/>
                  </a:cubicBezTo>
                  <a:cubicBezTo>
                    <a:pt x="130" y="382"/>
                    <a:pt x="130" y="382"/>
                    <a:pt x="131" y="382"/>
                  </a:cubicBezTo>
                  <a:cubicBezTo>
                    <a:pt x="133" y="377"/>
                    <a:pt x="133" y="372"/>
                    <a:pt x="133" y="368"/>
                  </a:cubicBezTo>
                  <a:cubicBezTo>
                    <a:pt x="133" y="364"/>
                    <a:pt x="133" y="360"/>
                    <a:pt x="130" y="357"/>
                  </a:cubicBezTo>
                  <a:cubicBezTo>
                    <a:pt x="130" y="357"/>
                    <a:pt x="130" y="357"/>
                    <a:pt x="130" y="357"/>
                  </a:cubicBezTo>
                  <a:cubicBezTo>
                    <a:pt x="130" y="357"/>
                    <a:pt x="130" y="356"/>
                    <a:pt x="130" y="355"/>
                  </a:cubicBezTo>
                  <a:cubicBezTo>
                    <a:pt x="128" y="349"/>
                    <a:pt x="128" y="349"/>
                    <a:pt x="128" y="349"/>
                  </a:cubicBezTo>
                  <a:cubicBezTo>
                    <a:pt x="122" y="350"/>
                    <a:pt x="122" y="350"/>
                    <a:pt x="122" y="350"/>
                  </a:cubicBezTo>
                  <a:cubicBezTo>
                    <a:pt x="101" y="353"/>
                    <a:pt x="76" y="348"/>
                    <a:pt x="60" y="340"/>
                  </a:cubicBezTo>
                  <a:cubicBezTo>
                    <a:pt x="55" y="338"/>
                    <a:pt x="50" y="335"/>
                    <a:pt x="45" y="333"/>
                  </a:cubicBezTo>
                  <a:cubicBezTo>
                    <a:pt x="35" y="327"/>
                    <a:pt x="24" y="320"/>
                    <a:pt x="16" y="311"/>
                  </a:cubicBezTo>
                  <a:cubicBezTo>
                    <a:pt x="9" y="305"/>
                    <a:pt x="9" y="305"/>
                    <a:pt x="9" y="305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3"/>
                    <a:pt x="5" y="313"/>
                    <a:pt x="4" y="314"/>
                  </a:cubicBezTo>
                  <a:cubicBezTo>
                    <a:pt x="10" y="317"/>
                    <a:pt x="10" y="317"/>
                    <a:pt x="10" y="317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1" y="320"/>
                    <a:pt x="0" y="327"/>
                    <a:pt x="2" y="334"/>
                  </a:cubicBezTo>
                  <a:cubicBezTo>
                    <a:pt x="5" y="341"/>
                    <a:pt x="10" y="349"/>
                    <a:pt x="16" y="356"/>
                  </a:cubicBezTo>
                  <a:cubicBezTo>
                    <a:pt x="24" y="363"/>
                    <a:pt x="31" y="368"/>
                    <a:pt x="38" y="372"/>
                  </a:cubicBezTo>
                  <a:cubicBezTo>
                    <a:pt x="38" y="372"/>
                    <a:pt x="38" y="372"/>
                    <a:pt x="38" y="372"/>
                  </a:cubicBezTo>
                  <a:close/>
                  <a:moveTo>
                    <a:pt x="50" y="323"/>
                  </a:moveTo>
                  <a:cubicBezTo>
                    <a:pt x="51" y="323"/>
                    <a:pt x="51" y="323"/>
                    <a:pt x="51" y="323"/>
                  </a:cubicBezTo>
                  <a:cubicBezTo>
                    <a:pt x="51" y="324"/>
                    <a:pt x="51" y="324"/>
                    <a:pt x="51" y="324"/>
                  </a:cubicBezTo>
                  <a:cubicBezTo>
                    <a:pt x="55" y="326"/>
                    <a:pt x="60" y="328"/>
                    <a:pt x="64" y="330"/>
                  </a:cubicBezTo>
                  <a:cubicBezTo>
                    <a:pt x="82" y="339"/>
                    <a:pt x="113" y="344"/>
                    <a:pt x="131" y="337"/>
                  </a:cubicBezTo>
                  <a:cubicBezTo>
                    <a:pt x="139" y="334"/>
                    <a:pt x="144" y="330"/>
                    <a:pt x="146" y="326"/>
                  </a:cubicBezTo>
                  <a:cubicBezTo>
                    <a:pt x="146" y="326"/>
                    <a:pt x="146" y="326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50" y="319"/>
                    <a:pt x="150" y="311"/>
                    <a:pt x="147" y="301"/>
                  </a:cubicBezTo>
                  <a:cubicBezTo>
                    <a:pt x="146" y="296"/>
                    <a:pt x="146" y="296"/>
                    <a:pt x="146" y="296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33" y="297"/>
                    <a:pt x="126" y="296"/>
                    <a:pt x="119" y="294"/>
                  </a:cubicBezTo>
                  <a:cubicBezTo>
                    <a:pt x="105" y="291"/>
                    <a:pt x="90" y="285"/>
                    <a:pt x="77" y="278"/>
                  </a:cubicBezTo>
                  <a:cubicBezTo>
                    <a:pt x="69" y="274"/>
                    <a:pt x="62" y="269"/>
                    <a:pt x="56" y="264"/>
                  </a:cubicBezTo>
                  <a:cubicBezTo>
                    <a:pt x="43" y="252"/>
                    <a:pt x="33" y="242"/>
                    <a:pt x="27" y="232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4" y="234"/>
                    <a:pt x="12" y="236"/>
                    <a:pt x="11" y="238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" y="256"/>
                    <a:pt x="4" y="276"/>
                    <a:pt x="11" y="288"/>
                  </a:cubicBezTo>
                  <a:cubicBezTo>
                    <a:pt x="20" y="304"/>
                    <a:pt x="34" y="314"/>
                    <a:pt x="50" y="323"/>
                  </a:cubicBezTo>
                  <a:close/>
                  <a:moveTo>
                    <a:pt x="1066" y="101"/>
                  </a:moveTo>
                  <a:cubicBezTo>
                    <a:pt x="1076" y="202"/>
                    <a:pt x="953" y="346"/>
                    <a:pt x="692" y="372"/>
                  </a:cubicBezTo>
                  <a:cubicBezTo>
                    <a:pt x="362" y="405"/>
                    <a:pt x="290" y="303"/>
                    <a:pt x="290" y="301"/>
                  </a:cubicBezTo>
                  <a:cubicBezTo>
                    <a:pt x="294" y="274"/>
                    <a:pt x="299" y="266"/>
                    <a:pt x="303" y="248"/>
                  </a:cubicBezTo>
                  <a:cubicBezTo>
                    <a:pt x="311" y="211"/>
                    <a:pt x="319" y="184"/>
                    <a:pt x="305" y="150"/>
                  </a:cubicBezTo>
                  <a:cubicBezTo>
                    <a:pt x="298" y="132"/>
                    <a:pt x="295" y="119"/>
                    <a:pt x="297" y="106"/>
                  </a:cubicBezTo>
                  <a:cubicBezTo>
                    <a:pt x="298" y="93"/>
                    <a:pt x="303" y="81"/>
                    <a:pt x="309" y="63"/>
                  </a:cubicBezTo>
                  <a:cubicBezTo>
                    <a:pt x="312" y="56"/>
                    <a:pt x="319" y="45"/>
                    <a:pt x="322" y="34"/>
                  </a:cubicBezTo>
                  <a:cubicBezTo>
                    <a:pt x="326" y="23"/>
                    <a:pt x="326" y="12"/>
                    <a:pt x="317" y="3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14" y="1"/>
                    <a:pt x="313" y="0"/>
                    <a:pt x="312" y="0"/>
                  </a:cubicBezTo>
                  <a:cubicBezTo>
                    <a:pt x="310" y="0"/>
                    <a:pt x="308" y="0"/>
                    <a:pt x="306" y="0"/>
                  </a:cubicBezTo>
                  <a:cubicBezTo>
                    <a:pt x="301" y="1"/>
                    <a:pt x="296" y="2"/>
                    <a:pt x="290" y="4"/>
                  </a:cubicBezTo>
                  <a:cubicBezTo>
                    <a:pt x="279" y="8"/>
                    <a:pt x="268" y="14"/>
                    <a:pt x="263" y="20"/>
                  </a:cubicBezTo>
                  <a:cubicBezTo>
                    <a:pt x="255" y="27"/>
                    <a:pt x="249" y="34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35" y="60"/>
                    <a:pt x="232" y="79"/>
                    <a:pt x="231" y="103"/>
                  </a:cubicBezTo>
                  <a:cubicBezTo>
                    <a:pt x="229" y="128"/>
                    <a:pt x="225" y="148"/>
                    <a:pt x="214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0" y="175"/>
                    <a:pt x="205" y="183"/>
                    <a:pt x="198" y="191"/>
                  </a:cubicBezTo>
                  <a:cubicBezTo>
                    <a:pt x="197" y="193"/>
                    <a:pt x="194" y="193"/>
                    <a:pt x="191" y="192"/>
                  </a:cubicBezTo>
                  <a:cubicBezTo>
                    <a:pt x="166" y="178"/>
                    <a:pt x="142" y="164"/>
                    <a:pt x="120" y="155"/>
                  </a:cubicBezTo>
                  <a:cubicBezTo>
                    <a:pt x="97" y="147"/>
                    <a:pt x="78" y="144"/>
                    <a:pt x="61" y="151"/>
                  </a:cubicBezTo>
                  <a:cubicBezTo>
                    <a:pt x="50" y="156"/>
                    <a:pt x="40" y="166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7" y="188"/>
                    <a:pt x="24" y="197"/>
                    <a:pt x="27" y="208"/>
                  </a:cubicBezTo>
                  <a:cubicBezTo>
                    <a:pt x="27" y="209"/>
                    <a:pt x="28" y="210"/>
                    <a:pt x="28" y="210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6" y="228"/>
                    <a:pt x="46" y="241"/>
                    <a:pt x="63" y="255"/>
                  </a:cubicBezTo>
                  <a:cubicBezTo>
                    <a:pt x="68" y="260"/>
                    <a:pt x="75" y="264"/>
                    <a:pt x="82" y="268"/>
                  </a:cubicBezTo>
                  <a:cubicBezTo>
                    <a:pt x="82" y="268"/>
                    <a:pt x="82" y="268"/>
                    <a:pt x="82" y="268"/>
                  </a:cubicBezTo>
                  <a:cubicBezTo>
                    <a:pt x="82" y="269"/>
                    <a:pt x="82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96" y="276"/>
                    <a:pt x="109" y="281"/>
                    <a:pt x="121" y="284"/>
                  </a:cubicBezTo>
                  <a:cubicBezTo>
                    <a:pt x="134" y="286"/>
                    <a:pt x="145" y="286"/>
                    <a:pt x="153" y="281"/>
                  </a:cubicBezTo>
                  <a:cubicBezTo>
                    <a:pt x="162" y="276"/>
                    <a:pt x="167" y="271"/>
                    <a:pt x="170" y="266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2" y="264"/>
                    <a:pt x="172" y="263"/>
                    <a:pt x="173" y="261"/>
                  </a:cubicBezTo>
                  <a:cubicBezTo>
                    <a:pt x="173" y="260"/>
                    <a:pt x="173" y="259"/>
                    <a:pt x="172" y="258"/>
                  </a:cubicBezTo>
                  <a:cubicBezTo>
                    <a:pt x="172" y="257"/>
                    <a:pt x="172" y="257"/>
                    <a:pt x="172" y="257"/>
                  </a:cubicBezTo>
                  <a:cubicBezTo>
                    <a:pt x="171" y="253"/>
                    <a:pt x="168" y="250"/>
                    <a:pt x="162" y="247"/>
                  </a:cubicBezTo>
                  <a:cubicBezTo>
                    <a:pt x="162" y="247"/>
                    <a:pt x="162" y="247"/>
                    <a:pt x="161" y="246"/>
                  </a:cubicBezTo>
                  <a:cubicBezTo>
                    <a:pt x="158" y="245"/>
                    <a:pt x="154" y="243"/>
                    <a:pt x="149" y="241"/>
                  </a:cubicBezTo>
                  <a:cubicBezTo>
                    <a:pt x="138" y="238"/>
                    <a:pt x="128" y="234"/>
                    <a:pt x="118" y="228"/>
                  </a:cubicBezTo>
                  <a:cubicBezTo>
                    <a:pt x="110" y="224"/>
                    <a:pt x="102" y="218"/>
                    <a:pt x="94" y="211"/>
                  </a:cubicBezTo>
                  <a:cubicBezTo>
                    <a:pt x="92" y="209"/>
                    <a:pt x="92" y="207"/>
                    <a:pt x="93" y="204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95" y="202"/>
                    <a:pt x="98" y="201"/>
                    <a:pt x="100" y="202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109" y="210"/>
                    <a:pt x="116" y="215"/>
                    <a:pt x="123" y="219"/>
                  </a:cubicBezTo>
                  <a:cubicBezTo>
                    <a:pt x="133" y="224"/>
                    <a:pt x="142" y="228"/>
                    <a:pt x="153" y="231"/>
                  </a:cubicBezTo>
                  <a:cubicBezTo>
                    <a:pt x="158" y="233"/>
                    <a:pt x="163" y="235"/>
                    <a:pt x="167" y="237"/>
                  </a:cubicBezTo>
                  <a:cubicBezTo>
                    <a:pt x="174" y="241"/>
                    <a:pt x="180" y="246"/>
                    <a:pt x="182" y="252"/>
                  </a:cubicBezTo>
                  <a:cubicBezTo>
                    <a:pt x="185" y="258"/>
                    <a:pt x="184" y="265"/>
                    <a:pt x="181" y="271"/>
                  </a:cubicBezTo>
                  <a:cubicBezTo>
                    <a:pt x="181" y="271"/>
                    <a:pt x="180" y="271"/>
                    <a:pt x="180" y="271"/>
                  </a:cubicBezTo>
                  <a:cubicBezTo>
                    <a:pt x="176" y="278"/>
                    <a:pt x="170" y="284"/>
                    <a:pt x="160" y="290"/>
                  </a:cubicBezTo>
                  <a:cubicBezTo>
                    <a:pt x="156" y="292"/>
                    <a:pt x="156" y="292"/>
                    <a:pt x="156" y="292"/>
                  </a:cubicBezTo>
                  <a:cubicBezTo>
                    <a:pt x="157" y="297"/>
                    <a:pt x="157" y="297"/>
                    <a:pt x="157" y="297"/>
                  </a:cubicBezTo>
                  <a:cubicBezTo>
                    <a:pt x="161" y="310"/>
                    <a:pt x="161" y="32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6" y="331"/>
                    <a:pt x="156" y="331"/>
                    <a:pt x="156" y="331"/>
                  </a:cubicBezTo>
                  <a:cubicBezTo>
                    <a:pt x="153" y="336"/>
                    <a:pt x="149" y="340"/>
                    <a:pt x="143" y="343"/>
                  </a:cubicBezTo>
                  <a:cubicBezTo>
                    <a:pt x="138" y="347"/>
                    <a:pt x="138" y="347"/>
                    <a:pt x="138" y="347"/>
                  </a:cubicBezTo>
                  <a:cubicBezTo>
                    <a:pt x="140" y="352"/>
                    <a:pt x="140" y="352"/>
                    <a:pt x="140" y="352"/>
                  </a:cubicBezTo>
                  <a:cubicBezTo>
                    <a:pt x="145" y="362"/>
                    <a:pt x="147" y="375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40" y="388"/>
                    <a:pt x="140" y="388"/>
                    <a:pt x="140" y="388"/>
                  </a:cubicBezTo>
                  <a:cubicBezTo>
                    <a:pt x="138" y="392"/>
                    <a:pt x="134" y="396"/>
                    <a:pt x="129" y="398"/>
                  </a:cubicBezTo>
                  <a:cubicBezTo>
                    <a:pt x="124" y="402"/>
                    <a:pt x="124" y="402"/>
                    <a:pt x="124" y="402"/>
                  </a:cubicBezTo>
                  <a:cubicBezTo>
                    <a:pt x="127" y="408"/>
                    <a:pt x="127" y="408"/>
                    <a:pt x="127" y="408"/>
                  </a:cubicBezTo>
                  <a:cubicBezTo>
                    <a:pt x="132" y="417"/>
                    <a:pt x="132" y="428"/>
                    <a:pt x="126" y="438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2" y="446"/>
                    <a:pt x="116" y="451"/>
                    <a:pt x="107" y="455"/>
                  </a:cubicBezTo>
                  <a:cubicBezTo>
                    <a:pt x="105" y="455"/>
                    <a:pt x="103" y="456"/>
                    <a:pt x="101" y="456"/>
                  </a:cubicBezTo>
                  <a:cubicBezTo>
                    <a:pt x="81" y="456"/>
                    <a:pt x="81" y="456"/>
                    <a:pt x="81" y="456"/>
                  </a:cubicBezTo>
                  <a:cubicBezTo>
                    <a:pt x="81" y="456"/>
                    <a:pt x="95" y="466"/>
                    <a:pt x="100" y="469"/>
                  </a:cubicBezTo>
                  <a:cubicBezTo>
                    <a:pt x="106" y="473"/>
                    <a:pt x="112" y="474"/>
                    <a:pt x="118" y="476"/>
                  </a:cubicBezTo>
                  <a:cubicBezTo>
                    <a:pt x="128" y="479"/>
                    <a:pt x="135" y="480"/>
                    <a:pt x="138" y="481"/>
                  </a:cubicBezTo>
                  <a:cubicBezTo>
                    <a:pt x="147" y="481"/>
                    <a:pt x="161" y="482"/>
                    <a:pt x="176" y="481"/>
                  </a:cubicBezTo>
                  <a:cubicBezTo>
                    <a:pt x="191" y="480"/>
                    <a:pt x="206" y="477"/>
                    <a:pt x="215" y="471"/>
                  </a:cubicBezTo>
                  <a:cubicBezTo>
                    <a:pt x="216" y="470"/>
                    <a:pt x="218" y="469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0" y="470"/>
                    <a:pt x="220" y="470"/>
                    <a:pt x="220" y="470"/>
                  </a:cubicBezTo>
                  <a:cubicBezTo>
                    <a:pt x="221" y="471"/>
                    <a:pt x="221" y="471"/>
                    <a:pt x="221" y="471"/>
                  </a:cubicBezTo>
                  <a:cubicBezTo>
                    <a:pt x="221" y="471"/>
                    <a:pt x="365" y="538"/>
                    <a:pt x="500" y="535"/>
                  </a:cubicBezTo>
                  <a:cubicBezTo>
                    <a:pt x="660" y="532"/>
                    <a:pt x="819" y="494"/>
                    <a:pt x="922" y="422"/>
                  </a:cubicBezTo>
                  <a:cubicBezTo>
                    <a:pt x="1021" y="354"/>
                    <a:pt x="1074" y="262"/>
                    <a:pt x="1089" y="194"/>
                  </a:cubicBezTo>
                  <a:cubicBezTo>
                    <a:pt x="1103" y="126"/>
                    <a:pt x="1062" y="65"/>
                    <a:pt x="1066" y="101"/>
                  </a:cubicBezTo>
                  <a:close/>
                  <a:moveTo>
                    <a:pt x="103" y="444"/>
                  </a:moveTo>
                  <a:cubicBezTo>
                    <a:pt x="110" y="442"/>
                    <a:pt x="114" y="438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17" y="433"/>
                    <a:pt x="117" y="433"/>
                    <a:pt x="117" y="433"/>
                  </a:cubicBezTo>
                  <a:cubicBezTo>
                    <a:pt x="121" y="425"/>
                    <a:pt x="120" y="416"/>
                    <a:pt x="116" y="410"/>
                  </a:cubicBezTo>
                  <a:cubicBezTo>
                    <a:pt x="116" y="410"/>
                    <a:pt x="115" y="409"/>
                    <a:pt x="115" y="409"/>
                  </a:cubicBezTo>
                  <a:cubicBezTo>
                    <a:pt x="113" y="404"/>
                    <a:pt x="113" y="404"/>
                    <a:pt x="113" y="404"/>
                  </a:cubicBezTo>
                  <a:cubicBezTo>
                    <a:pt x="108" y="405"/>
                    <a:pt x="108" y="405"/>
                    <a:pt x="108" y="405"/>
                  </a:cubicBezTo>
                  <a:cubicBezTo>
                    <a:pt x="90" y="407"/>
                    <a:pt x="71" y="402"/>
                    <a:pt x="55" y="394"/>
                  </a:cubicBezTo>
                  <a:cubicBezTo>
                    <a:pt x="47" y="389"/>
                    <a:pt x="40" y="386"/>
                    <a:pt x="33" y="382"/>
                  </a:cubicBezTo>
                  <a:cubicBezTo>
                    <a:pt x="33" y="382"/>
                    <a:pt x="33" y="382"/>
                    <a:pt x="33" y="382"/>
                  </a:cubicBezTo>
                  <a:cubicBezTo>
                    <a:pt x="29" y="380"/>
                    <a:pt x="25" y="377"/>
                    <a:pt x="21" y="374"/>
                  </a:cubicBezTo>
                  <a:cubicBezTo>
                    <a:pt x="15" y="370"/>
                    <a:pt x="15" y="370"/>
                    <a:pt x="15" y="370"/>
                  </a:cubicBezTo>
                  <a:cubicBezTo>
                    <a:pt x="11" y="375"/>
                    <a:pt x="11" y="375"/>
                    <a:pt x="11" y="375"/>
                  </a:cubicBezTo>
                  <a:cubicBezTo>
                    <a:pt x="10" y="376"/>
                    <a:pt x="10" y="377"/>
                    <a:pt x="10" y="377"/>
                  </a:cubicBezTo>
                  <a:cubicBezTo>
                    <a:pt x="10" y="377"/>
                    <a:pt x="10" y="377"/>
                    <a:pt x="10" y="377"/>
                  </a:cubicBezTo>
                  <a:cubicBezTo>
                    <a:pt x="9" y="378"/>
                    <a:pt x="8" y="379"/>
                    <a:pt x="8" y="380"/>
                  </a:cubicBezTo>
                  <a:cubicBezTo>
                    <a:pt x="4" y="387"/>
                    <a:pt x="5" y="396"/>
                    <a:pt x="11" y="406"/>
                  </a:cubicBezTo>
                  <a:cubicBezTo>
                    <a:pt x="11" y="407"/>
                    <a:pt x="11" y="407"/>
                    <a:pt x="11" y="407"/>
                  </a:cubicBezTo>
                  <a:cubicBezTo>
                    <a:pt x="16" y="416"/>
                    <a:pt x="23" y="425"/>
                    <a:pt x="37" y="432"/>
                  </a:cubicBezTo>
                  <a:cubicBezTo>
                    <a:pt x="42" y="435"/>
                    <a:pt x="48" y="438"/>
                    <a:pt x="56" y="440"/>
                  </a:cubicBezTo>
                  <a:cubicBezTo>
                    <a:pt x="70" y="445"/>
                    <a:pt x="89" y="450"/>
                    <a:pt x="103" y="44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AutoShape 28"/>
          <p:cNvSpPr/>
          <p:nvPr/>
        </p:nvSpPr>
        <p:spPr bwMode="auto">
          <a:xfrm>
            <a:off x="3376924" y="2031365"/>
            <a:ext cx="360362" cy="360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9" name="AutoShape 46"/>
          <p:cNvSpPr/>
          <p:nvPr/>
        </p:nvSpPr>
        <p:spPr bwMode="auto">
          <a:xfrm>
            <a:off x="5524673" y="2032159"/>
            <a:ext cx="360363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50" name="AutoShape 59"/>
          <p:cNvSpPr/>
          <p:nvPr/>
        </p:nvSpPr>
        <p:spPr bwMode="auto">
          <a:xfrm>
            <a:off x="1251734" y="2032159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819720" y="2065496"/>
            <a:ext cx="358775" cy="292100"/>
            <a:chOff x="7550150" y="3613150"/>
            <a:chExt cx="358775" cy="292100"/>
          </a:xfrm>
          <a:solidFill>
            <a:schemeClr val="tx2"/>
          </a:solidFill>
        </p:grpSpPr>
        <p:sp>
          <p:nvSpPr>
            <p:cNvPr id="52" name="AutoShape 5"/>
            <p:cNvSpPr/>
            <p:nvPr/>
          </p:nvSpPr>
          <p:spPr bwMode="auto">
            <a:xfrm>
              <a:off x="7796213" y="3702050"/>
              <a:ext cx="68262" cy="90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3" name="AutoShape 6"/>
            <p:cNvSpPr/>
            <p:nvPr/>
          </p:nvSpPr>
          <p:spPr bwMode="auto">
            <a:xfrm>
              <a:off x="7550150" y="3613150"/>
              <a:ext cx="358775" cy="292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8" name="矩形 57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463042" y="3470355"/>
            <a:ext cx="18032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</a:t>
            </a:r>
            <a:endParaRPr lang="en-US" altLang="ko-KR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59" name="TextBox 1"/>
          <p:cNvSpPr txBox="1"/>
          <p:nvPr/>
        </p:nvSpPr>
        <p:spPr>
          <a:xfrm>
            <a:off x="890159" y="30865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301487" y="3363572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2524196" y="3470355"/>
            <a:ext cx="18032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</a:t>
            </a:r>
            <a:endParaRPr lang="en-US" altLang="ko-KR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65" name="TextBox 1"/>
          <p:cNvSpPr txBox="1"/>
          <p:nvPr/>
        </p:nvSpPr>
        <p:spPr>
          <a:xfrm>
            <a:off x="2951313" y="30865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362641" y="3363572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4738773" y="3470355"/>
            <a:ext cx="18032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</a:t>
            </a:r>
            <a:endParaRPr lang="en-US" altLang="ko-KR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165890" y="30865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577218" y="3363572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6915615" y="3470355"/>
            <a:ext cx="18032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</a:t>
            </a:r>
            <a:endParaRPr lang="en-US" altLang="ko-KR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71" name="TextBox 1"/>
          <p:cNvSpPr txBox="1"/>
          <p:nvPr/>
        </p:nvSpPr>
        <p:spPr>
          <a:xfrm>
            <a:off x="7342732" y="30865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754060" y="3363572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48" grpId="0" animBg="1"/>
      <p:bldP spid="49" grpId="0" animBg="1"/>
      <p:bldP spid="50" grpId="0" animBg="1"/>
      <p:bldP spid="58" grpId="0"/>
      <p:bldP spid="59" grpId="0"/>
      <p:bldP spid="64" grpId="0"/>
      <p:bldP spid="65" grpId="0"/>
      <p:bldP spid="67" grpId="0"/>
      <p:bldP spid="68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68033" y="504447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3.2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未来发展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68033" y="857103"/>
            <a:ext cx="17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FUTURE DEVELOPMENT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74958" y="497766"/>
            <a:ext cx="470000" cy="552363"/>
            <a:chOff x="281518" y="2070153"/>
            <a:chExt cx="470000" cy="552363"/>
          </a:xfrm>
        </p:grpSpPr>
        <p:sp>
          <p:nvSpPr>
            <p:cNvPr id="24" name="任意多边形 23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1800" b="1" dirty="0">
                <a:solidFill>
                  <a:srgbClr val="DAB96E"/>
                </a:solidFill>
              </a:endParaRPr>
            </a:p>
          </p:txBody>
        </p:sp>
      </p:grpSp>
      <p:sp>
        <p:nvSpPr>
          <p:cNvPr id="60" name="任意多边形 59"/>
          <p:cNvSpPr/>
          <p:nvPr/>
        </p:nvSpPr>
        <p:spPr>
          <a:xfrm>
            <a:off x="438109" y="2095625"/>
            <a:ext cx="1714177" cy="1413838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467" tIns="54467" rIns="54467" bIns="277828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600" kern="120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600" kern="1200"/>
          </a:p>
        </p:txBody>
      </p:sp>
      <p:sp>
        <p:nvSpPr>
          <p:cNvPr id="61" name="形状 60"/>
          <p:cNvSpPr/>
          <p:nvPr/>
        </p:nvSpPr>
        <p:spPr>
          <a:xfrm>
            <a:off x="1421868" y="2505749"/>
            <a:ext cx="1782000" cy="1782000"/>
          </a:xfrm>
          <a:prstGeom prst="leftCircularArrow">
            <a:avLst>
              <a:gd name="adj1" fmla="val 2550"/>
              <a:gd name="adj2" fmla="val -393625"/>
              <a:gd name="adj3" fmla="val 2084940"/>
              <a:gd name="adj4" fmla="val 9024489"/>
              <a:gd name="adj5" fmla="val 297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2" name="任意多边形 61"/>
          <p:cNvSpPr/>
          <p:nvPr/>
        </p:nvSpPr>
        <p:spPr>
          <a:xfrm>
            <a:off x="819038" y="3206500"/>
            <a:ext cx="1523714" cy="605930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>
                <a:solidFill>
                  <a:srgbClr val="020302"/>
                </a:solidFill>
              </a:rPr>
              <a:t>第一阶段</a:t>
            </a:r>
            <a:endParaRPr lang="zh-CN" altLang="en-US" sz="1600" b="1" kern="1200">
              <a:solidFill>
                <a:srgbClr val="020302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559156" y="2095625"/>
            <a:ext cx="1714177" cy="1413838"/>
          </a:xfrm>
          <a:prstGeom prst="roundRect">
            <a:avLst>
              <a:gd name="adj" fmla="val 1000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环形箭头 63"/>
          <p:cNvSpPr/>
          <p:nvPr/>
        </p:nvSpPr>
        <p:spPr>
          <a:xfrm>
            <a:off x="3528630" y="1261905"/>
            <a:ext cx="2001034" cy="200103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任意多边形 64"/>
          <p:cNvSpPr/>
          <p:nvPr/>
        </p:nvSpPr>
        <p:spPr>
          <a:xfrm>
            <a:off x="2940084" y="1792660"/>
            <a:ext cx="1523714" cy="605930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709" tIns="44834" rIns="60709" bIns="4483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rgbClr val="020302"/>
                </a:solidFill>
              </a:rPr>
              <a:t>第二阶段</a:t>
            </a:r>
            <a:endParaRPr lang="zh-CN" altLang="en-US" sz="1600" b="1" dirty="0">
              <a:solidFill>
                <a:srgbClr val="020302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4680203" y="2095625"/>
            <a:ext cx="1714177" cy="1413838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467" tIns="54467" rIns="54467" bIns="277828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600" kern="120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600" kern="1200"/>
          </a:p>
        </p:txBody>
      </p:sp>
      <p:sp>
        <p:nvSpPr>
          <p:cNvPr id="67" name="形状 66"/>
          <p:cNvSpPr/>
          <p:nvPr/>
        </p:nvSpPr>
        <p:spPr>
          <a:xfrm>
            <a:off x="5663961" y="2505749"/>
            <a:ext cx="1782000" cy="178200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任意多边形 67"/>
          <p:cNvSpPr/>
          <p:nvPr/>
        </p:nvSpPr>
        <p:spPr>
          <a:xfrm>
            <a:off x="5061132" y="3206500"/>
            <a:ext cx="1523714" cy="605930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>
                <a:solidFill>
                  <a:srgbClr val="020302"/>
                </a:solidFill>
              </a:rPr>
              <a:t>第三阶段</a:t>
            </a:r>
            <a:endParaRPr lang="zh-CN" altLang="en-US" sz="1600" b="1">
              <a:solidFill>
                <a:srgbClr val="020302"/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6801250" y="2095625"/>
            <a:ext cx="1714177" cy="1413838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467" tIns="277829" rIns="54467" bIns="5446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600" kern="120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600" kern="1200"/>
          </a:p>
        </p:txBody>
      </p:sp>
      <p:sp>
        <p:nvSpPr>
          <p:cNvPr id="70" name="任意多边形 69"/>
          <p:cNvSpPr/>
          <p:nvPr/>
        </p:nvSpPr>
        <p:spPr>
          <a:xfrm>
            <a:off x="7182178" y="1792660"/>
            <a:ext cx="1523714" cy="605930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>
                <a:solidFill>
                  <a:srgbClr val="020302"/>
                </a:solidFill>
              </a:rPr>
              <a:t>第四阶段</a:t>
            </a:r>
            <a:endParaRPr lang="zh-CN" altLang="en-US" sz="1600" b="1">
              <a:solidFill>
                <a:srgbClr val="020302"/>
              </a:solidFill>
            </a:endParaRPr>
          </a:p>
        </p:txBody>
      </p:sp>
      <p:sp>
        <p:nvSpPr>
          <p:cNvPr id="71" name="矩形 70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450908" y="2581176"/>
            <a:ext cx="178244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2"/>
                </a:solidFill>
                <a:latin typeface="+mj-ea"/>
              </a:rPr>
              <a:t>为客户提供有效服务，是我们工作的方向和价值评价的标尺成就客户就是成就我们自己</a:t>
            </a:r>
            <a:endParaRPr lang="en-US" altLang="ko-KR" sz="300" dirty="0">
              <a:solidFill>
                <a:schemeClr val="tx2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72" name="TextBox 1"/>
          <p:cNvSpPr txBox="1"/>
          <p:nvPr/>
        </p:nvSpPr>
        <p:spPr>
          <a:xfrm>
            <a:off x="926751" y="2269784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200" b="1" dirty="0">
                <a:solidFill>
                  <a:srgbClr val="020302"/>
                </a:solidFill>
                <a:latin typeface="+mj-lt"/>
                <a:cs typeface="Lato Black" panose="020F0502020204030203" charset="0"/>
              </a:rPr>
              <a:t>产品研发</a:t>
            </a:r>
            <a:endParaRPr lang="zh-CN" sz="1200" b="1" dirty="0">
              <a:solidFill>
                <a:srgbClr val="020302"/>
              </a:solidFill>
              <a:latin typeface="+mj-lt"/>
              <a:cs typeface="Lato Black" panose="020F0502020204030203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1227315" y="2531496"/>
            <a:ext cx="194553" cy="0"/>
          </a:xfrm>
          <a:prstGeom prst="line">
            <a:avLst/>
          </a:prstGeom>
          <a:ln w="12700">
            <a:solidFill>
              <a:srgbClr val="020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2581358" y="2776283"/>
            <a:ext cx="178244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2"/>
                </a:solidFill>
                <a:latin typeface="+mj-ea"/>
              </a:rPr>
              <a:t>为客户提供有效服务，是我们工作的方向和价值评价的标尺成就客户就是成就我们自己</a:t>
            </a:r>
            <a:endParaRPr lang="en-US" altLang="ko-KR" sz="300" dirty="0">
              <a:solidFill>
                <a:schemeClr val="tx2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2900713" y="24648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20302"/>
                </a:solidFill>
                <a:latin typeface="+mj-lt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rgbClr val="020302"/>
              </a:solidFill>
              <a:latin typeface="+mj-lt"/>
              <a:cs typeface="Lato Black" panose="020F0502020204030203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357765" y="2726603"/>
            <a:ext cx="194553" cy="0"/>
          </a:xfrm>
          <a:prstGeom prst="line">
            <a:avLst/>
          </a:prstGeom>
          <a:ln w="12700">
            <a:solidFill>
              <a:srgbClr val="020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4694761" y="2546783"/>
            <a:ext cx="178244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2"/>
                </a:solidFill>
                <a:latin typeface="+mj-ea"/>
              </a:rPr>
              <a:t>为客户提供有效服务，是我们工作的方向和价值评价的标尺成就客户就是成就我们自己</a:t>
            </a:r>
            <a:endParaRPr lang="en-US" altLang="ko-KR" sz="300" dirty="0">
              <a:solidFill>
                <a:schemeClr val="tx2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5014116" y="22353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20302"/>
                </a:solidFill>
                <a:latin typeface="+mj-lt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rgbClr val="020302"/>
              </a:solidFill>
              <a:latin typeface="+mj-lt"/>
              <a:cs typeface="Lato Black" panose="020F0502020204030203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471168" y="2497103"/>
            <a:ext cx="194553" cy="0"/>
          </a:xfrm>
          <a:prstGeom prst="line">
            <a:avLst/>
          </a:prstGeom>
          <a:ln w="12700">
            <a:solidFill>
              <a:srgbClr val="020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6851432" y="2808714"/>
            <a:ext cx="178244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2"/>
                </a:solidFill>
                <a:latin typeface="+mj-ea"/>
              </a:rPr>
              <a:t>为客户提供有效服务，是我们工作的方向和价值评价的标尺成就客户就是成就我们自己</a:t>
            </a:r>
            <a:endParaRPr lang="en-US" altLang="ko-KR" sz="300" dirty="0">
              <a:solidFill>
                <a:schemeClr val="tx2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7170787" y="249732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20302"/>
                </a:solidFill>
                <a:latin typeface="+mj-lt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rgbClr val="020302"/>
              </a:solidFill>
              <a:latin typeface="+mj-lt"/>
              <a:cs typeface="Lato Black" panose="020F0502020204030203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7627839" y="2759034"/>
            <a:ext cx="194553" cy="0"/>
          </a:xfrm>
          <a:prstGeom prst="line">
            <a:avLst/>
          </a:prstGeom>
          <a:ln w="12700">
            <a:solidFill>
              <a:srgbClr val="020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0" grpId="0" animBg="1"/>
      <p:bldP spid="62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/>
      <p:bldP spid="72" grpId="0"/>
      <p:bldP spid="30" grpId="0"/>
      <p:bldP spid="31" grpId="0"/>
      <p:bldP spid="33" grpId="0"/>
      <p:bldP spid="34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66628" y="425329"/>
            <a:ext cx="151257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4.2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融资计划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66628" y="777985"/>
            <a:ext cx="1263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vi-VN" sz="1200" b="1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FINANCE PLAN</a:t>
            </a:r>
            <a:endParaRPr lang="en-US" altLang="vi-VN" sz="1200" b="1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73553" y="418648"/>
            <a:ext cx="470000" cy="552363"/>
            <a:chOff x="281518" y="2070153"/>
            <a:chExt cx="470000" cy="552363"/>
          </a:xfrm>
        </p:grpSpPr>
        <p:sp>
          <p:nvSpPr>
            <p:cNvPr id="24" name="任意多边形 23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sp>
        <p:nvSpPr>
          <p:cNvPr id="51" name="Shape 774" descr="e7d195523061f1c09e9d68d7cf438b91ef959ecb14fc25d26BBA7F7DBC18E55DFF4014AF651F0BF2569D4B6C1DA7F1A4683A481403BD872FC687266AD13265C1DE7C373772FD8728ABDD69ADD03BFF5BE2862BC891DBB79E66C3ADFD3AA35C3F2DED8B45CC93199C0D31892445BCD2540B819B2FB39F21D1DF22085818659D359AD393EBD567DA7D6776098BDB971F8A"/>
          <p:cNvSpPr>
            <a:spLocks noChangeArrowheads="1"/>
          </p:cNvSpPr>
          <p:nvPr/>
        </p:nvSpPr>
        <p:spPr bwMode="auto">
          <a:xfrm>
            <a:off x="1366754" y="2272059"/>
            <a:ext cx="187907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1pPr>
            <a:lvl2pPr marL="6858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9pPr>
          </a:lstStyle>
          <a:p>
            <a:pPr marL="285750" indent="-28575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产品研发 </a:t>
            </a:r>
            <a:r>
              <a:rPr lang="en-US" altLang="zh-CN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15</a:t>
            </a:r>
            <a:r>
              <a:rPr lang="en-US" altLang="zh-CN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0W</a:t>
            </a:r>
            <a:endParaRPr lang="en-US" altLang="zh-CN" sz="14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Shape 775" descr="e7d195523061f1c09e9d68d7cf438b91ef959ecb14fc25d26BBA7F7DBC18E55DFF4014AF651F0BF2569D4B6C1DA7F1A4683A481403BD872FC687266AD13265C1DE7C373772FD8728ABDD69ADD03BFF5BE2862BC891DBB79E66C3ADFD3AA35C3F2DED8B45CC93199C0D31892445BCD2540B819B2FB39F21D1DF22085818659D359AD393EBD567DA7D6776098BDB971F8A"/>
          <p:cNvSpPr>
            <a:spLocks noChangeArrowheads="1"/>
          </p:cNvSpPr>
          <p:nvPr/>
        </p:nvSpPr>
        <p:spPr bwMode="auto">
          <a:xfrm>
            <a:off x="1366754" y="2761742"/>
            <a:ext cx="1918792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1pPr>
            <a:lvl2pPr marL="6858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9pPr>
          </a:lstStyle>
          <a:p>
            <a:pPr marL="285750" indent="-28575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产品推广 </a:t>
            </a:r>
            <a:r>
              <a:rPr lang="en-US" altLang="zh-CN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30</a:t>
            </a:r>
            <a:r>
              <a:rPr lang="en-US" altLang="zh-CN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0W</a:t>
            </a:r>
            <a:endParaRPr lang="en-US" altLang="zh-CN" sz="14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Shape 775" descr="e7d195523061f1c09e9d68d7cf438b91ef959ecb14fc25d26BBA7F7DBC18E55DFF4014AF651F0BF2569D4B6C1DA7F1A4683A481403BD872FC687266AD13265C1DE7C373772FD8728ABDD69ADD03BFF5BE2862BC891DBB79E66C3ADFD3AA35C3F2DED8B45CC93199C0D31892445BCD2540B819B2FB39F21D1DF22085818659D359AD393EBD567DA7D6776098BDB971F8A"/>
          <p:cNvSpPr>
            <a:spLocks noChangeArrowheads="1"/>
          </p:cNvSpPr>
          <p:nvPr/>
        </p:nvSpPr>
        <p:spPr bwMode="auto">
          <a:xfrm>
            <a:off x="1366754" y="3245173"/>
            <a:ext cx="380774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19" rIns="45719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1pPr>
            <a:lvl2pPr marL="6858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 Light" panose="020F0302020204030204" charset="0"/>
                <a:ea typeface="微软雅黑" panose="020B0503020204020204" charset="-122"/>
              </a:defRPr>
            </a:lvl9pPr>
          </a:lstStyle>
          <a:p>
            <a:pPr marL="285750" indent="-28575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公司运营 </a:t>
            </a:r>
            <a:r>
              <a:rPr lang="en-US" altLang="zh-CN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lang="en-US" altLang="zh-CN" sz="1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0W</a:t>
            </a:r>
            <a:endParaRPr lang="en-US" altLang="zh-CN" sz="14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矩形 54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SpPr/>
          <p:nvPr/>
        </p:nvSpPr>
        <p:spPr>
          <a:xfrm>
            <a:off x="1306676" y="180476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融资计划</a:t>
            </a:r>
            <a:endParaRPr lang="zh-CN" altLang="en-US" sz="20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7" name="图表 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GraphicFramePr/>
          <p:nvPr/>
        </p:nvGraphicFramePr>
        <p:xfrm>
          <a:off x="4096442" y="1372679"/>
          <a:ext cx="4862733" cy="324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8" name="文本框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 txBox="1">
            <a:spLocks noChangeArrowheads="1"/>
          </p:cNvSpPr>
          <p:nvPr/>
        </p:nvSpPr>
        <p:spPr bwMode="auto">
          <a:xfrm>
            <a:off x="5373781" y="1823423"/>
            <a:ext cx="126296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chemeClr val="tx2"/>
                </a:solidFill>
                <a:latin typeface="+mn-ea"/>
                <a:ea typeface="+mn-ea"/>
                <a:sym typeface="Calibri" panose="020F0502020204030204" pitchFamily="34" charset="0"/>
              </a:rPr>
              <a:t>20</a:t>
            </a:r>
            <a:r>
              <a:rPr lang="en-US" altLang="zh-CN" sz="1800" b="1">
                <a:solidFill>
                  <a:schemeClr val="tx2"/>
                </a:solidFill>
                <a:latin typeface="+mn-ea"/>
                <a:ea typeface="+mn-ea"/>
                <a:sym typeface="Calibri" panose="020F0502020204030204" pitchFamily="34" charset="0"/>
              </a:rPr>
              <a:t>%</a:t>
            </a:r>
            <a:endParaRPr lang="en-US" altLang="zh-CN" sz="900" b="1">
              <a:solidFill>
                <a:schemeClr val="tx2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SpPr/>
          <p:nvPr/>
        </p:nvSpPr>
        <p:spPr>
          <a:xfrm>
            <a:off x="5867627" y="3065318"/>
            <a:ext cx="1410964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投资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500W</a:t>
            </a:r>
            <a:endParaRPr lang="en-US" altLang="zh-CN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出让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20%</a:t>
            </a:r>
            <a:endParaRPr lang="en-US" altLang="zh-CN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399410" y="2205405"/>
            <a:ext cx="3425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1" grpId="0"/>
      <p:bldP spid="52" grpId="0"/>
      <p:bldP spid="54" grpId="0"/>
      <p:bldP spid="55" grpId="0"/>
      <p:bldGraphic spid="57" grpId="0">
        <p:bldAsOne/>
      </p:bldGraphic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067503" y="0"/>
            <a:ext cx="5076497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 flip="none" rotWithShape="1"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65110" y="454029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1.1 </a:t>
            </a:r>
            <a:r>
              <a:rPr lang="zh-CN" altLang="en-US" sz="1800" b="1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项目介绍</a:t>
            </a:r>
            <a:endParaRPr lang="zh-CN" altLang="en-US" sz="9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65110" y="806685"/>
            <a:ext cx="1632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PROJECT DESCRIPTION</a:t>
            </a:r>
            <a:endParaRPr lang="vi-VN" sz="1200" b="1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27508" y="1766437"/>
            <a:ext cx="2011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dirty="0">
                <a:solidFill>
                  <a:schemeClr val="accent1"/>
                </a:solidFill>
                <a:latin typeface="+mj-lt"/>
                <a:cs typeface="Lato Black" panose="020F0502020204030203" charset="0"/>
              </a:rPr>
              <a:t>人工智能</a:t>
            </a:r>
            <a:endParaRPr lang="zh-CN" sz="3600" dirty="0">
              <a:solidFill>
                <a:schemeClr val="accent1"/>
              </a:solidFill>
              <a:latin typeface="+mj-lt"/>
              <a:cs typeface="Lato Black" panose="020F0502020204030203" charset="0"/>
            </a:endParaRPr>
          </a:p>
          <a:p>
            <a:r>
              <a:rPr lang="zh-CN" sz="3600" dirty="0">
                <a:solidFill>
                  <a:schemeClr val="accent1"/>
                </a:solidFill>
                <a:latin typeface="+mj-lt"/>
                <a:cs typeface="Lato Black" panose="020F0502020204030203" charset="0"/>
              </a:rPr>
              <a:t>编曲</a:t>
            </a:r>
            <a:endParaRPr lang="zh-CN" sz="3600" dirty="0">
              <a:solidFill>
                <a:schemeClr val="accent1"/>
              </a:solidFill>
              <a:latin typeface="+mj-lt"/>
              <a:cs typeface="Lato Black" panose="020F0502020204030203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60695" y="2966766"/>
            <a:ext cx="4128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672035" y="447348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 kern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1800" b="1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50008" y="3225680"/>
            <a:ext cx="2530289" cy="15627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  <a:spcAft>
                <a:spcPts val="450"/>
              </a:spcAft>
              <a:buClr>
                <a:schemeClr val="accent1"/>
              </a:buClr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作曲在此前被认为是一项需要很专业的音乐人才能完成的工作，如今人工智能技术的成熟让机器自动智能作曲成为了可能，这将极大的提高作曲效率，也让不懂作曲的非专业人士有了自己作曲的平台。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25000"/>
              </a:lnSpc>
              <a:spcAft>
                <a:spcPts val="450"/>
              </a:spcAft>
              <a:buClr>
                <a:schemeClr val="accent1"/>
              </a:buClr>
            </a:pP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1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0180" y="519794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1.2 </a:t>
            </a:r>
            <a:r>
              <a:rPr lang="zh-CN" altLang="en-US" sz="1800" b="1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商业模式</a:t>
            </a:r>
            <a:endParaRPr lang="zh-CN" altLang="en-US" sz="1800" b="1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80180" y="872450"/>
            <a:ext cx="131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BUSINESS MODEL</a:t>
            </a:r>
            <a:endParaRPr lang="vi-VN" sz="1200" b="1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7105" y="513113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 kern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18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73434" y="1033088"/>
            <a:ext cx="1628775" cy="1616075"/>
            <a:chOff x="4011613" y="1093787"/>
            <a:chExt cx="1628775" cy="1616075"/>
          </a:xfrm>
        </p:grpSpPr>
        <p:sp>
          <p:nvSpPr>
            <p:cNvPr id="68" name="Freeform 18"/>
            <p:cNvSpPr>
              <a:spLocks noEditPoints="1"/>
            </p:cNvSpPr>
            <p:nvPr/>
          </p:nvSpPr>
          <p:spPr bwMode="auto">
            <a:xfrm>
              <a:off x="4011613" y="1093787"/>
              <a:ext cx="1628775" cy="1616075"/>
            </a:xfrm>
            <a:custGeom>
              <a:avLst/>
              <a:gdLst>
                <a:gd name="T0" fmla="*/ 416 w 833"/>
                <a:gd name="T1" fmla="*/ 72 h 826"/>
                <a:gd name="T2" fmla="*/ 382 w 833"/>
                <a:gd name="T3" fmla="*/ 74 h 826"/>
                <a:gd name="T4" fmla="*/ 339 w 833"/>
                <a:gd name="T5" fmla="*/ 0 h 826"/>
                <a:gd name="T6" fmla="*/ 235 w 833"/>
                <a:gd name="T7" fmla="*/ 33 h 826"/>
                <a:gd name="T8" fmla="*/ 244 w 833"/>
                <a:gd name="T9" fmla="*/ 119 h 826"/>
                <a:gd name="T10" fmla="*/ 190 w 833"/>
                <a:gd name="T11" fmla="*/ 159 h 826"/>
                <a:gd name="T12" fmla="*/ 111 w 833"/>
                <a:gd name="T13" fmla="*/ 124 h 826"/>
                <a:gd name="T14" fmla="*/ 47 w 833"/>
                <a:gd name="T15" fmla="*/ 212 h 826"/>
                <a:gd name="T16" fmla="*/ 105 w 833"/>
                <a:gd name="T17" fmla="*/ 276 h 826"/>
                <a:gd name="T18" fmla="*/ 84 w 833"/>
                <a:gd name="T19" fmla="*/ 340 h 826"/>
                <a:gd name="T20" fmla="*/ 0 w 833"/>
                <a:gd name="T21" fmla="*/ 358 h 826"/>
                <a:gd name="T22" fmla="*/ 0 w 833"/>
                <a:gd name="T23" fmla="*/ 467 h 826"/>
                <a:gd name="T24" fmla="*/ 84 w 833"/>
                <a:gd name="T25" fmla="*/ 485 h 826"/>
                <a:gd name="T26" fmla="*/ 105 w 833"/>
                <a:gd name="T27" fmla="*/ 550 h 826"/>
                <a:gd name="T28" fmla="*/ 47 w 833"/>
                <a:gd name="T29" fmla="*/ 613 h 826"/>
                <a:gd name="T30" fmla="*/ 112 w 833"/>
                <a:gd name="T31" fmla="*/ 702 h 826"/>
                <a:gd name="T32" fmla="*/ 190 w 833"/>
                <a:gd name="T33" fmla="*/ 667 h 826"/>
                <a:gd name="T34" fmla="*/ 245 w 833"/>
                <a:gd name="T35" fmla="*/ 707 h 826"/>
                <a:gd name="T36" fmla="*/ 236 w 833"/>
                <a:gd name="T37" fmla="*/ 792 h 826"/>
                <a:gd name="T38" fmla="*/ 340 w 833"/>
                <a:gd name="T39" fmla="*/ 826 h 826"/>
                <a:gd name="T40" fmla="*/ 383 w 833"/>
                <a:gd name="T41" fmla="*/ 751 h 826"/>
                <a:gd name="T42" fmla="*/ 417 w 833"/>
                <a:gd name="T43" fmla="*/ 753 h 826"/>
                <a:gd name="T44" fmla="*/ 450 w 833"/>
                <a:gd name="T45" fmla="*/ 751 h 826"/>
                <a:gd name="T46" fmla="*/ 493 w 833"/>
                <a:gd name="T47" fmla="*/ 825 h 826"/>
                <a:gd name="T48" fmla="*/ 597 w 833"/>
                <a:gd name="T49" fmla="*/ 792 h 826"/>
                <a:gd name="T50" fmla="*/ 588 w 833"/>
                <a:gd name="T51" fmla="*/ 706 h 826"/>
                <a:gd name="T52" fmla="*/ 643 w 833"/>
                <a:gd name="T53" fmla="*/ 667 h 826"/>
                <a:gd name="T54" fmla="*/ 721 w 833"/>
                <a:gd name="T55" fmla="*/ 701 h 826"/>
                <a:gd name="T56" fmla="*/ 785 w 833"/>
                <a:gd name="T57" fmla="*/ 613 h 826"/>
                <a:gd name="T58" fmla="*/ 728 w 833"/>
                <a:gd name="T59" fmla="*/ 549 h 826"/>
                <a:gd name="T60" fmla="*/ 749 w 833"/>
                <a:gd name="T61" fmla="*/ 485 h 826"/>
                <a:gd name="T62" fmla="*/ 833 w 833"/>
                <a:gd name="T63" fmla="*/ 467 h 826"/>
                <a:gd name="T64" fmla="*/ 833 w 833"/>
                <a:gd name="T65" fmla="*/ 358 h 826"/>
                <a:gd name="T66" fmla="*/ 749 w 833"/>
                <a:gd name="T67" fmla="*/ 340 h 826"/>
                <a:gd name="T68" fmla="*/ 728 w 833"/>
                <a:gd name="T69" fmla="*/ 275 h 826"/>
                <a:gd name="T70" fmla="*/ 785 w 833"/>
                <a:gd name="T71" fmla="*/ 212 h 826"/>
                <a:gd name="T72" fmla="*/ 721 w 833"/>
                <a:gd name="T73" fmla="*/ 123 h 826"/>
                <a:gd name="T74" fmla="*/ 643 w 833"/>
                <a:gd name="T75" fmla="*/ 158 h 826"/>
                <a:gd name="T76" fmla="*/ 588 w 833"/>
                <a:gd name="T77" fmla="*/ 118 h 826"/>
                <a:gd name="T78" fmla="*/ 597 w 833"/>
                <a:gd name="T79" fmla="*/ 33 h 826"/>
                <a:gd name="T80" fmla="*/ 493 w 833"/>
                <a:gd name="T81" fmla="*/ 0 h 826"/>
                <a:gd name="T82" fmla="*/ 450 w 833"/>
                <a:gd name="T83" fmla="*/ 74 h 826"/>
                <a:gd name="T84" fmla="*/ 416 w 833"/>
                <a:gd name="T85" fmla="*/ 72 h 826"/>
                <a:gd name="T86" fmla="*/ 718 w 833"/>
                <a:gd name="T87" fmla="*/ 412 h 826"/>
                <a:gd name="T88" fmla="*/ 417 w 833"/>
                <a:gd name="T89" fmla="*/ 714 h 826"/>
                <a:gd name="T90" fmla="*/ 115 w 833"/>
                <a:gd name="T91" fmla="*/ 413 h 826"/>
                <a:gd name="T92" fmla="*/ 416 w 833"/>
                <a:gd name="T93" fmla="*/ 111 h 826"/>
                <a:gd name="T94" fmla="*/ 718 w 833"/>
                <a:gd name="T95" fmla="*/ 41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3" h="826">
                  <a:moveTo>
                    <a:pt x="416" y="72"/>
                  </a:moveTo>
                  <a:cubicBezTo>
                    <a:pt x="405" y="72"/>
                    <a:pt x="393" y="73"/>
                    <a:pt x="382" y="74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235" y="33"/>
                    <a:pt x="235" y="33"/>
                    <a:pt x="235" y="33"/>
                  </a:cubicBezTo>
                  <a:cubicBezTo>
                    <a:pt x="244" y="119"/>
                    <a:pt x="244" y="119"/>
                    <a:pt x="244" y="119"/>
                  </a:cubicBezTo>
                  <a:cubicBezTo>
                    <a:pt x="225" y="130"/>
                    <a:pt x="207" y="144"/>
                    <a:pt x="190" y="159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96" y="296"/>
                    <a:pt x="89" y="318"/>
                    <a:pt x="84" y="340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84" y="485"/>
                    <a:pt x="84" y="485"/>
                    <a:pt x="84" y="485"/>
                  </a:cubicBezTo>
                  <a:cubicBezTo>
                    <a:pt x="89" y="508"/>
                    <a:pt x="96" y="529"/>
                    <a:pt x="105" y="550"/>
                  </a:cubicBezTo>
                  <a:cubicBezTo>
                    <a:pt x="47" y="613"/>
                    <a:pt x="47" y="613"/>
                    <a:pt x="47" y="613"/>
                  </a:cubicBezTo>
                  <a:cubicBezTo>
                    <a:pt x="112" y="702"/>
                    <a:pt x="112" y="702"/>
                    <a:pt x="112" y="702"/>
                  </a:cubicBezTo>
                  <a:cubicBezTo>
                    <a:pt x="190" y="667"/>
                    <a:pt x="190" y="667"/>
                    <a:pt x="190" y="667"/>
                  </a:cubicBezTo>
                  <a:cubicBezTo>
                    <a:pt x="207" y="682"/>
                    <a:pt x="225" y="695"/>
                    <a:pt x="245" y="707"/>
                  </a:cubicBezTo>
                  <a:cubicBezTo>
                    <a:pt x="236" y="792"/>
                    <a:pt x="236" y="792"/>
                    <a:pt x="236" y="792"/>
                  </a:cubicBezTo>
                  <a:cubicBezTo>
                    <a:pt x="340" y="826"/>
                    <a:pt x="340" y="826"/>
                    <a:pt x="340" y="826"/>
                  </a:cubicBezTo>
                  <a:cubicBezTo>
                    <a:pt x="383" y="751"/>
                    <a:pt x="383" y="751"/>
                    <a:pt x="383" y="751"/>
                  </a:cubicBezTo>
                  <a:cubicBezTo>
                    <a:pt x="394" y="752"/>
                    <a:pt x="405" y="753"/>
                    <a:pt x="417" y="753"/>
                  </a:cubicBezTo>
                  <a:cubicBezTo>
                    <a:pt x="428" y="753"/>
                    <a:pt x="439" y="752"/>
                    <a:pt x="450" y="751"/>
                  </a:cubicBezTo>
                  <a:cubicBezTo>
                    <a:pt x="493" y="825"/>
                    <a:pt x="493" y="825"/>
                    <a:pt x="493" y="825"/>
                  </a:cubicBezTo>
                  <a:cubicBezTo>
                    <a:pt x="597" y="792"/>
                    <a:pt x="597" y="792"/>
                    <a:pt x="597" y="792"/>
                  </a:cubicBezTo>
                  <a:cubicBezTo>
                    <a:pt x="588" y="706"/>
                    <a:pt x="588" y="706"/>
                    <a:pt x="588" y="706"/>
                  </a:cubicBezTo>
                  <a:cubicBezTo>
                    <a:pt x="608" y="695"/>
                    <a:pt x="626" y="682"/>
                    <a:pt x="643" y="667"/>
                  </a:cubicBezTo>
                  <a:cubicBezTo>
                    <a:pt x="721" y="701"/>
                    <a:pt x="721" y="701"/>
                    <a:pt x="721" y="701"/>
                  </a:cubicBezTo>
                  <a:cubicBezTo>
                    <a:pt x="785" y="613"/>
                    <a:pt x="785" y="613"/>
                    <a:pt x="785" y="613"/>
                  </a:cubicBezTo>
                  <a:cubicBezTo>
                    <a:pt x="728" y="549"/>
                    <a:pt x="728" y="549"/>
                    <a:pt x="728" y="549"/>
                  </a:cubicBezTo>
                  <a:cubicBezTo>
                    <a:pt x="737" y="529"/>
                    <a:pt x="744" y="507"/>
                    <a:pt x="749" y="485"/>
                  </a:cubicBezTo>
                  <a:cubicBezTo>
                    <a:pt x="833" y="467"/>
                    <a:pt x="833" y="467"/>
                    <a:pt x="833" y="467"/>
                  </a:cubicBezTo>
                  <a:cubicBezTo>
                    <a:pt x="833" y="358"/>
                    <a:pt x="833" y="358"/>
                    <a:pt x="833" y="358"/>
                  </a:cubicBezTo>
                  <a:cubicBezTo>
                    <a:pt x="749" y="340"/>
                    <a:pt x="749" y="340"/>
                    <a:pt x="749" y="340"/>
                  </a:cubicBezTo>
                  <a:cubicBezTo>
                    <a:pt x="744" y="317"/>
                    <a:pt x="737" y="296"/>
                    <a:pt x="728" y="275"/>
                  </a:cubicBezTo>
                  <a:cubicBezTo>
                    <a:pt x="785" y="212"/>
                    <a:pt x="785" y="212"/>
                    <a:pt x="785" y="212"/>
                  </a:cubicBezTo>
                  <a:cubicBezTo>
                    <a:pt x="721" y="123"/>
                    <a:pt x="721" y="123"/>
                    <a:pt x="721" y="123"/>
                  </a:cubicBezTo>
                  <a:cubicBezTo>
                    <a:pt x="643" y="158"/>
                    <a:pt x="643" y="158"/>
                    <a:pt x="643" y="158"/>
                  </a:cubicBezTo>
                  <a:cubicBezTo>
                    <a:pt x="626" y="143"/>
                    <a:pt x="607" y="130"/>
                    <a:pt x="588" y="118"/>
                  </a:cubicBezTo>
                  <a:cubicBezTo>
                    <a:pt x="597" y="33"/>
                    <a:pt x="597" y="33"/>
                    <a:pt x="597" y="33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39" y="73"/>
                    <a:pt x="428" y="72"/>
                    <a:pt x="416" y="72"/>
                  </a:cubicBezTo>
                  <a:close/>
                  <a:moveTo>
                    <a:pt x="718" y="412"/>
                  </a:moveTo>
                  <a:cubicBezTo>
                    <a:pt x="718" y="579"/>
                    <a:pt x="583" y="714"/>
                    <a:pt x="417" y="714"/>
                  </a:cubicBezTo>
                  <a:cubicBezTo>
                    <a:pt x="250" y="714"/>
                    <a:pt x="115" y="579"/>
                    <a:pt x="115" y="413"/>
                  </a:cubicBezTo>
                  <a:cubicBezTo>
                    <a:pt x="115" y="246"/>
                    <a:pt x="250" y="111"/>
                    <a:pt x="416" y="111"/>
                  </a:cubicBezTo>
                  <a:cubicBezTo>
                    <a:pt x="583" y="111"/>
                    <a:pt x="718" y="246"/>
                    <a:pt x="718" y="4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9"/>
            <p:cNvSpPr>
              <a:spLocks noEditPoints="1"/>
            </p:cNvSpPr>
            <p:nvPr/>
          </p:nvSpPr>
          <p:spPr bwMode="auto">
            <a:xfrm>
              <a:off x="4237038" y="1311275"/>
              <a:ext cx="1177925" cy="1179513"/>
            </a:xfrm>
            <a:custGeom>
              <a:avLst/>
              <a:gdLst>
                <a:gd name="T0" fmla="*/ 301 w 603"/>
                <a:gd name="T1" fmla="*/ 0 h 603"/>
                <a:gd name="T2" fmla="*/ 0 w 603"/>
                <a:gd name="T3" fmla="*/ 302 h 603"/>
                <a:gd name="T4" fmla="*/ 302 w 603"/>
                <a:gd name="T5" fmla="*/ 603 h 603"/>
                <a:gd name="T6" fmla="*/ 603 w 603"/>
                <a:gd name="T7" fmla="*/ 301 h 603"/>
                <a:gd name="T8" fmla="*/ 301 w 603"/>
                <a:gd name="T9" fmla="*/ 0 h 603"/>
                <a:gd name="T10" fmla="*/ 302 w 603"/>
                <a:gd name="T11" fmla="*/ 586 h 603"/>
                <a:gd name="T12" fmla="*/ 17 w 603"/>
                <a:gd name="T13" fmla="*/ 302 h 603"/>
                <a:gd name="T14" fmla="*/ 301 w 603"/>
                <a:gd name="T15" fmla="*/ 17 h 603"/>
                <a:gd name="T16" fmla="*/ 586 w 603"/>
                <a:gd name="T17" fmla="*/ 301 h 603"/>
                <a:gd name="T18" fmla="*/ 302 w 603"/>
                <a:gd name="T19" fmla="*/ 586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603">
                  <a:moveTo>
                    <a:pt x="301" y="0"/>
                  </a:moveTo>
                  <a:cubicBezTo>
                    <a:pt x="135" y="0"/>
                    <a:pt x="0" y="135"/>
                    <a:pt x="0" y="302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468" y="603"/>
                    <a:pt x="603" y="468"/>
                    <a:pt x="603" y="301"/>
                  </a:cubicBezTo>
                  <a:cubicBezTo>
                    <a:pt x="603" y="135"/>
                    <a:pt x="468" y="0"/>
                    <a:pt x="301" y="0"/>
                  </a:cubicBezTo>
                  <a:close/>
                  <a:moveTo>
                    <a:pt x="302" y="586"/>
                  </a:moveTo>
                  <a:cubicBezTo>
                    <a:pt x="144" y="586"/>
                    <a:pt x="17" y="459"/>
                    <a:pt x="17" y="302"/>
                  </a:cubicBezTo>
                  <a:cubicBezTo>
                    <a:pt x="17" y="145"/>
                    <a:pt x="144" y="17"/>
                    <a:pt x="301" y="17"/>
                  </a:cubicBezTo>
                  <a:cubicBezTo>
                    <a:pt x="458" y="17"/>
                    <a:pt x="586" y="144"/>
                    <a:pt x="586" y="301"/>
                  </a:cubicBezTo>
                  <a:cubicBezTo>
                    <a:pt x="586" y="458"/>
                    <a:pt x="459" y="586"/>
                    <a:pt x="302" y="5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9765" y="1405589"/>
              <a:ext cx="992470" cy="992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30738" y="2849562"/>
            <a:ext cx="1344613" cy="1335088"/>
            <a:chOff x="4630738" y="2849562"/>
            <a:chExt cx="1344613" cy="1335088"/>
          </a:xfrm>
        </p:grpSpPr>
        <p:sp>
          <p:nvSpPr>
            <p:cNvPr id="70" name="Freeform 20"/>
            <p:cNvSpPr>
              <a:spLocks noEditPoints="1"/>
            </p:cNvSpPr>
            <p:nvPr/>
          </p:nvSpPr>
          <p:spPr bwMode="auto">
            <a:xfrm>
              <a:off x="4630738" y="2849562"/>
              <a:ext cx="1344613" cy="1335088"/>
            </a:xfrm>
            <a:custGeom>
              <a:avLst/>
              <a:gdLst>
                <a:gd name="T0" fmla="*/ 344 w 688"/>
                <a:gd name="T1" fmla="*/ 60 h 682"/>
                <a:gd name="T2" fmla="*/ 316 w 688"/>
                <a:gd name="T3" fmla="*/ 61 h 682"/>
                <a:gd name="T4" fmla="*/ 280 w 688"/>
                <a:gd name="T5" fmla="*/ 0 h 682"/>
                <a:gd name="T6" fmla="*/ 194 w 688"/>
                <a:gd name="T7" fmla="*/ 28 h 682"/>
                <a:gd name="T8" fmla="*/ 202 w 688"/>
                <a:gd name="T9" fmla="*/ 98 h 682"/>
                <a:gd name="T10" fmla="*/ 157 w 688"/>
                <a:gd name="T11" fmla="*/ 131 h 682"/>
                <a:gd name="T12" fmla="*/ 92 w 688"/>
                <a:gd name="T13" fmla="*/ 102 h 682"/>
                <a:gd name="T14" fmla="*/ 39 w 688"/>
                <a:gd name="T15" fmla="*/ 175 h 682"/>
                <a:gd name="T16" fmla="*/ 86 w 688"/>
                <a:gd name="T17" fmla="*/ 228 h 682"/>
                <a:gd name="T18" fmla="*/ 69 w 688"/>
                <a:gd name="T19" fmla="*/ 281 h 682"/>
                <a:gd name="T20" fmla="*/ 0 w 688"/>
                <a:gd name="T21" fmla="*/ 296 h 682"/>
                <a:gd name="T22" fmla="*/ 0 w 688"/>
                <a:gd name="T23" fmla="*/ 386 h 682"/>
                <a:gd name="T24" fmla="*/ 69 w 688"/>
                <a:gd name="T25" fmla="*/ 401 h 682"/>
                <a:gd name="T26" fmla="*/ 86 w 688"/>
                <a:gd name="T27" fmla="*/ 454 h 682"/>
                <a:gd name="T28" fmla="*/ 39 w 688"/>
                <a:gd name="T29" fmla="*/ 506 h 682"/>
                <a:gd name="T30" fmla="*/ 92 w 688"/>
                <a:gd name="T31" fmla="*/ 579 h 682"/>
                <a:gd name="T32" fmla="*/ 157 w 688"/>
                <a:gd name="T33" fmla="*/ 551 h 682"/>
                <a:gd name="T34" fmla="*/ 202 w 688"/>
                <a:gd name="T35" fmla="*/ 583 h 682"/>
                <a:gd name="T36" fmla="*/ 195 w 688"/>
                <a:gd name="T37" fmla="*/ 654 h 682"/>
                <a:gd name="T38" fmla="*/ 281 w 688"/>
                <a:gd name="T39" fmla="*/ 682 h 682"/>
                <a:gd name="T40" fmla="*/ 316 w 688"/>
                <a:gd name="T41" fmla="*/ 620 h 682"/>
                <a:gd name="T42" fmla="*/ 344 w 688"/>
                <a:gd name="T43" fmla="*/ 622 h 682"/>
                <a:gd name="T44" fmla="*/ 372 w 688"/>
                <a:gd name="T45" fmla="*/ 620 h 682"/>
                <a:gd name="T46" fmla="*/ 407 w 688"/>
                <a:gd name="T47" fmla="*/ 681 h 682"/>
                <a:gd name="T48" fmla="*/ 493 w 688"/>
                <a:gd name="T49" fmla="*/ 654 h 682"/>
                <a:gd name="T50" fmla="*/ 486 w 688"/>
                <a:gd name="T51" fmla="*/ 583 h 682"/>
                <a:gd name="T52" fmla="*/ 531 w 688"/>
                <a:gd name="T53" fmla="*/ 550 h 682"/>
                <a:gd name="T54" fmla="*/ 596 w 688"/>
                <a:gd name="T55" fmla="*/ 579 h 682"/>
                <a:gd name="T56" fmla="*/ 649 w 688"/>
                <a:gd name="T57" fmla="*/ 506 h 682"/>
                <a:gd name="T58" fmla="*/ 601 w 688"/>
                <a:gd name="T59" fmla="*/ 453 h 682"/>
                <a:gd name="T60" fmla="*/ 618 w 688"/>
                <a:gd name="T61" fmla="*/ 400 h 682"/>
                <a:gd name="T62" fmla="*/ 688 w 688"/>
                <a:gd name="T63" fmla="*/ 385 h 682"/>
                <a:gd name="T64" fmla="*/ 688 w 688"/>
                <a:gd name="T65" fmla="*/ 295 h 682"/>
                <a:gd name="T66" fmla="*/ 618 w 688"/>
                <a:gd name="T67" fmla="*/ 281 h 682"/>
                <a:gd name="T68" fmla="*/ 601 w 688"/>
                <a:gd name="T69" fmla="*/ 227 h 682"/>
                <a:gd name="T70" fmla="*/ 648 w 688"/>
                <a:gd name="T71" fmla="*/ 175 h 682"/>
                <a:gd name="T72" fmla="*/ 595 w 688"/>
                <a:gd name="T73" fmla="*/ 102 h 682"/>
                <a:gd name="T74" fmla="*/ 531 w 688"/>
                <a:gd name="T75" fmla="*/ 131 h 682"/>
                <a:gd name="T76" fmla="*/ 485 w 688"/>
                <a:gd name="T77" fmla="*/ 98 h 682"/>
                <a:gd name="T78" fmla="*/ 493 w 688"/>
                <a:gd name="T79" fmla="*/ 27 h 682"/>
                <a:gd name="T80" fmla="*/ 407 w 688"/>
                <a:gd name="T81" fmla="*/ 0 h 682"/>
                <a:gd name="T82" fmla="*/ 371 w 688"/>
                <a:gd name="T83" fmla="*/ 61 h 682"/>
                <a:gd name="T84" fmla="*/ 344 w 688"/>
                <a:gd name="T85" fmla="*/ 60 h 682"/>
                <a:gd name="T86" fmla="*/ 593 w 688"/>
                <a:gd name="T87" fmla="*/ 340 h 682"/>
                <a:gd name="T88" fmla="*/ 344 w 688"/>
                <a:gd name="T89" fmla="*/ 590 h 682"/>
                <a:gd name="T90" fmla="*/ 95 w 688"/>
                <a:gd name="T91" fmla="*/ 341 h 682"/>
                <a:gd name="T92" fmla="*/ 344 w 688"/>
                <a:gd name="T93" fmla="*/ 92 h 682"/>
                <a:gd name="T94" fmla="*/ 593 w 688"/>
                <a:gd name="T95" fmla="*/ 34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682">
                  <a:moveTo>
                    <a:pt x="344" y="60"/>
                  </a:moveTo>
                  <a:cubicBezTo>
                    <a:pt x="334" y="60"/>
                    <a:pt x="325" y="60"/>
                    <a:pt x="316" y="61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202" y="98"/>
                    <a:pt x="202" y="98"/>
                    <a:pt x="202" y="98"/>
                  </a:cubicBezTo>
                  <a:cubicBezTo>
                    <a:pt x="186" y="107"/>
                    <a:pt x="170" y="118"/>
                    <a:pt x="157" y="131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86" y="228"/>
                    <a:pt x="86" y="228"/>
                    <a:pt x="86" y="228"/>
                  </a:cubicBezTo>
                  <a:cubicBezTo>
                    <a:pt x="79" y="245"/>
                    <a:pt x="73" y="262"/>
                    <a:pt x="69" y="281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73" y="419"/>
                    <a:pt x="79" y="437"/>
                    <a:pt x="86" y="454"/>
                  </a:cubicBezTo>
                  <a:cubicBezTo>
                    <a:pt x="39" y="506"/>
                    <a:pt x="39" y="506"/>
                    <a:pt x="39" y="506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71" y="563"/>
                    <a:pt x="186" y="574"/>
                    <a:pt x="202" y="583"/>
                  </a:cubicBezTo>
                  <a:cubicBezTo>
                    <a:pt x="195" y="654"/>
                    <a:pt x="195" y="654"/>
                    <a:pt x="195" y="654"/>
                  </a:cubicBezTo>
                  <a:cubicBezTo>
                    <a:pt x="281" y="682"/>
                    <a:pt x="281" y="682"/>
                    <a:pt x="281" y="682"/>
                  </a:cubicBezTo>
                  <a:cubicBezTo>
                    <a:pt x="316" y="620"/>
                    <a:pt x="316" y="620"/>
                    <a:pt x="316" y="620"/>
                  </a:cubicBezTo>
                  <a:cubicBezTo>
                    <a:pt x="325" y="621"/>
                    <a:pt x="335" y="622"/>
                    <a:pt x="344" y="622"/>
                  </a:cubicBezTo>
                  <a:cubicBezTo>
                    <a:pt x="353" y="622"/>
                    <a:pt x="363" y="621"/>
                    <a:pt x="372" y="620"/>
                  </a:cubicBezTo>
                  <a:cubicBezTo>
                    <a:pt x="407" y="681"/>
                    <a:pt x="407" y="681"/>
                    <a:pt x="407" y="681"/>
                  </a:cubicBezTo>
                  <a:cubicBezTo>
                    <a:pt x="493" y="654"/>
                    <a:pt x="493" y="654"/>
                    <a:pt x="493" y="654"/>
                  </a:cubicBezTo>
                  <a:cubicBezTo>
                    <a:pt x="486" y="583"/>
                    <a:pt x="486" y="583"/>
                    <a:pt x="486" y="583"/>
                  </a:cubicBezTo>
                  <a:cubicBezTo>
                    <a:pt x="502" y="574"/>
                    <a:pt x="517" y="563"/>
                    <a:pt x="531" y="550"/>
                  </a:cubicBezTo>
                  <a:cubicBezTo>
                    <a:pt x="596" y="579"/>
                    <a:pt x="596" y="579"/>
                    <a:pt x="596" y="579"/>
                  </a:cubicBezTo>
                  <a:cubicBezTo>
                    <a:pt x="649" y="506"/>
                    <a:pt x="649" y="506"/>
                    <a:pt x="649" y="506"/>
                  </a:cubicBezTo>
                  <a:cubicBezTo>
                    <a:pt x="601" y="453"/>
                    <a:pt x="601" y="453"/>
                    <a:pt x="601" y="453"/>
                  </a:cubicBezTo>
                  <a:cubicBezTo>
                    <a:pt x="609" y="436"/>
                    <a:pt x="614" y="419"/>
                    <a:pt x="618" y="400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295"/>
                    <a:pt x="688" y="295"/>
                    <a:pt x="688" y="295"/>
                  </a:cubicBezTo>
                  <a:cubicBezTo>
                    <a:pt x="618" y="281"/>
                    <a:pt x="618" y="281"/>
                    <a:pt x="618" y="281"/>
                  </a:cubicBezTo>
                  <a:cubicBezTo>
                    <a:pt x="614" y="262"/>
                    <a:pt x="609" y="244"/>
                    <a:pt x="601" y="227"/>
                  </a:cubicBezTo>
                  <a:cubicBezTo>
                    <a:pt x="648" y="175"/>
                    <a:pt x="648" y="175"/>
                    <a:pt x="648" y="175"/>
                  </a:cubicBezTo>
                  <a:cubicBezTo>
                    <a:pt x="595" y="102"/>
                    <a:pt x="595" y="102"/>
                    <a:pt x="595" y="102"/>
                  </a:cubicBezTo>
                  <a:cubicBezTo>
                    <a:pt x="531" y="131"/>
                    <a:pt x="531" y="131"/>
                    <a:pt x="531" y="131"/>
                  </a:cubicBezTo>
                  <a:cubicBezTo>
                    <a:pt x="517" y="118"/>
                    <a:pt x="502" y="107"/>
                    <a:pt x="485" y="98"/>
                  </a:cubicBezTo>
                  <a:cubicBezTo>
                    <a:pt x="493" y="27"/>
                    <a:pt x="493" y="27"/>
                    <a:pt x="493" y="27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371" y="61"/>
                    <a:pt x="371" y="61"/>
                    <a:pt x="371" y="61"/>
                  </a:cubicBezTo>
                  <a:cubicBezTo>
                    <a:pt x="362" y="60"/>
                    <a:pt x="353" y="60"/>
                    <a:pt x="344" y="60"/>
                  </a:cubicBezTo>
                  <a:close/>
                  <a:moveTo>
                    <a:pt x="593" y="340"/>
                  </a:moveTo>
                  <a:cubicBezTo>
                    <a:pt x="593" y="478"/>
                    <a:pt x="481" y="590"/>
                    <a:pt x="344" y="590"/>
                  </a:cubicBezTo>
                  <a:cubicBezTo>
                    <a:pt x="206" y="590"/>
                    <a:pt x="95" y="478"/>
                    <a:pt x="95" y="341"/>
                  </a:cubicBezTo>
                  <a:cubicBezTo>
                    <a:pt x="95" y="203"/>
                    <a:pt x="206" y="92"/>
                    <a:pt x="344" y="92"/>
                  </a:cubicBezTo>
                  <a:cubicBezTo>
                    <a:pt x="481" y="91"/>
                    <a:pt x="593" y="203"/>
                    <a:pt x="593" y="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1"/>
            <p:cNvSpPr>
              <a:spLocks noEditPoints="1"/>
            </p:cNvSpPr>
            <p:nvPr/>
          </p:nvSpPr>
          <p:spPr bwMode="auto">
            <a:xfrm>
              <a:off x="4816475" y="3027362"/>
              <a:ext cx="973138" cy="976313"/>
            </a:xfrm>
            <a:custGeom>
              <a:avLst/>
              <a:gdLst>
                <a:gd name="T0" fmla="*/ 249 w 498"/>
                <a:gd name="T1" fmla="*/ 1 h 499"/>
                <a:gd name="T2" fmla="*/ 0 w 498"/>
                <a:gd name="T3" fmla="*/ 250 h 499"/>
                <a:gd name="T4" fmla="*/ 249 w 498"/>
                <a:gd name="T5" fmla="*/ 499 h 499"/>
                <a:gd name="T6" fmla="*/ 498 w 498"/>
                <a:gd name="T7" fmla="*/ 249 h 499"/>
                <a:gd name="T8" fmla="*/ 249 w 498"/>
                <a:gd name="T9" fmla="*/ 1 h 499"/>
                <a:gd name="T10" fmla="*/ 249 w 498"/>
                <a:gd name="T11" fmla="*/ 484 h 499"/>
                <a:gd name="T12" fmla="*/ 14 w 498"/>
                <a:gd name="T13" fmla="*/ 250 h 499"/>
                <a:gd name="T14" fmla="*/ 249 w 498"/>
                <a:gd name="T15" fmla="*/ 15 h 499"/>
                <a:gd name="T16" fmla="*/ 484 w 498"/>
                <a:gd name="T17" fmla="*/ 249 h 499"/>
                <a:gd name="T18" fmla="*/ 249 w 498"/>
                <a:gd name="T19" fmla="*/ 48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9">
                  <a:moveTo>
                    <a:pt x="249" y="1"/>
                  </a:moveTo>
                  <a:cubicBezTo>
                    <a:pt x="111" y="1"/>
                    <a:pt x="0" y="112"/>
                    <a:pt x="0" y="250"/>
                  </a:cubicBezTo>
                  <a:cubicBezTo>
                    <a:pt x="0" y="387"/>
                    <a:pt x="111" y="499"/>
                    <a:pt x="249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8" y="112"/>
                    <a:pt x="386" y="0"/>
                    <a:pt x="249" y="1"/>
                  </a:cubicBezTo>
                  <a:close/>
                  <a:moveTo>
                    <a:pt x="249" y="484"/>
                  </a:moveTo>
                  <a:cubicBezTo>
                    <a:pt x="119" y="484"/>
                    <a:pt x="14" y="379"/>
                    <a:pt x="14" y="250"/>
                  </a:cubicBezTo>
                  <a:cubicBezTo>
                    <a:pt x="14" y="120"/>
                    <a:pt x="119" y="15"/>
                    <a:pt x="249" y="15"/>
                  </a:cubicBezTo>
                  <a:cubicBezTo>
                    <a:pt x="378" y="15"/>
                    <a:pt x="483" y="120"/>
                    <a:pt x="484" y="249"/>
                  </a:cubicBezTo>
                  <a:cubicBezTo>
                    <a:pt x="484" y="379"/>
                    <a:pt x="379" y="484"/>
                    <a:pt x="249" y="4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03879" y="3119541"/>
              <a:ext cx="798330" cy="798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28875" y="2149475"/>
            <a:ext cx="2193925" cy="2178050"/>
            <a:chOff x="2428875" y="2149475"/>
            <a:chExt cx="2193925" cy="2178050"/>
          </a:xfrm>
        </p:grpSpPr>
        <p:sp>
          <p:nvSpPr>
            <p:cNvPr id="66" name="Freeform 16"/>
            <p:cNvSpPr>
              <a:spLocks noEditPoints="1"/>
            </p:cNvSpPr>
            <p:nvPr/>
          </p:nvSpPr>
          <p:spPr bwMode="auto">
            <a:xfrm>
              <a:off x="2428875" y="2149475"/>
              <a:ext cx="2193925" cy="2178050"/>
            </a:xfrm>
            <a:custGeom>
              <a:avLst/>
              <a:gdLst>
                <a:gd name="T0" fmla="*/ 561 w 1122"/>
                <a:gd name="T1" fmla="*/ 98 h 1113"/>
                <a:gd name="T2" fmla="*/ 515 w 1122"/>
                <a:gd name="T3" fmla="*/ 100 h 1113"/>
                <a:gd name="T4" fmla="*/ 457 w 1122"/>
                <a:gd name="T5" fmla="*/ 1 h 1113"/>
                <a:gd name="T6" fmla="*/ 317 w 1122"/>
                <a:gd name="T7" fmla="*/ 46 h 1113"/>
                <a:gd name="T8" fmla="*/ 329 w 1122"/>
                <a:gd name="T9" fmla="*/ 161 h 1113"/>
                <a:gd name="T10" fmla="*/ 256 w 1122"/>
                <a:gd name="T11" fmla="*/ 215 h 1113"/>
                <a:gd name="T12" fmla="*/ 150 w 1122"/>
                <a:gd name="T13" fmla="*/ 168 h 1113"/>
                <a:gd name="T14" fmla="*/ 64 w 1122"/>
                <a:gd name="T15" fmla="*/ 287 h 1113"/>
                <a:gd name="T16" fmla="*/ 141 w 1122"/>
                <a:gd name="T17" fmla="*/ 373 h 1113"/>
                <a:gd name="T18" fmla="*/ 113 w 1122"/>
                <a:gd name="T19" fmla="*/ 459 h 1113"/>
                <a:gd name="T20" fmla="*/ 0 w 1122"/>
                <a:gd name="T21" fmla="*/ 483 h 1113"/>
                <a:gd name="T22" fmla="*/ 0 w 1122"/>
                <a:gd name="T23" fmla="*/ 630 h 1113"/>
                <a:gd name="T24" fmla="*/ 113 w 1122"/>
                <a:gd name="T25" fmla="*/ 654 h 1113"/>
                <a:gd name="T26" fmla="*/ 141 w 1122"/>
                <a:gd name="T27" fmla="*/ 741 h 1113"/>
                <a:gd name="T28" fmla="*/ 64 w 1122"/>
                <a:gd name="T29" fmla="*/ 827 h 1113"/>
                <a:gd name="T30" fmla="*/ 151 w 1122"/>
                <a:gd name="T31" fmla="*/ 946 h 1113"/>
                <a:gd name="T32" fmla="*/ 256 w 1122"/>
                <a:gd name="T33" fmla="*/ 899 h 1113"/>
                <a:gd name="T34" fmla="*/ 330 w 1122"/>
                <a:gd name="T35" fmla="*/ 952 h 1113"/>
                <a:gd name="T36" fmla="*/ 318 w 1122"/>
                <a:gd name="T37" fmla="*/ 1067 h 1113"/>
                <a:gd name="T38" fmla="*/ 458 w 1122"/>
                <a:gd name="T39" fmla="*/ 1113 h 1113"/>
                <a:gd name="T40" fmla="*/ 516 w 1122"/>
                <a:gd name="T41" fmla="*/ 1013 h 1113"/>
                <a:gd name="T42" fmla="*/ 561 w 1122"/>
                <a:gd name="T43" fmla="*/ 1015 h 1113"/>
                <a:gd name="T44" fmla="*/ 607 w 1122"/>
                <a:gd name="T45" fmla="*/ 1013 h 1113"/>
                <a:gd name="T46" fmla="*/ 665 w 1122"/>
                <a:gd name="T47" fmla="*/ 1113 h 1113"/>
                <a:gd name="T48" fmla="*/ 805 w 1122"/>
                <a:gd name="T49" fmla="*/ 1067 h 1113"/>
                <a:gd name="T50" fmla="*/ 793 w 1122"/>
                <a:gd name="T51" fmla="*/ 952 h 1113"/>
                <a:gd name="T52" fmla="*/ 866 w 1122"/>
                <a:gd name="T53" fmla="*/ 899 h 1113"/>
                <a:gd name="T54" fmla="*/ 972 w 1122"/>
                <a:gd name="T55" fmla="*/ 945 h 1113"/>
                <a:gd name="T56" fmla="*/ 1058 w 1122"/>
                <a:gd name="T57" fmla="*/ 826 h 1113"/>
                <a:gd name="T58" fmla="*/ 981 w 1122"/>
                <a:gd name="T59" fmla="*/ 741 h 1113"/>
                <a:gd name="T60" fmla="*/ 1009 w 1122"/>
                <a:gd name="T61" fmla="*/ 654 h 1113"/>
                <a:gd name="T62" fmla="*/ 1122 w 1122"/>
                <a:gd name="T63" fmla="*/ 630 h 1113"/>
                <a:gd name="T64" fmla="*/ 1122 w 1122"/>
                <a:gd name="T65" fmla="*/ 483 h 1113"/>
                <a:gd name="T66" fmla="*/ 1009 w 1122"/>
                <a:gd name="T67" fmla="*/ 459 h 1113"/>
                <a:gd name="T68" fmla="*/ 981 w 1122"/>
                <a:gd name="T69" fmla="*/ 372 h 1113"/>
                <a:gd name="T70" fmla="*/ 1058 w 1122"/>
                <a:gd name="T71" fmla="*/ 286 h 1113"/>
                <a:gd name="T72" fmla="*/ 971 w 1122"/>
                <a:gd name="T73" fmla="*/ 167 h 1113"/>
                <a:gd name="T74" fmla="*/ 866 w 1122"/>
                <a:gd name="T75" fmla="*/ 214 h 1113"/>
                <a:gd name="T76" fmla="*/ 792 w 1122"/>
                <a:gd name="T77" fmla="*/ 160 h 1113"/>
                <a:gd name="T78" fmla="*/ 804 w 1122"/>
                <a:gd name="T79" fmla="*/ 46 h 1113"/>
                <a:gd name="T80" fmla="*/ 664 w 1122"/>
                <a:gd name="T81" fmla="*/ 0 h 1113"/>
                <a:gd name="T82" fmla="*/ 606 w 1122"/>
                <a:gd name="T83" fmla="*/ 100 h 1113"/>
                <a:gd name="T84" fmla="*/ 561 w 1122"/>
                <a:gd name="T85" fmla="*/ 98 h 1113"/>
                <a:gd name="T86" fmla="*/ 967 w 1122"/>
                <a:gd name="T87" fmla="*/ 556 h 1113"/>
                <a:gd name="T88" fmla="*/ 561 w 1122"/>
                <a:gd name="T89" fmla="*/ 963 h 1113"/>
                <a:gd name="T90" fmla="*/ 155 w 1122"/>
                <a:gd name="T91" fmla="*/ 557 h 1113"/>
                <a:gd name="T92" fmla="*/ 561 w 1122"/>
                <a:gd name="T93" fmla="*/ 150 h 1113"/>
                <a:gd name="T94" fmla="*/ 967 w 1122"/>
                <a:gd name="T95" fmla="*/ 556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2" h="1113">
                  <a:moveTo>
                    <a:pt x="561" y="98"/>
                  </a:moveTo>
                  <a:cubicBezTo>
                    <a:pt x="545" y="98"/>
                    <a:pt x="530" y="99"/>
                    <a:pt x="515" y="100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29" y="161"/>
                    <a:pt x="329" y="161"/>
                    <a:pt x="329" y="161"/>
                  </a:cubicBezTo>
                  <a:cubicBezTo>
                    <a:pt x="303" y="176"/>
                    <a:pt x="278" y="194"/>
                    <a:pt x="256" y="215"/>
                  </a:cubicBezTo>
                  <a:cubicBezTo>
                    <a:pt x="150" y="168"/>
                    <a:pt x="150" y="168"/>
                    <a:pt x="150" y="1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141" y="373"/>
                    <a:pt x="141" y="373"/>
                    <a:pt x="141" y="373"/>
                  </a:cubicBezTo>
                  <a:cubicBezTo>
                    <a:pt x="129" y="400"/>
                    <a:pt x="120" y="429"/>
                    <a:pt x="113" y="459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113" y="654"/>
                    <a:pt x="113" y="654"/>
                    <a:pt x="113" y="654"/>
                  </a:cubicBezTo>
                  <a:cubicBezTo>
                    <a:pt x="120" y="685"/>
                    <a:pt x="129" y="714"/>
                    <a:pt x="141" y="741"/>
                  </a:cubicBezTo>
                  <a:cubicBezTo>
                    <a:pt x="64" y="827"/>
                    <a:pt x="64" y="827"/>
                    <a:pt x="64" y="827"/>
                  </a:cubicBezTo>
                  <a:cubicBezTo>
                    <a:pt x="151" y="946"/>
                    <a:pt x="151" y="946"/>
                    <a:pt x="151" y="946"/>
                  </a:cubicBezTo>
                  <a:cubicBezTo>
                    <a:pt x="256" y="899"/>
                    <a:pt x="256" y="899"/>
                    <a:pt x="256" y="899"/>
                  </a:cubicBezTo>
                  <a:cubicBezTo>
                    <a:pt x="279" y="919"/>
                    <a:pt x="304" y="937"/>
                    <a:pt x="330" y="952"/>
                  </a:cubicBezTo>
                  <a:cubicBezTo>
                    <a:pt x="318" y="1067"/>
                    <a:pt x="318" y="1067"/>
                    <a:pt x="318" y="1067"/>
                  </a:cubicBezTo>
                  <a:cubicBezTo>
                    <a:pt x="458" y="1113"/>
                    <a:pt x="458" y="1113"/>
                    <a:pt x="458" y="1113"/>
                  </a:cubicBezTo>
                  <a:cubicBezTo>
                    <a:pt x="516" y="1013"/>
                    <a:pt x="516" y="1013"/>
                    <a:pt x="516" y="1013"/>
                  </a:cubicBezTo>
                  <a:cubicBezTo>
                    <a:pt x="531" y="1014"/>
                    <a:pt x="546" y="1015"/>
                    <a:pt x="561" y="1015"/>
                  </a:cubicBezTo>
                  <a:cubicBezTo>
                    <a:pt x="577" y="1015"/>
                    <a:pt x="592" y="1014"/>
                    <a:pt x="607" y="1013"/>
                  </a:cubicBezTo>
                  <a:cubicBezTo>
                    <a:pt x="665" y="1113"/>
                    <a:pt x="665" y="1113"/>
                    <a:pt x="665" y="1113"/>
                  </a:cubicBezTo>
                  <a:cubicBezTo>
                    <a:pt x="805" y="1067"/>
                    <a:pt x="805" y="1067"/>
                    <a:pt x="805" y="1067"/>
                  </a:cubicBezTo>
                  <a:cubicBezTo>
                    <a:pt x="793" y="952"/>
                    <a:pt x="793" y="952"/>
                    <a:pt x="793" y="952"/>
                  </a:cubicBezTo>
                  <a:cubicBezTo>
                    <a:pt x="819" y="937"/>
                    <a:pt x="844" y="919"/>
                    <a:pt x="866" y="899"/>
                  </a:cubicBezTo>
                  <a:cubicBezTo>
                    <a:pt x="972" y="945"/>
                    <a:pt x="972" y="945"/>
                    <a:pt x="972" y="945"/>
                  </a:cubicBezTo>
                  <a:cubicBezTo>
                    <a:pt x="1058" y="826"/>
                    <a:pt x="1058" y="826"/>
                    <a:pt x="1058" y="826"/>
                  </a:cubicBezTo>
                  <a:cubicBezTo>
                    <a:pt x="981" y="741"/>
                    <a:pt x="981" y="741"/>
                    <a:pt x="981" y="741"/>
                  </a:cubicBezTo>
                  <a:cubicBezTo>
                    <a:pt x="993" y="713"/>
                    <a:pt x="1002" y="684"/>
                    <a:pt x="1009" y="654"/>
                  </a:cubicBezTo>
                  <a:cubicBezTo>
                    <a:pt x="1122" y="630"/>
                    <a:pt x="1122" y="630"/>
                    <a:pt x="1122" y="630"/>
                  </a:cubicBezTo>
                  <a:cubicBezTo>
                    <a:pt x="1122" y="483"/>
                    <a:pt x="1122" y="483"/>
                    <a:pt x="1122" y="483"/>
                  </a:cubicBezTo>
                  <a:cubicBezTo>
                    <a:pt x="1009" y="459"/>
                    <a:pt x="1009" y="459"/>
                    <a:pt x="1009" y="459"/>
                  </a:cubicBezTo>
                  <a:cubicBezTo>
                    <a:pt x="1002" y="428"/>
                    <a:pt x="993" y="400"/>
                    <a:pt x="981" y="372"/>
                  </a:cubicBezTo>
                  <a:cubicBezTo>
                    <a:pt x="1058" y="286"/>
                    <a:pt x="1058" y="286"/>
                    <a:pt x="1058" y="286"/>
                  </a:cubicBezTo>
                  <a:cubicBezTo>
                    <a:pt x="971" y="167"/>
                    <a:pt x="971" y="167"/>
                    <a:pt x="971" y="167"/>
                  </a:cubicBezTo>
                  <a:cubicBezTo>
                    <a:pt x="866" y="214"/>
                    <a:pt x="866" y="214"/>
                    <a:pt x="866" y="214"/>
                  </a:cubicBezTo>
                  <a:cubicBezTo>
                    <a:pt x="843" y="194"/>
                    <a:pt x="818" y="176"/>
                    <a:pt x="792" y="160"/>
                  </a:cubicBezTo>
                  <a:cubicBezTo>
                    <a:pt x="804" y="46"/>
                    <a:pt x="804" y="46"/>
                    <a:pt x="804" y="46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06" y="100"/>
                    <a:pt x="606" y="100"/>
                    <a:pt x="606" y="100"/>
                  </a:cubicBezTo>
                  <a:cubicBezTo>
                    <a:pt x="591" y="99"/>
                    <a:pt x="576" y="98"/>
                    <a:pt x="561" y="98"/>
                  </a:cubicBezTo>
                  <a:close/>
                  <a:moveTo>
                    <a:pt x="967" y="556"/>
                  </a:moveTo>
                  <a:cubicBezTo>
                    <a:pt x="967" y="781"/>
                    <a:pt x="786" y="963"/>
                    <a:pt x="561" y="963"/>
                  </a:cubicBezTo>
                  <a:cubicBezTo>
                    <a:pt x="337" y="963"/>
                    <a:pt x="155" y="781"/>
                    <a:pt x="155" y="557"/>
                  </a:cubicBezTo>
                  <a:cubicBezTo>
                    <a:pt x="155" y="332"/>
                    <a:pt x="336" y="151"/>
                    <a:pt x="561" y="150"/>
                  </a:cubicBezTo>
                  <a:cubicBezTo>
                    <a:pt x="785" y="150"/>
                    <a:pt x="967" y="332"/>
                    <a:pt x="967" y="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732088" y="2443162"/>
              <a:ext cx="1587500" cy="1590675"/>
            </a:xfrm>
            <a:custGeom>
              <a:avLst/>
              <a:gdLst>
                <a:gd name="T0" fmla="*/ 406 w 812"/>
                <a:gd name="T1" fmla="*/ 0 h 813"/>
                <a:gd name="T2" fmla="*/ 0 w 812"/>
                <a:gd name="T3" fmla="*/ 407 h 813"/>
                <a:gd name="T4" fmla="*/ 406 w 812"/>
                <a:gd name="T5" fmla="*/ 813 h 813"/>
                <a:gd name="T6" fmla="*/ 812 w 812"/>
                <a:gd name="T7" fmla="*/ 406 h 813"/>
                <a:gd name="T8" fmla="*/ 406 w 812"/>
                <a:gd name="T9" fmla="*/ 0 h 813"/>
                <a:gd name="T10" fmla="*/ 406 w 812"/>
                <a:gd name="T11" fmla="*/ 789 h 813"/>
                <a:gd name="T12" fmla="*/ 23 w 812"/>
                <a:gd name="T13" fmla="*/ 407 h 813"/>
                <a:gd name="T14" fmla="*/ 406 w 812"/>
                <a:gd name="T15" fmla="*/ 24 h 813"/>
                <a:gd name="T16" fmla="*/ 789 w 812"/>
                <a:gd name="T17" fmla="*/ 406 h 813"/>
                <a:gd name="T18" fmla="*/ 406 w 812"/>
                <a:gd name="T19" fmla="*/ 789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813">
                  <a:moveTo>
                    <a:pt x="406" y="0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31"/>
                    <a:pt x="182" y="813"/>
                    <a:pt x="406" y="813"/>
                  </a:cubicBezTo>
                  <a:cubicBezTo>
                    <a:pt x="631" y="813"/>
                    <a:pt x="812" y="631"/>
                    <a:pt x="812" y="406"/>
                  </a:cubicBezTo>
                  <a:cubicBezTo>
                    <a:pt x="812" y="182"/>
                    <a:pt x="630" y="0"/>
                    <a:pt x="406" y="0"/>
                  </a:cubicBezTo>
                  <a:close/>
                  <a:moveTo>
                    <a:pt x="406" y="789"/>
                  </a:moveTo>
                  <a:cubicBezTo>
                    <a:pt x="195" y="790"/>
                    <a:pt x="23" y="618"/>
                    <a:pt x="23" y="407"/>
                  </a:cubicBezTo>
                  <a:cubicBezTo>
                    <a:pt x="23" y="195"/>
                    <a:pt x="194" y="24"/>
                    <a:pt x="406" y="24"/>
                  </a:cubicBezTo>
                  <a:cubicBezTo>
                    <a:pt x="617" y="23"/>
                    <a:pt x="789" y="195"/>
                    <a:pt x="789" y="406"/>
                  </a:cubicBezTo>
                  <a:cubicBezTo>
                    <a:pt x="789" y="618"/>
                    <a:pt x="618" y="789"/>
                    <a:pt x="406" y="7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841523" y="2554186"/>
              <a:ext cx="1368628" cy="136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5802078" y="1262049"/>
            <a:ext cx="2548933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1、歌曲个人购买（非商业）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2、歌曲商业购买（商用）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3、歌曲版权购买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3" name="TextBox 1"/>
          <p:cNvSpPr txBox="1"/>
          <p:nvPr/>
        </p:nvSpPr>
        <p:spPr>
          <a:xfrm>
            <a:off x="5802079" y="1033088"/>
            <a:ext cx="1162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Black" panose="020F0502020204030203" charset="0"/>
              </a:rPr>
              <a:t>歌曲</a:t>
            </a:r>
            <a:r>
              <a:rPr lang="en-US" altLang="zh-CN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Black" panose="020F0502020204030203" charset="0"/>
              </a:rPr>
              <a:t>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Black" panose="020F0502020204030203" charset="0"/>
              </a:rPr>
              <a:t>版权</a:t>
            </a:r>
            <a:r>
              <a:rPr lang="zh-CN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Black" panose="020F0502020204030203" charset="0"/>
              </a:rPr>
              <a:t>销售</a:t>
            </a:r>
            <a:endParaRPr lang="zh-CN" sz="1200" dirty="0">
              <a:solidFill>
                <a:schemeClr val="accent1"/>
              </a:solidFill>
              <a:latin typeface="+mj-lt"/>
              <a:ea typeface="微软雅黑" panose="020B0503020204020204" charset="-122"/>
              <a:cs typeface="Lato Black" panose="020F0502020204030203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5904260" y="1292652"/>
            <a:ext cx="19455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16"/>
          <p:cNvGrpSpPr/>
          <p:nvPr/>
        </p:nvGrpSpPr>
        <p:grpSpPr>
          <a:xfrm>
            <a:off x="3128666" y="2961101"/>
            <a:ext cx="609133" cy="492903"/>
            <a:chOff x="1209675" y="6354763"/>
            <a:chExt cx="449263" cy="363538"/>
          </a:xfrm>
          <a:solidFill>
            <a:srgbClr val="020302"/>
          </a:solidFill>
        </p:grpSpPr>
        <p:sp>
          <p:nvSpPr>
            <p:cNvPr id="32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3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4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5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0" name="Group 259"/>
          <p:cNvGrpSpPr/>
          <p:nvPr/>
        </p:nvGrpSpPr>
        <p:grpSpPr>
          <a:xfrm>
            <a:off x="4676776" y="1606487"/>
            <a:ext cx="432276" cy="495794"/>
            <a:chOff x="4638675" y="4654550"/>
            <a:chExt cx="388938" cy="446088"/>
          </a:xfrm>
          <a:solidFill>
            <a:srgbClr val="020302"/>
          </a:solidFill>
        </p:grpSpPr>
        <p:sp>
          <p:nvSpPr>
            <p:cNvPr id="41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2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3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4" name="Group 268"/>
          <p:cNvGrpSpPr/>
          <p:nvPr/>
        </p:nvGrpSpPr>
        <p:grpSpPr>
          <a:xfrm>
            <a:off x="5156795" y="3311789"/>
            <a:ext cx="292499" cy="464380"/>
            <a:chOff x="3824288" y="5486400"/>
            <a:chExt cx="307975" cy="488950"/>
          </a:xfrm>
          <a:solidFill>
            <a:srgbClr val="020302"/>
          </a:solidFill>
        </p:grpSpPr>
        <p:sp>
          <p:nvSpPr>
            <p:cNvPr id="4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50" name="矩形 49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6155607" y="3618757"/>
            <a:ext cx="254893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音乐创作解决方案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defTabSz="914400">
              <a:lnSpc>
                <a:spcPct val="150000"/>
              </a:lnSpc>
              <a:defRPr/>
            </a:pPr>
            <a:endParaRPr lang="en-US" altLang="zh-CN" sz="900" kern="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6155608" y="3389796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Black" panose="020F0502020204030203" charset="0"/>
              </a:rPr>
              <a:t>音乐创作解决方案</a:t>
            </a:r>
            <a:endParaRPr lang="zh-CN" sz="1200" dirty="0">
              <a:solidFill>
                <a:schemeClr val="accent1"/>
              </a:solidFill>
              <a:latin typeface="+mj-lt"/>
              <a:ea typeface="微软雅黑" panose="020B0503020204020204" charset="-122"/>
              <a:cs typeface="Lato Black" panose="020F0502020204030203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6257789" y="3649360"/>
            <a:ext cx="19455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588735" y="4033837"/>
            <a:ext cx="254893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平台广告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defTabSz="914400">
              <a:lnSpc>
                <a:spcPct val="150000"/>
              </a:lnSpc>
              <a:defRPr/>
            </a:pPr>
            <a:endParaRPr lang="en-US" altLang="zh-CN" sz="900" kern="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588736" y="3804876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dirty="0">
                <a:solidFill>
                  <a:schemeClr val="accent1"/>
                </a:solidFill>
                <a:latin typeface="+mj-lt"/>
                <a:ea typeface="微软雅黑" panose="020B0503020204020204" charset="-122"/>
                <a:cs typeface="Lato Black" panose="020F0502020204030203" charset="0"/>
              </a:rPr>
              <a:t>广告</a:t>
            </a:r>
            <a:endParaRPr lang="zh-CN" sz="1200" dirty="0">
              <a:solidFill>
                <a:schemeClr val="accent1"/>
              </a:solidFill>
              <a:latin typeface="+mj-lt"/>
              <a:ea typeface="微软雅黑" panose="020B0503020204020204" charset="-122"/>
              <a:cs typeface="Lato Black" panose="020F0502020204030203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690917" y="4064440"/>
            <a:ext cx="19455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82" grpId="0"/>
      <p:bldP spid="83" grpId="0"/>
      <p:bldP spid="50" grpId="0"/>
      <p:bldP spid="51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588" y="341153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1.3 </a:t>
            </a:r>
            <a:r>
              <a:rPr lang="zh-CN" altLang="en-US" sz="18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团队介绍</a:t>
            </a:r>
            <a:endParaRPr lang="zh-CN" altLang="en-US" sz="18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85588" y="693809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TEAM INTRODUCTION</a:t>
            </a:r>
            <a:endParaRPr lang="vi-VN" sz="1200" b="1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2513" y="334472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1800" b="1">
                <a:solidFill>
                  <a:schemeClr val="accent1"/>
                </a:solidFill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00204" y="1574801"/>
            <a:ext cx="1612358" cy="2901075"/>
          </a:xfrm>
          <a:prstGeom prst="roundRect">
            <a:avLst>
              <a:gd name="adj" fmla="val 7250"/>
            </a:avLst>
          </a:prstGeom>
          <a:noFill/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40" tIns="234759" rIns="204241" bIns="234758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/>
          </a:p>
        </p:txBody>
      </p:sp>
      <p:sp>
        <p:nvSpPr>
          <p:cNvPr id="98" name="圆角矩形 97"/>
          <p:cNvSpPr/>
          <p:nvPr/>
        </p:nvSpPr>
        <p:spPr>
          <a:xfrm>
            <a:off x="2679921" y="1574801"/>
            <a:ext cx="1612358" cy="2901075"/>
          </a:xfrm>
          <a:prstGeom prst="roundRect">
            <a:avLst>
              <a:gd name="adj" fmla="val 7250"/>
            </a:avLst>
          </a:prstGeom>
          <a:noFill/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40" tIns="234759" rIns="204241" bIns="234758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/>
          </a:p>
        </p:txBody>
      </p:sp>
      <p:sp>
        <p:nvSpPr>
          <p:cNvPr id="99" name="圆角矩形 98"/>
          <p:cNvSpPr/>
          <p:nvPr/>
        </p:nvSpPr>
        <p:spPr>
          <a:xfrm>
            <a:off x="4859638" y="1574801"/>
            <a:ext cx="1612358" cy="2901075"/>
          </a:xfrm>
          <a:prstGeom prst="roundRect">
            <a:avLst>
              <a:gd name="adj" fmla="val 7250"/>
            </a:avLst>
          </a:prstGeom>
          <a:noFill/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40" tIns="234759" rIns="204241" bIns="234758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/>
          </a:p>
        </p:txBody>
      </p:sp>
      <p:sp>
        <p:nvSpPr>
          <p:cNvPr id="100" name="圆角矩形 99"/>
          <p:cNvSpPr/>
          <p:nvPr/>
        </p:nvSpPr>
        <p:spPr>
          <a:xfrm>
            <a:off x="7039356" y="1574800"/>
            <a:ext cx="1612358" cy="2901075"/>
          </a:xfrm>
          <a:prstGeom prst="roundRect">
            <a:avLst>
              <a:gd name="adj" fmla="val 7250"/>
            </a:avLst>
          </a:prstGeom>
          <a:noFill/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40" tIns="234759" rIns="204241" bIns="234758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/>
          </a:p>
        </p:txBody>
      </p:sp>
      <p:grpSp>
        <p:nvGrpSpPr>
          <p:cNvPr id="101" name="组合 100"/>
          <p:cNvGrpSpPr/>
          <p:nvPr/>
        </p:nvGrpSpPr>
        <p:grpSpPr>
          <a:xfrm>
            <a:off x="751245" y="1684839"/>
            <a:ext cx="1166466" cy="1166466"/>
            <a:chOff x="374676" y="1261905"/>
            <a:chExt cx="1532708" cy="1532708"/>
          </a:xfrm>
          <a:effectLst/>
        </p:grpSpPr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481051" y="1360393"/>
              <a:ext cx="1319958" cy="1319958"/>
            </a:xfrm>
            <a:prstGeom prst="ellipse">
              <a:avLst/>
            </a:prstGeom>
            <a:ln>
              <a:noFill/>
            </a:ln>
            <a:effectLst/>
          </p:spPr>
        </p:pic>
        <p:sp>
          <p:nvSpPr>
            <p:cNvPr id="103" name="椭圆 102"/>
            <p:cNvSpPr/>
            <p:nvPr/>
          </p:nvSpPr>
          <p:spPr>
            <a:xfrm>
              <a:off x="374676" y="1261905"/>
              <a:ext cx="1532708" cy="153270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矩形 103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1039203" y="2937832"/>
            <a:ext cx="5905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范洋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5" name="矩形 104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660607" y="3643504"/>
            <a:ext cx="1347742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微软创投企业技术合伙人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6" name="矩形 105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1085852" y="3250760"/>
            <a:ext cx="497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CEO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07" name="直接连接符 10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CxnSpPr/>
          <p:nvPr/>
        </p:nvCxnSpPr>
        <p:spPr>
          <a:xfrm>
            <a:off x="1255383" y="3536498"/>
            <a:ext cx="1581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10" name="矩形 109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3088042" y="3250760"/>
            <a:ext cx="84709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PARTNER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11" name="直接连接符 110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CxnSpPr/>
          <p:nvPr/>
        </p:nvCxnSpPr>
        <p:spPr>
          <a:xfrm>
            <a:off x="3410852" y="3536498"/>
            <a:ext cx="1581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14" name="矩形 113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5421379" y="3250760"/>
            <a:ext cx="49657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1200" b="1" kern="0">
                <a:solidFill>
                  <a:schemeClr val="accent1"/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CTO</a:t>
            </a:r>
            <a:endParaRPr lang="en-US" altLang="zh-CN" sz="1200" b="1" kern="0">
              <a:solidFill>
                <a:schemeClr val="accent1"/>
              </a:solidFill>
              <a:latin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5" name="直接连接符 114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CxnSpPr/>
          <p:nvPr/>
        </p:nvCxnSpPr>
        <p:spPr>
          <a:xfrm>
            <a:off x="5590569" y="3536498"/>
            <a:ext cx="1581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18" name="矩形 117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7449271" y="3250760"/>
            <a:ext cx="80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zh-CN" altLang="en-US" sz="1200" b="1" kern="0">
                <a:solidFill>
                  <a:schemeClr val="accent1"/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运营总监</a:t>
            </a:r>
            <a:endParaRPr lang="zh-CN" altLang="en-US" sz="1200" b="1" kern="0">
              <a:solidFill>
                <a:schemeClr val="accent1"/>
              </a:solidFill>
              <a:latin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9" name="直接连接符 118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CxnSpPr/>
          <p:nvPr/>
        </p:nvCxnSpPr>
        <p:spPr>
          <a:xfrm>
            <a:off x="7770286" y="3536498"/>
            <a:ext cx="1581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grpSp>
        <p:nvGrpSpPr>
          <p:cNvPr id="120" name="组合 119"/>
          <p:cNvGrpSpPr/>
          <p:nvPr/>
        </p:nvGrpSpPr>
        <p:grpSpPr>
          <a:xfrm>
            <a:off x="2901735" y="1653662"/>
            <a:ext cx="1166466" cy="1166466"/>
            <a:chOff x="2696691" y="1293383"/>
            <a:chExt cx="1532708" cy="1532708"/>
          </a:xfrm>
          <a:effectLst/>
        </p:grpSpPr>
        <p:pic>
          <p:nvPicPr>
            <p:cNvPr id="121" name="图片 120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2782978" y="1379670"/>
              <a:ext cx="1360135" cy="1360135"/>
            </a:xfrm>
            <a:prstGeom prst="ellipse">
              <a:avLst/>
            </a:prstGeom>
            <a:ln>
              <a:noFill/>
            </a:ln>
            <a:effectLst/>
          </p:spPr>
        </p:pic>
        <p:sp>
          <p:nvSpPr>
            <p:cNvPr id="122" name="椭圆 121"/>
            <p:cNvSpPr/>
            <p:nvPr/>
          </p:nvSpPr>
          <p:spPr>
            <a:xfrm>
              <a:off x="2696691" y="1293383"/>
              <a:ext cx="1532708" cy="153270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080770" y="1653662"/>
            <a:ext cx="1166466" cy="1166466"/>
            <a:chOff x="4970666" y="1293383"/>
            <a:chExt cx="1532708" cy="1532708"/>
          </a:xfrm>
          <a:effectLst/>
        </p:grpSpPr>
        <p:pic>
          <p:nvPicPr>
            <p:cNvPr id="124" name="图片 12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5056953" y="1379670"/>
              <a:ext cx="1360135" cy="1360135"/>
            </a:xfrm>
            <a:prstGeom prst="ellipse">
              <a:avLst/>
            </a:prstGeom>
            <a:ln>
              <a:noFill/>
            </a:ln>
            <a:effectLst/>
          </p:spPr>
        </p:pic>
        <p:sp>
          <p:nvSpPr>
            <p:cNvPr id="125" name="椭圆 124"/>
            <p:cNvSpPr/>
            <p:nvPr/>
          </p:nvSpPr>
          <p:spPr>
            <a:xfrm>
              <a:off x="4970666" y="1293383"/>
              <a:ext cx="1532708" cy="153270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7263987" y="1638647"/>
            <a:ext cx="1166466" cy="1166466"/>
            <a:chOff x="7234029" y="1142383"/>
            <a:chExt cx="1532708" cy="1532708"/>
          </a:xfrm>
          <a:effectLst/>
        </p:grpSpPr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7319740" y="1228094"/>
              <a:ext cx="1361287" cy="1361287"/>
            </a:xfrm>
            <a:prstGeom prst="ellipse">
              <a:avLst/>
            </a:prstGeom>
            <a:ln>
              <a:noFill/>
            </a:ln>
            <a:effectLst/>
          </p:spPr>
        </p:pic>
        <p:sp>
          <p:nvSpPr>
            <p:cNvPr id="128" name="椭圆 127"/>
            <p:cNvSpPr/>
            <p:nvPr/>
          </p:nvSpPr>
          <p:spPr>
            <a:xfrm>
              <a:off x="7234029" y="1142383"/>
              <a:ext cx="1532708" cy="153270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矩形 38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3216312" y="2899627"/>
            <a:ext cx="5905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张翀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0" name="矩形 39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5391975" y="2898917"/>
            <a:ext cx="5905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周宇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7329217" y="289891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您的姓名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2" name="矩形 41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2820328" y="3652244"/>
            <a:ext cx="1347742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浙江省公安局项目负责人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矩形 42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5013378" y="3652244"/>
            <a:ext cx="1347742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上市公司机器学习专家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5" name="矩形 44" descr="e7d195523061f1c09e9d68d7cf438b91ef959ecb14fc25d26BBA7F7DBC18E55DFF4014AF651F0BF2569D4B6C1DA7F1A4683A481403BD872FC687266AD13265C1DE7C373772FD8728ABDD69ADD03BFF5BE2862BC891DBB79EE80220048C832D7201188615207BC8C15E107A3B483A4C120BD0E6B4B48294E74DC2FEF71648F53F217CC187E1CA5AD2BBF99AB6776B381D"/>
          <p:cNvSpPr/>
          <p:nvPr/>
        </p:nvSpPr>
        <p:spPr>
          <a:xfrm>
            <a:off x="7171664" y="3643504"/>
            <a:ext cx="1347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为客户提供有效服务，是我们工作的方向和价值评价的标尺，成就客户就是成就我们自己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75" grpId="0" animBg="1"/>
      <p:bldP spid="98" grpId="0" animBg="1"/>
      <p:bldP spid="99" grpId="0" animBg="1"/>
      <p:bldP spid="100" grpId="0" animBg="1"/>
      <p:bldP spid="104" grpId="0"/>
      <p:bldP spid="105" grpId="0"/>
      <p:bldP spid="106" grpId="0"/>
      <p:bldP spid="110" grpId="0"/>
      <p:bldP spid="114" grpId="0"/>
      <p:bldP spid="118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8807" y="415568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市场价值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68807" y="768224"/>
            <a:ext cx="118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MARKET VALUE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5732" y="408887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graphicFrame>
        <p:nvGraphicFramePr>
          <p:cNvPr id="39" name="图表 38"/>
          <p:cNvGraphicFramePr/>
          <p:nvPr/>
        </p:nvGraphicFramePr>
        <p:xfrm>
          <a:off x="575732" y="1137556"/>
          <a:ext cx="3528908" cy="2919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0" name="图表 39"/>
          <p:cNvGraphicFramePr/>
          <p:nvPr/>
        </p:nvGraphicFramePr>
        <p:xfrm>
          <a:off x="5195147" y="1137556"/>
          <a:ext cx="3528908" cy="2919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矩形 40"/>
          <p:cNvSpPr/>
          <p:nvPr/>
        </p:nvSpPr>
        <p:spPr>
          <a:xfrm>
            <a:off x="1208900" y="4379910"/>
            <a:ext cx="2583154" cy="42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9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90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388179" y="4379910"/>
            <a:ext cx="2245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689768" y="4379910"/>
            <a:ext cx="2583154" cy="42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9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90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869047" y="4379910"/>
            <a:ext cx="2245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65527" y="4057226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+mn-ea"/>
              </a:rPr>
              <a:t>2015</a:t>
            </a:r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销售情况</a:t>
            </a:r>
            <a:endParaRPr lang="zh-CN" altLang="en-US" sz="1400" b="1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46395" y="4057225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+mn-ea"/>
              </a:rPr>
              <a:t>2016</a:t>
            </a:r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销售情况</a:t>
            </a:r>
            <a:endParaRPr lang="zh-CN" altLang="en-US" sz="1400" b="1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Graphic spid="39" grpId="0">
        <p:bldAsOne/>
      </p:bldGraphic>
      <p:bldGraphic spid="40" grpId="0">
        <p:bldAsOne/>
      </p:bldGraphic>
      <p:bldP spid="41" grpId="0"/>
      <p:bldP spid="43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7397" y="442011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市场价值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67397" y="794667"/>
            <a:ext cx="118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MARKET VALUE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4322" y="435330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659283" y="1819050"/>
            <a:ext cx="1137424" cy="1137424"/>
          </a:xfrm>
          <a:prstGeom prst="ellipse">
            <a:avLst/>
          </a:prstGeom>
          <a:solidFill>
            <a:schemeClr val="accent1"/>
          </a:solidFill>
          <a:ln>
            <a:solidFill>
              <a:srgbClr val="050506"/>
            </a:solidFill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833512" y="1797844"/>
            <a:ext cx="1137424" cy="1137424"/>
          </a:xfrm>
          <a:prstGeom prst="ellipse">
            <a:avLst/>
          </a:prstGeom>
          <a:solidFill>
            <a:schemeClr val="accent1"/>
          </a:solidFill>
          <a:ln>
            <a:solidFill>
              <a:srgbClr val="050506"/>
            </a:solidFill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036488" y="1814806"/>
            <a:ext cx="1137424" cy="1137424"/>
          </a:xfrm>
          <a:prstGeom prst="ellipse">
            <a:avLst/>
          </a:prstGeom>
          <a:solidFill>
            <a:schemeClr val="accent1"/>
          </a:solidFill>
          <a:ln>
            <a:solidFill>
              <a:srgbClr val="050506"/>
            </a:solidFill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181967" y="1785134"/>
            <a:ext cx="1137424" cy="1137424"/>
          </a:xfrm>
          <a:prstGeom prst="ellipse">
            <a:avLst/>
          </a:prstGeom>
          <a:solidFill>
            <a:schemeClr val="accent1"/>
          </a:solidFill>
          <a:ln>
            <a:solidFill>
              <a:srgbClr val="050506"/>
            </a:solidFill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弧形 50"/>
          <p:cNvSpPr/>
          <p:nvPr/>
        </p:nvSpPr>
        <p:spPr>
          <a:xfrm>
            <a:off x="422321" y="1548171"/>
            <a:ext cx="1611351" cy="1611351"/>
          </a:xfrm>
          <a:prstGeom prst="arc">
            <a:avLst>
              <a:gd name="adj1" fmla="val 16200000"/>
              <a:gd name="adj2" fmla="val 9990258"/>
            </a:avLst>
          </a:prstGeom>
          <a:noFill/>
          <a:ln w="28575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文本框 7"/>
          <p:cNvSpPr txBox="1">
            <a:spLocks noChangeArrowheads="1"/>
          </p:cNvSpPr>
          <p:nvPr/>
        </p:nvSpPr>
        <p:spPr bwMode="auto">
          <a:xfrm>
            <a:off x="827084" y="2135724"/>
            <a:ext cx="80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000000"/>
                </a:solidFill>
                <a:latin typeface="+mj-lt"/>
                <a:ea typeface="+mj-ea"/>
              </a:rPr>
              <a:t>83%</a:t>
            </a:r>
            <a:endParaRPr lang="en-US" altLang="zh-CN" sz="2400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53" name="弧形 52"/>
          <p:cNvSpPr/>
          <p:nvPr/>
        </p:nvSpPr>
        <p:spPr>
          <a:xfrm>
            <a:off x="2596549" y="1548171"/>
            <a:ext cx="1611351" cy="1611351"/>
          </a:xfrm>
          <a:prstGeom prst="arc">
            <a:avLst>
              <a:gd name="adj1" fmla="val 16200000"/>
              <a:gd name="adj2" fmla="val 13035177"/>
            </a:avLst>
          </a:prstGeom>
          <a:noFill/>
          <a:ln w="28575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文本框 7"/>
          <p:cNvSpPr txBox="1">
            <a:spLocks noChangeArrowheads="1"/>
          </p:cNvSpPr>
          <p:nvPr/>
        </p:nvSpPr>
        <p:spPr bwMode="auto">
          <a:xfrm>
            <a:off x="3013707" y="2123014"/>
            <a:ext cx="80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latin typeface="+mj-lt"/>
                <a:ea typeface="+mj-ea"/>
              </a:rPr>
              <a:t>91%</a:t>
            </a:r>
            <a:endParaRPr lang="en-US" altLang="zh-CN" sz="240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55" name="弧形 54"/>
          <p:cNvSpPr/>
          <p:nvPr/>
        </p:nvSpPr>
        <p:spPr>
          <a:xfrm>
            <a:off x="4770777" y="1548171"/>
            <a:ext cx="1611351" cy="1611351"/>
          </a:xfrm>
          <a:prstGeom prst="arc">
            <a:avLst>
              <a:gd name="adj1" fmla="val 16200000"/>
              <a:gd name="adj2" fmla="val 6686712"/>
            </a:avLst>
          </a:prstGeom>
          <a:noFill/>
          <a:ln w="28575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框 7"/>
          <p:cNvSpPr txBox="1">
            <a:spLocks noChangeArrowheads="1"/>
          </p:cNvSpPr>
          <p:nvPr/>
        </p:nvSpPr>
        <p:spPr bwMode="auto">
          <a:xfrm>
            <a:off x="5187935" y="2156930"/>
            <a:ext cx="80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latin typeface="+mj-lt"/>
                <a:ea typeface="+mj-ea"/>
              </a:rPr>
              <a:t>54%</a:t>
            </a:r>
            <a:endParaRPr lang="en-US" altLang="zh-CN" sz="240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57" name="弧形 56"/>
          <p:cNvSpPr/>
          <p:nvPr/>
        </p:nvSpPr>
        <p:spPr>
          <a:xfrm>
            <a:off x="6945005" y="1548171"/>
            <a:ext cx="1611351" cy="1611351"/>
          </a:xfrm>
          <a:prstGeom prst="arc">
            <a:avLst>
              <a:gd name="adj1" fmla="val 16200000"/>
              <a:gd name="adj2" fmla="val 2968442"/>
            </a:avLst>
          </a:prstGeom>
          <a:noFill/>
          <a:ln w="28575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文本框 7"/>
          <p:cNvSpPr txBox="1">
            <a:spLocks noChangeArrowheads="1"/>
          </p:cNvSpPr>
          <p:nvPr/>
        </p:nvSpPr>
        <p:spPr bwMode="auto">
          <a:xfrm>
            <a:off x="7349768" y="2104278"/>
            <a:ext cx="80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latin typeface="+mj-lt"/>
                <a:ea typeface="+mj-ea"/>
              </a:rPr>
              <a:t>45%</a:t>
            </a:r>
            <a:endParaRPr lang="en-US" altLang="zh-CN" sz="240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59" name="文本框 6"/>
          <p:cNvSpPr txBox="1">
            <a:spLocks noChangeArrowheads="1"/>
          </p:cNvSpPr>
          <p:nvPr/>
        </p:nvSpPr>
        <p:spPr bwMode="auto">
          <a:xfrm>
            <a:off x="361088" y="3358349"/>
            <a:ext cx="16515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j-lt"/>
                <a:ea typeface="+mj-ea"/>
              </a:rPr>
              <a:t>替换您的标题</a:t>
            </a:r>
            <a:endParaRPr lang="en-US" altLang="zh-CN" sz="14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5221" y="3728129"/>
            <a:ext cx="1811284" cy="53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067397" y="3659652"/>
            <a:ext cx="238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266159" y="3710498"/>
            <a:ext cx="238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544764" y="3729011"/>
            <a:ext cx="238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7663496" y="3736367"/>
            <a:ext cx="238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80007" y="3742841"/>
            <a:ext cx="1811284" cy="53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30795" y="3742841"/>
            <a:ext cx="1811284" cy="53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77344" y="3746209"/>
            <a:ext cx="1811284" cy="53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文本框 6"/>
          <p:cNvSpPr txBox="1">
            <a:spLocks noChangeArrowheads="1"/>
          </p:cNvSpPr>
          <p:nvPr/>
        </p:nvSpPr>
        <p:spPr bwMode="auto">
          <a:xfrm>
            <a:off x="2576424" y="3358349"/>
            <a:ext cx="16515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j-lt"/>
                <a:ea typeface="+mj-ea"/>
              </a:rPr>
              <a:t>替换您的标题</a:t>
            </a:r>
            <a:endParaRPr lang="en-US" altLang="zh-CN" sz="14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35" name="文本框 6"/>
          <p:cNvSpPr txBox="1">
            <a:spLocks noChangeArrowheads="1"/>
          </p:cNvSpPr>
          <p:nvPr/>
        </p:nvSpPr>
        <p:spPr bwMode="auto">
          <a:xfrm>
            <a:off x="4910637" y="3358349"/>
            <a:ext cx="16515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j-lt"/>
                <a:ea typeface="+mj-ea"/>
              </a:rPr>
              <a:t>替换您的标题</a:t>
            </a:r>
            <a:endParaRPr lang="en-US" altLang="zh-CN" sz="14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36" name="文本框 6"/>
          <p:cNvSpPr txBox="1">
            <a:spLocks noChangeArrowheads="1"/>
          </p:cNvSpPr>
          <p:nvPr/>
        </p:nvSpPr>
        <p:spPr bwMode="auto">
          <a:xfrm>
            <a:off x="6957186" y="3324777"/>
            <a:ext cx="16515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j-lt"/>
                <a:ea typeface="+mj-ea"/>
              </a:rPr>
              <a:t>替换您的标题</a:t>
            </a:r>
            <a:endParaRPr lang="en-US" altLang="zh-CN" sz="14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/>
      <p:bldP spid="6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16245" y="1778277"/>
            <a:ext cx="3559485" cy="23753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09320" y="425644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市场分析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09320" y="778300"/>
            <a:ext cx="1374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MARKET ANALYSIS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6245" y="418963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1652693"/>
            <a:ext cx="4653280" cy="2732132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562963" y="1845920"/>
            <a:ext cx="1371058" cy="36398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2"/>
                </a:solidFill>
                <a:latin typeface="+mj-ea"/>
                <a:ea typeface="+mj-ea"/>
              </a:rPr>
              <a:t>2017</a:t>
            </a:r>
            <a:r>
              <a:rPr lang="zh-CN" altLang="en-US" sz="1200" b="1" dirty="0">
                <a:solidFill>
                  <a:schemeClr val="accent2"/>
                </a:solidFill>
                <a:latin typeface="+mj-ea"/>
                <a:ea typeface="+mj-ea"/>
              </a:rPr>
              <a:t>年市场分析</a:t>
            </a:r>
            <a:endParaRPr lang="zh-CN" altLang="en-US" sz="12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81482" y="2266878"/>
            <a:ext cx="3944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8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为客户提供有效服务，是我们工作的方向和价值评价的标尺，成就客户就是成就我们自己，为客户提供有效服务，是我们工作的方向和价值评价的标尺，成就客户就是成就我们自己，</a:t>
            </a:r>
            <a:endParaRPr lang="zh-CN" altLang="en-US" sz="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72000" y="3385831"/>
            <a:ext cx="528320" cy="528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5107702" y="3627147"/>
            <a:ext cx="162257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7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7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5100320" y="33212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5211780" y="3598293"/>
            <a:ext cx="2530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734115" y="3385831"/>
            <a:ext cx="528320" cy="528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1"/>
          <p:cNvSpPr txBox="1"/>
          <p:nvPr/>
        </p:nvSpPr>
        <p:spPr>
          <a:xfrm>
            <a:off x="7262435" y="33212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替换您的标题</a:t>
            </a:r>
            <a:endParaRPr lang="vi-V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7373895" y="3598293"/>
            <a:ext cx="2530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5"/>
          <p:cNvGrpSpPr/>
          <p:nvPr/>
        </p:nvGrpSpPr>
        <p:grpSpPr>
          <a:xfrm>
            <a:off x="4689193" y="3528535"/>
            <a:ext cx="293935" cy="247349"/>
            <a:chOff x="4605338" y="3814763"/>
            <a:chExt cx="420688" cy="354013"/>
          </a:xfrm>
          <a:solidFill>
            <a:srgbClr val="020302"/>
          </a:solidFill>
        </p:grpSpPr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6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9" name="Group 216"/>
          <p:cNvGrpSpPr/>
          <p:nvPr/>
        </p:nvGrpSpPr>
        <p:grpSpPr>
          <a:xfrm>
            <a:off x="6803219" y="3522989"/>
            <a:ext cx="313900" cy="254004"/>
            <a:chOff x="1209675" y="6354763"/>
            <a:chExt cx="449263" cy="363538"/>
          </a:xfrm>
          <a:solidFill>
            <a:srgbClr val="020302"/>
          </a:solidFill>
        </p:grpSpPr>
        <p:sp>
          <p:nvSpPr>
            <p:cNvPr id="30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1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2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5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43" name="矩形 42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7265374" y="3666006"/>
            <a:ext cx="162257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700" dirty="0">
                <a:solidFill>
                  <a:schemeClr val="bg1"/>
                </a:solidFill>
                <a:latin typeface="+mj-ea"/>
              </a:rPr>
              <a:t>为客户提供有效服务，是我们工作的方向和价值评价的标尺，成就客户就是成就我们自己，</a:t>
            </a:r>
            <a:endParaRPr lang="zh-CN" altLang="en-US" sz="70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33" grpId="0" animBg="1"/>
      <p:bldP spid="34" grpId="0"/>
      <p:bldP spid="5" grpId="0" animBg="1"/>
      <p:bldP spid="36" grpId="0"/>
      <p:bldP spid="37" grpId="0"/>
      <p:bldP spid="39" grpId="0" animBg="1"/>
      <p:bldP spid="41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87351" y="1254523"/>
          <a:ext cx="4159250" cy="3162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Rounded Rectangle 12"/>
          <p:cNvSpPr/>
          <p:nvPr/>
        </p:nvSpPr>
        <p:spPr>
          <a:xfrm>
            <a:off x="5075653" y="1376964"/>
            <a:ext cx="401324" cy="4013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Roboto Condensed" panose="02000000000000000000"/>
              <a:cs typeface="Roboto Condensed" panose="0200000000000000000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5188547" y="1518389"/>
            <a:ext cx="186772" cy="118470"/>
            <a:chOff x="6351" y="0"/>
            <a:chExt cx="490538" cy="311150"/>
          </a:xfrm>
          <a:solidFill>
            <a:schemeClr val="tx1"/>
          </a:solidFill>
        </p:grpSpPr>
        <p:sp>
          <p:nvSpPr>
            <p:cNvPr id="5" name="Freeform 144"/>
            <p:cNvSpPr>
              <a:spLocks noEditPoints="1"/>
            </p:cNvSpPr>
            <p:nvPr/>
          </p:nvSpPr>
          <p:spPr bwMode="auto">
            <a:xfrm>
              <a:off x="6351" y="0"/>
              <a:ext cx="490538" cy="311150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6" name="Freeform 145"/>
            <p:cNvSpPr/>
            <p:nvPr/>
          </p:nvSpPr>
          <p:spPr bwMode="auto">
            <a:xfrm>
              <a:off x="190501" y="93663"/>
              <a:ext cx="68263" cy="69850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7" name="Freeform 146"/>
            <p:cNvSpPr>
              <a:spLocks noEditPoints="1"/>
            </p:cNvSpPr>
            <p:nvPr/>
          </p:nvSpPr>
          <p:spPr bwMode="auto">
            <a:xfrm>
              <a:off x="144463" y="46038"/>
              <a:ext cx="214313" cy="219075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5561882" y="1254522"/>
            <a:ext cx="3055069" cy="707628"/>
            <a:chOff x="4826000" y="920370"/>
            <a:chExt cx="3055069" cy="707628"/>
          </a:xfrm>
        </p:grpSpPr>
        <p:sp>
          <p:nvSpPr>
            <p:cNvPr id="9" name="텍스트 개체 틀 2"/>
            <p:cNvSpPr txBox="1"/>
            <p:nvPr/>
          </p:nvSpPr>
          <p:spPr>
            <a:xfrm>
              <a:off x="4826000" y="1184741"/>
              <a:ext cx="3055069" cy="44325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800" dirty="0">
                  <a:solidFill>
                    <a:schemeClr val="bg1"/>
                  </a:solidFill>
                  <a:latin typeface="+mj-ea"/>
                </a:rPr>
                <a:t>一直以来，编曲作曲是有一定门槛的，但是很多人想着有一天自己能写歌</a:t>
              </a:r>
              <a:endParaRPr lang="zh-CN" sz="800" dirty="0">
                <a:solidFill>
                  <a:schemeClr val="bg1"/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10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1200" b="1" dirty="0">
                  <a:solidFill>
                    <a:schemeClr val="tx2">
                      <a:lumMod val="25000"/>
                      <a:lumOff val="75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门槛高</a:t>
              </a:r>
              <a:endParaRPr lang="zh-CN" sz="12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sp>
        <p:nvSpPr>
          <p:cNvPr id="11" name="Rounded Rectangle 11"/>
          <p:cNvSpPr/>
          <p:nvPr/>
        </p:nvSpPr>
        <p:spPr>
          <a:xfrm>
            <a:off x="5072419" y="2181262"/>
            <a:ext cx="401324" cy="401324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Roboto Condensed" panose="02000000000000000000"/>
              <a:cs typeface="Roboto Condensed" panose="02000000000000000000"/>
            </a:endParaRPr>
          </a:p>
        </p:txBody>
      </p:sp>
      <p:grpSp>
        <p:nvGrpSpPr>
          <p:cNvPr id="12" name="Group 18"/>
          <p:cNvGrpSpPr/>
          <p:nvPr/>
        </p:nvGrpSpPr>
        <p:grpSpPr>
          <a:xfrm>
            <a:off x="5191933" y="2294410"/>
            <a:ext cx="173781" cy="173781"/>
            <a:chOff x="6350" y="4763"/>
            <a:chExt cx="492125" cy="492125"/>
          </a:xfrm>
          <a:solidFill>
            <a:schemeClr val="tx1"/>
          </a:solidFill>
        </p:grpSpPr>
        <p:sp>
          <p:nvSpPr>
            <p:cNvPr id="13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14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15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sp>
        <p:nvSpPr>
          <p:cNvPr id="19" name="Rounded Rectangle 10"/>
          <p:cNvSpPr/>
          <p:nvPr/>
        </p:nvSpPr>
        <p:spPr>
          <a:xfrm>
            <a:off x="5075418" y="2985562"/>
            <a:ext cx="401324" cy="401324"/>
          </a:xfrm>
          <a:prstGeom prst="roundRect">
            <a:avLst>
              <a:gd name="adj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20" name="Freeform 53"/>
          <p:cNvSpPr>
            <a:spLocks noEditPoints="1"/>
          </p:cNvSpPr>
          <p:nvPr/>
        </p:nvSpPr>
        <p:spPr bwMode="auto">
          <a:xfrm>
            <a:off x="5207560" y="3101023"/>
            <a:ext cx="145958" cy="162731"/>
          </a:xfrm>
          <a:custGeom>
            <a:avLst/>
            <a:gdLst/>
            <a:ahLst/>
            <a:cxnLst>
              <a:cxn ang="0">
                <a:pos x="171" y="47"/>
              </a:cxn>
              <a:cxn ang="0">
                <a:pos x="177" y="36"/>
              </a:cxn>
              <a:cxn ang="0">
                <a:pos x="179" y="38"/>
              </a:cxn>
              <a:cxn ang="0">
                <a:pos x="184" y="38"/>
              </a:cxn>
              <a:cxn ang="0">
                <a:pos x="188" y="35"/>
              </a:cxn>
              <a:cxn ang="0">
                <a:pos x="193" y="28"/>
              </a:cxn>
              <a:cxn ang="0">
                <a:pos x="190" y="19"/>
              </a:cxn>
              <a:cxn ang="0">
                <a:pos x="161" y="2"/>
              </a:cxn>
              <a:cxn ang="0">
                <a:pos x="152" y="4"/>
              </a:cxn>
              <a:cxn ang="0">
                <a:pos x="148" y="11"/>
              </a:cxn>
              <a:cxn ang="0">
                <a:pos x="147" y="16"/>
              </a:cxn>
              <a:cxn ang="0">
                <a:pos x="150" y="20"/>
              </a:cxn>
              <a:cxn ang="0">
                <a:pos x="152" y="22"/>
              </a:cxn>
              <a:cxn ang="0">
                <a:pos x="146" y="32"/>
              </a:cxn>
              <a:cxn ang="0">
                <a:pos x="106" y="24"/>
              </a:cxn>
              <a:cxn ang="0">
                <a:pos x="65" y="32"/>
              </a:cxn>
              <a:cxn ang="0">
                <a:pos x="59" y="22"/>
              </a:cxn>
              <a:cxn ang="0">
                <a:pos x="62" y="20"/>
              </a:cxn>
              <a:cxn ang="0">
                <a:pos x="65" y="16"/>
              </a:cxn>
              <a:cxn ang="0">
                <a:pos x="64" y="11"/>
              </a:cxn>
              <a:cxn ang="0">
                <a:pos x="60" y="4"/>
              </a:cxn>
              <a:cxn ang="0">
                <a:pos x="51" y="2"/>
              </a:cxn>
              <a:cxn ang="0">
                <a:pos x="21" y="19"/>
              </a:cxn>
              <a:cxn ang="0">
                <a:pos x="19" y="28"/>
              </a:cxn>
              <a:cxn ang="0">
                <a:pos x="23" y="35"/>
              </a:cxn>
              <a:cxn ang="0">
                <a:pos x="27" y="38"/>
              </a:cxn>
              <a:cxn ang="0">
                <a:pos x="32" y="38"/>
              </a:cxn>
              <a:cxn ang="0">
                <a:pos x="34" y="36"/>
              </a:cxn>
              <a:cxn ang="0">
                <a:pos x="40" y="47"/>
              </a:cxn>
              <a:cxn ang="0">
                <a:pos x="0" y="129"/>
              </a:cxn>
              <a:cxn ang="0">
                <a:pos x="106" y="235"/>
              </a:cxn>
              <a:cxn ang="0">
                <a:pos x="211" y="129"/>
              </a:cxn>
              <a:cxn ang="0">
                <a:pos x="171" y="47"/>
              </a:cxn>
              <a:cxn ang="0">
                <a:pos x="106" y="214"/>
              </a:cxn>
              <a:cxn ang="0">
                <a:pos x="21" y="129"/>
              </a:cxn>
              <a:cxn ang="0">
                <a:pos x="106" y="44"/>
              </a:cxn>
              <a:cxn ang="0">
                <a:pos x="191" y="129"/>
              </a:cxn>
              <a:cxn ang="0">
                <a:pos x="106" y="214"/>
              </a:cxn>
              <a:cxn ang="0">
                <a:pos x="115" y="130"/>
              </a:cxn>
              <a:cxn ang="0">
                <a:pos x="115" y="129"/>
              </a:cxn>
              <a:cxn ang="0">
                <a:pos x="115" y="82"/>
              </a:cxn>
              <a:cxn ang="0">
                <a:pos x="106" y="73"/>
              </a:cxn>
              <a:cxn ang="0">
                <a:pos x="97" y="82"/>
              </a:cxn>
              <a:cxn ang="0">
                <a:pos x="97" y="129"/>
              </a:cxn>
              <a:cxn ang="0">
                <a:pos x="106" y="138"/>
              </a:cxn>
              <a:cxn ang="0">
                <a:pos x="107" y="138"/>
              </a:cxn>
              <a:cxn ang="0">
                <a:pos x="149" y="180"/>
              </a:cxn>
              <a:cxn ang="0">
                <a:pos x="153" y="182"/>
              </a:cxn>
              <a:cxn ang="0">
                <a:pos x="157" y="180"/>
              </a:cxn>
              <a:cxn ang="0">
                <a:pos x="157" y="173"/>
              </a:cxn>
              <a:cxn ang="0">
                <a:pos x="115" y="130"/>
              </a:cxn>
            </a:cxnLst>
            <a:rect l="0" t="0" r="r" b="b"/>
            <a:pathLst>
              <a:path w="211" h="235">
                <a:moveTo>
                  <a:pt x="171" y="47"/>
                </a:moveTo>
                <a:cubicBezTo>
                  <a:pt x="177" y="36"/>
                  <a:pt x="177" y="36"/>
                  <a:pt x="177" y="36"/>
                </a:cubicBezTo>
                <a:cubicBezTo>
                  <a:pt x="179" y="38"/>
                  <a:pt x="179" y="38"/>
                  <a:pt x="179" y="38"/>
                </a:cubicBezTo>
                <a:cubicBezTo>
                  <a:pt x="181" y="38"/>
                  <a:pt x="183" y="39"/>
                  <a:pt x="184" y="38"/>
                </a:cubicBezTo>
                <a:cubicBezTo>
                  <a:pt x="186" y="38"/>
                  <a:pt x="188" y="37"/>
                  <a:pt x="188" y="35"/>
                </a:cubicBezTo>
                <a:cubicBezTo>
                  <a:pt x="193" y="28"/>
                  <a:pt x="193" y="28"/>
                  <a:pt x="193" y="28"/>
                </a:cubicBezTo>
                <a:cubicBezTo>
                  <a:pt x="195" y="25"/>
                  <a:pt x="194" y="21"/>
                  <a:pt x="190" y="19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0"/>
                  <a:pt x="154" y="1"/>
                  <a:pt x="152" y="4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47" y="13"/>
                  <a:pt x="147" y="15"/>
                  <a:pt x="147" y="16"/>
                </a:cubicBezTo>
                <a:cubicBezTo>
                  <a:pt x="147" y="18"/>
                  <a:pt x="149" y="19"/>
                  <a:pt x="150" y="20"/>
                </a:cubicBezTo>
                <a:cubicBezTo>
                  <a:pt x="152" y="22"/>
                  <a:pt x="152" y="22"/>
                  <a:pt x="152" y="2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34" y="27"/>
                  <a:pt x="120" y="24"/>
                  <a:pt x="106" y="24"/>
                </a:cubicBezTo>
                <a:cubicBezTo>
                  <a:pt x="91" y="24"/>
                  <a:pt x="78" y="27"/>
                  <a:pt x="65" y="32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0"/>
                  <a:pt x="62" y="20"/>
                  <a:pt x="62" y="20"/>
                </a:cubicBezTo>
                <a:cubicBezTo>
                  <a:pt x="63" y="19"/>
                  <a:pt x="64" y="18"/>
                  <a:pt x="65" y="16"/>
                </a:cubicBezTo>
                <a:cubicBezTo>
                  <a:pt x="65" y="15"/>
                  <a:pt x="65" y="13"/>
                  <a:pt x="64" y="11"/>
                </a:cubicBezTo>
                <a:cubicBezTo>
                  <a:pt x="60" y="4"/>
                  <a:pt x="60" y="4"/>
                  <a:pt x="60" y="4"/>
                </a:cubicBezTo>
                <a:cubicBezTo>
                  <a:pt x="58" y="1"/>
                  <a:pt x="54" y="0"/>
                  <a:pt x="51" y="2"/>
                </a:cubicBezTo>
                <a:cubicBezTo>
                  <a:pt x="21" y="19"/>
                  <a:pt x="21" y="19"/>
                  <a:pt x="21" y="19"/>
                </a:cubicBezTo>
                <a:cubicBezTo>
                  <a:pt x="18" y="21"/>
                  <a:pt x="17" y="25"/>
                  <a:pt x="19" y="28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7"/>
                  <a:pt x="25" y="38"/>
                  <a:pt x="27" y="38"/>
                </a:cubicBezTo>
                <a:cubicBezTo>
                  <a:pt x="29" y="39"/>
                  <a:pt x="31" y="38"/>
                  <a:pt x="32" y="38"/>
                </a:cubicBezTo>
                <a:cubicBezTo>
                  <a:pt x="34" y="36"/>
                  <a:pt x="34" y="36"/>
                  <a:pt x="34" y="36"/>
                </a:cubicBezTo>
                <a:cubicBezTo>
                  <a:pt x="40" y="47"/>
                  <a:pt x="40" y="47"/>
                  <a:pt x="40" y="47"/>
                </a:cubicBezTo>
                <a:cubicBezTo>
                  <a:pt x="16" y="66"/>
                  <a:pt x="0" y="96"/>
                  <a:pt x="0" y="129"/>
                </a:cubicBezTo>
                <a:cubicBezTo>
                  <a:pt x="0" y="187"/>
                  <a:pt x="48" y="235"/>
                  <a:pt x="106" y="235"/>
                </a:cubicBezTo>
                <a:cubicBezTo>
                  <a:pt x="164" y="235"/>
                  <a:pt x="211" y="187"/>
                  <a:pt x="211" y="129"/>
                </a:cubicBezTo>
                <a:cubicBezTo>
                  <a:pt x="211" y="96"/>
                  <a:pt x="196" y="66"/>
                  <a:pt x="171" y="47"/>
                </a:cubicBezTo>
                <a:close/>
                <a:moveTo>
                  <a:pt x="106" y="214"/>
                </a:moveTo>
                <a:cubicBezTo>
                  <a:pt x="59" y="214"/>
                  <a:pt x="21" y="176"/>
                  <a:pt x="21" y="129"/>
                </a:cubicBezTo>
                <a:cubicBezTo>
                  <a:pt x="21" y="82"/>
                  <a:pt x="59" y="44"/>
                  <a:pt x="106" y="44"/>
                </a:cubicBezTo>
                <a:cubicBezTo>
                  <a:pt x="153" y="44"/>
                  <a:pt x="191" y="82"/>
                  <a:pt x="191" y="129"/>
                </a:cubicBezTo>
                <a:cubicBezTo>
                  <a:pt x="191" y="176"/>
                  <a:pt x="153" y="214"/>
                  <a:pt x="106" y="214"/>
                </a:cubicBezTo>
                <a:close/>
                <a:moveTo>
                  <a:pt x="115" y="130"/>
                </a:moveTo>
                <a:cubicBezTo>
                  <a:pt x="115" y="130"/>
                  <a:pt x="115" y="130"/>
                  <a:pt x="115" y="129"/>
                </a:cubicBezTo>
                <a:cubicBezTo>
                  <a:pt x="115" y="82"/>
                  <a:pt x="115" y="82"/>
                  <a:pt x="115" y="82"/>
                </a:cubicBezTo>
                <a:cubicBezTo>
                  <a:pt x="115" y="77"/>
                  <a:pt x="111" y="73"/>
                  <a:pt x="106" y="73"/>
                </a:cubicBezTo>
                <a:cubicBezTo>
                  <a:pt x="101" y="73"/>
                  <a:pt x="97" y="77"/>
                  <a:pt x="97" y="82"/>
                </a:cubicBezTo>
                <a:cubicBezTo>
                  <a:pt x="97" y="129"/>
                  <a:pt x="97" y="129"/>
                  <a:pt x="97" y="129"/>
                </a:cubicBezTo>
                <a:cubicBezTo>
                  <a:pt x="97" y="134"/>
                  <a:pt x="101" y="138"/>
                  <a:pt x="106" y="138"/>
                </a:cubicBezTo>
                <a:cubicBezTo>
                  <a:pt x="106" y="138"/>
                  <a:pt x="107" y="138"/>
                  <a:pt x="107" y="138"/>
                </a:cubicBezTo>
                <a:cubicBezTo>
                  <a:pt x="149" y="180"/>
                  <a:pt x="149" y="180"/>
                  <a:pt x="149" y="180"/>
                </a:cubicBezTo>
                <a:cubicBezTo>
                  <a:pt x="150" y="181"/>
                  <a:pt x="152" y="182"/>
                  <a:pt x="153" y="182"/>
                </a:cubicBezTo>
                <a:cubicBezTo>
                  <a:pt x="155" y="182"/>
                  <a:pt x="156" y="181"/>
                  <a:pt x="157" y="180"/>
                </a:cubicBezTo>
                <a:cubicBezTo>
                  <a:pt x="159" y="178"/>
                  <a:pt x="159" y="175"/>
                  <a:pt x="157" y="173"/>
                </a:cubicBezTo>
                <a:lnTo>
                  <a:pt x="115" y="13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sz="1800"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24" name="Rounded Rectangle 13"/>
          <p:cNvSpPr/>
          <p:nvPr/>
        </p:nvSpPr>
        <p:spPr>
          <a:xfrm>
            <a:off x="5084316" y="3789861"/>
            <a:ext cx="401324" cy="4013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Roboto Condensed" panose="02000000000000000000"/>
              <a:cs typeface="Roboto Condensed" panose="02000000000000000000"/>
            </a:endParaRPr>
          </a:p>
        </p:txBody>
      </p:sp>
      <p:grpSp>
        <p:nvGrpSpPr>
          <p:cNvPr id="25" name="Group 22"/>
          <p:cNvGrpSpPr/>
          <p:nvPr/>
        </p:nvGrpSpPr>
        <p:grpSpPr>
          <a:xfrm>
            <a:off x="5202991" y="3915317"/>
            <a:ext cx="172328" cy="169584"/>
            <a:chOff x="6297613" y="1392238"/>
            <a:chExt cx="498475" cy="490537"/>
          </a:xfrm>
          <a:solidFill>
            <a:schemeClr val="tx1"/>
          </a:solidFill>
        </p:grpSpPr>
        <p:sp>
          <p:nvSpPr>
            <p:cNvPr id="26" name="Freeform 23"/>
            <p:cNvSpPr/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1800"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grpSp>
        <p:nvGrpSpPr>
          <p:cNvPr id="36" name="Group 31"/>
          <p:cNvGrpSpPr/>
          <p:nvPr/>
        </p:nvGrpSpPr>
        <p:grpSpPr>
          <a:xfrm>
            <a:off x="5593257" y="2065606"/>
            <a:ext cx="3055069" cy="707628"/>
            <a:chOff x="4826000" y="920370"/>
            <a:chExt cx="3055069" cy="707628"/>
          </a:xfrm>
        </p:grpSpPr>
        <p:sp>
          <p:nvSpPr>
            <p:cNvPr id="37" name="텍스트 개체 틀 2"/>
            <p:cNvSpPr txBox="1"/>
            <p:nvPr/>
          </p:nvSpPr>
          <p:spPr>
            <a:xfrm>
              <a:off x="4826000" y="1184741"/>
              <a:ext cx="3055069" cy="44325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800" dirty="0">
                  <a:solidFill>
                    <a:schemeClr val="bg1"/>
                  </a:solidFill>
                  <a:latin typeface="+mj-ea"/>
                </a:rPr>
                <a:t>音乐创作极大的需要灵感，这导致创作一首歌的时间会比较长</a:t>
              </a:r>
              <a:endParaRPr lang="zh-CN" sz="800" dirty="0">
                <a:solidFill>
                  <a:schemeClr val="bg1"/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38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1200" b="1" dirty="0">
                  <a:solidFill>
                    <a:schemeClr val="tx2">
                      <a:lumMod val="25000"/>
                      <a:lumOff val="75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效率低</a:t>
              </a:r>
              <a:endParaRPr lang="zh-CN" sz="12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grpSp>
        <p:nvGrpSpPr>
          <p:cNvPr id="39" name="Group 31"/>
          <p:cNvGrpSpPr/>
          <p:nvPr/>
        </p:nvGrpSpPr>
        <p:grpSpPr>
          <a:xfrm>
            <a:off x="5561882" y="2835784"/>
            <a:ext cx="3055069" cy="707628"/>
            <a:chOff x="4826000" y="920370"/>
            <a:chExt cx="3055069" cy="707628"/>
          </a:xfrm>
        </p:grpSpPr>
        <p:sp>
          <p:nvSpPr>
            <p:cNvPr id="40" name="텍스트 개체 틀 2"/>
            <p:cNvSpPr txBox="1"/>
            <p:nvPr/>
          </p:nvSpPr>
          <p:spPr>
            <a:xfrm>
              <a:off x="4826000" y="1184741"/>
              <a:ext cx="3055069" cy="44325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800" dirty="0">
                  <a:solidFill>
                    <a:schemeClr val="bg1"/>
                  </a:solidFill>
                  <a:latin typeface="+mj-ea"/>
                </a:rPr>
                <a:t>传统创作方式创作出来的音乐版权费用高</a:t>
              </a:r>
              <a:endParaRPr lang="zh-CN" sz="800" dirty="0">
                <a:solidFill>
                  <a:schemeClr val="bg1"/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41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1200" b="1" dirty="0">
                  <a:solidFill>
                    <a:schemeClr val="tx2">
                      <a:lumMod val="25000"/>
                      <a:lumOff val="75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版费贵</a:t>
              </a:r>
              <a:endParaRPr lang="zh-CN" sz="12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grpSp>
        <p:nvGrpSpPr>
          <p:cNvPr id="42" name="Group 31"/>
          <p:cNvGrpSpPr/>
          <p:nvPr/>
        </p:nvGrpSpPr>
        <p:grpSpPr>
          <a:xfrm>
            <a:off x="5604315" y="3731087"/>
            <a:ext cx="3055069" cy="707628"/>
            <a:chOff x="4826000" y="920370"/>
            <a:chExt cx="3055069" cy="707628"/>
          </a:xfrm>
        </p:grpSpPr>
        <p:sp>
          <p:nvSpPr>
            <p:cNvPr id="43" name="텍스트 개체 틀 2"/>
            <p:cNvSpPr txBox="1"/>
            <p:nvPr/>
          </p:nvSpPr>
          <p:spPr>
            <a:xfrm>
              <a:off x="4826000" y="1184741"/>
              <a:ext cx="3055069" cy="44325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800" dirty="0">
                  <a:solidFill>
                    <a:schemeClr val="bg1"/>
                  </a:solidFill>
                  <a:latin typeface="+mj-ea"/>
                </a:rPr>
                <a:t>音乐风格在社会的进步中越来越多的被创新和开发，但是传统创作方式创作出来的音乐风格依然单一</a:t>
              </a:r>
              <a:endParaRPr lang="zh-CN" sz="800" dirty="0">
                <a:solidFill>
                  <a:schemeClr val="bg1"/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44" name="텍스트 개체 틀 2"/>
            <p:cNvSpPr txBox="1"/>
            <p:nvPr/>
          </p:nvSpPr>
          <p:spPr>
            <a:xfrm>
              <a:off x="4826000" y="920370"/>
              <a:ext cx="3055069" cy="31446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sz="1200" b="1" dirty="0">
                  <a:solidFill>
                    <a:schemeClr val="tx2">
                      <a:lumMod val="25000"/>
                      <a:lumOff val="75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风格单一</a:t>
              </a:r>
              <a:endParaRPr lang="zh-CN" sz="12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089058" y="417778"/>
            <a:ext cx="1527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行业痛点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1089058" y="770434"/>
            <a:ext cx="1691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INDUSTRY PAIN POINTS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95983" y="411097"/>
            <a:ext cx="470000" cy="552363"/>
            <a:chOff x="281518" y="2070153"/>
            <a:chExt cx="470000" cy="552363"/>
          </a:xfrm>
        </p:grpSpPr>
        <p:sp>
          <p:nvSpPr>
            <p:cNvPr id="4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11" grpId="0" animBg="1"/>
      <p:bldP spid="19" grpId="0" animBg="1"/>
      <p:bldP spid="20" grpId="0" animBg="1"/>
      <p:bldP spid="24" grpId="0" animBg="1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79" y="453543"/>
            <a:ext cx="151257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1800" b="1">
                <a:solidFill>
                  <a:srgbClr val="DAB96E"/>
                </a:solidFill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endParaRPr lang="zh-CN" altLang="en-US" sz="1800" b="1">
              <a:solidFill>
                <a:srgbClr val="DAB9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97279" y="806199"/>
            <a:ext cx="15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>
                <a:solidFill>
                  <a:srgbClr val="DAB96E"/>
                </a:solidFill>
                <a:latin typeface="+mn-ea"/>
                <a:cs typeface="Lato Black" panose="020F0502020204030203" charset="0"/>
              </a:rPr>
              <a:t>SOLUTION  METHOD</a:t>
            </a:r>
            <a:endParaRPr lang="vi-VN" sz="1200" b="1">
              <a:solidFill>
                <a:srgbClr val="DAB96E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4204" y="446862"/>
            <a:ext cx="470000" cy="552363"/>
            <a:chOff x="281518" y="2070153"/>
            <a:chExt cx="470000" cy="552363"/>
          </a:xfrm>
        </p:grpSpPr>
        <p:sp>
          <p:nvSpPr>
            <p:cNvPr id="18" name="任意多边形 17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DAB96E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rgbClr val="DAB96E"/>
                </a:solidFill>
              </a:endParaRPr>
            </a:p>
          </p:txBody>
        </p:sp>
      </p:grpSp>
      <p:sp>
        <p:nvSpPr>
          <p:cNvPr id="33" name="Freeform 8"/>
          <p:cNvSpPr/>
          <p:nvPr/>
        </p:nvSpPr>
        <p:spPr bwMode="auto">
          <a:xfrm>
            <a:off x="4585546" y="1273070"/>
            <a:ext cx="1012825" cy="116522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9"/>
          <p:cNvSpPr/>
          <p:nvPr/>
        </p:nvSpPr>
        <p:spPr bwMode="auto">
          <a:xfrm>
            <a:off x="3547321" y="1273070"/>
            <a:ext cx="1012825" cy="116522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0"/>
          <p:cNvSpPr/>
          <p:nvPr/>
        </p:nvSpPr>
        <p:spPr bwMode="auto">
          <a:xfrm>
            <a:off x="4585546" y="3070120"/>
            <a:ext cx="1012825" cy="1165225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1"/>
          <p:cNvSpPr/>
          <p:nvPr/>
        </p:nvSpPr>
        <p:spPr bwMode="auto">
          <a:xfrm>
            <a:off x="3547321" y="3070120"/>
            <a:ext cx="1012825" cy="1165225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2"/>
          <p:cNvSpPr/>
          <p:nvPr/>
        </p:nvSpPr>
        <p:spPr bwMode="auto">
          <a:xfrm>
            <a:off x="3028208" y="2171595"/>
            <a:ext cx="1011238" cy="116522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3"/>
          <p:cNvSpPr/>
          <p:nvPr/>
        </p:nvSpPr>
        <p:spPr bwMode="auto">
          <a:xfrm>
            <a:off x="5104658" y="2171595"/>
            <a:ext cx="1012825" cy="1165225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0" name="矩形 39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796850" y="1808170"/>
            <a:ext cx="2532792" cy="238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sz="800" dirty="0">
                <a:solidFill>
                  <a:schemeClr val="bg1"/>
                </a:solidFill>
                <a:latin typeface="+mj-ea"/>
              </a:rPr>
              <a:t>通过人工智能算法自动编曲写歌</a:t>
            </a:r>
            <a:endParaRPr lang="zh-CN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2524791" y="1477465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算法写歌</a:t>
            </a:r>
            <a:endParaRPr lang="zh-C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915451" y="1764884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"/>
          <p:cNvGrpSpPr/>
          <p:nvPr/>
        </p:nvGrpSpPr>
        <p:grpSpPr>
          <a:xfrm>
            <a:off x="3862248" y="1675529"/>
            <a:ext cx="392113" cy="392113"/>
            <a:chOff x="3771900" y="2098675"/>
            <a:chExt cx="392113" cy="392113"/>
          </a:xfrm>
          <a:solidFill>
            <a:schemeClr val="tx2"/>
          </a:solidFill>
        </p:grpSpPr>
        <p:sp>
          <p:nvSpPr>
            <p:cNvPr id="32" name="Freeform 6"/>
            <p:cNvSpPr/>
            <p:nvPr/>
          </p:nvSpPr>
          <p:spPr bwMode="auto">
            <a:xfrm>
              <a:off x="3771900" y="2301875"/>
              <a:ext cx="153988" cy="55563"/>
            </a:xfrm>
            <a:custGeom>
              <a:avLst/>
              <a:gdLst>
                <a:gd name="T0" fmla="*/ 200 w 200"/>
                <a:gd name="T1" fmla="*/ 1 h 73"/>
                <a:gd name="T2" fmla="*/ 200 w 200"/>
                <a:gd name="T3" fmla="*/ 0 h 73"/>
                <a:gd name="T4" fmla="*/ 0 w 200"/>
                <a:gd name="T5" fmla="*/ 0 h 73"/>
                <a:gd name="T6" fmla="*/ 0 w 200"/>
                <a:gd name="T7" fmla="*/ 1 h 73"/>
                <a:gd name="T8" fmla="*/ 73 w 200"/>
                <a:gd name="T9" fmla="*/ 73 h 73"/>
                <a:gd name="T10" fmla="*/ 127 w 200"/>
                <a:gd name="T11" fmla="*/ 73 h 73"/>
                <a:gd name="T12" fmla="*/ 200 w 200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73">
                  <a:moveTo>
                    <a:pt x="200" y="1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2" y="73"/>
                    <a:pt x="73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67" y="73"/>
                    <a:pt x="200" y="4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3771900" y="2098675"/>
              <a:ext cx="392113" cy="392113"/>
            </a:xfrm>
            <a:custGeom>
              <a:avLst/>
              <a:gdLst>
                <a:gd name="T0" fmla="*/ 335 w 511"/>
                <a:gd name="T1" fmla="*/ 476 h 512"/>
                <a:gd name="T2" fmla="*/ 273 w 511"/>
                <a:gd name="T3" fmla="*/ 476 h 512"/>
                <a:gd name="T4" fmla="*/ 273 w 511"/>
                <a:gd name="T5" fmla="*/ 162 h 512"/>
                <a:gd name="T6" fmla="*/ 322 w 511"/>
                <a:gd name="T7" fmla="*/ 112 h 512"/>
                <a:gd name="T8" fmla="*/ 394 w 511"/>
                <a:gd name="T9" fmla="*/ 112 h 512"/>
                <a:gd name="T10" fmla="*/ 314 w 511"/>
                <a:gd name="T11" fmla="*/ 266 h 512"/>
                <a:gd name="T12" fmla="*/ 326 w 511"/>
                <a:gd name="T13" fmla="*/ 266 h 512"/>
                <a:gd name="T14" fmla="*/ 406 w 511"/>
                <a:gd name="T15" fmla="*/ 112 h 512"/>
                <a:gd name="T16" fmla="*/ 417 w 511"/>
                <a:gd name="T17" fmla="*/ 112 h 512"/>
                <a:gd name="T18" fmla="*/ 497 w 511"/>
                <a:gd name="T19" fmla="*/ 266 h 512"/>
                <a:gd name="T20" fmla="*/ 509 w 511"/>
                <a:gd name="T21" fmla="*/ 266 h 512"/>
                <a:gd name="T22" fmla="*/ 429 w 511"/>
                <a:gd name="T23" fmla="*/ 112 h 512"/>
                <a:gd name="T24" fmla="*/ 497 w 511"/>
                <a:gd name="T25" fmla="*/ 112 h 512"/>
                <a:gd name="T26" fmla="*/ 511 w 511"/>
                <a:gd name="T27" fmla="*/ 97 h 512"/>
                <a:gd name="T28" fmla="*/ 497 w 511"/>
                <a:gd name="T29" fmla="*/ 83 h 512"/>
                <a:gd name="T30" fmla="*/ 322 w 511"/>
                <a:gd name="T31" fmla="*/ 83 h 512"/>
                <a:gd name="T32" fmla="*/ 273 w 511"/>
                <a:gd name="T33" fmla="*/ 32 h 512"/>
                <a:gd name="T34" fmla="*/ 273 w 511"/>
                <a:gd name="T35" fmla="*/ 7 h 512"/>
                <a:gd name="T36" fmla="*/ 266 w 511"/>
                <a:gd name="T37" fmla="*/ 0 h 512"/>
                <a:gd name="T38" fmla="*/ 247 w 511"/>
                <a:gd name="T39" fmla="*/ 0 h 512"/>
                <a:gd name="T40" fmla="*/ 239 w 511"/>
                <a:gd name="T41" fmla="*/ 7 h 512"/>
                <a:gd name="T42" fmla="*/ 239 w 511"/>
                <a:gd name="T43" fmla="*/ 32 h 512"/>
                <a:gd name="T44" fmla="*/ 190 w 511"/>
                <a:gd name="T45" fmla="*/ 83 h 512"/>
                <a:gd name="T46" fmla="*/ 15 w 511"/>
                <a:gd name="T47" fmla="*/ 83 h 512"/>
                <a:gd name="T48" fmla="*/ 0 w 511"/>
                <a:gd name="T49" fmla="*/ 97 h 512"/>
                <a:gd name="T50" fmla="*/ 15 w 511"/>
                <a:gd name="T51" fmla="*/ 112 h 512"/>
                <a:gd name="T52" fmla="*/ 83 w 511"/>
                <a:gd name="T53" fmla="*/ 112 h 512"/>
                <a:gd name="T54" fmla="*/ 3 w 511"/>
                <a:gd name="T55" fmla="*/ 266 h 512"/>
                <a:gd name="T56" fmla="*/ 15 w 511"/>
                <a:gd name="T57" fmla="*/ 266 h 512"/>
                <a:gd name="T58" fmla="*/ 95 w 511"/>
                <a:gd name="T59" fmla="*/ 112 h 512"/>
                <a:gd name="T60" fmla="*/ 106 w 511"/>
                <a:gd name="T61" fmla="*/ 112 h 512"/>
                <a:gd name="T62" fmla="*/ 186 w 511"/>
                <a:gd name="T63" fmla="*/ 266 h 512"/>
                <a:gd name="T64" fmla="*/ 198 w 511"/>
                <a:gd name="T65" fmla="*/ 266 h 512"/>
                <a:gd name="T66" fmla="*/ 118 w 511"/>
                <a:gd name="T67" fmla="*/ 112 h 512"/>
                <a:gd name="T68" fmla="*/ 190 w 511"/>
                <a:gd name="T69" fmla="*/ 112 h 512"/>
                <a:gd name="T70" fmla="*/ 239 w 511"/>
                <a:gd name="T71" fmla="*/ 162 h 512"/>
                <a:gd name="T72" fmla="*/ 239 w 511"/>
                <a:gd name="T73" fmla="*/ 476 h 512"/>
                <a:gd name="T74" fmla="*/ 178 w 511"/>
                <a:gd name="T75" fmla="*/ 476 h 512"/>
                <a:gd name="T76" fmla="*/ 159 w 511"/>
                <a:gd name="T77" fmla="*/ 494 h 512"/>
                <a:gd name="T78" fmla="*/ 178 w 511"/>
                <a:gd name="T79" fmla="*/ 512 h 512"/>
                <a:gd name="T80" fmla="*/ 335 w 511"/>
                <a:gd name="T81" fmla="*/ 512 h 512"/>
                <a:gd name="T82" fmla="*/ 353 w 511"/>
                <a:gd name="T83" fmla="*/ 494 h 512"/>
                <a:gd name="T84" fmla="*/ 335 w 511"/>
                <a:gd name="T85" fmla="*/ 476 h 512"/>
                <a:gd name="T86" fmla="*/ 218 w 511"/>
                <a:gd name="T87" fmla="*/ 97 h 512"/>
                <a:gd name="T88" fmla="*/ 256 w 511"/>
                <a:gd name="T89" fmla="*/ 59 h 512"/>
                <a:gd name="T90" fmla="*/ 294 w 511"/>
                <a:gd name="T91" fmla="*/ 97 h 512"/>
                <a:gd name="T92" fmla="*/ 256 w 511"/>
                <a:gd name="T93" fmla="*/ 135 h 512"/>
                <a:gd name="T94" fmla="*/ 218 w 511"/>
                <a:gd name="T95" fmla="*/ 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1" h="512">
                  <a:moveTo>
                    <a:pt x="335" y="476"/>
                  </a:moveTo>
                  <a:cubicBezTo>
                    <a:pt x="273" y="476"/>
                    <a:pt x="273" y="476"/>
                    <a:pt x="273" y="476"/>
                  </a:cubicBezTo>
                  <a:cubicBezTo>
                    <a:pt x="273" y="162"/>
                    <a:pt x="273" y="162"/>
                    <a:pt x="273" y="162"/>
                  </a:cubicBezTo>
                  <a:cubicBezTo>
                    <a:pt x="297" y="156"/>
                    <a:pt x="316" y="136"/>
                    <a:pt x="322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406" y="112"/>
                    <a:pt x="406" y="112"/>
                    <a:pt x="406" y="112"/>
                  </a:cubicBezTo>
                  <a:cubicBezTo>
                    <a:pt x="417" y="112"/>
                    <a:pt x="417" y="112"/>
                    <a:pt x="417" y="112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09" y="266"/>
                    <a:pt x="509" y="266"/>
                    <a:pt x="509" y="266"/>
                  </a:cubicBezTo>
                  <a:cubicBezTo>
                    <a:pt x="429" y="112"/>
                    <a:pt x="429" y="112"/>
                    <a:pt x="429" y="112"/>
                  </a:cubicBezTo>
                  <a:cubicBezTo>
                    <a:pt x="497" y="112"/>
                    <a:pt x="497" y="112"/>
                    <a:pt x="497" y="112"/>
                  </a:cubicBezTo>
                  <a:cubicBezTo>
                    <a:pt x="505" y="112"/>
                    <a:pt x="511" y="105"/>
                    <a:pt x="511" y="97"/>
                  </a:cubicBezTo>
                  <a:cubicBezTo>
                    <a:pt x="511" y="89"/>
                    <a:pt x="505" y="83"/>
                    <a:pt x="497" y="83"/>
                  </a:cubicBezTo>
                  <a:cubicBezTo>
                    <a:pt x="322" y="83"/>
                    <a:pt x="322" y="83"/>
                    <a:pt x="322" y="83"/>
                  </a:cubicBezTo>
                  <a:cubicBezTo>
                    <a:pt x="316" y="58"/>
                    <a:pt x="297" y="39"/>
                    <a:pt x="273" y="32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3"/>
                    <a:pt x="270" y="0"/>
                    <a:pt x="26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2" y="0"/>
                    <a:pt x="239" y="3"/>
                    <a:pt x="239" y="7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15" y="38"/>
                    <a:pt x="196" y="58"/>
                    <a:pt x="190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7" y="83"/>
                    <a:pt x="0" y="89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3" y="266"/>
                    <a:pt x="3" y="266"/>
                    <a:pt x="3" y="266"/>
                  </a:cubicBezTo>
                  <a:cubicBezTo>
                    <a:pt x="15" y="266"/>
                    <a:pt x="15" y="266"/>
                    <a:pt x="15" y="26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8" y="266"/>
                    <a:pt x="198" y="266"/>
                    <a:pt x="198" y="266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6" y="136"/>
                    <a:pt x="215" y="156"/>
                    <a:pt x="239" y="162"/>
                  </a:cubicBezTo>
                  <a:cubicBezTo>
                    <a:pt x="239" y="476"/>
                    <a:pt x="239" y="476"/>
                    <a:pt x="239" y="476"/>
                  </a:cubicBezTo>
                  <a:cubicBezTo>
                    <a:pt x="178" y="476"/>
                    <a:pt x="178" y="476"/>
                    <a:pt x="178" y="476"/>
                  </a:cubicBezTo>
                  <a:cubicBezTo>
                    <a:pt x="168" y="476"/>
                    <a:pt x="159" y="484"/>
                    <a:pt x="159" y="494"/>
                  </a:cubicBezTo>
                  <a:cubicBezTo>
                    <a:pt x="159" y="504"/>
                    <a:pt x="168" y="512"/>
                    <a:pt x="178" y="512"/>
                  </a:cubicBezTo>
                  <a:cubicBezTo>
                    <a:pt x="335" y="512"/>
                    <a:pt x="335" y="512"/>
                    <a:pt x="335" y="512"/>
                  </a:cubicBezTo>
                  <a:cubicBezTo>
                    <a:pt x="345" y="512"/>
                    <a:pt x="353" y="504"/>
                    <a:pt x="353" y="494"/>
                  </a:cubicBezTo>
                  <a:cubicBezTo>
                    <a:pt x="353" y="484"/>
                    <a:pt x="345" y="476"/>
                    <a:pt x="335" y="476"/>
                  </a:cubicBezTo>
                  <a:close/>
                  <a:moveTo>
                    <a:pt x="218" y="97"/>
                  </a:moveTo>
                  <a:cubicBezTo>
                    <a:pt x="218" y="76"/>
                    <a:pt x="235" y="59"/>
                    <a:pt x="256" y="59"/>
                  </a:cubicBezTo>
                  <a:cubicBezTo>
                    <a:pt x="277" y="59"/>
                    <a:pt x="294" y="76"/>
                    <a:pt x="294" y="97"/>
                  </a:cubicBezTo>
                  <a:cubicBezTo>
                    <a:pt x="294" y="118"/>
                    <a:pt x="277" y="135"/>
                    <a:pt x="256" y="135"/>
                  </a:cubicBezTo>
                  <a:cubicBezTo>
                    <a:pt x="235" y="135"/>
                    <a:pt x="218" y="118"/>
                    <a:pt x="218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4010025" y="2301875"/>
              <a:ext cx="153988" cy="55563"/>
            </a:xfrm>
            <a:custGeom>
              <a:avLst/>
              <a:gdLst>
                <a:gd name="T0" fmla="*/ 201 w 201"/>
                <a:gd name="T1" fmla="*/ 0 h 73"/>
                <a:gd name="T2" fmla="*/ 0 w 201"/>
                <a:gd name="T3" fmla="*/ 0 h 73"/>
                <a:gd name="T4" fmla="*/ 0 w 201"/>
                <a:gd name="T5" fmla="*/ 1 h 73"/>
                <a:gd name="T6" fmla="*/ 73 w 201"/>
                <a:gd name="T7" fmla="*/ 73 h 73"/>
                <a:gd name="T8" fmla="*/ 128 w 201"/>
                <a:gd name="T9" fmla="*/ 73 h 73"/>
                <a:gd name="T10" fmla="*/ 201 w 201"/>
                <a:gd name="T11" fmla="*/ 1 h 73"/>
                <a:gd name="T12" fmla="*/ 201 w 20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73">
                  <a:moveTo>
                    <a:pt x="2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3" y="73"/>
                    <a:pt x="73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68" y="73"/>
                    <a:pt x="201" y="41"/>
                    <a:pt x="201" y="1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3771900" y="2301875"/>
              <a:ext cx="153988" cy="55563"/>
            </a:xfrm>
            <a:custGeom>
              <a:avLst/>
              <a:gdLst>
                <a:gd name="T0" fmla="*/ 200 w 200"/>
                <a:gd name="T1" fmla="*/ 1 h 73"/>
                <a:gd name="T2" fmla="*/ 200 w 200"/>
                <a:gd name="T3" fmla="*/ 0 h 73"/>
                <a:gd name="T4" fmla="*/ 0 w 200"/>
                <a:gd name="T5" fmla="*/ 0 h 73"/>
                <a:gd name="T6" fmla="*/ 0 w 200"/>
                <a:gd name="T7" fmla="*/ 1 h 73"/>
                <a:gd name="T8" fmla="*/ 73 w 200"/>
                <a:gd name="T9" fmla="*/ 73 h 73"/>
                <a:gd name="T10" fmla="*/ 127 w 200"/>
                <a:gd name="T11" fmla="*/ 73 h 73"/>
                <a:gd name="T12" fmla="*/ 200 w 200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73">
                  <a:moveTo>
                    <a:pt x="200" y="1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2" y="73"/>
                    <a:pt x="73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67" y="73"/>
                    <a:pt x="200" y="4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5" name="Freeform 10"/>
            <p:cNvSpPr>
              <a:spLocks noEditPoints="1"/>
            </p:cNvSpPr>
            <p:nvPr/>
          </p:nvSpPr>
          <p:spPr bwMode="auto">
            <a:xfrm>
              <a:off x="3771900" y="2098675"/>
              <a:ext cx="392113" cy="392113"/>
            </a:xfrm>
            <a:custGeom>
              <a:avLst/>
              <a:gdLst>
                <a:gd name="T0" fmla="*/ 335 w 511"/>
                <a:gd name="T1" fmla="*/ 476 h 512"/>
                <a:gd name="T2" fmla="*/ 273 w 511"/>
                <a:gd name="T3" fmla="*/ 476 h 512"/>
                <a:gd name="T4" fmla="*/ 273 w 511"/>
                <a:gd name="T5" fmla="*/ 162 h 512"/>
                <a:gd name="T6" fmla="*/ 322 w 511"/>
                <a:gd name="T7" fmla="*/ 112 h 512"/>
                <a:gd name="T8" fmla="*/ 394 w 511"/>
                <a:gd name="T9" fmla="*/ 112 h 512"/>
                <a:gd name="T10" fmla="*/ 314 w 511"/>
                <a:gd name="T11" fmla="*/ 266 h 512"/>
                <a:gd name="T12" fmla="*/ 326 w 511"/>
                <a:gd name="T13" fmla="*/ 266 h 512"/>
                <a:gd name="T14" fmla="*/ 406 w 511"/>
                <a:gd name="T15" fmla="*/ 112 h 512"/>
                <a:gd name="T16" fmla="*/ 417 w 511"/>
                <a:gd name="T17" fmla="*/ 112 h 512"/>
                <a:gd name="T18" fmla="*/ 497 w 511"/>
                <a:gd name="T19" fmla="*/ 266 h 512"/>
                <a:gd name="T20" fmla="*/ 509 w 511"/>
                <a:gd name="T21" fmla="*/ 266 h 512"/>
                <a:gd name="T22" fmla="*/ 429 w 511"/>
                <a:gd name="T23" fmla="*/ 112 h 512"/>
                <a:gd name="T24" fmla="*/ 497 w 511"/>
                <a:gd name="T25" fmla="*/ 112 h 512"/>
                <a:gd name="T26" fmla="*/ 511 w 511"/>
                <a:gd name="T27" fmla="*/ 97 h 512"/>
                <a:gd name="T28" fmla="*/ 497 w 511"/>
                <a:gd name="T29" fmla="*/ 83 h 512"/>
                <a:gd name="T30" fmla="*/ 322 w 511"/>
                <a:gd name="T31" fmla="*/ 83 h 512"/>
                <a:gd name="T32" fmla="*/ 273 w 511"/>
                <a:gd name="T33" fmla="*/ 32 h 512"/>
                <a:gd name="T34" fmla="*/ 273 w 511"/>
                <a:gd name="T35" fmla="*/ 7 h 512"/>
                <a:gd name="T36" fmla="*/ 266 w 511"/>
                <a:gd name="T37" fmla="*/ 0 h 512"/>
                <a:gd name="T38" fmla="*/ 247 w 511"/>
                <a:gd name="T39" fmla="*/ 0 h 512"/>
                <a:gd name="T40" fmla="*/ 239 w 511"/>
                <a:gd name="T41" fmla="*/ 7 h 512"/>
                <a:gd name="T42" fmla="*/ 239 w 511"/>
                <a:gd name="T43" fmla="*/ 32 h 512"/>
                <a:gd name="T44" fmla="*/ 190 w 511"/>
                <a:gd name="T45" fmla="*/ 83 h 512"/>
                <a:gd name="T46" fmla="*/ 15 w 511"/>
                <a:gd name="T47" fmla="*/ 83 h 512"/>
                <a:gd name="T48" fmla="*/ 0 w 511"/>
                <a:gd name="T49" fmla="*/ 97 h 512"/>
                <a:gd name="T50" fmla="*/ 15 w 511"/>
                <a:gd name="T51" fmla="*/ 112 h 512"/>
                <a:gd name="T52" fmla="*/ 83 w 511"/>
                <a:gd name="T53" fmla="*/ 112 h 512"/>
                <a:gd name="T54" fmla="*/ 3 w 511"/>
                <a:gd name="T55" fmla="*/ 266 h 512"/>
                <a:gd name="T56" fmla="*/ 15 w 511"/>
                <a:gd name="T57" fmla="*/ 266 h 512"/>
                <a:gd name="T58" fmla="*/ 95 w 511"/>
                <a:gd name="T59" fmla="*/ 112 h 512"/>
                <a:gd name="T60" fmla="*/ 106 w 511"/>
                <a:gd name="T61" fmla="*/ 112 h 512"/>
                <a:gd name="T62" fmla="*/ 186 w 511"/>
                <a:gd name="T63" fmla="*/ 266 h 512"/>
                <a:gd name="T64" fmla="*/ 198 w 511"/>
                <a:gd name="T65" fmla="*/ 266 h 512"/>
                <a:gd name="T66" fmla="*/ 118 w 511"/>
                <a:gd name="T67" fmla="*/ 112 h 512"/>
                <a:gd name="T68" fmla="*/ 190 w 511"/>
                <a:gd name="T69" fmla="*/ 112 h 512"/>
                <a:gd name="T70" fmla="*/ 239 w 511"/>
                <a:gd name="T71" fmla="*/ 162 h 512"/>
                <a:gd name="T72" fmla="*/ 239 w 511"/>
                <a:gd name="T73" fmla="*/ 476 h 512"/>
                <a:gd name="T74" fmla="*/ 178 w 511"/>
                <a:gd name="T75" fmla="*/ 476 h 512"/>
                <a:gd name="T76" fmla="*/ 159 w 511"/>
                <a:gd name="T77" fmla="*/ 494 h 512"/>
                <a:gd name="T78" fmla="*/ 178 w 511"/>
                <a:gd name="T79" fmla="*/ 512 h 512"/>
                <a:gd name="T80" fmla="*/ 335 w 511"/>
                <a:gd name="T81" fmla="*/ 512 h 512"/>
                <a:gd name="T82" fmla="*/ 353 w 511"/>
                <a:gd name="T83" fmla="*/ 494 h 512"/>
                <a:gd name="T84" fmla="*/ 335 w 511"/>
                <a:gd name="T85" fmla="*/ 476 h 512"/>
                <a:gd name="T86" fmla="*/ 218 w 511"/>
                <a:gd name="T87" fmla="*/ 97 h 512"/>
                <a:gd name="T88" fmla="*/ 256 w 511"/>
                <a:gd name="T89" fmla="*/ 59 h 512"/>
                <a:gd name="T90" fmla="*/ 294 w 511"/>
                <a:gd name="T91" fmla="*/ 97 h 512"/>
                <a:gd name="T92" fmla="*/ 256 w 511"/>
                <a:gd name="T93" fmla="*/ 135 h 512"/>
                <a:gd name="T94" fmla="*/ 218 w 511"/>
                <a:gd name="T95" fmla="*/ 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1" h="512">
                  <a:moveTo>
                    <a:pt x="335" y="476"/>
                  </a:moveTo>
                  <a:cubicBezTo>
                    <a:pt x="273" y="476"/>
                    <a:pt x="273" y="476"/>
                    <a:pt x="273" y="476"/>
                  </a:cubicBezTo>
                  <a:cubicBezTo>
                    <a:pt x="273" y="162"/>
                    <a:pt x="273" y="162"/>
                    <a:pt x="273" y="162"/>
                  </a:cubicBezTo>
                  <a:cubicBezTo>
                    <a:pt x="297" y="156"/>
                    <a:pt x="316" y="136"/>
                    <a:pt x="322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406" y="112"/>
                    <a:pt x="406" y="112"/>
                    <a:pt x="406" y="112"/>
                  </a:cubicBezTo>
                  <a:cubicBezTo>
                    <a:pt x="417" y="112"/>
                    <a:pt x="417" y="112"/>
                    <a:pt x="417" y="112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09" y="266"/>
                    <a:pt x="509" y="266"/>
                    <a:pt x="509" y="266"/>
                  </a:cubicBezTo>
                  <a:cubicBezTo>
                    <a:pt x="429" y="112"/>
                    <a:pt x="429" y="112"/>
                    <a:pt x="429" y="112"/>
                  </a:cubicBezTo>
                  <a:cubicBezTo>
                    <a:pt x="497" y="112"/>
                    <a:pt x="497" y="112"/>
                    <a:pt x="497" y="112"/>
                  </a:cubicBezTo>
                  <a:cubicBezTo>
                    <a:pt x="505" y="112"/>
                    <a:pt x="511" y="105"/>
                    <a:pt x="511" y="97"/>
                  </a:cubicBezTo>
                  <a:cubicBezTo>
                    <a:pt x="511" y="89"/>
                    <a:pt x="505" y="83"/>
                    <a:pt x="497" y="83"/>
                  </a:cubicBezTo>
                  <a:cubicBezTo>
                    <a:pt x="322" y="83"/>
                    <a:pt x="322" y="83"/>
                    <a:pt x="322" y="83"/>
                  </a:cubicBezTo>
                  <a:cubicBezTo>
                    <a:pt x="316" y="58"/>
                    <a:pt x="297" y="39"/>
                    <a:pt x="273" y="32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3"/>
                    <a:pt x="270" y="0"/>
                    <a:pt x="26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2" y="0"/>
                    <a:pt x="239" y="3"/>
                    <a:pt x="239" y="7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15" y="38"/>
                    <a:pt x="196" y="58"/>
                    <a:pt x="190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7" y="83"/>
                    <a:pt x="0" y="89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3" y="266"/>
                    <a:pt x="3" y="266"/>
                    <a:pt x="3" y="266"/>
                  </a:cubicBezTo>
                  <a:cubicBezTo>
                    <a:pt x="15" y="266"/>
                    <a:pt x="15" y="266"/>
                    <a:pt x="15" y="26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8" y="266"/>
                    <a:pt x="198" y="266"/>
                    <a:pt x="198" y="266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6" y="136"/>
                    <a:pt x="215" y="156"/>
                    <a:pt x="239" y="162"/>
                  </a:cubicBezTo>
                  <a:cubicBezTo>
                    <a:pt x="239" y="476"/>
                    <a:pt x="239" y="476"/>
                    <a:pt x="239" y="476"/>
                  </a:cubicBezTo>
                  <a:cubicBezTo>
                    <a:pt x="178" y="476"/>
                    <a:pt x="178" y="476"/>
                    <a:pt x="178" y="476"/>
                  </a:cubicBezTo>
                  <a:cubicBezTo>
                    <a:pt x="168" y="476"/>
                    <a:pt x="159" y="484"/>
                    <a:pt x="159" y="494"/>
                  </a:cubicBezTo>
                  <a:cubicBezTo>
                    <a:pt x="159" y="504"/>
                    <a:pt x="168" y="512"/>
                    <a:pt x="178" y="512"/>
                  </a:cubicBezTo>
                  <a:cubicBezTo>
                    <a:pt x="335" y="512"/>
                    <a:pt x="335" y="512"/>
                    <a:pt x="335" y="512"/>
                  </a:cubicBezTo>
                  <a:cubicBezTo>
                    <a:pt x="345" y="512"/>
                    <a:pt x="353" y="504"/>
                    <a:pt x="353" y="494"/>
                  </a:cubicBezTo>
                  <a:cubicBezTo>
                    <a:pt x="353" y="484"/>
                    <a:pt x="345" y="476"/>
                    <a:pt x="335" y="476"/>
                  </a:cubicBezTo>
                  <a:close/>
                  <a:moveTo>
                    <a:pt x="218" y="97"/>
                  </a:moveTo>
                  <a:cubicBezTo>
                    <a:pt x="218" y="76"/>
                    <a:pt x="235" y="59"/>
                    <a:pt x="256" y="59"/>
                  </a:cubicBezTo>
                  <a:cubicBezTo>
                    <a:pt x="277" y="59"/>
                    <a:pt x="294" y="76"/>
                    <a:pt x="294" y="97"/>
                  </a:cubicBezTo>
                  <a:cubicBezTo>
                    <a:pt x="294" y="118"/>
                    <a:pt x="277" y="135"/>
                    <a:pt x="256" y="135"/>
                  </a:cubicBezTo>
                  <a:cubicBezTo>
                    <a:pt x="235" y="135"/>
                    <a:pt x="218" y="118"/>
                    <a:pt x="218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>
              <a:off x="4010025" y="2301875"/>
              <a:ext cx="153988" cy="55563"/>
            </a:xfrm>
            <a:custGeom>
              <a:avLst/>
              <a:gdLst>
                <a:gd name="T0" fmla="*/ 201 w 201"/>
                <a:gd name="T1" fmla="*/ 0 h 73"/>
                <a:gd name="T2" fmla="*/ 0 w 201"/>
                <a:gd name="T3" fmla="*/ 0 h 73"/>
                <a:gd name="T4" fmla="*/ 0 w 201"/>
                <a:gd name="T5" fmla="*/ 1 h 73"/>
                <a:gd name="T6" fmla="*/ 73 w 201"/>
                <a:gd name="T7" fmla="*/ 73 h 73"/>
                <a:gd name="T8" fmla="*/ 128 w 201"/>
                <a:gd name="T9" fmla="*/ 73 h 73"/>
                <a:gd name="T10" fmla="*/ 201 w 201"/>
                <a:gd name="T11" fmla="*/ 1 h 73"/>
                <a:gd name="T12" fmla="*/ 201 w 20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73">
                  <a:moveTo>
                    <a:pt x="2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3" y="73"/>
                    <a:pt x="73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68" y="73"/>
                    <a:pt x="201" y="41"/>
                    <a:pt x="201" y="1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7" name="Group 35"/>
          <p:cNvGrpSpPr/>
          <p:nvPr/>
        </p:nvGrpSpPr>
        <p:grpSpPr>
          <a:xfrm>
            <a:off x="3316958" y="2577201"/>
            <a:ext cx="420688" cy="354013"/>
            <a:chOff x="4605338" y="3814763"/>
            <a:chExt cx="420688" cy="354013"/>
          </a:xfrm>
          <a:solidFill>
            <a:schemeClr val="tx2"/>
          </a:solidFill>
        </p:grpSpPr>
        <p:sp>
          <p:nvSpPr>
            <p:cNvPr id="48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0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1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2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8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9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0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1" name="Group 44"/>
          <p:cNvGrpSpPr/>
          <p:nvPr/>
        </p:nvGrpSpPr>
        <p:grpSpPr>
          <a:xfrm>
            <a:off x="4920597" y="1685289"/>
            <a:ext cx="357188" cy="407988"/>
            <a:chOff x="3789363" y="3787775"/>
            <a:chExt cx="357188" cy="407988"/>
          </a:xfrm>
          <a:solidFill>
            <a:schemeClr val="tx2"/>
          </a:solidFill>
        </p:grpSpPr>
        <p:sp>
          <p:nvSpPr>
            <p:cNvPr id="72" name="Freeform 40"/>
            <p:cNvSpPr>
              <a:spLocks noEditPoints="1"/>
            </p:cNvSpPr>
            <p:nvPr/>
          </p:nvSpPr>
          <p:spPr bwMode="auto">
            <a:xfrm>
              <a:off x="3789363" y="3787775"/>
              <a:ext cx="357188" cy="407988"/>
            </a:xfrm>
            <a:custGeom>
              <a:avLst/>
              <a:gdLst>
                <a:gd name="T0" fmla="*/ 403 w 464"/>
                <a:gd name="T1" fmla="*/ 0 h 532"/>
                <a:gd name="T2" fmla="*/ 61 w 464"/>
                <a:gd name="T3" fmla="*/ 0 h 532"/>
                <a:gd name="T4" fmla="*/ 0 w 464"/>
                <a:gd name="T5" fmla="*/ 62 h 532"/>
                <a:gd name="T6" fmla="*/ 0 w 464"/>
                <a:gd name="T7" fmla="*/ 470 h 532"/>
                <a:gd name="T8" fmla="*/ 61 w 464"/>
                <a:gd name="T9" fmla="*/ 532 h 532"/>
                <a:gd name="T10" fmla="*/ 403 w 464"/>
                <a:gd name="T11" fmla="*/ 532 h 532"/>
                <a:gd name="T12" fmla="*/ 464 w 464"/>
                <a:gd name="T13" fmla="*/ 470 h 532"/>
                <a:gd name="T14" fmla="*/ 464 w 464"/>
                <a:gd name="T15" fmla="*/ 62 h 532"/>
                <a:gd name="T16" fmla="*/ 403 w 464"/>
                <a:gd name="T17" fmla="*/ 0 h 532"/>
                <a:gd name="T18" fmla="*/ 430 w 464"/>
                <a:gd name="T19" fmla="*/ 470 h 532"/>
                <a:gd name="T20" fmla="*/ 403 w 464"/>
                <a:gd name="T21" fmla="*/ 498 h 532"/>
                <a:gd name="T22" fmla="*/ 61 w 464"/>
                <a:gd name="T23" fmla="*/ 498 h 532"/>
                <a:gd name="T24" fmla="*/ 34 w 464"/>
                <a:gd name="T25" fmla="*/ 470 h 532"/>
                <a:gd name="T26" fmla="*/ 34 w 464"/>
                <a:gd name="T27" fmla="*/ 62 h 532"/>
                <a:gd name="T28" fmla="*/ 61 w 464"/>
                <a:gd name="T29" fmla="*/ 34 h 532"/>
                <a:gd name="T30" fmla="*/ 403 w 464"/>
                <a:gd name="T31" fmla="*/ 34 h 532"/>
                <a:gd name="T32" fmla="*/ 430 w 464"/>
                <a:gd name="T33" fmla="*/ 62 h 532"/>
                <a:gd name="T34" fmla="*/ 430 w 464"/>
                <a:gd name="T35" fmla="*/ 47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4" h="532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3" name="Freeform 41"/>
            <p:cNvSpPr/>
            <p:nvPr/>
          </p:nvSpPr>
          <p:spPr bwMode="auto">
            <a:xfrm>
              <a:off x="3916363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4" name="Freeform 42"/>
            <p:cNvSpPr/>
            <p:nvPr/>
          </p:nvSpPr>
          <p:spPr bwMode="auto">
            <a:xfrm>
              <a:off x="3976688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43"/>
            <p:cNvSpPr/>
            <p:nvPr/>
          </p:nvSpPr>
          <p:spPr bwMode="auto">
            <a:xfrm>
              <a:off x="3916363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44"/>
            <p:cNvSpPr/>
            <p:nvPr/>
          </p:nvSpPr>
          <p:spPr bwMode="auto">
            <a:xfrm>
              <a:off x="3916363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45"/>
            <p:cNvSpPr/>
            <p:nvPr/>
          </p:nvSpPr>
          <p:spPr bwMode="auto">
            <a:xfrm>
              <a:off x="3916363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46"/>
            <p:cNvSpPr/>
            <p:nvPr/>
          </p:nvSpPr>
          <p:spPr bwMode="auto">
            <a:xfrm>
              <a:off x="3854450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47"/>
            <p:cNvSpPr/>
            <p:nvPr/>
          </p:nvSpPr>
          <p:spPr bwMode="auto">
            <a:xfrm>
              <a:off x="3854450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48"/>
            <p:cNvSpPr/>
            <p:nvPr/>
          </p:nvSpPr>
          <p:spPr bwMode="auto">
            <a:xfrm>
              <a:off x="3854450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49"/>
            <p:cNvSpPr/>
            <p:nvPr/>
          </p:nvSpPr>
          <p:spPr bwMode="auto">
            <a:xfrm>
              <a:off x="3854450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4037013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51"/>
            <p:cNvSpPr/>
            <p:nvPr/>
          </p:nvSpPr>
          <p:spPr bwMode="auto">
            <a:xfrm>
              <a:off x="4037013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4" name="Freeform 52"/>
            <p:cNvSpPr/>
            <p:nvPr/>
          </p:nvSpPr>
          <p:spPr bwMode="auto">
            <a:xfrm>
              <a:off x="3976688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5" name="Freeform 53"/>
            <p:cNvSpPr/>
            <p:nvPr/>
          </p:nvSpPr>
          <p:spPr bwMode="auto">
            <a:xfrm>
              <a:off x="3976688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54"/>
            <p:cNvSpPr/>
            <p:nvPr/>
          </p:nvSpPr>
          <p:spPr bwMode="auto">
            <a:xfrm>
              <a:off x="4037013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55"/>
            <p:cNvSpPr/>
            <p:nvPr/>
          </p:nvSpPr>
          <p:spPr bwMode="auto">
            <a:xfrm>
              <a:off x="3976688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56"/>
            <p:cNvSpPr/>
            <p:nvPr/>
          </p:nvSpPr>
          <p:spPr bwMode="auto">
            <a:xfrm>
              <a:off x="4037013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57"/>
            <p:cNvSpPr/>
            <p:nvPr/>
          </p:nvSpPr>
          <p:spPr bwMode="auto">
            <a:xfrm>
              <a:off x="3849688" y="3840163"/>
              <a:ext cx="236538" cy="79375"/>
            </a:xfrm>
            <a:custGeom>
              <a:avLst/>
              <a:gdLst>
                <a:gd name="T0" fmla="*/ 287 w 308"/>
                <a:gd name="T1" fmla="*/ 0 h 105"/>
                <a:gd name="T2" fmla="*/ 21 w 308"/>
                <a:gd name="T3" fmla="*/ 0 h 105"/>
                <a:gd name="T4" fmla="*/ 0 w 308"/>
                <a:gd name="T5" fmla="*/ 26 h 105"/>
                <a:gd name="T6" fmla="*/ 0 w 308"/>
                <a:gd name="T7" fmla="*/ 79 h 105"/>
                <a:gd name="T8" fmla="*/ 21 w 308"/>
                <a:gd name="T9" fmla="*/ 105 h 105"/>
                <a:gd name="T10" fmla="*/ 287 w 308"/>
                <a:gd name="T11" fmla="*/ 105 h 105"/>
                <a:gd name="T12" fmla="*/ 308 w 308"/>
                <a:gd name="T13" fmla="*/ 79 h 105"/>
                <a:gd name="T14" fmla="*/ 308 w 308"/>
                <a:gd name="T15" fmla="*/ 26 h 105"/>
                <a:gd name="T16" fmla="*/ 287 w 308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5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0" name="Freeform 58"/>
            <p:cNvSpPr/>
            <p:nvPr/>
          </p:nvSpPr>
          <p:spPr bwMode="auto">
            <a:xfrm>
              <a:off x="3921125" y="3862388"/>
              <a:ext cx="15875" cy="34925"/>
            </a:xfrm>
            <a:custGeom>
              <a:avLst/>
              <a:gdLst>
                <a:gd name="T0" fmla="*/ 5 w 10"/>
                <a:gd name="T1" fmla="*/ 4 h 22"/>
                <a:gd name="T2" fmla="*/ 5 w 10"/>
                <a:gd name="T3" fmla="*/ 4 h 22"/>
                <a:gd name="T4" fmla="*/ 1 w 10"/>
                <a:gd name="T5" fmla="*/ 6 h 22"/>
                <a:gd name="T6" fmla="*/ 0 w 10"/>
                <a:gd name="T7" fmla="*/ 2 h 22"/>
                <a:gd name="T8" fmla="*/ 5 w 10"/>
                <a:gd name="T9" fmla="*/ 0 h 22"/>
                <a:gd name="T10" fmla="*/ 10 w 10"/>
                <a:gd name="T11" fmla="*/ 0 h 22"/>
                <a:gd name="T12" fmla="*/ 10 w 10"/>
                <a:gd name="T13" fmla="*/ 22 h 22"/>
                <a:gd name="T14" fmla="*/ 5 w 10"/>
                <a:gd name="T15" fmla="*/ 22 h 22"/>
                <a:gd name="T16" fmla="*/ 5 w 1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2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1" name="Freeform 59"/>
            <p:cNvSpPr/>
            <p:nvPr/>
          </p:nvSpPr>
          <p:spPr bwMode="auto">
            <a:xfrm>
              <a:off x="3944938" y="3860800"/>
              <a:ext cx="20638" cy="36513"/>
            </a:xfrm>
            <a:custGeom>
              <a:avLst/>
              <a:gdLst>
                <a:gd name="T0" fmla="*/ 0 w 27"/>
                <a:gd name="T1" fmla="*/ 48 h 48"/>
                <a:gd name="T2" fmla="*/ 0 w 27"/>
                <a:gd name="T3" fmla="*/ 41 h 48"/>
                <a:gd name="T4" fmla="*/ 5 w 27"/>
                <a:gd name="T5" fmla="*/ 34 h 48"/>
                <a:gd name="T6" fmla="*/ 16 w 27"/>
                <a:gd name="T7" fmla="*/ 15 h 48"/>
                <a:gd name="T8" fmla="*/ 10 w 27"/>
                <a:gd name="T9" fmla="*/ 9 h 48"/>
                <a:gd name="T10" fmla="*/ 3 w 27"/>
                <a:gd name="T11" fmla="*/ 12 h 48"/>
                <a:gd name="T12" fmla="*/ 1 w 27"/>
                <a:gd name="T13" fmla="*/ 3 h 48"/>
                <a:gd name="T14" fmla="*/ 12 w 27"/>
                <a:gd name="T15" fmla="*/ 0 h 48"/>
                <a:gd name="T16" fmla="*/ 27 w 27"/>
                <a:gd name="T17" fmla="*/ 14 h 48"/>
                <a:gd name="T18" fmla="*/ 16 w 27"/>
                <a:gd name="T19" fmla="*/ 35 h 48"/>
                <a:gd name="T20" fmla="*/ 14 w 27"/>
                <a:gd name="T21" fmla="*/ 38 h 48"/>
                <a:gd name="T22" fmla="*/ 14 w 27"/>
                <a:gd name="T23" fmla="*/ 38 h 48"/>
                <a:gd name="T24" fmla="*/ 27 w 27"/>
                <a:gd name="T25" fmla="*/ 38 h 48"/>
                <a:gd name="T26" fmla="*/ 27 w 27"/>
                <a:gd name="T27" fmla="*/ 48 h 48"/>
                <a:gd name="T28" fmla="*/ 0 w 2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8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2" name="Freeform 60"/>
            <p:cNvSpPr/>
            <p:nvPr/>
          </p:nvSpPr>
          <p:spPr bwMode="auto">
            <a:xfrm>
              <a:off x="3970338" y="3860800"/>
              <a:ext cx="19050" cy="38100"/>
            </a:xfrm>
            <a:custGeom>
              <a:avLst/>
              <a:gdLst>
                <a:gd name="T0" fmla="*/ 1 w 26"/>
                <a:gd name="T1" fmla="*/ 38 h 49"/>
                <a:gd name="T2" fmla="*/ 8 w 26"/>
                <a:gd name="T3" fmla="*/ 40 h 49"/>
                <a:gd name="T4" fmla="*/ 15 w 26"/>
                <a:gd name="T5" fmla="*/ 34 h 49"/>
                <a:gd name="T6" fmla="*/ 7 w 26"/>
                <a:gd name="T7" fmla="*/ 27 h 49"/>
                <a:gd name="T8" fmla="*/ 5 w 26"/>
                <a:gd name="T9" fmla="*/ 27 h 49"/>
                <a:gd name="T10" fmla="*/ 5 w 26"/>
                <a:gd name="T11" fmla="*/ 19 h 49"/>
                <a:gd name="T12" fmla="*/ 6 w 26"/>
                <a:gd name="T13" fmla="*/ 19 h 49"/>
                <a:gd name="T14" fmla="*/ 14 w 26"/>
                <a:gd name="T15" fmla="*/ 14 h 49"/>
                <a:gd name="T16" fmla="*/ 9 w 26"/>
                <a:gd name="T17" fmla="*/ 9 h 49"/>
                <a:gd name="T18" fmla="*/ 3 w 26"/>
                <a:gd name="T19" fmla="*/ 11 h 49"/>
                <a:gd name="T20" fmla="*/ 1 w 26"/>
                <a:gd name="T21" fmla="*/ 2 h 49"/>
                <a:gd name="T22" fmla="*/ 12 w 26"/>
                <a:gd name="T23" fmla="*/ 0 h 49"/>
                <a:gd name="T24" fmla="*/ 25 w 26"/>
                <a:gd name="T25" fmla="*/ 12 h 49"/>
                <a:gd name="T26" fmla="*/ 18 w 26"/>
                <a:gd name="T27" fmla="*/ 22 h 49"/>
                <a:gd name="T28" fmla="*/ 18 w 26"/>
                <a:gd name="T29" fmla="*/ 22 h 49"/>
                <a:gd name="T30" fmla="*/ 26 w 26"/>
                <a:gd name="T31" fmla="*/ 34 h 49"/>
                <a:gd name="T32" fmla="*/ 10 w 26"/>
                <a:gd name="T33" fmla="*/ 49 h 49"/>
                <a:gd name="T34" fmla="*/ 0 w 26"/>
                <a:gd name="T35" fmla="*/ 47 h 49"/>
                <a:gd name="T36" fmla="*/ 1 w 26"/>
                <a:gd name="T3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9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3" name="Freeform 61"/>
            <p:cNvSpPr>
              <a:spLocks noEditPoints="1"/>
            </p:cNvSpPr>
            <p:nvPr/>
          </p:nvSpPr>
          <p:spPr bwMode="auto">
            <a:xfrm>
              <a:off x="3994150" y="3862388"/>
              <a:ext cx="23813" cy="34925"/>
            </a:xfrm>
            <a:custGeom>
              <a:avLst/>
              <a:gdLst>
                <a:gd name="T0" fmla="*/ 17 w 31"/>
                <a:gd name="T1" fmla="*/ 47 h 47"/>
                <a:gd name="T2" fmla="*/ 17 w 31"/>
                <a:gd name="T3" fmla="*/ 37 h 47"/>
                <a:gd name="T4" fmla="*/ 0 w 31"/>
                <a:gd name="T5" fmla="*/ 37 h 47"/>
                <a:gd name="T6" fmla="*/ 0 w 31"/>
                <a:gd name="T7" fmla="*/ 29 h 47"/>
                <a:gd name="T8" fmla="*/ 16 w 31"/>
                <a:gd name="T9" fmla="*/ 0 h 47"/>
                <a:gd name="T10" fmla="*/ 27 w 31"/>
                <a:gd name="T11" fmla="*/ 0 h 47"/>
                <a:gd name="T12" fmla="*/ 27 w 31"/>
                <a:gd name="T13" fmla="*/ 28 h 47"/>
                <a:gd name="T14" fmla="*/ 31 w 31"/>
                <a:gd name="T15" fmla="*/ 28 h 47"/>
                <a:gd name="T16" fmla="*/ 31 w 31"/>
                <a:gd name="T17" fmla="*/ 37 h 47"/>
                <a:gd name="T18" fmla="*/ 27 w 31"/>
                <a:gd name="T19" fmla="*/ 37 h 47"/>
                <a:gd name="T20" fmla="*/ 27 w 31"/>
                <a:gd name="T21" fmla="*/ 47 h 47"/>
                <a:gd name="T22" fmla="*/ 17 w 31"/>
                <a:gd name="T23" fmla="*/ 47 h 47"/>
                <a:gd name="T24" fmla="*/ 17 w 31"/>
                <a:gd name="T25" fmla="*/ 28 h 47"/>
                <a:gd name="T26" fmla="*/ 17 w 31"/>
                <a:gd name="T27" fmla="*/ 19 h 47"/>
                <a:gd name="T28" fmla="*/ 17 w 31"/>
                <a:gd name="T29" fmla="*/ 12 h 47"/>
                <a:gd name="T30" fmla="*/ 17 w 31"/>
                <a:gd name="T31" fmla="*/ 12 h 47"/>
                <a:gd name="T32" fmla="*/ 14 w 31"/>
                <a:gd name="T33" fmla="*/ 19 h 47"/>
                <a:gd name="T34" fmla="*/ 10 w 31"/>
                <a:gd name="T35" fmla="*/ 27 h 47"/>
                <a:gd name="T36" fmla="*/ 10 w 31"/>
                <a:gd name="T37" fmla="*/ 28 h 47"/>
                <a:gd name="T38" fmla="*/ 17 w 31"/>
                <a:gd name="T3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47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4" name="Freeform 62"/>
            <p:cNvSpPr/>
            <p:nvPr/>
          </p:nvSpPr>
          <p:spPr bwMode="auto">
            <a:xfrm>
              <a:off x="4019550" y="3862388"/>
              <a:ext cx="20638" cy="36513"/>
            </a:xfrm>
            <a:custGeom>
              <a:avLst/>
              <a:gdLst>
                <a:gd name="T0" fmla="*/ 26 w 27"/>
                <a:gd name="T1" fmla="*/ 9 h 48"/>
                <a:gd name="T2" fmla="*/ 13 w 27"/>
                <a:gd name="T3" fmla="*/ 9 h 48"/>
                <a:gd name="T4" fmla="*/ 13 w 27"/>
                <a:gd name="T5" fmla="*/ 16 h 48"/>
                <a:gd name="T6" fmla="*/ 14 w 27"/>
                <a:gd name="T7" fmla="*/ 16 h 48"/>
                <a:gd name="T8" fmla="*/ 23 w 27"/>
                <a:gd name="T9" fmla="*/ 20 h 48"/>
                <a:gd name="T10" fmla="*/ 27 w 27"/>
                <a:gd name="T11" fmla="*/ 31 h 48"/>
                <a:gd name="T12" fmla="*/ 10 w 27"/>
                <a:gd name="T13" fmla="*/ 48 h 48"/>
                <a:gd name="T14" fmla="*/ 0 w 27"/>
                <a:gd name="T15" fmla="*/ 46 h 48"/>
                <a:gd name="T16" fmla="*/ 2 w 27"/>
                <a:gd name="T17" fmla="*/ 37 h 48"/>
                <a:gd name="T18" fmla="*/ 9 w 27"/>
                <a:gd name="T19" fmla="*/ 39 h 48"/>
                <a:gd name="T20" fmla="*/ 16 w 27"/>
                <a:gd name="T21" fmla="*/ 32 h 48"/>
                <a:gd name="T22" fmla="*/ 6 w 27"/>
                <a:gd name="T23" fmla="*/ 24 h 48"/>
                <a:gd name="T24" fmla="*/ 3 w 27"/>
                <a:gd name="T25" fmla="*/ 24 h 48"/>
                <a:gd name="T26" fmla="*/ 5 w 27"/>
                <a:gd name="T27" fmla="*/ 0 h 48"/>
                <a:gd name="T28" fmla="*/ 26 w 27"/>
                <a:gd name="T29" fmla="*/ 0 h 48"/>
                <a:gd name="T30" fmla="*/ 26 w 27"/>
                <a:gd name="T31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48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5" name="Freeform 63"/>
            <p:cNvSpPr>
              <a:spLocks noEditPoints="1"/>
            </p:cNvSpPr>
            <p:nvPr/>
          </p:nvSpPr>
          <p:spPr bwMode="auto">
            <a:xfrm>
              <a:off x="4044950" y="3860800"/>
              <a:ext cx="22225" cy="38100"/>
            </a:xfrm>
            <a:custGeom>
              <a:avLst/>
              <a:gdLst>
                <a:gd name="T0" fmla="*/ 26 w 30"/>
                <a:gd name="T1" fmla="*/ 9 h 49"/>
                <a:gd name="T2" fmla="*/ 22 w 30"/>
                <a:gd name="T3" fmla="*/ 10 h 49"/>
                <a:gd name="T4" fmla="*/ 12 w 30"/>
                <a:gd name="T5" fmla="*/ 20 h 49"/>
                <a:gd name="T6" fmla="*/ 12 w 30"/>
                <a:gd name="T7" fmla="*/ 20 h 49"/>
                <a:gd name="T8" fmla="*/ 19 w 30"/>
                <a:gd name="T9" fmla="*/ 17 h 49"/>
                <a:gd name="T10" fmla="*/ 30 w 30"/>
                <a:gd name="T11" fmla="*/ 32 h 49"/>
                <a:gd name="T12" fmla="*/ 16 w 30"/>
                <a:gd name="T13" fmla="*/ 49 h 49"/>
                <a:gd name="T14" fmla="*/ 0 w 30"/>
                <a:gd name="T15" fmla="*/ 29 h 49"/>
                <a:gd name="T16" fmla="*/ 9 w 30"/>
                <a:gd name="T17" fmla="*/ 7 h 49"/>
                <a:gd name="T18" fmla="*/ 20 w 30"/>
                <a:gd name="T19" fmla="*/ 1 h 49"/>
                <a:gd name="T20" fmla="*/ 26 w 30"/>
                <a:gd name="T21" fmla="*/ 0 h 49"/>
                <a:gd name="T22" fmla="*/ 26 w 30"/>
                <a:gd name="T23" fmla="*/ 9 h 49"/>
                <a:gd name="T24" fmla="*/ 19 w 30"/>
                <a:gd name="T25" fmla="*/ 31 h 49"/>
                <a:gd name="T26" fmla="*/ 15 w 30"/>
                <a:gd name="T27" fmla="*/ 25 h 49"/>
                <a:gd name="T28" fmla="*/ 12 w 30"/>
                <a:gd name="T29" fmla="*/ 27 h 49"/>
                <a:gd name="T30" fmla="*/ 12 w 30"/>
                <a:gd name="T31" fmla="*/ 32 h 49"/>
                <a:gd name="T32" fmla="*/ 15 w 30"/>
                <a:gd name="T33" fmla="*/ 41 h 49"/>
                <a:gd name="T34" fmla="*/ 19 w 30"/>
                <a:gd name="T35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9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96" name="Group 231"/>
          <p:cNvGrpSpPr/>
          <p:nvPr/>
        </p:nvGrpSpPr>
        <p:grpSpPr>
          <a:xfrm>
            <a:off x="4837253" y="3424543"/>
            <a:ext cx="420688" cy="471488"/>
            <a:chOff x="4608513" y="6291263"/>
            <a:chExt cx="420688" cy="471488"/>
          </a:xfrm>
          <a:solidFill>
            <a:schemeClr val="tx2"/>
          </a:solidFill>
        </p:grpSpPr>
        <p:sp>
          <p:nvSpPr>
            <p:cNvPr id="97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8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00" name="Group 259"/>
          <p:cNvGrpSpPr/>
          <p:nvPr/>
        </p:nvGrpSpPr>
        <p:grpSpPr>
          <a:xfrm>
            <a:off x="5423146" y="2565453"/>
            <a:ext cx="388938" cy="446088"/>
            <a:chOff x="4638675" y="4654550"/>
            <a:chExt cx="388938" cy="446088"/>
          </a:xfrm>
          <a:solidFill>
            <a:schemeClr val="tx2"/>
          </a:solidFill>
        </p:grpSpPr>
        <p:sp>
          <p:nvSpPr>
            <p:cNvPr id="101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2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3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04" name="Group 268"/>
          <p:cNvGrpSpPr/>
          <p:nvPr/>
        </p:nvGrpSpPr>
        <p:grpSpPr>
          <a:xfrm>
            <a:off x="3904316" y="3429306"/>
            <a:ext cx="307975" cy="488950"/>
            <a:chOff x="3824288" y="5486400"/>
            <a:chExt cx="307975" cy="488950"/>
          </a:xfrm>
          <a:solidFill>
            <a:schemeClr val="tx2"/>
          </a:solidFill>
        </p:grpSpPr>
        <p:sp>
          <p:nvSpPr>
            <p:cNvPr id="10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113" name="矩形 112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5768233" y="1737677"/>
            <a:ext cx="2532792" cy="238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800" dirty="0">
                <a:solidFill>
                  <a:schemeClr val="bg1"/>
                </a:solidFill>
                <a:latin typeface="+mj-ea"/>
              </a:rPr>
              <a:t>通过网页选择歌曲风格，心情和时长，一键生成曲子</a:t>
            </a:r>
            <a:endParaRPr lang="zh-CN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114" name="TextBox 1"/>
          <p:cNvSpPr txBox="1"/>
          <p:nvPr/>
        </p:nvSpPr>
        <p:spPr>
          <a:xfrm>
            <a:off x="5768233" y="1406972"/>
            <a:ext cx="1101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网页一键作曲</a:t>
            </a:r>
            <a:endParaRPr lang="zh-C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5870001" y="1694391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351041" y="2737315"/>
            <a:ext cx="2532792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sz="800" dirty="0">
                <a:solidFill>
                  <a:schemeClr val="bg1"/>
                </a:solidFill>
                <a:latin typeface="+mj-ea"/>
              </a:rPr>
              <a:t>每生成一首歌曲建立当前歌曲的档案，每首歌曲有且仅有唯一</a:t>
            </a:r>
            <a:r>
              <a:rPr lang="en-US" altLang="zh-CN" sz="800" dirty="0">
                <a:solidFill>
                  <a:schemeClr val="bg1"/>
                </a:solidFill>
                <a:latin typeface="+mj-ea"/>
              </a:rPr>
              <a:t>ID</a:t>
            </a:r>
            <a:endParaRPr lang="en-US" altLang="zh-CN" sz="800" dirty="0">
              <a:solidFill>
                <a:schemeClr val="bg1"/>
              </a:solidFill>
              <a:latin typeface="+mj-ea"/>
              <a:cs typeface="Roboto Condensed" panose="02000000000000000000"/>
            </a:endParaRPr>
          </a:p>
        </p:txBody>
      </p:sp>
      <p:sp>
        <p:nvSpPr>
          <p:cNvPr id="117" name="TextBox 1"/>
          <p:cNvSpPr txBox="1"/>
          <p:nvPr/>
        </p:nvSpPr>
        <p:spPr>
          <a:xfrm>
            <a:off x="2078982" y="2406610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版权管理</a:t>
            </a:r>
            <a:endParaRPr lang="zh-C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2469642" y="2694029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714051" y="3666460"/>
            <a:ext cx="2532792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sz="800" dirty="0">
                <a:solidFill>
                  <a:schemeClr val="bg1"/>
                </a:solidFill>
                <a:latin typeface="+mj-ea"/>
              </a:rPr>
              <a:t>注册用户可交流编曲心得，记录编曲过程，也可欣赏其他用户生成的曲子</a:t>
            </a:r>
            <a:endParaRPr lang="zh-CN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120" name="TextBox 1"/>
          <p:cNvSpPr txBox="1"/>
          <p:nvPr/>
        </p:nvSpPr>
        <p:spPr>
          <a:xfrm>
            <a:off x="2441992" y="3335755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音乐广场</a:t>
            </a:r>
            <a:endParaRPr lang="zh-C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832652" y="3623174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6217937" y="2748651"/>
            <a:ext cx="2532792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800" dirty="0">
                <a:solidFill>
                  <a:schemeClr val="bg1"/>
                </a:solidFill>
                <a:latin typeface="+mj-ea"/>
              </a:rPr>
              <a:t>在平台上通过音乐编辑器可编辑生成的曲子，可委托专业音乐人编辑也可自行编辑</a:t>
            </a:r>
            <a:endParaRPr lang="zh-CN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123" name="TextBox 1"/>
          <p:cNvSpPr txBox="1"/>
          <p:nvPr/>
        </p:nvSpPr>
        <p:spPr>
          <a:xfrm>
            <a:off x="6217937" y="2417946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音乐编辑</a:t>
            </a:r>
            <a:endParaRPr lang="zh-C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6319705" y="2705365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/>
          <p:cNvSpPr/>
          <p:nvPr/>
        </p:nvSpPr>
        <p:spPr>
          <a:xfrm>
            <a:off x="5768233" y="3666460"/>
            <a:ext cx="2532792" cy="21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700" dirty="0">
                <a:solidFill>
                  <a:schemeClr val="bg1"/>
                </a:solidFill>
                <a:latin typeface="Roboto Condensed" panose="02000000000000000000"/>
                <a:cs typeface="Roboto Condensed" panose="02000000000000000000"/>
              </a:rPr>
              <a:t>音乐创作人养成</a:t>
            </a:r>
            <a:endParaRPr lang="zh-CN" sz="700" dirty="0">
              <a:solidFill>
                <a:schemeClr val="bg1"/>
              </a:solidFill>
              <a:latin typeface="Roboto Condensed" panose="02000000000000000000"/>
              <a:cs typeface="Roboto Condensed" panose="02000000000000000000"/>
            </a:endParaRPr>
          </a:p>
        </p:txBody>
      </p:sp>
      <p:sp>
        <p:nvSpPr>
          <p:cNvPr id="126" name="TextBox 1"/>
          <p:cNvSpPr txBox="1"/>
          <p:nvPr/>
        </p:nvSpPr>
        <p:spPr>
          <a:xfrm>
            <a:off x="5768233" y="3335755"/>
            <a:ext cx="7702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音乐人</a:t>
            </a:r>
            <a:r>
              <a:rPr lang="en-US" altLang="zh-C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IP</a:t>
            </a:r>
            <a:endParaRPr lang="en-US" altLang="zh-CN" sz="12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5870001" y="3623174"/>
            <a:ext cx="269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13" grpId="0"/>
      <p:bldP spid="114" grpId="0"/>
      <p:bldP spid="116" grpId="0"/>
      <p:bldP spid="117" grpId="0"/>
      <p:bldP spid="119" grpId="0"/>
      <p:bldP spid="120" grpId="0"/>
      <p:bldP spid="122" grpId="0"/>
      <p:bldP spid="123" grpId="0"/>
      <p:bldP spid="125" grpId="0"/>
      <p:bldP spid="126" grpId="0"/>
    </p:bldLst>
  </p:timing>
</p:sld>
</file>

<file path=ppt/theme/theme1.xml><?xml version="1.0" encoding="utf-8"?>
<a:theme xmlns:a="http://schemas.openxmlformats.org/drawingml/2006/main" name="www.33ppt.com">
  <a:themeElements>
    <a:clrScheme name="黑金">
      <a:dk1>
        <a:sysClr val="windowText" lastClr="000000"/>
      </a:dk1>
      <a:lt1>
        <a:sysClr val="window" lastClr="FFFFFF"/>
      </a:lt1>
      <a:dk2>
        <a:srgbClr val="120E03"/>
      </a:dk2>
      <a:lt2>
        <a:srgbClr val="FFFFFF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画册级别2">
    <a:dk1>
      <a:sysClr val="windowText" lastClr="000000"/>
    </a:dk1>
    <a:lt1>
      <a:sysClr val="window" lastClr="FFFFFF"/>
    </a:lt1>
    <a:dk2>
      <a:srgbClr val="1D1610"/>
    </a:dk2>
    <a:lt2>
      <a:srgbClr val="E7E6E6"/>
    </a:lt2>
    <a:accent1>
      <a:srgbClr val="1D1610"/>
    </a:accent1>
    <a:accent2>
      <a:srgbClr val="613920"/>
    </a:accent2>
    <a:accent3>
      <a:srgbClr val="482A17"/>
    </a:accent3>
    <a:accent4>
      <a:srgbClr val="C51729"/>
    </a:accent4>
    <a:accent5>
      <a:srgbClr val="44546A"/>
    </a:accent5>
    <a:accent6>
      <a:srgbClr val="EBEBEB"/>
    </a:accent6>
    <a:hlink>
      <a:srgbClr val="C51729"/>
    </a:hlink>
    <a:folHlink>
      <a:srgbClr val="C51729"/>
    </a:folHlink>
  </a:clrScheme>
  <a:fontScheme name="常用4">
    <a:majorFont>
      <a:latin typeface="Arial"/>
      <a:ea typeface="微软雅黑"/>
      <a:cs typeface=""/>
    </a:majorFont>
    <a:minorFont>
      <a:latin typeface="Calibri Light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2012</Words>
  <Application>WPS 演示</Application>
  <PresentationFormat>全屏显示(16:9)</PresentationFormat>
  <Paragraphs>295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Calibri</vt:lpstr>
      <vt:lpstr>方正兰亭黑_GBK</vt:lpstr>
      <vt:lpstr>Gill Sans</vt:lpstr>
      <vt:lpstr>Lato Black</vt:lpstr>
      <vt:lpstr>Microsoft YaHei UI</vt:lpstr>
      <vt:lpstr>Calibri Light</vt:lpstr>
      <vt:lpstr>Arial Unicode MS</vt:lpstr>
      <vt:lpstr>微软雅黑 Light</vt:lpstr>
      <vt:lpstr>等线</vt:lpstr>
      <vt:lpstr>方正宋刻本秀楷简体</vt:lpstr>
      <vt:lpstr>Roboto Condensed</vt:lpstr>
      <vt:lpstr>Rockwell</vt:lpstr>
      <vt:lpstr>Segoe Print</vt:lpstr>
      <vt:lpstr>黑体</vt:lpstr>
      <vt:lpstr>Verdana</vt:lpstr>
      <vt:lpstr>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黑金</dc:title>
  <dc:creator>第一PPT</dc:creator>
  <cp:keywords>www.1ppt.com</cp:keywords>
  <dc:description>第一PPT，www.1ppt.com</dc:description>
  <cp:lastModifiedBy>Mloong</cp:lastModifiedBy>
  <cp:revision>966</cp:revision>
  <dcterms:created xsi:type="dcterms:W3CDTF">2016-03-24T10:52:00Z</dcterms:created>
  <dcterms:modified xsi:type="dcterms:W3CDTF">2018-11-05T09:46:00Z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