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charts/chart1.xml" ContentType="application/vnd.openxmlformats-officedocument.drawingml.chart+xml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1E6D4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381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381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FFFF"/>
            </a:solidFill>
            <a:ln w="12700" cap="flat">
              <a:noFill/>
              <a:miter lim="400000"/>
            </a:ln>
            <a:effectLst/>
          </c:spPr>
          <c:explosion val="8"/>
          <c:dPt>
            <c:idx val="0"/>
            <c:explosion val="8"/>
            <c:spPr>
              <a:solidFill>
                <a:srgbClr val="FFFFF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8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8.000000</c:v>
                </c:pt>
                <c:pt idx="1">
                  <c:v>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直角三角形 4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6" name="直角三角形 5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7" name="直角三角形 6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26" name="正文级别 1…"/>
          <p:cNvSpPr txBox="1"/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Text Placeholder 3"/>
          <p:cNvSpPr/>
          <p:nvPr>
            <p:ph type="body" sz="quarter" idx="13"/>
          </p:nvPr>
        </p:nvSpPr>
        <p:spPr>
          <a:xfrm>
            <a:off x="629838" y="1543050"/>
            <a:ext cx="2949183" cy="28586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36" name="Picture Placeholder 2"/>
          <p:cNvSpPr/>
          <p:nvPr>
            <p:ph type="pic" sz="half" idx="13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/>
          </p:nvPr>
        </p:nvSpPr>
        <p:spPr>
          <a:xfrm>
            <a:off x="6543675" y="273842"/>
            <a:ext cx="1971675" cy="435888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5" name="正文级别 1…"/>
          <p:cNvSpPr txBox="1"/>
          <p:nvPr>
            <p:ph type="body" idx="1"/>
          </p:nvPr>
        </p:nvSpPr>
        <p:spPr>
          <a:xfrm>
            <a:off x="628650" y="273842"/>
            <a:ext cx="5800725" cy="435888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9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9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" name="Picture Placeholder 7"/>
          <p:cNvSpPr/>
          <p:nvPr>
            <p:ph type="pic" sz="quarter" idx="13"/>
          </p:nvPr>
        </p:nvSpPr>
        <p:spPr>
          <a:xfrm>
            <a:off x="3700834" y="27490"/>
            <a:ext cx="2595796" cy="3183037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Picture Placeholder 7"/>
          <p:cNvSpPr/>
          <p:nvPr>
            <p:ph type="pic" sz="quarter" idx="14"/>
          </p:nvPr>
        </p:nvSpPr>
        <p:spPr>
          <a:xfrm>
            <a:off x="3700834" y="3347184"/>
            <a:ext cx="2595796" cy="174778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Picture Placeholder 7"/>
          <p:cNvSpPr/>
          <p:nvPr>
            <p:ph type="pic" sz="quarter" idx="15"/>
          </p:nvPr>
        </p:nvSpPr>
        <p:spPr>
          <a:xfrm>
            <a:off x="6432460" y="27487"/>
            <a:ext cx="2595796" cy="174778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Picture Placeholder 7"/>
          <p:cNvSpPr/>
          <p:nvPr>
            <p:ph type="pic" sz="quarter" idx="16"/>
          </p:nvPr>
        </p:nvSpPr>
        <p:spPr>
          <a:xfrm>
            <a:off x="6432460" y="1911923"/>
            <a:ext cx="2595796" cy="3183041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3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4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" name="Picture Placeholder 7"/>
          <p:cNvSpPr/>
          <p:nvPr>
            <p:ph type="pic" sz="quarter" idx="13"/>
          </p:nvPr>
        </p:nvSpPr>
        <p:spPr>
          <a:xfrm>
            <a:off x="815610" y="1439054"/>
            <a:ext cx="1963080" cy="1352534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48" name="组合 9"/>
          <p:cNvGrpSpPr/>
          <p:nvPr/>
        </p:nvGrpSpPr>
        <p:grpSpPr>
          <a:xfrm>
            <a:off x="283100" y="272911"/>
            <a:ext cx="468150" cy="552367"/>
            <a:chOff x="0" y="0"/>
            <a:chExt cx="468148" cy="552365"/>
          </a:xfrm>
        </p:grpSpPr>
        <p:sp>
          <p:nvSpPr>
            <p:cNvPr id="46" name="任意多边形 10"/>
            <p:cNvSpPr/>
            <p:nvPr/>
          </p:nvSpPr>
          <p:spPr>
            <a:xfrm>
              <a:off x="-1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" name="矩形 11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9" name="Picture Placeholder 7"/>
          <p:cNvSpPr/>
          <p:nvPr>
            <p:ph type="pic" sz="quarter" idx="14"/>
          </p:nvPr>
        </p:nvSpPr>
        <p:spPr>
          <a:xfrm>
            <a:off x="6067221" y="1439054"/>
            <a:ext cx="1963082" cy="1352534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" name="Picture Placeholder 7"/>
          <p:cNvSpPr/>
          <p:nvPr>
            <p:ph type="pic" sz="quarter" idx="15"/>
          </p:nvPr>
        </p:nvSpPr>
        <p:spPr>
          <a:xfrm>
            <a:off x="3441415" y="3227669"/>
            <a:ext cx="1963082" cy="1352533"/>
          </a:xfrm>
          <a:prstGeom prst="rect">
            <a:avLst/>
          </a:prstGeom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" name="矩形 22"/>
          <p:cNvSpPr/>
          <p:nvPr/>
        </p:nvSpPr>
        <p:spPr>
          <a:xfrm>
            <a:off x="3437008" y="1439054"/>
            <a:ext cx="1966712" cy="135253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2" name="矩形 23"/>
          <p:cNvSpPr/>
          <p:nvPr/>
        </p:nvSpPr>
        <p:spPr>
          <a:xfrm>
            <a:off x="815610" y="3256900"/>
            <a:ext cx="1966711" cy="1352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3" name="矩形 24"/>
          <p:cNvSpPr/>
          <p:nvPr/>
        </p:nvSpPr>
        <p:spPr>
          <a:xfrm>
            <a:off x="6062814" y="3227669"/>
            <a:ext cx="1966712" cy="13525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直角三角形 1"/>
          <p:cNvSpPr/>
          <p:nvPr/>
        </p:nvSpPr>
        <p:spPr>
          <a:xfrm rot="5400000">
            <a:off x="2161027" y="-2080773"/>
            <a:ext cx="4844387" cy="91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2" name="直角三角形 2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3" name="直角三角形 3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直角三角形 9"/>
          <p:cNvSpPr/>
          <p:nvPr/>
        </p:nvSpPr>
        <p:spPr>
          <a:xfrm flipH="1">
            <a:off x="1232602" y="813915"/>
            <a:ext cx="7911398" cy="4329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6321963" y="4651694"/>
            <a:ext cx="231238" cy="2311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8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343" cy="61793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Text Placeholder 4"/>
          <p:cNvSpPr/>
          <p:nvPr>
            <p:ph type="body" sz="quarter" idx="13"/>
          </p:nvPr>
        </p:nvSpPr>
        <p:spPr>
          <a:xfrm>
            <a:off x="4629150" y="1260871"/>
            <a:ext cx="3887393" cy="61793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273842"/>
            <a:ext cx="7886700" cy="9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84113" y="4788616"/>
            <a:ext cx="231238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直角三角形 41"/>
          <p:cNvSpPr/>
          <p:nvPr/>
        </p:nvSpPr>
        <p:spPr>
          <a:xfrm rot="5400000">
            <a:off x="2138588" y="-2138591"/>
            <a:ext cx="4844387" cy="912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66" name="直角三角形 27"/>
          <p:cNvSpPr/>
          <p:nvPr/>
        </p:nvSpPr>
        <p:spPr>
          <a:xfrm rot="5400000">
            <a:off x="1347957" y="-1347961"/>
            <a:ext cx="3484965" cy="6180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67" name="直角三角形 2"/>
          <p:cNvSpPr/>
          <p:nvPr/>
        </p:nvSpPr>
        <p:spPr>
          <a:xfrm rot="5400000">
            <a:off x="711843" y="-711846"/>
            <a:ext cx="1840379" cy="3264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170" name="组合 25"/>
          <p:cNvGrpSpPr/>
          <p:nvPr/>
        </p:nvGrpSpPr>
        <p:grpSpPr>
          <a:xfrm>
            <a:off x="724852" y="1060440"/>
            <a:ext cx="2539217" cy="3022620"/>
            <a:chOff x="0" y="0"/>
            <a:chExt cx="2539216" cy="3022619"/>
          </a:xfrm>
        </p:grpSpPr>
        <p:sp>
          <p:nvSpPr>
            <p:cNvPr id="168" name="任意多边形 30"/>
            <p:cNvSpPr/>
            <p:nvPr/>
          </p:nvSpPr>
          <p:spPr>
            <a:xfrm>
              <a:off x="0" y="26589"/>
              <a:ext cx="2539216" cy="299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101600" cap="flat">
              <a:solidFill>
                <a:srgbClr val="020302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69" name="任意多边形 26"/>
            <p:cNvSpPr/>
            <p:nvPr/>
          </p:nvSpPr>
          <p:spPr>
            <a:xfrm>
              <a:off x="-1" y="-1"/>
              <a:ext cx="2539216" cy="299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171" name="直接连接符 16"/>
          <p:cNvSpPr/>
          <p:nvPr/>
        </p:nvSpPr>
        <p:spPr>
          <a:xfrm>
            <a:off x="3671975" y="2061269"/>
            <a:ext cx="4625887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直接连接符 31"/>
          <p:cNvSpPr/>
          <p:nvPr/>
        </p:nvSpPr>
        <p:spPr>
          <a:xfrm>
            <a:off x="3665859" y="3045248"/>
            <a:ext cx="4625887" cy="1"/>
          </a:xfrm>
          <a:prstGeom prst="line">
            <a:avLst/>
          </a:prstGeom>
          <a:ln w="57150">
            <a:solidFill>
              <a:srgbClr val="FFD966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文本框 11"/>
          <p:cNvSpPr txBox="1"/>
          <p:nvPr/>
        </p:nvSpPr>
        <p:spPr>
          <a:xfrm>
            <a:off x="3665860" y="2247369"/>
            <a:ext cx="4982660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32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人工智能作曲商业计划书</a:t>
            </a:r>
          </a:p>
        </p:txBody>
      </p:sp>
      <p:sp>
        <p:nvSpPr>
          <p:cNvPr id="174" name="矩形 33"/>
          <p:cNvSpPr txBox="1"/>
          <p:nvPr/>
        </p:nvSpPr>
        <p:spPr>
          <a:xfrm>
            <a:off x="917165" y="1783364"/>
            <a:ext cx="2181777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BUSINESS</a:t>
            </a:r>
          </a:p>
        </p:txBody>
      </p:sp>
      <p:sp>
        <p:nvSpPr>
          <p:cNvPr id="175" name="矩形 34"/>
          <p:cNvSpPr txBox="1"/>
          <p:nvPr/>
        </p:nvSpPr>
        <p:spPr>
          <a:xfrm>
            <a:off x="1390435" y="2869594"/>
            <a:ext cx="1375378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4000">
                <a:solidFill>
                  <a:srgbClr val="FFD96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2019 </a:t>
            </a:r>
          </a:p>
        </p:txBody>
      </p:sp>
      <p:grpSp>
        <p:nvGrpSpPr>
          <p:cNvPr id="178" name="组合 5"/>
          <p:cNvGrpSpPr/>
          <p:nvPr/>
        </p:nvGrpSpPr>
        <p:grpSpPr>
          <a:xfrm>
            <a:off x="828277" y="3530353"/>
            <a:ext cx="2517450" cy="1458166"/>
            <a:chOff x="0" y="0"/>
            <a:chExt cx="2517449" cy="1458165"/>
          </a:xfrm>
        </p:grpSpPr>
        <p:sp>
          <p:nvSpPr>
            <p:cNvPr id="176" name="直接连接符 54"/>
            <p:cNvSpPr/>
            <p:nvPr/>
          </p:nvSpPr>
          <p:spPr>
            <a:xfrm flipV="1">
              <a:off x="492519" y="-1"/>
              <a:ext cx="2024930" cy="1044957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7" name="直接连接符 19"/>
            <p:cNvSpPr/>
            <p:nvPr/>
          </p:nvSpPr>
          <p:spPr>
            <a:xfrm flipV="1">
              <a:off x="-1" y="413209"/>
              <a:ext cx="2024929" cy="1044956"/>
            </a:xfrm>
            <a:prstGeom prst="line">
              <a:avLst/>
            </a:prstGeom>
            <a:noFill/>
            <a:ln w="3175" cap="flat">
              <a:solidFill>
                <a:schemeClr val="accent1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9" name="直接连接符 20"/>
          <p:cNvSpPr/>
          <p:nvPr/>
        </p:nvSpPr>
        <p:spPr>
          <a:xfrm flipV="1">
            <a:off x="684242" y="551260"/>
            <a:ext cx="2024929" cy="1044956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直接连接符 21"/>
          <p:cNvSpPr/>
          <p:nvPr/>
        </p:nvSpPr>
        <p:spPr>
          <a:xfrm flipV="1">
            <a:off x="981994" y="187025"/>
            <a:ext cx="2024929" cy="1044957"/>
          </a:xfrm>
          <a:prstGeom prst="line">
            <a:avLst/>
          </a:prstGeom>
          <a:ln w="3175">
            <a:solidFill>
              <a:schemeClr val="accent1">
                <a:alpha val="40000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矩形 3"/>
          <p:cNvSpPr txBox="1"/>
          <p:nvPr/>
        </p:nvSpPr>
        <p:spPr>
          <a:xfrm>
            <a:off x="1412016" y="2415357"/>
            <a:ext cx="1210426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</a:t>
            </a:r>
          </a:p>
        </p:txBody>
      </p:sp>
      <p:sp>
        <p:nvSpPr>
          <p:cNvPr id="182" name="文本框 11"/>
          <p:cNvSpPr txBox="1"/>
          <p:nvPr/>
        </p:nvSpPr>
        <p:spPr>
          <a:xfrm>
            <a:off x="3596263" y="1596214"/>
            <a:ext cx="299847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16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上海若鸢智能科技有限公司</a:t>
            </a:r>
          </a:p>
        </p:txBody>
      </p:sp>
      <p:sp>
        <p:nvSpPr>
          <p:cNvPr id="183" name="文本框 11"/>
          <p:cNvSpPr txBox="1"/>
          <p:nvPr/>
        </p:nvSpPr>
        <p:spPr>
          <a:xfrm>
            <a:off x="6961402" y="3190624"/>
            <a:ext cx="137538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514350"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内部资料.请勿外泄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矩形 8"/>
          <p:cNvSpPr txBox="1"/>
          <p:nvPr/>
        </p:nvSpPr>
        <p:spPr>
          <a:xfrm>
            <a:off x="1068031" y="50444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3.1 未来发展</a:t>
            </a:r>
          </a:p>
        </p:txBody>
      </p:sp>
      <p:sp>
        <p:nvSpPr>
          <p:cNvPr id="448" name="TextBox 1"/>
          <p:cNvSpPr txBox="1"/>
          <p:nvPr/>
        </p:nvSpPr>
        <p:spPr>
          <a:xfrm>
            <a:off x="1068031" y="857103"/>
            <a:ext cx="192452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FUTURE DEVELOPMENT</a:t>
            </a:r>
          </a:p>
        </p:txBody>
      </p:sp>
      <p:grpSp>
        <p:nvGrpSpPr>
          <p:cNvPr id="451" name="组合 22"/>
          <p:cNvGrpSpPr/>
          <p:nvPr/>
        </p:nvGrpSpPr>
        <p:grpSpPr>
          <a:xfrm>
            <a:off x="576813" y="497765"/>
            <a:ext cx="468147" cy="552367"/>
            <a:chOff x="0" y="0"/>
            <a:chExt cx="468145" cy="552365"/>
          </a:xfrm>
        </p:grpSpPr>
        <p:sp>
          <p:nvSpPr>
            <p:cNvPr id="449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50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452" name="任意多边形 59"/>
          <p:cNvSpPr/>
          <p:nvPr/>
        </p:nvSpPr>
        <p:spPr>
          <a:xfrm>
            <a:off x="438107" y="2095624"/>
            <a:ext cx="1714181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3" name="形状 60"/>
          <p:cNvSpPr/>
          <p:nvPr/>
        </p:nvSpPr>
        <p:spPr>
          <a:xfrm>
            <a:off x="1564426" y="3792592"/>
            <a:ext cx="1487042" cy="46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8" fill="norm" stroke="1" extrusionOk="0">
                <a:moveTo>
                  <a:pt x="0" y="1082"/>
                </a:moveTo>
                <a:lnTo>
                  <a:pt x="574" y="250"/>
                </a:lnTo>
                <a:cubicBezTo>
                  <a:pt x="3804" y="14766"/>
                  <a:pt x="11032" y="19851"/>
                  <a:pt x="16719" y="11608"/>
                </a:cubicBezTo>
                <a:cubicBezTo>
                  <a:pt x="18252" y="9386"/>
                  <a:pt x="19571" y="6320"/>
                  <a:pt x="20580" y="2632"/>
                </a:cubicBezTo>
                <a:lnTo>
                  <a:pt x="20194" y="2104"/>
                </a:lnTo>
                <a:lnTo>
                  <a:pt x="21600" y="0"/>
                </a:lnTo>
                <a:lnTo>
                  <a:pt x="21552" y="3961"/>
                </a:lnTo>
                <a:lnTo>
                  <a:pt x="21166" y="3433"/>
                </a:lnTo>
                <a:cubicBezTo>
                  <a:pt x="17247" y="17944"/>
                  <a:pt x="9462" y="21600"/>
                  <a:pt x="3777" y="11599"/>
                </a:cubicBezTo>
                <a:cubicBezTo>
                  <a:pt x="2223" y="8866"/>
                  <a:pt x="932" y="5270"/>
                  <a:pt x="0" y="108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56" name="任意多边形 61"/>
          <p:cNvGrpSpPr/>
          <p:nvPr/>
        </p:nvGrpSpPr>
        <p:grpSpPr>
          <a:xfrm>
            <a:off x="819033" y="3206497"/>
            <a:ext cx="1523723" cy="605937"/>
            <a:chOff x="-1" y="-1"/>
            <a:chExt cx="1523722" cy="605936"/>
          </a:xfrm>
        </p:grpSpPr>
        <p:sp>
          <p:nvSpPr>
            <p:cNvPr id="454" name="形状"/>
            <p:cNvSpPr/>
            <p:nvPr/>
          </p:nvSpPr>
          <p:spPr>
            <a:xfrm>
              <a:off x="0" y="-2"/>
              <a:ext cx="1523721" cy="6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55" name="第一阶段"/>
            <p:cNvSpPr txBox="1"/>
            <p:nvPr/>
          </p:nvSpPr>
          <p:spPr>
            <a:xfrm>
              <a:off x="-2" y="126052"/>
              <a:ext cx="1523723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目前阶段</a:t>
              </a:r>
            </a:p>
          </p:txBody>
        </p:sp>
      </p:grpSp>
      <p:sp>
        <p:nvSpPr>
          <p:cNvPr id="457" name="圆角矩形 62"/>
          <p:cNvSpPr/>
          <p:nvPr/>
        </p:nvSpPr>
        <p:spPr>
          <a:xfrm>
            <a:off x="2559156" y="2095624"/>
            <a:ext cx="1714177" cy="1413840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58" name="环形箭头 63"/>
          <p:cNvSpPr/>
          <p:nvPr/>
        </p:nvSpPr>
        <p:spPr>
          <a:xfrm>
            <a:off x="3685485" y="1292016"/>
            <a:ext cx="1673845" cy="51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29" fill="norm" stroke="1" extrusionOk="0">
                <a:moveTo>
                  <a:pt x="0" y="16285"/>
                </a:moveTo>
                <a:cubicBezTo>
                  <a:pt x="3415" y="839"/>
                  <a:pt x="11057" y="-4571"/>
                  <a:pt x="17070" y="4200"/>
                </a:cubicBezTo>
                <a:cubicBezTo>
                  <a:pt x="18747" y="6647"/>
                  <a:pt x="20181" y="10055"/>
                  <a:pt x="21261" y="14160"/>
                </a:cubicBezTo>
                <a:lnTo>
                  <a:pt x="21600" y="13665"/>
                </a:lnTo>
                <a:lnTo>
                  <a:pt x="21519" y="16657"/>
                </a:lnTo>
                <a:lnTo>
                  <a:pt x="20410" y="15401"/>
                </a:lnTo>
                <a:lnTo>
                  <a:pt x="20749" y="14907"/>
                </a:lnTo>
                <a:cubicBezTo>
                  <a:pt x="17038" y="915"/>
                  <a:pt x="9614" y="-2700"/>
                  <a:pt x="4168" y="6833"/>
                </a:cubicBezTo>
                <a:cubicBezTo>
                  <a:pt x="2661" y="9469"/>
                  <a:pt x="1410" y="12957"/>
                  <a:pt x="510" y="17029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61" name="任意多边形 64"/>
          <p:cNvGrpSpPr/>
          <p:nvPr/>
        </p:nvGrpSpPr>
        <p:grpSpPr>
          <a:xfrm>
            <a:off x="2940079" y="1792656"/>
            <a:ext cx="1523722" cy="605936"/>
            <a:chOff x="-1" y="-1"/>
            <a:chExt cx="1523720" cy="605935"/>
          </a:xfrm>
        </p:grpSpPr>
        <p:sp>
          <p:nvSpPr>
            <p:cNvPr id="459" name="形状"/>
            <p:cNvSpPr/>
            <p:nvPr/>
          </p:nvSpPr>
          <p:spPr>
            <a:xfrm>
              <a:off x="-2" y="-2"/>
              <a:ext cx="1523720" cy="60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0" name="第二阶段"/>
            <p:cNvSpPr txBox="1"/>
            <p:nvPr/>
          </p:nvSpPr>
          <p:spPr>
            <a:xfrm>
              <a:off x="-1" y="118432"/>
              <a:ext cx="1523721" cy="369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834" tIns="44834" rIns="44834" bIns="4483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第二阶段</a:t>
              </a:r>
            </a:p>
          </p:txBody>
        </p:sp>
      </p:grpSp>
      <p:sp>
        <p:nvSpPr>
          <p:cNvPr id="462" name="任意多边形 65"/>
          <p:cNvSpPr/>
          <p:nvPr/>
        </p:nvSpPr>
        <p:spPr>
          <a:xfrm>
            <a:off x="4680203" y="2095624"/>
            <a:ext cx="1714180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463" name="形状 66"/>
          <p:cNvSpPr/>
          <p:nvPr/>
        </p:nvSpPr>
        <p:spPr>
          <a:xfrm>
            <a:off x="5806518" y="3799342"/>
            <a:ext cx="1483080" cy="458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8" fill="norm" stroke="1" extrusionOk="0">
                <a:moveTo>
                  <a:pt x="0" y="842"/>
                </a:moveTo>
                <a:lnTo>
                  <a:pt x="575" y="0"/>
                </a:lnTo>
                <a:cubicBezTo>
                  <a:pt x="3814" y="14688"/>
                  <a:pt x="11062" y="19833"/>
                  <a:pt x="16764" y="11492"/>
                </a:cubicBezTo>
                <a:cubicBezTo>
                  <a:pt x="18303" y="9241"/>
                  <a:pt x="19627" y="6132"/>
                  <a:pt x="20640" y="2393"/>
                </a:cubicBezTo>
                <a:lnTo>
                  <a:pt x="20257" y="1833"/>
                </a:lnTo>
                <a:lnTo>
                  <a:pt x="21513" y="421"/>
                </a:lnTo>
                <a:lnTo>
                  <a:pt x="21600" y="3797"/>
                </a:lnTo>
                <a:lnTo>
                  <a:pt x="21217" y="3238"/>
                </a:lnTo>
                <a:cubicBezTo>
                  <a:pt x="17285" y="17914"/>
                  <a:pt x="9478" y="21600"/>
                  <a:pt x="3780" y="11471"/>
                </a:cubicBezTo>
                <a:cubicBezTo>
                  <a:pt x="2225" y="8707"/>
                  <a:pt x="933" y="5073"/>
                  <a:pt x="0" y="842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66" name="任意多边形 67"/>
          <p:cNvGrpSpPr/>
          <p:nvPr/>
        </p:nvGrpSpPr>
        <p:grpSpPr>
          <a:xfrm>
            <a:off x="5061129" y="3206497"/>
            <a:ext cx="1523722" cy="605937"/>
            <a:chOff x="-1" y="-1"/>
            <a:chExt cx="1523720" cy="605936"/>
          </a:xfrm>
        </p:grpSpPr>
        <p:sp>
          <p:nvSpPr>
            <p:cNvPr id="464" name="形状"/>
            <p:cNvSpPr/>
            <p:nvPr/>
          </p:nvSpPr>
          <p:spPr>
            <a:xfrm>
              <a:off x="-2" y="-2"/>
              <a:ext cx="1523720" cy="6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5" name="第三阶段"/>
            <p:cNvSpPr txBox="1"/>
            <p:nvPr/>
          </p:nvSpPr>
          <p:spPr>
            <a:xfrm>
              <a:off x="-1" y="126052"/>
              <a:ext cx="1523721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第三阶段</a:t>
              </a:r>
            </a:p>
          </p:txBody>
        </p:sp>
      </p:grpSp>
      <p:sp>
        <p:nvSpPr>
          <p:cNvPr id="467" name="任意多边形 68"/>
          <p:cNvSpPr/>
          <p:nvPr/>
        </p:nvSpPr>
        <p:spPr>
          <a:xfrm>
            <a:off x="6801249" y="2095624"/>
            <a:ext cx="1714180" cy="14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0" y="967"/>
                  <a:pt x="798" y="0"/>
                  <a:pt x="1782" y="0"/>
                </a:cubicBezTo>
                <a:lnTo>
                  <a:pt x="19818" y="0"/>
                </a:lnTo>
                <a:cubicBezTo>
                  <a:pt x="20802" y="0"/>
                  <a:pt x="21600" y="967"/>
                  <a:pt x="21600" y="2160"/>
                </a:cubicBezTo>
                <a:lnTo>
                  <a:pt x="21600" y="19440"/>
                </a:lnTo>
                <a:cubicBezTo>
                  <a:pt x="21600" y="20633"/>
                  <a:pt x="20802" y="21600"/>
                  <a:pt x="19818" y="21600"/>
                </a:cubicBezTo>
                <a:lnTo>
                  <a:pt x="1782" y="21600"/>
                </a:lnTo>
                <a:cubicBezTo>
                  <a:pt x="798" y="21600"/>
                  <a:pt x="0" y="20633"/>
                  <a:pt x="0" y="19440"/>
                </a:cubicBezTo>
                <a:lnTo>
                  <a:pt x="0" y="2160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defTabSz="711200">
              <a:lnSpc>
                <a:spcPct val="90000"/>
              </a:lnSpc>
              <a:spcBef>
                <a:spcPts val="200"/>
              </a:spcBef>
              <a:defRPr sz="1600"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470" name="任意多边形 69"/>
          <p:cNvGrpSpPr/>
          <p:nvPr/>
        </p:nvGrpSpPr>
        <p:grpSpPr>
          <a:xfrm>
            <a:off x="7182175" y="1792656"/>
            <a:ext cx="1523721" cy="605936"/>
            <a:chOff x="-1" y="-1"/>
            <a:chExt cx="1523720" cy="605935"/>
          </a:xfrm>
        </p:grpSpPr>
        <p:sp>
          <p:nvSpPr>
            <p:cNvPr id="468" name="形状"/>
            <p:cNvSpPr/>
            <p:nvPr/>
          </p:nvSpPr>
          <p:spPr>
            <a:xfrm>
              <a:off x="-2" y="-2"/>
              <a:ext cx="1523720" cy="60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0" y="967"/>
                    <a:pt x="385" y="0"/>
                    <a:pt x="859" y="0"/>
                  </a:cubicBezTo>
                  <a:lnTo>
                    <a:pt x="20741" y="0"/>
                  </a:lnTo>
                  <a:cubicBezTo>
                    <a:pt x="2121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1215" y="21600"/>
                    <a:pt x="20741" y="21600"/>
                  </a:cubicBezTo>
                  <a:lnTo>
                    <a:pt x="859" y="21600"/>
                  </a:lnTo>
                  <a:cubicBezTo>
                    <a:pt x="385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44550">
                <a:lnSpc>
                  <a:spcPct val="90000"/>
                </a:lnSpc>
                <a:spcBef>
                  <a:spcPts val="500"/>
                </a:spcBef>
                <a:defRPr sz="1600">
                  <a:solidFill>
                    <a:srgbClr val="020302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69" name="第四阶段"/>
            <p:cNvSpPr txBox="1"/>
            <p:nvPr/>
          </p:nvSpPr>
          <p:spPr>
            <a:xfrm>
              <a:off x="-1" y="126052"/>
              <a:ext cx="1523721" cy="35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7214" tIns="37214" rIns="37214" bIns="37214" numCol="1" anchor="ctr">
              <a:spAutoFit/>
            </a:bodyPr>
            <a:lstStyle>
              <a:lvl1pPr algn="ctr" defTabSz="844550">
                <a:lnSpc>
                  <a:spcPct val="90000"/>
                </a:lnSpc>
                <a:spcBef>
                  <a:spcPts val="600"/>
                </a:spcBef>
                <a:defRPr b="1" sz="1600">
                  <a:solidFill>
                    <a:srgbClr val="02030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第四阶段</a:t>
              </a:r>
            </a:p>
          </p:txBody>
        </p:sp>
      </p:grpSp>
      <p:sp>
        <p:nvSpPr>
          <p:cNvPr id="471" name="TextBox 1"/>
          <p:cNvSpPr txBox="1"/>
          <p:nvPr/>
        </p:nvSpPr>
        <p:spPr>
          <a:xfrm>
            <a:off x="887527" y="2605362"/>
            <a:ext cx="8153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产品研发</a:t>
            </a:r>
          </a:p>
        </p:txBody>
      </p:sp>
      <p:sp>
        <p:nvSpPr>
          <p:cNvPr id="472" name="TextBox 1"/>
          <p:cNvSpPr txBox="1"/>
          <p:nvPr/>
        </p:nvSpPr>
        <p:spPr>
          <a:xfrm>
            <a:off x="2626193" y="2605364"/>
            <a:ext cx="1580103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400">
                <a:solidFill>
                  <a:srgbClr val="02030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推广短视频渠道和</a:t>
            </a:r>
          </a:p>
          <a:p>
            <a:pPr algn="ctr">
              <a:defRPr b="1" sz="1400">
                <a:solidFill>
                  <a:srgbClr val="020302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游戏影音公司渠道</a:t>
            </a:r>
          </a:p>
        </p:txBody>
      </p:sp>
      <p:sp>
        <p:nvSpPr>
          <p:cNvPr id="473" name="TextBox 1"/>
          <p:cNvSpPr txBox="1"/>
          <p:nvPr/>
        </p:nvSpPr>
        <p:spPr>
          <a:xfrm>
            <a:off x="4838225" y="2605364"/>
            <a:ext cx="1398135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拓展网站用户：</a:t>
            </a:r>
          </a:p>
          <a:p>
            <a: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2019年 500万</a:t>
            </a:r>
          </a:p>
        </p:txBody>
      </p:sp>
      <p:sp>
        <p:nvSpPr>
          <p:cNvPr id="474" name="TextBox 1"/>
          <p:cNvSpPr txBox="1"/>
          <p:nvPr/>
        </p:nvSpPr>
        <p:spPr>
          <a:xfrm>
            <a:off x="7161769" y="2605362"/>
            <a:ext cx="9931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400">
                <a:solidFill>
                  <a:srgbClr val="02030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科创板上市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矩形 8"/>
          <p:cNvSpPr txBox="1"/>
          <p:nvPr/>
        </p:nvSpPr>
        <p:spPr>
          <a:xfrm>
            <a:off x="1068031" y="50444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3.2 产品设计</a:t>
            </a:r>
          </a:p>
        </p:txBody>
      </p:sp>
      <p:sp>
        <p:nvSpPr>
          <p:cNvPr id="477" name="TextBox 1"/>
          <p:cNvSpPr txBox="1"/>
          <p:nvPr/>
        </p:nvSpPr>
        <p:spPr>
          <a:xfrm>
            <a:off x="1068031" y="857103"/>
            <a:ext cx="148429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PRODUCT DESIGN</a:t>
            </a:r>
          </a:p>
        </p:txBody>
      </p:sp>
      <p:grpSp>
        <p:nvGrpSpPr>
          <p:cNvPr id="480" name="组合 22"/>
          <p:cNvGrpSpPr/>
          <p:nvPr/>
        </p:nvGrpSpPr>
        <p:grpSpPr>
          <a:xfrm>
            <a:off x="576813" y="497765"/>
            <a:ext cx="468147" cy="552367"/>
            <a:chOff x="0" y="0"/>
            <a:chExt cx="468145" cy="552365"/>
          </a:xfrm>
        </p:grpSpPr>
        <p:sp>
          <p:nvSpPr>
            <p:cNvPr id="478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79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pic>
        <p:nvPicPr>
          <p:cNvPr id="481" name="作曲界面.jpeg" descr="作曲界面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0121" y="488336"/>
            <a:ext cx="2523758" cy="4166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矩形 8"/>
          <p:cNvSpPr txBox="1"/>
          <p:nvPr/>
        </p:nvSpPr>
        <p:spPr>
          <a:xfrm>
            <a:off x="1066628" y="425328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4.1 融资计划</a:t>
            </a:r>
          </a:p>
        </p:txBody>
      </p:sp>
      <p:sp>
        <p:nvSpPr>
          <p:cNvPr id="484" name="TextBox 1"/>
          <p:cNvSpPr txBox="1"/>
          <p:nvPr/>
        </p:nvSpPr>
        <p:spPr>
          <a:xfrm>
            <a:off x="1066628" y="777985"/>
            <a:ext cx="1238653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FINANCE PLAN</a:t>
            </a:r>
          </a:p>
        </p:txBody>
      </p:sp>
      <p:grpSp>
        <p:nvGrpSpPr>
          <p:cNvPr id="487" name="组合 22"/>
          <p:cNvGrpSpPr/>
          <p:nvPr/>
        </p:nvGrpSpPr>
        <p:grpSpPr>
          <a:xfrm>
            <a:off x="575409" y="418647"/>
            <a:ext cx="468146" cy="552367"/>
            <a:chOff x="0" y="0"/>
            <a:chExt cx="468145" cy="552365"/>
          </a:xfrm>
        </p:grpSpPr>
        <p:sp>
          <p:nvSpPr>
            <p:cNvPr id="485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86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488" name="Shape 774"/>
          <p:cNvSpPr txBox="1"/>
          <p:nvPr/>
        </p:nvSpPr>
        <p:spPr>
          <a:xfrm>
            <a:off x="1366753" y="2475258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产品研发 200W</a:t>
            </a:r>
          </a:p>
        </p:txBody>
      </p:sp>
      <p:sp>
        <p:nvSpPr>
          <p:cNvPr id="489" name="Shape 775"/>
          <p:cNvSpPr txBox="1"/>
          <p:nvPr/>
        </p:nvSpPr>
        <p:spPr>
          <a:xfrm>
            <a:off x="1366753" y="2964942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产品推广 250W</a:t>
            </a:r>
          </a:p>
        </p:txBody>
      </p:sp>
      <p:sp>
        <p:nvSpPr>
          <p:cNvPr id="490" name="Shape 775"/>
          <p:cNvSpPr txBox="1"/>
          <p:nvPr/>
        </p:nvSpPr>
        <p:spPr>
          <a:xfrm>
            <a:off x="1366753" y="3448373"/>
            <a:ext cx="223130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defTabSz="911860"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公司运营 50W</a:t>
            </a:r>
          </a:p>
        </p:txBody>
      </p:sp>
      <p:sp>
        <p:nvSpPr>
          <p:cNvPr id="491" name="矩形 54"/>
          <p:cNvSpPr txBox="1"/>
          <p:nvPr/>
        </p:nvSpPr>
        <p:spPr>
          <a:xfrm>
            <a:off x="1306674" y="1804759"/>
            <a:ext cx="112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融资计划</a:t>
            </a:r>
          </a:p>
        </p:txBody>
      </p:sp>
      <p:graphicFrame>
        <p:nvGraphicFramePr>
          <p:cNvPr id="492" name="图表 7"/>
          <p:cNvGraphicFramePr/>
          <p:nvPr/>
        </p:nvGraphicFramePr>
        <p:xfrm>
          <a:off x="5107925" y="1566717"/>
          <a:ext cx="2839766" cy="283976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93" name="文本框 11"/>
          <p:cNvSpPr txBox="1"/>
          <p:nvPr/>
        </p:nvSpPr>
        <p:spPr>
          <a:xfrm>
            <a:off x="5373780" y="1823423"/>
            <a:ext cx="126297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514350">
              <a:defRPr b="1" sz="4000">
                <a:solidFill>
                  <a:srgbClr val="120E03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20</a:t>
            </a:r>
            <a:r>
              <a:rPr sz="1800"/>
              <a:t>%</a:t>
            </a:r>
          </a:p>
        </p:txBody>
      </p:sp>
      <p:sp>
        <p:nvSpPr>
          <p:cNvPr id="494" name="矩形 58"/>
          <p:cNvSpPr txBox="1"/>
          <p:nvPr/>
        </p:nvSpPr>
        <p:spPr>
          <a:xfrm>
            <a:off x="5899989" y="3128815"/>
            <a:ext cx="1346232" cy="98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投资500W</a:t>
            </a:r>
          </a:p>
          <a:p>
            <a:pPr algn="ctr">
              <a:lnSpc>
                <a:spcPct val="150000"/>
              </a:lnSpc>
              <a:defRPr sz="2000">
                <a:solidFill>
                  <a:schemeClr val="accent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出让20%</a:t>
            </a:r>
          </a:p>
        </p:txBody>
      </p:sp>
      <p:sp>
        <p:nvSpPr>
          <p:cNvPr id="495" name="直接连接符 82"/>
          <p:cNvSpPr/>
          <p:nvPr/>
        </p:nvSpPr>
        <p:spPr>
          <a:xfrm>
            <a:off x="1399410" y="2205404"/>
            <a:ext cx="342523" cy="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矩形 8"/>
          <p:cNvSpPr txBox="1"/>
          <p:nvPr/>
        </p:nvSpPr>
        <p:spPr>
          <a:xfrm>
            <a:off x="1066628" y="425328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5.1 联系方式</a:t>
            </a:r>
          </a:p>
        </p:txBody>
      </p:sp>
      <p:sp>
        <p:nvSpPr>
          <p:cNvPr id="498" name="TextBox 1"/>
          <p:cNvSpPr txBox="1"/>
          <p:nvPr/>
        </p:nvSpPr>
        <p:spPr>
          <a:xfrm>
            <a:off x="1066628" y="777985"/>
            <a:ext cx="19440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CONTACT INFORMATION</a:t>
            </a:r>
          </a:p>
        </p:txBody>
      </p:sp>
      <p:grpSp>
        <p:nvGrpSpPr>
          <p:cNvPr id="501" name="组合 22"/>
          <p:cNvGrpSpPr/>
          <p:nvPr/>
        </p:nvGrpSpPr>
        <p:grpSpPr>
          <a:xfrm>
            <a:off x="575409" y="418647"/>
            <a:ext cx="468146" cy="552367"/>
            <a:chOff x="0" y="0"/>
            <a:chExt cx="468145" cy="552365"/>
          </a:xfrm>
        </p:grpSpPr>
        <p:sp>
          <p:nvSpPr>
            <p:cNvPr id="499" name="任意多边形 23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500" name="矩形 24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pic>
        <p:nvPicPr>
          <p:cNvPr id="502" name="WechatIMG22.jpeg" descr="WechatIMG2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105" y="1217687"/>
            <a:ext cx="2741147" cy="3644016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矩形 54"/>
          <p:cNvSpPr txBox="1"/>
          <p:nvPr/>
        </p:nvSpPr>
        <p:spPr>
          <a:xfrm>
            <a:off x="4337903" y="1233035"/>
            <a:ext cx="3393859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Phone：</a:t>
            </a:r>
            <a:r>
              <a:rPr>
                <a:solidFill>
                  <a:srgbClr val="FFFFFF"/>
                </a:solidFill>
              </a:rPr>
              <a:t>1 3 1 2 2 7 7 7 3 9 7</a:t>
            </a:r>
          </a:p>
        </p:txBody>
      </p:sp>
      <p:sp>
        <p:nvSpPr>
          <p:cNvPr id="504" name="矩形 54"/>
          <p:cNvSpPr txBox="1"/>
          <p:nvPr/>
        </p:nvSpPr>
        <p:spPr>
          <a:xfrm>
            <a:off x="4337903" y="1804890"/>
            <a:ext cx="366956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E_mail：</a:t>
            </a:r>
            <a:r>
              <a:rPr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</a:rPr>
              <a:t>superreed@163.com</a:t>
            </a:r>
          </a:p>
        </p:txBody>
      </p:sp>
      <p:sp>
        <p:nvSpPr>
          <p:cNvPr id="505" name="矩形 8"/>
          <p:cNvSpPr txBox="1"/>
          <p:nvPr/>
        </p:nvSpPr>
        <p:spPr>
          <a:xfrm>
            <a:off x="4305128" y="3155828"/>
            <a:ext cx="1018537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502" y="0"/>
            <a:ext cx="507649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矩形 3"/>
          <p:cNvSpPr/>
          <p:nvPr/>
        </p:nvSpPr>
        <p:spPr>
          <a:xfrm>
            <a:off x="0" y="0"/>
            <a:ext cx="9144000" cy="5180013"/>
          </a:xfrm>
          <a:prstGeom prst="rect">
            <a:avLst/>
          </a:prstGeom>
          <a:gradFill>
            <a:gsLst>
              <a:gs pos="0">
                <a:srgbClr val="020302"/>
              </a:gs>
              <a:gs pos="42000">
                <a:srgbClr val="020302"/>
              </a:gs>
              <a:gs pos="100000">
                <a:srgbClr val="020302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187" name="矩形 2"/>
          <p:cNvSpPr txBox="1"/>
          <p:nvPr/>
        </p:nvSpPr>
        <p:spPr>
          <a:xfrm>
            <a:off x="1165109" y="454029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1.1 项目介绍</a:t>
            </a:r>
          </a:p>
        </p:txBody>
      </p:sp>
      <p:sp>
        <p:nvSpPr>
          <p:cNvPr id="188" name="TextBox 1"/>
          <p:cNvSpPr txBox="1"/>
          <p:nvPr/>
        </p:nvSpPr>
        <p:spPr>
          <a:xfrm>
            <a:off x="1165109" y="806685"/>
            <a:ext cx="190778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PROJECT DESCRIPTION</a:t>
            </a:r>
          </a:p>
        </p:txBody>
      </p:sp>
      <p:grpSp>
        <p:nvGrpSpPr>
          <p:cNvPr id="191" name="组合 16"/>
          <p:cNvGrpSpPr/>
          <p:nvPr/>
        </p:nvGrpSpPr>
        <p:grpSpPr>
          <a:xfrm>
            <a:off x="673890" y="447347"/>
            <a:ext cx="468146" cy="552367"/>
            <a:chOff x="0" y="0"/>
            <a:chExt cx="468145" cy="552365"/>
          </a:xfrm>
        </p:grpSpPr>
        <p:sp>
          <p:nvSpPr>
            <p:cNvPr id="189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90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92" name="文本框 19"/>
          <p:cNvSpPr txBox="1"/>
          <p:nvPr/>
        </p:nvSpPr>
        <p:spPr>
          <a:xfrm>
            <a:off x="828458" y="1637032"/>
            <a:ext cx="3422266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400"/>
              </a:spcBef>
              <a:defRPr sz="28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一个由电脑通过人工智能算法自动作曲的终端</a:t>
            </a:r>
          </a:p>
        </p:txBody>
      </p:sp>
      <p:sp>
        <p:nvSpPr>
          <p:cNvPr id="193" name="灯泡"/>
          <p:cNvSpPr/>
          <p:nvPr/>
        </p:nvSpPr>
        <p:spPr>
          <a:xfrm>
            <a:off x="887088" y="3687327"/>
            <a:ext cx="442747" cy="767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4" name="灯泡"/>
          <p:cNvSpPr/>
          <p:nvPr/>
        </p:nvSpPr>
        <p:spPr>
          <a:xfrm>
            <a:off x="1547488" y="3687327"/>
            <a:ext cx="442747" cy="767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 2"/>
          <p:cNvSpPr txBox="1"/>
          <p:nvPr/>
        </p:nvSpPr>
        <p:spPr>
          <a:xfrm>
            <a:off x="1180179" y="519792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1.2 商业模式</a:t>
            </a:r>
          </a:p>
        </p:txBody>
      </p:sp>
      <p:sp>
        <p:nvSpPr>
          <p:cNvPr id="197" name="TextBox 1"/>
          <p:cNvSpPr txBox="1"/>
          <p:nvPr/>
        </p:nvSpPr>
        <p:spPr>
          <a:xfrm>
            <a:off x="1180179" y="872450"/>
            <a:ext cx="147588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BUSINESS MODEL</a:t>
            </a:r>
          </a:p>
        </p:txBody>
      </p:sp>
      <p:grpSp>
        <p:nvGrpSpPr>
          <p:cNvPr id="200" name="组合 16"/>
          <p:cNvGrpSpPr/>
          <p:nvPr/>
        </p:nvGrpSpPr>
        <p:grpSpPr>
          <a:xfrm>
            <a:off x="688960" y="513113"/>
            <a:ext cx="468150" cy="552367"/>
            <a:chOff x="-1" y="0"/>
            <a:chExt cx="468148" cy="552365"/>
          </a:xfrm>
        </p:grpSpPr>
        <p:sp>
          <p:nvSpPr>
            <p:cNvPr id="19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19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01" name="矩形 2"/>
          <p:cNvSpPr txBox="1"/>
          <p:nvPr/>
        </p:nvSpPr>
        <p:spPr>
          <a:xfrm>
            <a:off x="1116679" y="2526032"/>
            <a:ext cx="800652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0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TO</a:t>
            </a:r>
          </a:p>
        </p:txBody>
      </p:sp>
      <p:sp>
        <p:nvSpPr>
          <p:cNvPr id="202" name="线条"/>
          <p:cNvSpPr/>
          <p:nvPr/>
        </p:nvSpPr>
        <p:spPr>
          <a:xfrm>
            <a:off x="2046733" y="2096442"/>
            <a:ext cx="1121918" cy="156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10575"/>
                </a:lnTo>
                <a:lnTo>
                  <a:pt x="20443" y="21600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矩形"/>
          <p:cNvSpPr/>
          <p:nvPr/>
        </p:nvSpPr>
        <p:spPr>
          <a:xfrm>
            <a:off x="4258071" y="1412282"/>
            <a:ext cx="3238668" cy="155579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B"/>
          <p:cNvSpPr txBox="1"/>
          <p:nvPr/>
        </p:nvSpPr>
        <p:spPr>
          <a:xfrm>
            <a:off x="3403716" y="1717082"/>
            <a:ext cx="2878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000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5" name="圆形"/>
          <p:cNvSpPr/>
          <p:nvPr/>
        </p:nvSpPr>
        <p:spPr>
          <a:xfrm>
            <a:off x="3127919" y="1528393"/>
            <a:ext cx="839442" cy="83457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C"/>
          <p:cNvSpPr txBox="1"/>
          <p:nvPr/>
        </p:nvSpPr>
        <p:spPr>
          <a:xfrm>
            <a:off x="3391016" y="3507782"/>
            <a:ext cx="2878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3000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07" name="圆形"/>
          <p:cNvSpPr/>
          <p:nvPr/>
        </p:nvSpPr>
        <p:spPr>
          <a:xfrm>
            <a:off x="3115219" y="3319093"/>
            <a:ext cx="839442" cy="83457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短视频：抖音、快手"/>
          <p:cNvSpPr txBox="1"/>
          <p:nvPr/>
        </p:nvSpPr>
        <p:spPr>
          <a:xfrm>
            <a:off x="4349750" y="1551982"/>
            <a:ext cx="2298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短视频：抖音、快手</a:t>
            </a:r>
          </a:p>
        </p:txBody>
      </p:sp>
      <p:sp>
        <p:nvSpPr>
          <p:cNvPr id="209" name="游戏公司、电影公司、音乐公司"/>
          <p:cNvSpPr txBox="1"/>
          <p:nvPr/>
        </p:nvSpPr>
        <p:spPr>
          <a:xfrm>
            <a:off x="4337050" y="2059982"/>
            <a:ext cx="275089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游戏公司、电影公司、音乐公司</a:t>
            </a:r>
          </a:p>
        </p:txBody>
      </p:sp>
      <p:sp>
        <p:nvSpPr>
          <p:cNvPr id="210" name="矩形"/>
          <p:cNvSpPr/>
          <p:nvPr/>
        </p:nvSpPr>
        <p:spPr>
          <a:xfrm>
            <a:off x="4258071" y="3114082"/>
            <a:ext cx="3238668" cy="155579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1" name="网站广告"/>
          <p:cNvSpPr txBox="1"/>
          <p:nvPr/>
        </p:nvSpPr>
        <p:spPr>
          <a:xfrm>
            <a:off x="4349750" y="3301429"/>
            <a:ext cx="1028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网站广告</a:t>
            </a:r>
          </a:p>
        </p:txBody>
      </p:sp>
      <p:sp>
        <p:nvSpPr>
          <p:cNvPr id="212" name="音乐付费下载"/>
          <p:cNvSpPr txBox="1"/>
          <p:nvPr/>
        </p:nvSpPr>
        <p:spPr>
          <a:xfrm>
            <a:off x="4360970" y="3714179"/>
            <a:ext cx="153670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音乐付费下载</a:t>
            </a:r>
          </a:p>
        </p:txBody>
      </p:sp>
      <p:sp>
        <p:nvSpPr>
          <p:cNvPr id="213" name="音乐人计划"/>
          <p:cNvSpPr txBox="1"/>
          <p:nvPr/>
        </p:nvSpPr>
        <p:spPr>
          <a:xfrm>
            <a:off x="4349750" y="4126929"/>
            <a:ext cx="128270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音乐人计划</a:t>
            </a:r>
          </a:p>
        </p:txBody>
      </p:sp>
      <p:sp>
        <p:nvSpPr>
          <p:cNvPr id="214" name="9-1000 ¥"/>
          <p:cNvSpPr txBox="1"/>
          <p:nvPr/>
        </p:nvSpPr>
        <p:spPr>
          <a:xfrm>
            <a:off x="2698352" y="2656882"/>
            <a:ext cx="121597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9-1000 ¥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2"/>
          <p:cNvSpPr txBox="1"/>
          <p:nvPr/>
        </p:nvSpPr>
        <p:spPr>
          <a:xfrm>
            <a:off x="1085588" y="341151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1.3 团队介绍</a:t>
            </a:r>
          </a:p>
        </p:txBody>
      </p:sp>
      <p:sp>
        <p:nvSpPr>
          <p:cNvPr id="217" name="TextBox 1"/>
          <p:cNvSpPr txBox="1"/>
          <p:nvPr/>
        </p:nvSpPr>
        <p:spPr>
          <a:xfrm>
            <a:off x="1085588" y="693809"/>
            <a:ext cx="174652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TEAM INTRODUCTION</a:t>
            </a:r>
          </a:p>
        </p:txBody>
      </p:sp>
      <p:grpSp>
        <p:nvGrpSpPr>
          <p:cNvPr id="220" name="组合 16"/>
          <p:cNvGrpSpPr/>
          <p:nvPr/>
        </p:nvGrpSpPr>
        <p:grpSpPr>
          <a:xfrm>
            <a:off x="594368" y="334471"/>
            <a:ext cx="468150" cy="552367"/>
            <a:chOff x="-1" y="0"/>
            <a:chExt cx="468148" cy="552365"/>
          </a:xfrm>
        </p:grpSpPr>
        <p:sp>
          <p:nvSpPr>
            <p:cNvPr id="21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1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21" name="圆角矩形 74"/>
          <p:cNvSpPr/>
          <p:nvPr/>
        </p:nvSpPr>
        <p:spPr>
          <a:xfrm>
            <a:off x="627202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22" name="圆角矩形 97"/>
          <p:cNvSpPr/>
          <p:nvPr/>
        </p:nvSpPr>
        <p:spPr>
          <a:xfrm>
            <a:off x="2768820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23" name="圆角矩形 98"/>
          <p:cNvSpPr/>
          <p:nvPr/>
        </p:nvSpPr>
        <p:spPr>
          <a:xfrm>
            <a:off x="4897735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226" name="组合 100"/>
          <p:cNvGrpSpPr/>
          <p:nvPr/>
        </p:nvGrpSpPr>
        <p:grpSpPr>
          <a:xfrm>
            <a:off x="878242" y="1684837"/>
            <a:ext cx="1166474" cy="1166473"/>
            <a:chOff x="0" y="-1"/>
            <a:chExt cx="1166473" cy="1166472"/>
          </a:xfrm>
        </p:grpSpPr>
        <p:sp>
          <p:nvSpPr>
            <p:cNvPr id="224" name="椭圆 102"/>
            <p:cNvSpPr/>
            <p:nvPr/>
          </p:nvSpPr>
          <p:spPr>
            <a:xfrm>
              <a:off x="-1" y="-2"/>
              <a:ext cx="1166474" cy="1166473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pic>
          <p:nvPicPr>
            <p:cNvPr id="225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169" y="74169"/>
              <a:ext cx="1018134" cy="10181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7" name="矩形 103"/>
          <p:cNvSpPr txBox="1"/>
          <p:nvPr/>
        </p:nvSpPr>
        <p:spPr>
          <a:xfrm>
            <a:off x="1206207" y="2937829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范洋</a:t>
            </a:r>
          </a:p>
        </p:txBody>
      </p:sp>
      <p:sp>
        <p:nvSpPr>
          <p:cNvPr id="228" name="矩形 104"/>
          <p:cNvSpPr txBox="1"/>
          <p:nvPr/>
        </p:nvSpPr>
        <p:spPr>
          <a:xfrm>
            <a:off x="787605" y="3643503"/>
            <a:ext cx="1347746" cy="71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5年互联网产品经验，微软创投企业技术合伙人 ，占股85%</a:t>
            </a:r>
          </a:p>
        </p:txBody>
      </p:sp>
      <p:sp>
        <p:nvSpPr>
          <p:cNvPr id="229" name="矩形 105"/>
          <p:cNvSpPr txBox="1"/>
          <p:nvPr/>
        </p:nvSpPr>
        <p:spPr>
          <a:xfrm>
            <a:off x="1244282" y="3250757"/>
            <a:ext cx="43438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CEO</a:t>
            </a:r>
          </a:p>
        </p:txBody>
      </p:sp>
      <p:sp>
        <p:nvSpPr>
          <p:cNvPr id="230" name="直接连接符 106"/>
          <p:cNvSpPr/>
          <p:nvPr/>
        </p:nvSpPr>
        <p:spPr>
          <a:xfrm>
            <a:off x="1382382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矩形 109"/>
          <p:cNvSpPr txBox="1"/>
          <p:nvPr/>
        </p:nvSpPr>
        <p:spPr>
          <a:xfrm>
            <a:off x="3185721" y="3250757"/>
            <a:ext cx="82952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PARTNER</a:t>
            </a:r>
          </a:p>
        </p:txBody>
      </p:sp>
      <p:sp>
        <p:nvSpPr>
          <p:cNvPr id="232" name="直接连接符 110"/>
          <p:cNvSpPr/>
          <p:nvPr/>
        </p:nvSpPr>
        <p:spPr>
          <a:xfrm>
            <a:off x="3499751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矩形 113"/>
          <p:cNvSpPr txBox="1"/>
          <p:nvPr/>
        </p:nvSpPr>
        <p:spPr>
          <a:xfrm>
            <a:off x="5496186" y="3250757"/>
            <a:ext cx="4231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CTO</a:t>
            </a:r>
          </a:p>
        </p:txBody>
      </p:sp>
      <p:sp>
        <p:nvSpPr>
          <p:cNvPr id="234" name="直接连接符 114"/>
          <p:cNvSpPr/>
          <p:nvPr/>
        </p:nvSpPr>
        <p:spPr>
          <a:xfrm>
            <a:off x="5628668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37" name="组合 119"/>
          <p:cNvGrpSpPr/>
          <p:nvPr/>
        </p:nvGrpSpPr>
        <p:grpSpPr>
          <a:xfrm>
            <a:off x="2990633" y="1653660"/>
            <a:ext cx="1166475" cy="1166475"/>
            <a:chOff x="0" y="0"/>
            <a:chExt cx="1166473" cy="1166473"/>
          </a:xfrm>
        </p:grpSpPr>
        <p:sp>
          <p:nvSpPr>
            <p:cNvPr id="235" name="椭圆 121"/>
            <p:cNvSpPr/>
            <p:nvPr/>
          </p:nvSpPr>
          <p:spPr>
            <a:xfrm>
              <a:off x="-1" y="-1"/>
              <a:ext cx="1166474" cy="1166474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262626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pic>
          <p:nvPicPr>
            <p:cNvPr id="236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869" y="70869"/>
              <a:ext cx="1024883" cy="1024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8" name="椭圆 124"/>
          <p:cNvSpPr/>
          <p:nvPr/>
        </p:nvSpPr>
        <p:spPr>
          <a:xfrm>
            <a:off x="5118734" y="1653539"/>
            <a:ext cx="1166497" cy="1166498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39" name="矩形 38"/>
          <p:cNvSpPr txBox="1"/>
          <p:nvPr/>
        </p:nvSpPr>
        <p:spPr>
          <a:xfrm>
            <a:off x="3345217" y="2899627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张翀</a:t>
            </a:r>
          </a:p>
        </p:txBody>
      </p:sp>
      <p:sp>
        <p:nvSpPr>
          <p:cNvPr id="240" name="矩形 39"/>
          <p:cNvSpPr txBox="1"/>
          <p:nvPr/>
        </p:nvSpPr>
        <p:spPr>
          <a:xfrm>
            <a:off x="5470079" y="2898917"/>
            <a:ext cx="510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周宇</a:t>
            </a:r>
          </a:p>
        </p:txBody>
      </p:sp>
      <p:sp>
        <p:nvSpPr>
          <p:cNvPr id="241" name="矩形 41"/>
          <p:cNvSpPr txBox="1"/>
          <p:nvPr/>
        </p:nvSpPr>
        <p:spPr>
          <a:xfrm>
            <a:off x="2909227" y="3652244"/>
            <a:ext cx="1347745" cy="71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5年软件研发经验，浙江省公安局项目负责人 ，占股15%</a:t>
            </a:r>
          </a:p>
        </p:txBody>
      </p:sp>
      <p:sp>
        <p:nvSpPr>
          <p:cNvPr id="242" name="矩形 42"/>
          <p:cNvSpPr txBox="1"/>
          <p:nvPr/>
        </p:nvSpPr>
        <p:spPr>
          <a:xfrm>
            <a:off x="5051476" y="3614144"/>
            <a:ext cx="1347745" cy="875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9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20年软件研发、机器学习经验，5年团队管理经验，上市公司机器学习专家</a:t>
            </a:r>
          </a:p>
        </p:txBody>
      </p:sp>
      <p:pic>
        <p:nvPicPr>
          <p:cNvPr id="243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25415" y="1760854"/>
            <a:ext cx="9525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圆角矩形 98"/>
          <p:cNvSpPr/>
          <p:nvPr/>
        </p:nvSpPr>
        <p:spPr>
          <a:xfrm>
            <a:off x="7022785" y="1574800"/>
            <a:ext cx="1612361" cy="2901077"/>
          </a:xfrm>
          <a:prstGeom prst="roundRect">
            <a:avLst>
              <a:gd name="adj" fmla="val 7250"/>
            </a:avLst>
          </a:prstGeom>
          <a:ln w="19050">
            <a:solidFill>
              <a:schemeClr val="accent1"/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algn="ctr" defTabSz="1600200">
              <a:lnSpc>
                <a:spcPct val="90000"/>
              </a:lnSpc>
              <a:spcBef>
                <a:spcPts val="500"/>
              </a:spcBef>
              <a:defRPr sz="3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45" name="矩形 113"/>
          <p:cNvSpPr txBox="1"/>
          <p:nvPr/>
        </p:nvSpPr>
        <p:spPr>
          <a:xfrm>
            <a:off x="7475944" y="3250757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音乐顾问</a:t>
            </a:r>
          </a:p>
        </p:txBody>
      </p:sp>
      <p:sp>
        <p:nvSpPr>
          <p:cNvPr id="246" name="直接连接符 114"/>
          <p:cNvSpPr/>
          <p:nvPr/>
        </p:nvSpPr>
        <p:spPr>
          <a:xfrm>
            <a:off x="7753717" y="3536497"/>
            <a:ext cx="158193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椭圆 124"/>
          <p:cNvSpPr/>
          <p:nvPr/>
        </p:nvSpPr>
        <p:spPr>
          <a:xfrm>
            <a:off x="7243784" y="1653539"/>
            <a:ext cx="1166497" cy="1166498"/>
          </a:xfrm>
          <a:prstGeom prst="ellips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48" name="矩形 39"/>
          <p:cNvSpPr txBox="1"/>
          <p:nvPr/>
        </p:nvSpPr>
        <p:spPr>
          <a:xfrm>
            <a:off x="7493530" y="2898917"/>
            <a:ext cx="7137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914400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王云峰</a:t>
            </a:r>
          </a:p>
        </p:txBody>
      </p:sp>
      <p:sp>
        <p:nvSpPr>
          <p:cNvPr id="249" name="矩形 42"/>
          <p:cNvSpPr txBox="1"/>
          <p:nvPr/>
        </p:nvSpPr>
        <p:spPr>
          <a:xfrm>
            <a:off x="7176526" y="3652244"/>
            <a:ext cx="1347745" cy="567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职业音乐人</a:t>
            </a:r>
          </a:p>
          <a:p>
            <a:pPr>
              <a:lnSpc>
                <a:spcPct val="125000"/>
              </a:lnSpc>
              <a:spcBef>
                <a:spcPts val="600"/>
              </a:spcBef>
              <a:defRPr sz="1000">
                <a:solidFill>
                  <a:srgbClr val="D9D9D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音乐老师</a:t>
            </a:r>
          </a:p>
        </p:txBody>
      </p:sp>
      <p:pic>
        <p:nvPicPr>
          <p:cNvPr id="250" name="1q57d9gfb55h87rsv6qvgqk390_e96654b9326e62825f8817d773aaf1141542613482.8842_1.png" descr="1q57d9gfb55h87rsv6qvgqk390_e96654b9326e62825f8817d773aaf1141542613482.8842_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715" y="1760647"/>
            <a:ext cx="952501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2"/>
          <p:cNvSpPr txBox="1"/>
          <p:nvPr/>
        </p:nvSpPr>
        <p:spPr>
          <a:xfrm>
            <a:off x="1068807" y="415566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2.1 市场价值</a:t>
            </a:r>
          </a:p>
        </p:txBody>
      </p:sp>
      <p:sp>
        <p:nvSpPr>
          <p:cNvPr id="253" name="TextBox 1"/>
          <p:cNvSpPr txBox="1"/>
          <p:nvPr/>
        </p:nvSpPr>
        <p:spPr>
          <a:xfrm>
            <a:off x="1068807" y="768223"/>
            <a:ext cx="130361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MARKET VALUE</a:t>
            </a:r>
          </a:p>
        </p:txBody>
      </p:sp>
      <p:grpSp>
        <p:nvGrpSpPr>
          <p:cNvPr id="256" name="组合 16"/>
          <p:cNvGrpSpPr/>
          <p:nvPr/>
        </p:nvGrpSpPr>
        <p:grpSpPr>
          <a:xfrm>
            <a:off x="577587" y="408886"/>
            <a:ext cx="468150" cy="552367"/>
            <a:chOff x="-1" y="0"/>
            <a:chExt cx="468148" cy="552365"/>
          </a:xfrm>
        </p:grpSpPr>
        <p:sp>
          <p:nvSpPr>
            <p:cNvPr id="254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55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257" name="矩形 44"/>
          <p:cNvSpPr txBox="1"/>
          <p:nvPr/>
        </p:nvSpPr>
        <p:spPr>
          <a:xfrm>
            <a:off x="3408679" y="2214877"/>
            <a:ext cx="2326637" cy="713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5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三千五百亿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unded Rectangle 12"/>
          <p:cNvSpPr/>
          <p:nvPr/>
        </p:nvSpPr>
        <p:spPr>
          <a:xfrm>
            <a:off x="5075651" y="2240564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63" name="Group 14"/>
          <p:cNvGrpSpPr/>
          <p:nvPr/>
        </p:nvGrpSpPr>
        <p:grpSpPr>
          <a:xfrm>
            <a:off x="5188543" y="2381986"/>
            <a:ext cx="186778" cy="118476"/>
            <a:chOff x="-1" y="0"/>
            <a:chExt cx="186776" cy="118474"/>
          </a:xfrm>
        </p:grpSpPr>
        <p:sp>
          <p:nvSpPr>
            <p:cNvPr id="260" name="Freeform 144"/>
            <p:cNvSpPr/>
            <p:nvPr/>
          </p:nvSpPr>
          <p:spPr>
            <a:xfrm>
              <a:off x="-2" y="-1"/>
              <a:ext cx="186778" cy="118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530"/>
                  </a:moveTo>
                  <a:cubicBezTo>
                    <a:pt x="21600" y="10530"/>
                    <a:pt x="21600" y="10530"/>
                    <a:pt x="21600" y="10530"/>
                  </a:cubicBezTo>
                  <a:cubicBezTo>
                    <a:pt x="21600" y="10530"/>
                    <a:pt x="21600" y="10260"/>
                    <a:pt x="21431" y="10260"/>
                  </a:cubicBezTo>
                  <a:cubicBezTo>
                    <a:pt x="21431" y="10260"/>
                    <a:pt x="21431" y="10260"/>
                    <a:pt x="21431" y="10260"/>
                  </a:cubicBezTo>
                  <a:cubicBezTo>
                    <a:pt x="19575" y="4320"/>
                    <a:pt x="15356" y="0"/>
                    <a:pt x="10800" y="0"/>
                  </a:cubicBezTo>
                  <a:cubicBezTo>
                    <a:pt x="6244" y="0"/>
                    <a:pt x="2025" y="4320"/>
                    <a:pt x="0" y="10260"/>
                  </a:cubicBezTo>
                  <a:cubicBezTo>
                    <a:pt x="0" y="10260"/>
                    <a:pt x="0" y="10260"/>
                    <a:pt x="0" y="10260"/>
                  </a:cubicBezTo>
                  <a:cubicBezTo>
                    <a:pt x="0" y="10260"/>
                    <a:pt x="0" y="10260"/>
                    <a:pt x="0" y="105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0530"/>
                    <a:pt x="0" y="10800"/>
                    <a:pt x="0" y="10800"/>
                  </a:cubicBezTo>
                  <a:cubicBezTo>
                    <a:pt x="0" y="1080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070"/>
                  </a:cubicBezTo>
                  <a:cubicBezTo>
                    <a:pt x="0" y="11070"/>
                    <a:pt x="0" y="11070"/>
                    <a:pt x="0" y="11340"/>
                  </a:cubicBezTo>
                  <a:cubicBezTo>
                    <a:pt x="0" y="11340"/>
                    <a:pt x="0" y="11340"/>
                    <a:pt x="0" y="11340"/>
                  </a:cubicBezTo>
                  <a:cubicBezTo>
                    <a:pt x="2025" y="17280"/>
                    <a:pt x="6244" y="21600"/>
                    <a:pt x="10800" y="21600"/>
                  </a:cubicBezTo>
                  <a:cubicBezTo>
                    <a:pt x="15356" y="21600"/>
                    <a:pt x="19575" y="17280"/>
                    <a:pt x="21431" y="11340"/>
                  </a:cubicBezTo>
                  <a:cubicBezTo>
                    <a:pt x="21431" y="11340"/>
                    <a:pt x="21431" y="11340"/>
                    <a:pt x="21431" y="1134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1070"/>
                    <a:pt x="21600" y="11070"/>
                  </a:cubicBezTo>
                  <a:cubicBezTo>
                    <a:pt x="21600" y="11070"/>
                    <a:pt x="21600" y="10800"/>
                    <a:pt x="21600" y="10800"/>
                  </a:cubicBezTo>
                  <a:cubicBezTo>
                    <a:pt x="21600" y="10800"/>
                    <a:pt x="21600" y="10530"/>
                    <a:pt x="21600" y="10530"/>
                  </a:cubicBezTo>
                  <a:close/>
                  <a:moveTo>
                    <a:pt x="10800" y="19440"/>
                  </a:moveTo>
                  <a:cubicBezTo>
                    <a:pt x="6919" y="19440"/>
                    <a:pt x="3206" y="15930"/>
                    <a:pt x="1519" y="10800"/>
                  </a:cubicBezTo>
                  <a:cubicBezTo>
                    <a:pt x="3375" y="5670"/>
                    <a:pt x="6919" y="2160"/>
                    <a:pt x="10800" y="2160"/>
                  </a:cubicBezTo>
                  <a:cubicBezTo>
                    <a:pt x="14512" y="2160"/>
                    <a:pt x="18225" y="5670"/>
                    <a:pt x="20081" y="10800"/>
                  </a:cubicBezTo>
                  <a:cubicBezTo>
                    <a:pt x="18225" y="15930"/>
                    <a:pt x="14512" y="19440"/>
                    <a:pt x="10800" y="194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1" name="Freeform 145"/>
            <p:cNvSpPr/>
            <p:nvPr/>
          </p:nvSpPr>
          <p:spPr>
            <a:xfrm>
              <a:off x="70114" y="35662"/>
              <a:ext cx="25996" cy="2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00" y="0"/>
                  </a:moveTo>
                  <a:cubicBezTo>
                    <a:pt x="19200" y="0"/>
                    <a:pt x="19200" y="0"/>
                    <a:pt x="19200" y="0"/>
                  </a:cubicBezTo>
                  <a:cubicBezTo>
                    <a:pt x="8400" y="0"/>
                    <a:pt x="0" y="8400"/>
                    <a:pt x="0" y="19200"/>
                  </a:cubicBezTo>
                  <a:cubicBezTo>
                    <a:pt x="0" y="20400"/>
                    <a:pt x="1200" y="21600"/>
                    <a:pt x="2400" y="21600"/>
                  </a:cubicBezTo>
                  <a:cubicBezTo>
                    <a:pt x="3600" y="21600"/>
                    <a:pt x="4800" y="20400"/>
                    <a:pt x="4800" y="19200"/>
                  </a:cubicBezTo>
                  <a:cubicBezTo>
                    <a:pt x="4800" y="10800"/>
                    <a:pt x="10800" y="4800"/>
                    <a:pt x="19200" y="4800"/>
                  </a:cubicBezTo>
                  <a:cubicBezTo>
                    <a:pt x="19200" y="4800"/>
                    <a:pt x="19200" y="4800"/>
                    <a:pt x="19200" y="4800"/>
                  </a:cubicBezTo>
                  <a:cubicBezTo>
                    <a:pt x="20400" y="4800"/>
                    <a:pt x="21600" y="3600"/>
                    <a:pt x="21600" y="2400"/>
                  </a:cubicBezTo>
                  <a:cubicBezTo>
                    <a:pt x="21600" y="1200"/>
                    <a:pt x="20400" y="0"/>
                    <a:pt x="192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2" name="Freeform 146"/>
            <p:cNvSpPr/>
            <p:nvPr/>
          </p:nvSpPr>
          <p:spPr>
            <a:xfrm>
              <a:off x="52586" y="17528"/>
              <a:ext cx="81603" cy="8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629" y="0"/>
                    <a:pt x="0" y="5014"/>
                    <a:pt x="0" y="10800"/>
                  </a:cubicBezTo>
                  <a:cubicBezTo>
                    <a:pt x="0" y="16586"/>
                    <a:pt x="4629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057"/>
                  </a:move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66" name="Group 31"/>
          <p:cNvGrpSpPr/>
          <p:nvPr/>
        </p:nvGrpSpPr>
        <p:grpSpPr>
          <a:xfrm>
            <a:off x="5561878" y="2118119"/>
            <a:ext cx="3055075" cy="663148"/>
            <a:chOff x="0" y="0"/>
            <a:chExt cx="3055073" cy="663146"/>
          </a:xfrm>
        </p:grpSpPr>
        <p:sp>
          <p:nvSpPr>
            <p:cNvPr id="264" name="텍스트 개체 틀 2"/>
            <p:cNvSpPr txBox="1"/>
            <p:nvPr/>
          </p:nvSpPr>
          <p:spPr>
            <a:xfrm>
              <a:off x="-1" y="264370"/>
              <a:ext cx="3055075" cy="398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一直以来，编曲作曲是有一定门槛的，但是很多人想着有一天自己能写歌</a:t>
              </a:r>
            </a:p>
          </p:txBody>
        </p:sp>
        <p:sp>
          <p:nvSpPr>
            <p:cNvPr id="265" name="텍스트 개체 틀 2"/>
            <p:cNvSpPr txBox="1"/>
            <p:nvPr/>
          </p:nvSpPr>
          <p:spPr>
            <a:xfrm>
              <a:off x="-1" y="0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门槛高</a:t>
              </a:r>
            </a:p>
          </p:txBody>
        </p:sp>
      </p:grpSp>
      <p:sp>
        <p:nvSpPr>
          <p:cNvPr id="267" name="Rounded Rectangle 11"/>
          <p:cNvSpPr/>
          <p:nvPr/>
        </p:nvSpPr>
        <p:spPr>
          <a:xfrm>
            <a:off x="5072419" y="3044862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71" name="Group 18"/>
          <p:cNvGrpSpPr/>
          <p:nvPr/>
        </p:nvGrpSpPr>
        <p:grpSpPr>
          <a:xfrm>
            <a:off x="5191933" y="3158008"/>
            <a:ext cx="173786" cy="173786"/>
            <a:chOff x="0" y="0"/>
            <a:chExt cx="173785" cy="173785"/>
          </a:xfrm>
        </p:grpSpPr>
        <p:sp>
          <p:nvSpPr>
            <p:cNvPr id="268" name="Freeform 156"/>
            <p:cNvSpPr/>
            <p:nvPr/>
          </p:nvSpPr>
          <p:spPr>
            <a:xfrm>
              <a:off x="-1" y="-1"/>
              <a:ext cx="173787" cy="17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88" y="8606"/>
                  </a:moveTo>
                  <a:cubicBezTo>
                    <a:pt x="18394" y="8100"/>
                    <a:pt x="18394" y="8100"/>
                    <a:pt x="18394" y="8100"/>
                  </a:cubicBezTo>
                  <a:cubicBezTo>
                    <a:pt x="18394" y="7762"/>
                    <a:pt x="18225" y="7594"/>
                    <a:pt x="18056" y="7256"/>
                  </a:cubicBezTo>
                  <a:cubicBezTo>
                    <a:pt x="19238" y="5569"/>
                    <a:pt x="19238" y="5569"/>
                    <a:pt x="19238" y="5569"/>
                  </a:cubicBezTo>
                  <a:cubicBezTo>
                    <a:pt x="19575" y="5063"/>
                    <a:pt x="19575" y="4219"/>
                    <a:pt x="19069" y="3881"/>
                  </a:cubicBezTo>
                  <a:cubicBezTo>
                    <a:pt x="17719" y="2531"/>
                    <a:pt x="17719" y="2531"/>
                    <a:pt x="17719" y="2531"/>
                  </a:cubicBezTo>
                  <a:cubicBezTo>
                    <a:pt x="17550" y="2194"/>
                    <a:pt x="17213" y="2194"/>
                    <a:pt x="16875" y="2194"/>
                  </a:cubicBezTo>
                  <a:cubicBezTo>
                    <a:pt x="16538" y="2194"/>
                    <a:pt x="16369" y="2194"/>
                    <a:pt x="16031" y="2362"/>
                  </a:cubicBezTo>
                  <a:cubicBezTo>
                    <a:pt x="14344" y="3544"/>
                    <a:pt x="14344" y="3544"/>
                    <a:pt x="14344" y="3544"/>
                  </a:cubicBezTo>
                  <a:cubicBezTo>
                    <a:pt x="14006" y="3375"/>
                    <a:pt x="13838" y="3206"/>
                    <a:pt x="13500" y="3206"/>
                  </a:cubicBezTo>
                  <a:cubicBezTo>
                    <a:pt x="12994" y="1012"/>
                    <a:pt x="12994" y="1012"/>
                    <a:pt x="12994" y="1012"/>
                  </a:cubicBezTo>
                  <a:cubicBezTo>
                    <a:pt x="12994" y="506"/>
                    <a:pt x="12319" y="0"/>
                    <a:pt x="11644" y="0"/>
                  </a:cubicBezTo>
                  <a:cubicBezTo>
                    <a:pt x="9956" y="0"/>
                    <a:pt x="9956" y="0"/>
                    <a:pt x="9956" y="0"/>
                  </a:cubicBezTo>
                  <a:cubicBezTo>
                    <a:pt x="9281" y="0"/>
                    <a:pt x="8606" y="506"/>
                    <a:pt x="8606" y="1012"/>
                  </a:cubicBezTo>
                  <a:cubicBezTo>
                    <a:pt x="8100" y="3206"/>
                    <a:pt x="8100" y="3206"/>
                    <a:pt x="8100" y="3206"/>
                  </a:cubicBezTo>
                  <a:cubicBezTo>
                    <a:pt x="7762" y="3206"/>
                    <a:pt x="7594" y="3375"/>
                    <a:pt x="7256" y="3544"/>
                  </a:cubicBezTo>
                  <a:cubicBezTo>
                    <a:pt x="5569" y="2362"/>
                    <a:pt x="5569" y="2362"/>
                    <a:pt x="5569" y="2362"/>
                  </a:cubicBezTo>
                  <a:cubicBezTo>
                    <a:pt x="5231" y="2194"/>
                    <a:pt x="5063" y="2194"/>
                    <a:pt x="4725" y="2194"/>
                  </a:cubicBezTo>
                  <a:cubicBezTo>
                    <a:pt x="4387" y="2194"/>
                    <a:pt x="4050" y="2194"/>
                    <a:pt x="3881" y="2531"/>
                  </a:cubicBezTo>
                  <a:cubicBezTo>
                    <a:pt x="2531" y="3881"/>
                    <a:pt x="2531" y="3881"/>
                    <a:pt x="2531" y="3881"/>
                  </a:cubicBezTo>
                  <a:cubicBezTo>
                    <a:pt x="2025" y="4219"/>
                    <a:pt x="2025" y="5063"/>
                    <a:pt x="2362" y="5569"/>
                  </a:cubicBezTo>
                  <a:cubicBezTo>
                    <a:pt x="3544" y="7256"/>
                    <a:pt x="3544" y="7256"/>
                    <a:pt x="3544" y="7256"/>
                  </a:cubicBezTo>
                  <a:cubicBezTo>
                    <a:pt x="3375" y="7594"/>
                    <a:pt x="3206" y="7762"/>
                    <a:pt x="3206" y="8100"/>
                  </a:cubicBezTo>
                  <a:cubicBezTo>
                    <a:pt x="1012" y="8606"/>
                    <a:pt x="1012" y="8606"/>
                    <a:pt x="1012" y="8606"/>
                  </a:cubicBezTo>
                  <a:cubicBezTo>
                    <a:pt x="506" y="8606"/>
                    <a:pt x="0" y="9281"/>
                    <a:pt x="0" y="9956"/>
                  </a:cubicBezTo>
                  <a:cubicBezTo>
                    <a:pt x="0" y="11644"/>
                    <a:pt x="0" y="11644"/>
                    <a:pt x="0" y="11644"/>
                  </a:cubicBezTo>
                  <a:cubicBezTo>
                    <a:pt x="0" y="12319"/>
                    <a:pt x="506" y="12994"/>
                    <a:pt x="1012" y="12994"/>
                  </a:cubicBezTo>
                  <a:cubicBezTo>
                    <a:pt x="3206" y="13500"/>
                    <a:pt x="3206" y="13500"/>
                    <a:pt x="3206" y="13500"/>
                  </a:cubicBezTo>
                  <a:cubicBezTo>
                    <a:pt x="3206" y="13838"/>
                    <a:pt x="3375" y="14006"/>
                    <a:pt x="3544" y="14344"/>
                  </a:cubicBezTo>
                  <a:cubicBezTo>
                    <a:pt x="2362" y="16031"/>
                    <a:pt x="2362" y="16031"/>
                    <a:pt x="2362" y="16031"/>
                  </a:cubicBezTo>
                  <a:cubicBezTo>
                    <a:pt x="2025" y="16538"/>
                    <a:pt x="2025" y="17381"/>
                    <a:pt x="2531" y="17719"/>
                  </a:cubicBezTo>
                  <a:cubicBezTo>
                    <a:pt x="3881" y="19069"/>
                    <a:pt x="3881" y="19069"/>
                    <a:pt x="3881" y="19069"/>
                  </a:cubicBezTo>
                  <a:cubicBezTo>
                    <a:pt x="4050" y="19406"/>
                    <a:pt x="4387" y="19406"/>
                    <a:pt x="4725" y="19406"/>
                  </a:cubicBezTo>
                  <a:cubicBezTo>
                    <a:pt x="5063" y="19406"/>
                    <a:pt x="5231" y="19406"/>
                    <a:pt x="5569" y="19238"/>
                  </a:cubicBezTo>
                  <a:cubicBezTo>
                    <a:pt x="7256" y="18056"/>
                    <a:pt x="7256" y="18056"/>
                    <a:pt x="7256" y="18056"/>
                  </a:cubicBezTo>
                  <a:cubicBezTo>
                    <a:pt x="7594" y="18225"/>
                    <a:pt x="7762" y="18394"/>
                    <a:pt x="8100" y="18394"/>
                  </a:cubicBezTo>
                  <a:cubicBezTo>
                    <a:pt x="8606" y="20588"/>
                    <a:pt x="8606" y="20588"/>
                    <a:pt x="8606" y="20588"/>
                  </a:cubicBezTo>
                  <a:cubicBezTo>
                    <a:pt x="8606" y="21094"/>
                    <a:pt x="9281" y="21600"/>
                    <a:pt x="9956" y="21600"/>
                  </a:cubicBezTo>
                  <a:cubicBezTo>
                    <a:pt x="11644" y="21600"/>
                    <a:pt x="11644" y="21600"/>
                    <a:pt x="11644" y="21600"/>
                  </a:cubicBezTo>
                  <a:cubicBezTo>
                    <a:pt x="12319" y="21600"/>
                    <a:pt x="12994" y="21094"/>
                    <a:pt x="12994" y="20588"/>
                  </a:cubicBezTo>
                  <a:cubicBezTo>
                    <a:pt x="13500" y="18394"/>
                    <a:pt x="13500" y="18394"/>
                    <a:pt x="13500" y="18394"/>
                  </a:cubicBezTo>
                  <a:cubicBezTo>
                    <a:pt x="13838" y="18394"/>
                    <a:pt x="14006" y="18225"/>
                    <a:pt x="14344" y="18056"/>
                  </a:cubicBezTo>
                  <a:cubicBezTo>
                    <a:pt x="16031" y="19238"/>
                    <a:pt x="16031" y="19238"/>
                    <a:pt x="16031" y="19238"/>
                  </a:cubicBezTo>
                  <a:cubicBezTo>
                    <a:pt x="16369" y="19406"/>
                    <a:pt x="16538" y="19406"/>
                    <a:pt x="16875" y="19406"/>
                  </a:cubicBezTo>
                  <a:cubicBezTo>
                    <a:pt x="17213" y="19406"/>
                    <a:pt x="17550" y="19406"/>
                    <a:pt x="17719" y="19069"/>
                  </a:cubicBezTo>
                  <a:cubicBezTo>
                    <a:pt x="19069" y="17719"/>
                    <a:pt x="19069" y="17719"/>
                    <a:pt x="19069" y="17719"/>
                  </a:cubicBezTo>
                  <a:cubicBezTo>
                    <a:pt x="19575" y="17381"/>
                    <a:pt x="19575" y="16538"/>
                    <a:pt x="19238" y="16031"/>
                  </a:cubicBezTo>
                  <a:cubicBezTo>
                    <a:pt x="18056" y="14344"/>
                    <a:pt x="18056" y="14344"/>
                    <a:pt x="18056" y="14344"/>
                  </a:cubicBezTo>
                  <a:cubicBezTo>
                    <a:pt x="18225" y="14006"/>
                    <a:pt x="18394" y="13838"/>
                    <a:pt x="18394" y="13500"/>
                  </a:cubicBezTo>
                  <a:cubicBezTo>
                    <a:pt x="20588" y="12994"/>
                    <a:pt x="20588" y="12994"/>
                    <a:pt x="20588" y="12994"/>
                  </a:cubicBezTo>
                  <a:cubicBezTo>
                    <a:pt x="21094" y="12994"/>
                    <a:pt x="21600" y="12319"/>
                    <a:pt x="21600" y="11644"/>
                  </a:cubicBezTo>
                  <a:cubicBezTo>
                    <a:pt x="21600" y="9956"/>
                    <a:pt x="21600" y="9956"/>
                    <a:pt x="21600" y="9956"/>
                  </a:cubicBezTo>
                  <a:cubicBezTo>
                    <a:pt x="21600" y="9281"/>
                    <a:pt x="21094" y="8606"/>
                    <a:pt x="20588" y="8606"/>
                  </a:cubicBezTo>
                  <a:close/>
                  <a:moveTo>
                    <a:pt x="18225" y="12150"/>
                  </a:moveTo>
                  <a:cubicBezTo>
                    <a:pt x="17719" y="12150"/>
                    <a:pt x="17381" y="12488"/>
                    <a:pt x="17213" y="12994"/>
                  </a:cubicBezTo>
                  <a:cubicBezTo>
                    <a:pt x="17044" y="13331"/>
                    <a:pt x="17044" y="13500"/>
                    <a:pt x="16875" y="13669"/>
                  </a:cubicBezTo>
                  <a:cubicBezTo>
                    <a:pt x="16706" y="14175"/>
                    <a:pt x="16706" y="14681"/>
                    <a:pt x="17044" y="15019"/>
                  </a:cubicBezTo>
                  <a:cubicBezTo>
                    <a:pt x="18056" y="16875"/>
                    <a:pt x="18056" y="16875"/>
                    <a:pt x="18056" y="16875"/>
                  </a:cubicBezTo>
                  <a:cubicBezTo>
                    <a:pt x="16875" y="18056"/>
                    <a:pt x="16875" y="18056"/>
                    <a:pt x="16875" y="18056"/>
                  </a:cubicBezTo>
                  <a:cubicBezTo>
                    <a:pt x="15019" y="17044"/>
                    <a:pt x="15019" y="17044"/>
                    <a:pt x="15019" y="17044"/>
                  </a:cubicBezTo>
                  <a:cubicBezTo>
                    <a:pt x="14850" y="16875"/>
                    <a:pt x="14513" y="16706"/>
                    <a:pt x="14344" y="16706"/>
                  </a:cubicBezTo>
                  <a:cubicBezTo>
                    <a:pt x="14175" y="16706"/>
                    <a:pt x="14006" y="16706"/>
                    <a:pt x="13669" y="16875"/>
                  </a:cubicBezTo>
                  <a:cubicBezTo>
                    <a:pt x="13500" y="17044"/>
                    <a:pt x="13331" y="17044"/>
                    <a:pt x="12994" y="17213"/>
                  </a:cubicBezTo>
                  <a:cubicBezTo>
                    <a:pt x="12488" y="17381"/>
                    <a:pt x="12150" y="17719"/>
                    <a:pt x="12150" y="18225"/>
                  </a:cubicBezTo>
                  <a:cubicBezTo>
                    <a:pt x="11644" y="20250"/>
                    <a:pt x="11644" y="20250"/>
                    <a:pt x="11644" y="20250"/>
                  </a:cubicBezTo>
                  <a:cubicBezTo>
                    <a:pt x="9956" y="20250"/>
                    <a:pt x="9956" y="20250"/>
                    <a:pt x="9956" y="20250"/>
                  </a:cubicBezTo>
                  <a:cubicBezTo>
                    <a:pt x="9450" y="18225"/>
                    <a:pt x="9450" y="18225"/>
                    <a:pt x="9450" y="18225"/>
                  </a:cubicBezTo>
                  <a:cubicBezTo>
                    <a:pt x="9450" y="17719"/>
                    <a:pt x="9113" y="17381"/>
                    <a:pt x="8606" y="17213"/>
                  </a:cubicBezTo>
                  <a:cubicBezTo>
                    <a:pt x="8269" y="17044"/>
                    <a:pt x="8100" y="17044"/>
                    <a:pt x="7931" y="16875"/>
                  </a:cubicBezTo>
                  <a:cubicBezTo>
                    <a:pt x="7594" y="16706"/>
                    <a:pt x="7425" y="16706"/>
                    <a:pt x="7256" y="16706"/>
                  </a:cubicBezTo>
                  <a:cubicBezTo>
                    <a:pt x="7087" y="16706"/>
                    <a:pt x="6750" y="16875"/>
                    <a:pt x="6581" y="17044"/>
                  </a:cubicBezTo>
                  <a:cubicBezTo>
                    <a:pt x="4725" y="18056"/>
                    <a:pt x="4725" y="18056"/>
                    <a:pt x="4725" y="18056"/>
                  </a:cubicBezTo>
                  <a:cubicBezTo>
                    <a:pt x="3544" y="16875"/>
                    <a:pt x="3544" y="16875"/>
                    <a:pt x="3544" y="16875"/>
                  </a:cubicBezTo>
                  <a:cubicBezTo>
                    <a:pt x="4556" y="15019"/>
                    <a:pt x="4556" y="15019"/>
                    <a:pt x="4556" y="15019"/>
                  </a:cubicBezTo>
                  <a:cubicBezTo>
                    <a:pt x="4894" y="14681"/>
                    <a:pt x="4894" y="14175"/>
                    <a:pt x="4725" y="13669"/>
                  </a:cubicBezTo>
                  <a:cubicBezTo>
                    <a:pt x="4556" y="13500"/>
                    <a:pt x="4556" y="13331"/>
                    <a:pt x="4387" y="12994"/>
                  </a:cubicBezTo>
                  <a:cubicBezTo>
                    <a:pt x="4219" y="12488"/>
                    <a:pt x="3881" y="12150"/>
                    <a:pt x="3375" y="12150"/>
                  </a:cubicBezTo>
                  <a:cubicBezTo>
                    <a:pt x="1350" y="11644"/>
                    <a:pt x="1350" y="11644"/>
                    <a:pt x="1350" y="11644"/>
                  </a:cubicBezTo>
                  <a:cubicBezTo>
                    <a:pt x="1350" y="9956"/>
                    <a:pt x="1350" y="9956"/>
                    <a:pt x="1350" y="9956"/>
                  </a:cubicBezTo>
                  <a:cubicBezTo>
                    <a:pt x="3375" y="9450"/>
                    <a:pt x="3375" y="9450"/>
                    <a:pt x="3375" y="9450"/>
                  </a:cubicBezTo>
                  <a:cubicBezTo>
                    <a:pt x="3881" y="9450"/>
                    <a:pt x="4219" y="9113"/>
                    <a:pt x="4387" y="8606"/>
                  </a:cubicBezTo>
                  <a:cubicBezTo>
                    <a:pt x="4556" y="8269"/>
                    <a:pt x="4556" y="8100"/>
                    <a:pt x="4725" y="7931"/>
                  </a:cubicBezTo>
                  <a:cubicBezTo>
                    <a:pt x="4894" y="7425"/>
                    <a:pt x="4894" y="6919"/>
                    <a:pt x="4556" y="6581"/>
                  </a:cubicBezTo>
                  <a:cubicBezTo>
                    <a:pt x="3544" y="4725"/>
                    <a:pt x="3544" y="4725"/>
                    <a:pt x="3544" y="4725"/>
                  </a:cubicBezTo>
                  <a:cubicBezTo>
                    <a:pt x="4725" y="3544"/>
                    <a:pt x="4725" y="3544"/>
                    <a:pt x="4725" y="3544"/>
                  </a:cubicBezTo>
                  <a:cubicBezTo>
                    <a:pt x="6581" y="4556"/>
                    <a:pt x="6581" y="4556"/>
                    <a:pt x="6581" y="4556"/>
                  </a:cubicBezTo>
                  <a:cubicBezTo>
                    <a:pt x="6750" y="4725"/>
                    <a:pt x="7087" y="4894"/>
                    <a:pt x="7256" y="4894"/>
                  </a:cubicBezTo>
                  <a:cubicBezTo>
                    <a:pt x="7425" y="4894"/>
                    <a:pt x="7594" y="4894"/>
                    <a:pt x="7931" y="4725"/>
                  </a:cubicBezTo>
                  <a:cubicBezTo>
                    <a:pt x="8100" y="4556"/>
                    <a:pt x="8269" y="4556"/>
                    <a:pt x="8606" y="4387"/>
                  </a:cubicBezTo>
                  <a:cubicBezTo>
                    <a:pt x="9113" y="4219"/>
                    <a:pt x="9450" y="3881"/>
                    <a:pt x="9450" y="3375"/>
                  </a:cubicBezTo>
                  <a:cubicBezTo>
                    <a:pt x="9956" y="1350"/>
                    <a:pt x="9956" y="1350"/>
                    <a:pt x="9956" y="1350"/>
                  </a:cubicBezTo>
                  <a:cubicBezTo>
                    <a:pt x="11644" y="1350"/>
                    <a:pt x="11644" y="1350"/>
                    <a:pt x="11644" y="1350"/>
                  </a:cubicBezTo>
                  <a:cubicBezTo>
                    <a:pt x="12150" y="3375"/>
                    <a:pt x="12150" y="3375"/>
                    <a:pt x="12150" y="3375"/>
                  </a:cubicBezTo>
                  <a:cubicBezTo>
                    <a:pt x="12150" y="3881"/>
                    <a:pt x="12488" y="4219"/>
                    <a:pt x="12994" y="4387"/>
                  </a:cubicBezTo>
                  <a:cubicBezTo>
                    <a:pt x="13331" y="4556"/>
                    <a:pt x="13500" y="4556"/>
                    <a:pt x="13669" y="4725"/>
                  </a:cubicBezTo>
                  <a:cubicBezTo>
                    <a:pt x="14006" y="4894"/>
                    <a:pt x="14175" y="4894"/>
                    <a:pt x="14344" y="4894"/>
                  </a:cubicBezTo>
                  <a:cubicBezTo>
                    <a:pt x="14513" y="4894"/>
                    <a:pt x="14850" y="4725"/>
                    <a:pt x="15019" y="4556"/>
                  </a:cubicBezTo>
                  <a:cubicBezTo>
                    <a:pt x="16875" y="3544"/>
                    <a:pt x="16875" y="3544"/>
                    <a:pt x="16875" y="3544"/>
                  </a:cubicBezTo>
                  <a:cubicBezTo>
                    <a:pt x="18056" y="4725"/>
                    <a:pt x="18056" y="4725"/>
                    <a:pt x="18056" y="4725"/>
                  </a:cubicBezTo>
                  <a:cubicBezTo>
                    <a:pt x="17044" y="6581"/>
                    <a:pt x="17044" y="6581"/>
                    <a:pt x="17044" y="6581"/>
                  </a:cubicBezTo>
                  <a:cubicBezTo>
                    <a:pt x="16706" y="6919"/>
                    <a:pt x="16706" y="7425"/>
                    <a:pt x="16875" y="7931"/>
                  </a:cubicBezTo>
                  <a:cubicBezTo>
                    <a:pt x="17044" y="8100"/>
                    <a:pt x="17044" y="8269"/>
                    <a:pt x="17213" y="8606"/>
                  </a:cubicBezTo>
                  <a:cubicBezTo>
                    <a:pt x="17381" y="9113"/>
                    <a:pt x="17719" y="9450"/>
                    <a:pt x="18225" y="9450"/>
                  </a:cubicBezTo>
                  <a:cubicBezTo>
                    <a:pt x="20250" y="9956"/>
                    <a:pt x="20250" y="9956"/>
                    <a:pt x="20250" y="9956"/>
                  </a:cubicBezTo>
                  <a:cubicBezTo>
                    <a:pt x="20250" y="11644"/>
                    <a:pt x="20250" y="11644"/>
                    <a:pt x="20250" y="11644"/>
                  </a:cubicBezTo>
                  <a:lnTo>
                    <a:pt x="18225" y="1215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69" name="Freeform 157"/>
            <p:cNvSpPr/>
            <p:nvPr/>
          </p:nvSpPr>
          <p:spPr>
            <a:xfrm>
              <a:off x="49331" y="49331"/>
              <a:ext cx="75684" cy="7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  <a:moveTo>
                    <a:pt x="10800" y="20443"/>
                  </a:moveTo>
                  <a:cubicBezTo>
                    <a:pt x="5400" y="20443"/>
                    <a:pt x="1543" y="16200"/>
                    <a:pt x="1543" y="10800"/>
                  </a:cubicBezTo>
                  <a:cubicBezTo>
                    <a:pt x="1543" y="5400"/>
                    <a:pt x="5400" y="1543"/>
                    <a:pt x="10800" y="1543"/>
                  </a:cubicBezTo>
                  <a:cubicBezTo>
                    <a:pt x="16200" y="1543"/>
                    <a:pt x="20443" y="5400"/>
                    <a:pt x="20443" y="10800"/>
                  </a:cubicBezTo>
                  <a:cubicBezTo>
                    <a:pt x="20443" y="16200"/>
                    <a:pt x="16200" y="20443"/>
                    <a:pt x="10800" y="2044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0" name="Freeform 158"/>
            <p:cNvSpPr/>
            <p:nvPr/>
          </p:nvSpPr>
          <p:spPr>
            <a:xfrm>
              <a:off x="65588" y="65588"/>
              <a:ext cx="43170" cy="4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725" y="0"/>
                    <a:pt x="0" y="4725"/>
                    <a:pt x="0" y="10800"/>
                  </a:cubicBezTo>
                  <a:cubicBezTo>
                    <a:pt x="0" y="16875"/>
                    <a:pt x="4725" y="21600"/>
                    <a:pt x="10800" y="21600"/>
                  </a:cubicBezTo>
                  <a:cubicBezTo>
                    <a:pt x="16875" y="21600"/>
                    <a:pt x="21600" y="16875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  <a:moveTo>
                    <a:pt x="10800" y="18900"/>
                  </a:moveTo>
                  <a:cubicBezTo>
                    <a:pt x="6075" y="18900"/>
                    <a:pt x="2700" y="15525"/>
                    <a:pt x="2700" y="10800"/>
                  </a:cubicBezTo>
                  <a:cubicBezTo>
                    <a:pt x="2700" y="6075"/>
                    <a:pt x="6075" y="2700"/>
                    <a:pt x="10800" y="2700"/>
                  </a:cubicBezTo>
                  <a:cubicBezTo>
                    <a:pt x="15525" y="2700"/>
                    <a:pt x="18900" y="6075"/>
                    <a:pt x="18900" y="10800"/>
                  </a:cubicBezTo>
                  <a:cubicBezTo>
                    <a:pt x="18900" y="15525"/>
                    <a:pt x="15525" y="18900"/>
                    <a:pt x="10800" y="189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sp>
        <p:nvSpPr>
          <p:cNvPr id="272" name="Rounded Rectangle 13"/>
          <p:cNvSpPr/>
          <p:nvPr/>
        </p:nvSpPr>
        <p:spPr>
          <a:xfrm>
            <a:off x="5084316" y="3789860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76" name="Group 22"/>
          <p:cNvGrpSpPr/>
          <p:nvPr/>
        </p:nvGrpSpPr>
        <p:grpSpPr>
          <a:xfrm>
            <a:off x="5204642" y="3915315"/>
            <a:ext cx="169583" cy="169590"/>
            <a:chOff x="-2" y="0"/>
            <a:chExt cx="169582" cy="169588"/>
          </a:xfrm>
        </p:grpSpPr>
        <p:sp>
          <p:nvSpPr>
            <p:cNvPr id="273" name="Freeform 23"/>
            <p:cNvSpPr/>
            <p:nvPr/>
          </p:nvSpPr>
          <p:spPr>
            <a:xfrm>
              <a:off x="92742" y="21403"/>
              <a:ext cx="55433" cy="5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43" y="20571"/>
                  </a:moveTo>
                  <a:cubicBezTo>
                    <a:pt x="19543" y="20571"/>
                    <a:pt x="19543" y="20571"/>
                    <a:pt x="19543" y="20571"/>
                  </a:cubicBezTo>
                  <a:cubicBezTo>
                    <a:pt x="19543" y="21086"/>
                    <a:pt x="20057" y="21600"/>
                    <a:pt x="20571" y="21600"/>
                  </a:cubicBezTo>
                  <a:cubicBezTo>
                    <a:pt x="21086" y="21600"/>
                    <a:pt x="21600" y="21086"/>
                    <a:pt x="21600" y="20571"/>
                  </a:cubicBezTo>
                  <a:cubicBezTo>
                    <a:pt x="21600" y="20571"/>
                    <a:pt x="21600" y="20571"/>
                    <a:pt x="21600" y="20571"/>
                  </a:cubicBezTo>
                  <a:cubicBezTo>
                    <a:pt x="21600" y="9257"/>
                    <a:pt x="12343" y="0"/>
                    <a:pt x="1029" y="0"/>
                  </a:cubicBezTo>
                  <a:cubicBezTo>
                    <a:pt x="1029" y="0"/>
                    <a:pt x="1029" y="0"/>
                    <a:pt x="1029" y="0"/>
                  </a:cubicBezTo>
                  <a:cubicBezTo>
                    <a:pt x="514" y="0"/>
                    <a:pt x="0" y="514"/>
                    <a:pt x="0" y="1029"/>
                  </a:cubicBezTo>
                  <a:cubicBezTo>
                    <a:pt x="0" y="1543"/>
                    <a:pt x="514" y="2057"/>
                    <a:pt x="1029" y="2057"/>
                  </a:cubicBezTo>
                  <a:cubicBezTo>
                    <a:pt x="1029" y="2057"/>
                    <a:pt x="1029" y="2057"/>
                    <a:pt x="1029" y="2057"/>
                  </a:cubicBezTo>
                  <a:cubicBezTo>
                    <a:pt x="11314" y="2057"/>
                    <a:pt x="19543" y="10286"/>
                    <a:pt x="19543" y="2057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4" name="Freeform 24"/>
            <p:cNvSpPr/>
            <p:nvPr/>
          </p:nvSpPr>
          <p:spPr>
            <a:xfrm>
              <a:off x="-3" y="-1"/>
              <a:ext cx="169354" cy="16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5940" y="675"/>
                  </a:moveTo>
                  <a:cubicBezTo>
                    <a:pt x="5607" y="169"/>
                    <a:pt x="5109" y="0"/>
                    <a:pt x="4610" y="0"/>
                  </a:cubicBezTo>
                  <a:cubicBezTo>
                    <a:pt x="4278" y="0"/>
                    <a:pt x="4112" y="0"/>
                    <a:pt x="3780" y="169"/>
                  </a:cubicBezTo>
                  <a:cubicBezTo>
                    <a:pt x="3115" y="506"/>
                    <a:pt x="2617" y="1181"/>
                    <a:pt x="2617" y="2025"/>
                  </a:cubicBezTo>
                  <a:cubicBezTo>
                    <a:pt x="2617" y="11306"/>
                    <a:pt x="2617" y="11306"/>
                    <a:pt x="2617" y="11306"/>
                  </a:cubicBezTo>
                  <a:cubicBezTo>
                    <a:pt x="623" y="13500"/>
                    <a:pt x="623" y="13500"/>
                    <a:pt x="623" y="13500"/>
                  </a:cubicBezTo>
                  <a:cubicBezTo>
                    <a:pt x="-208" y="14175"/>
                    <a:pt x="-208" y="15525"/>
                    <a:pt x="623" y="16200"/>
                  </a:cubicBezTo>
                  <a:cubicBezTo>
                    <a:pt x="5275" y="20925"/>
                    <a:pt x="5275" y="20925"/>
                    <a:pt x="5275" y="20925"/>
                  </a:cubicBezTo>
                  <a:cubicBezTo>
                    <a:pt x="5607" y="21431"/>
                    <a:pt x="6106" y="21600"/>
                    <a:pt x="6604" y="21600"/>
                  </a:cubicBezTo>
                  <a:cubicBezTo>
                    <a:pt x="7103" y="21600"/>
                    <a:pt x="7601" y="21431"/>
                    <a:pt x="7934" y="20925"/>
                  </a:cubicBezTo>
                  <a:cubicBezTo>
                    <a:pt x="10094" y="18900"/>
                    <a:pt x="10094" y="18900"/>
                    <a:pt x="10094" y="18900"/>
                  </a:cubicBezTo>
                  <a:cubicBezTo>
                    <a:pt x="19232" y="18900"/>
                    <a:pt x="19232" y="18900"/>
                    <a:pt x="19232" y="18900"/>
                  </a:cubicBezTo>
                  <a:cubicBezTo>
                    <a:pt x="20063" y="18900"/>
                    <a:pt x="20727" y="18394"/>
                    <a:pt x="21060" y="17719"/>
                  </a:cubicBezTo>
                  <a:cubicBezTo>
                    <a:pt x="21392" y="16875"/>
                    <a:pt x="21226" y="16031"/>
                    <a:pt x="20561" y="15525"/>
                  </a:cubicBezTo>
                  <a:lnTo>
                    <a:pt x="5940" y="675"/>
                  </a:lnTo>
                  <a:close/>
                  <a:moveTo>
                    <a:pt x="9097" y="17887"/>
                  </a:moveTo>
                  <a:cubicBezTo>
                    <a:pt x="7103" y="20081"/>
                    <a:pt x="7103" y="20081"/>
                    <a:pt x="7103" y="20081"/>
                  </a:cubicBezTo>
                  <a:cubicBezTo>
                    <a:pt x="6937" y="20250"/>
                    <a:pt x="6770" y="20250"/>
                    <a:pt x="6604" y="20250"/>
                  </a:cubicBezTo>
                  <a:cubicBezTo>
                    <a:pt x="6438" y="20250"/>
                    <a:pt x="6272" y="20250"/>
                    <a:pt x="6106" y="20081"/>
                  </a:cubicBezTo>
                  <a:cubicBezTo>
                    <a:pt x="1454" y="15356"/>
                    <a:pt x="1454" y="15356"/>
                    <a:pt x="1454" y="15356"/>
                  </a:cubicBezTo>
                  <a:cubicBezTo>
                    <a:pt x="1287" y="15187"/>
                    <a:pt x="1287" y="15019"/>
                    <a:pt x="1287" y="14850"/>
                  </a:cubicBezTo>
                  <a:cubicBezTo>
                    <a:pt x="1287" y="14681"/>
                    <a:pt x="1287" y="14513"/>
                    <a:pt x="1454" y="14344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3614" y="12319"/>
                    <a:pt x="3614" y="12319"/>
                    <a:pt x="3614" y="12319"/>
                  </a:cubicBezTo>
                  <a:cubicBezTo>
                    <a:pt x="9097" y="17887"/>
                    <a:pt x="9097" y="17887"/>
                    <a:pt x="9097" y="17887"/>
                  </a:cubicBezTo>
                  <a:cubicBezTo>
                    <a:pt x="9097" y="17887"/>
                    <a:pt x="9097" y="17887"/>
                    <a:pt x="9097" y="17887"/>
                  </a:cubicBezTo>
                  <a:close/>
                  <a:moveTo>
                    <a:pt x="10094" y="17550"/>
                  </a:moveTo>
                  <a:cubicBezTo>
                    <a:pt x="9927" y="17550"/>
                    <a:pt x="9927" y="17550"/>
                    <a:pt x="9761" y="17550"/>
                  </a:cubicBezTo>
                  <a:cubicBezTo>
                    <a:pt x="3946" y="11644"/>
                    <a:pt x="3946" y="11644"/>
                    <a:pt x="3946" y="11644"/>
                  </a:cubicBezTo>
                  <a:cubicBezTo>
                    <a:pt x="3946" y="11475"/>
                    <a:pt x="3946" y="11475"/>
                    <a:pt x="3946" y="11306"/>
                  </a:cubicBezTo>
                  <a:cubicBezTo>
                    <a:pt x="3946" y="3206"/>
                    <a:pt x="3946" y="3206"/>
                    <a:pt x="3946" y="3206"/>
                  </a:cubicBezTo>
                  <a:cubicBezTo>
                    <a:pt x="18069" y="17550"/>
                    <a:pt x="18069" y="17550"/>
                    <a:pt x="18069" y="17550"/>
                  </a:cubicBezTo>
                  <a:lnTo>
                    <a:pt x="10094" y="17550"/>
                  </a:lnTo>
                  <a:close/>
                  <a:moveTo>
                    <a:pt x="19897" y="17213"/>
                  </a:moveTo>
                  <a:cubicBezTo>
                    <a:pt x="19730" y="17381"/>
                    <a:pt x="19564" y="17550"/>
                    <a:pt x="19232" y="17550"/>
                  </a:cubicBezTo>
                  <a:cubicBezTo>
                    <a:pt x="19066" y="17550"/>
                    <a:pt x="19066" y="17550"/>
                    <a:pt x="19066" y="17550"/>
                  </a:cubicBezTo>
                  <a:cubicBezTo>
                    <a:pt x="3946" y="2194"/>
                    <a:pt x="3946" y="2194"/>
                    <a:pt x="3946" y="2194"/>
                  </a:cubicBezTo>
                  <a:cubicBezTo>
                    <a:pt x="3946" y="2025"/>
                    <a:pt x="3946" y="2025"/>
                    <a:pt x="3946" y="2025"/>
                  </a:cubicBezTo>
                  <a:cubicBezTo>
                    <a:pt x="3946" y="1688"/>
                    <a:pt x="4112" y="1519"/>
                    <a:pt x="4278" y="1350"/>
                  </a:cubicBezTo>
                  <a:cubicBezTo>
                    <a:pt x="4444" y="1350"/>
                    <a:pt x="4444" y="1350"/>
                    <a:pt x="4610" y="1350"/>
                  </a:cubicBezTo>
                  <a:cubicBezTo>
                    <a:pt x="4777" y="1350"/>
                    <a:pt x="4943" y="1350"/>
                    <a:pt x="5109" y="1519"/>
                  </a:cubicBezTo>
                  <a:cubicBezTo>
                    <a:pt x="19730" y="16369"/>
                    <a:pt x="19730" y="16369"/>
                    <a:pt x="19730" y="16369"/>
                  </a:cubicBezTo>
                  <a:cubicBezTo>
                    <a:pt x="19897" y="16537"/>
                    <a:pt x="19897" y="16875"/>
                    <a:pt x="19897" y="1721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  <p:sp>
          <p:nvSpPr>
            <p:cNvPr id="275" name="Freeform 25"/>
            <p:cNvSpPr/>
            <p:nvPr/>
          </p:nvSpPr>
          <p:spPr>
            <a:xfrm>
              <a:off x="89998" y="0"/>
              <a:ext cx="79582" cy="79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2880"/>
                  </a:moveTo>
                  <a:cubicBezTo>
                    <a:pt x="1440" y="2880"/>
                    <a:pt x="1440" y="2880"/>
                    <a:pt x="1440" y="2880"/>
                  </a:cubicBezTo>
                  <a:cubicBezTo>
                    <a:pt x="10800" y="2880"/>
                    <a:pt x="18720" y="10800"/>
                    <a:pt x="18720" y="20160"/>
                  </a:cubicBezTo>
                  <a:cubicBezTo>
                    <a:pt x="18720" y="20160"/>
                    <a:pt x="18720" y="20160"/>
                    <a:pt x="18720" y="20160"/>
                  </a:cubicBezTo>
                  <a:cubicBezTo>
                    <a:pt x="18720" y="20880"/>
                    <a:pt x="19440" y="21600"/>
                    <a:pt x="20160" y="21600"/>
                  </a:cubicBezTo>
                  <a:cubicBezTo>
                    <a:pt x="20880" y="21600"/>
                    <a:pt x="21600" y="20880"/>
                    <a:pt x="21600" y="20160"/>
                  </a:cubicBezTo>
                  <a:cubicBezTo>
                    <a:pt x="21600" y="20160"/>
                    <a:pt x="21600" y="20160"/>
                    <a:pt x="21600" y="20160"/>
                  </a:cubicBezTo>
                  <a:cubicBezTo>
                    <a:pt x="21600" y="9000"/>
                    <a:pt x="12600" y="0"/>
                    <a:pt x="1440" y="0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720" y="0"/>
                    <a:pt x="0" y="720"/>
                    <a:pt x="0" y="1440"/>
                  </a:cubicBezTo>
                  <a:cubicBezTo>
                    <a:pt x="0" y="2160"/>
                    <a:pt x="720" y="2880"/>
                    <a:pt x="1440" y="28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</a:p>
          </p:txBody>
        </p:sp>
      </p:grpSp>
      <p:grpSp>
        <p:nvGrpSpPr>
          <p:cNvPr id="279" name="Group 31"/>
          <p:cNvGrpSpPr/>
          <p:nvPr/>
        </p:nvGrpSpPr>
        <p:grpSpPr>
          <a:xfrm>
            <a:off x="5593255" y="2929205"/>
            <a:ext cx="3055075" cy="495508"/>
            <a:chOff x="-1" y="-1"/>
            <a:chExt cx="3055073" cy="495507"/>
          </a:xfrm>
        </p:grpSpPr>
        <p:sp>
          <p:nvSpPr>
            <p:cNvPr id="277" name="텍스트 개체 틀 2"/>
            <p:cNvSpPr txBox="1"/>
            <p:nvPr/>
          </p:nvSpPr>
          <p:spPr>
            <a:xfrm>
              <a:off x="-2" y="264370"/>
              <a:ext cx="3055075" cy="23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音乐创作极大的需要灵感，这导致创作一首歌的时间会比较长</a:t>
              </a:r>
            </a:p>
          </p:txBody>
        </p:sp>
        <p:sp>
          <p:nvSpPr>
            <p:cNvPr id="278" name="텍스트 개체 틀 2"/>
            <p:cNvSpPr txBox="1"/>
            <p:nvPr/>
          </p:nvSpPr>
          <p:spPr>
            <a:xfrm>
              <a:off x="-2" y="-2"/>
              <a:ext cx="3055075" cy="30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效率低</a:t>
              </a:r>
            </a:p>
          </p:txBody>
        </p:sp>
      </p:grpSp>
      <p:grpSp>
        <p:nvGrpSpPr>
          <p:cNvPr id="282" name="Group 31"/>
          <p:cNvGrpSpPr/>
          <p:nvPr/>
        </p:nvGrpSpPr>
        <p:grpSpPr>
          <a:xfrm>
            <a:off x="5604311" y="3731085"/>
            <a:ext cx="3055075" cy="663147"/>
            <a:chOff x="0" y="0"/>
            <a:chExt cx="3055073" cy="663146"/>
          </a:xfrm>
        </p:grpSpPr>
        <p:sp>
          <p:nvSpPr>
            <p:cNvPr id="280" name="텍스트 개체 틀 2"/>
            <p:cNvSpPr txBox="1"/>
            <p:nvPr/>
          </p:nvSpPr>
          <p:spPr>
            <a:xfrm>
              <a:off x="-1" y="264370"/>
              <a:ext cx="3055075" cy="398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音乐风格在社会的进步中越来越多的被创新和开发，但是传统创作方式创作出来的音乐风格依然单一</a:t>
              </a:r>
            </a:p>
          </p:txBody>
        </p:sp>
        <p:sp>
          <p:nvSpPr>
            <p:cNvPr id="281" name="텍스트 개체 틀 2"/>
            <p:cNvSpPr txBox="1"/>
            <p:nvPr/>
          </p:nvSpPr>
          <p:spPr>
            <a:xfrm>
              <a:off x="-1" y="0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风格单一</a:t>
              </a:r>
            </a:p>
          </p:txBody>
        </p:sp>
      </p:grpSp>
      <p:sp>
        <p:nvSpPr>
          <p:cNvPr id="283" name="矩形 44"/>
          <p:cNvSpPr txBox="1"/>
          <p:nvPr/>
        </p:nvSpPr>
        <p:spPr>
          <a:xfrm>
            <a:off x="1089058" y="41777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2.2 行业痛点</a:t>
            </a:r>
          </a:p>
        </p:txBody>
      </p:sp>
      <p:sp>
        <p:nvSpPr>
          <p:cNvPr id="284" name="TextBox 1"/>
          <p:cNvSpPr txBox="1"/>
          <p:nvPr/>
        </p:nvSpPr>
        <p:spPr>
          <a:xfrm>
            <a:off x="1089058" y="770433"/>
            <a:ext cx="187973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INDUSTRY PAIN POINTS</a:t>
            </a:r>
          </a:p>
        </p:txBody>
      </p:sp>
      <p:grpSp>
        <p:nvGrpSpPr>
          <p:cNvPr id="287" name="组合 46"/>
          <p:cNvGrpSpPr/>
          <p:nvPr/>
        </p:nvGrpSpPr>
        <p:grpSpPr>
          <a:xfrm>
            <a:off x="597838" y="411096"/>
            <a:ext cx="468147" cy="552367"/>
            <a:chOff x="0" y="0"/>
            <a:chExt cx="468145" cy="552365"/>
          </a:xfrm>
        </p:grpSpPr>
        <p:sp>
          <p:nvSpPr>
            <p:cNvPr id="285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86" name="矩形 4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pic>
        <p:nvPicPr>
          <p:cNvPr id="288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244" y="1778274"/>
            <a:ext cx="3559489" cy="2375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52690"/>
            <a:ext cx="4653280" cy="2732135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ounded Rectangle 10"/>
          <p:cNvSpPr/>
          <p:nvPr/>
        </p:nvSpPr>
        <p:spPr>
          <a:xfrm>
            <a:off x="5077793" y="1436262"/>
            <a:ext cx="401327" cy="401327"/>
          </a:xfrm>
          <a:prstGeom prst="roundRect">
            <a:avLst>
              <a:gd name="adj" fmla="val 50000"/>
            </a:avLst>
          </a:prstGeom>
          <a:solidFill>
            <a:srgbClr val="EED69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sp>
        <p:nvSpPr>
          <p:cNvPr id="291" name="Freeform 53"/>
          <p:cNvSpPr/>
          <p:nvPr/>
        </p:nvSpPr>
        <p:spPr>
          <a:xfrm>
            <a:off x="5209935" y="1552390"/>
            <a:ext cx="145961" cy="162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2" fill="norm" stroke="1" extrusionOk="0">
                <a:moveTo>
                  <a:pt x="17505" y="4232"/>
                </a:moveTo>
                <a:cubicBezTo>
                  <a:pt x="18119" y="3221"/>
                  <a:pt x="18119" y="3221"/>
                  <a:pt x="18119" y="3221"/>
                </a:cubicBezTo>
                <a:cubicBezTo>
                  <a:pt x="18324" y="3405"/>
                  <a:pt x="18324" y="3405"/>
                  <a:pt x="18324" y="3405"/>
                </a:cubicBezTo>
                <a:cubicBezTo>
                  <a:pt x="18529" y="3405"/>
                  <a:pt x="18734" y="3497"/>
                  <a:pt x="18836" y="3405"/>
                </a:cubicBezTo>
                <a:cubicBezTo>
                  <a:pt x="19041" y="3405"/>
                  <a:pt x="19245" y="3313"/>
                  <a:pt x="19245" y="3129"/>
                </a:cubicBezTo>
                <a:cubicBezTo>
                  <a:pt x="19757" y="2486"/>
                  <a:pt x="19757" y="2486"/>
                  <a:pt x="19757" y="2486"/>
                </a:cubicBezTo>
                <a:cubicBezTo>
                  <a:pt x="19962" y="2210"/>
                  <a:pt x="19860" y="1842"/>
                  <a:pt x="19450" y="1658"/>
                </a:cubicBezTo>
                <a:cubicBezTo>
                  <a:pt x="16482" y="96"/>
                  <a:pt x="16482" y="96"/>
                  <a:pt x="16482" y="96"/>
                </a:cubicBezTo>
                <a:cubicBezTo>
                  <a:pt x="16174" y="-88"/>
                  <a:pt x="15765" y="4"/>
                  <a:pt x="15560" y="280"/>
                </a:cubicBezTo>
                <a:cubicBezTo>
                  <a:pt x="15151" y="923"/>
                  <a:pt x="15151" y="923"/>
                  <a:pt x="15151" y="923"/>
                </a:cubicBezTo>
                <a:cubicBezTo>
                  <a:pt x="15048" y="1107"/>
                  <a:pt x="15048" y="1291"/>
                  <a:pt x="15048" y="1383"/>
                </a:cubicBezTo>
                <a:cubicBezTo>
                  <a:pt x="15048" y="1566"/>
                  <a:pt x="15253" y="1658"/>
                  <a:pt x="15355" y="1750"/>
                </a:cubicBezTo>
                <a:cubicBezTo>
                  <a:pt x="15560" y="1934"/>
                  <a:pt x="15560" y="1934"/>
                  <a:pt x="15560" y="1934"/>
                </a:cubicBezTo>
                <a:cubicBezTo>
                  <a:pt x="14946" y="2853"/>
                  <a:pt x="14946" y="2853"/>
                  <a:pt x="14946" y="2853"/>
                </a:cubicBezTo>
                <a:cubicBezTo>
                  <a:pt x="13718" y="2394"/>
                  <a:pt x="12284" y="2118"/>
                  <a:pt x="10851" y="2118"/>
                </a:cubicBezTo>
                <a:cubicBezTo>
                  <a:pt x="9316" y="2118"/>
                  <a:pt x="7985" y="2394"/>
                  <a:pt x="6654" y="2853"/>
                </a:cubicBezTo>
                <a:cubicBezTo>
                  <a:pt x="6040" y="1934"/>
                  <a:pt x="6040" y="1934"/>
                  <a:pt x="6040" y="1934"/>
                </a:cubicBezTo>
                <a:cubicBezTo>
                  <a:pt x="6347" y="1750"/>
                  <a:pt x="6347" y="1750"/>
                  <a:pt x="6347" y="1750"/>
                </a:cubicBezTo>
                <a:cubicBezTo>
                  <a:pt x="6449" y="1658"/>
                  <a:pt x="6552" y="1566"/>
                  <a:pt x="6654" y="1383"/>
                </a:cubicBezTo>
                <a:cubicBezTo>
                  <a:pt x="6654" y="1291"/>
                  <a:pt x="6654" y="1107"/>
                  <a:pt x="6552" y="923"/>
                </a:cubicBezTo>
                <a:cubicBezTo>
                  <a:pt x="6142" y="280"/>
                  <a:pt x="6142" y="280"/>
                  <a:pt x="6142" y="280"/>
                </a:cubicBezTo>
                <a:cubicBezTo>
                  <a:pt x="5937" y="4"/>
                  <a:pt x="5528" y="-88"/>
                  <a:pt x="5221" y="96"/>
                </a:cubicBezTo>
                <a:cubicBezTo>
                  <a:pt x="2150" y="1658"/>
                  <a:pt x="2150" y="1658"/>
                  <a:pt x="2150" y="1658"/>
                </a:cubicBezTo>
                <a:cubicBezTo>
                  <a:pt x="1843" y="1842"/>
                  <a:pt x="1740" y="2210"/>
                  <a:pt x="1945" y="2486"/>
                </a:cubicBezTo>
                <a:cubicBezTo>
                  <a:pt x="2355" y="3129"/>
                  <a:pt x="2355" y="3129"/>
                  <a:pt x="2355" y="3129"/>
                </a:cubicBezTo>
                <a:cubicBezTo>
                  <a:pt x="2457" y="3313"/>
                  <a:pt x="2559" y="3405"/>
                  <a:pt x="2764" y="3405"/>
                </a:cubicBezTo>
                <a:cubicBezTo>
                  <a:pt x="2969" y="3497"/>
                  <a:pt x="3173" y="3405"/>
                  <a:pt x="3276" y="3405"/>
                </a:cubicBezTo>
                <a:cubicBezTo>
                  <a:pt x="3481" y="3221"/>
                  <a:pt x="3481" y="3221"/>
                  <a:pt x="3481" y="3221"/>
                </a:cubicBezTo>
                <a:cubicBezTo>
                  <a:pt x="4095" y="4232"/>
                  <a:pt x="4095" y="4232"/>
                  <a:pt x="4095" y="4232"/>
                </a:cubicBezTo>
                <a:cubicBezTo>
                  <a:pt x="1638" y="5978"/>
                  <a:pt x="0" y="8736"/>
                  <a:pt x="0" y="11769"/>
                </a:cubicBezTo>
                <a:cubicBezTo>
                  <a:pt x="0" y="17100"/>
                  <a:pt x="4914" y="21512"/>
                  <a:pt x="10851" y="21512"/>
                </a:cubicBezTo>
                <a:cubicBezTo>
                  <a:pt x="16789" y="21512"/>
                  <a:pt x="21600" y="17100"/>
                  <a:pt x="21600" y="11769"/>
                </a:cubicBezTo>
                <a:cubicBezTo>
                  <a:pt x="21600" y="8736"/>
                  <a:pt x="20064" y="5978"/>
                  <a:pt x="17505" y="4232"/>
                </a:cubicBezTo>
                <a:close/>
                <a:moveTo>
                  <a:pt x="10851" y="19582"/>
                </a:moveTo>
                <a:cubicBezTo>
                  <a:pt x="6040" y="19582"/>
                  <a:pt x="2150" y="16089"/>
                  <a:pt x="2150" y="11769"/>
                </a:cubicBezTo>
                <a:cubicBezTo>
                  <a:pt x="2150" y="7449"/>
                  <a:pt x="6040" y="3956"/>
                  <a:pt x="10851" y="3956"/>
                </a:cubicBezTo>
                <a:cubicBezTo>
                  <a:pt x="15663" y="3956"/>
                  <a:pt x="19553" y="7449"/>
                  <a:pt x="19553" y="11769"/>
                </a:cubicBezTo>
                <a:cubicBezTo>
                  <a:pt x="19553" y="16089"/>
                  <a:pt x="15663" y="19582"/>
                  <a:pt x="10851" y="19582"/>
                </a:cubicBezTo>
                <a:close/>
                <a:moveTo>
                  <a:pt x="11773" y="11861"/>
                </a:moveTo>
                <a:cubicBezTo>
                  <a:pt x="11773" y="11861"/>
                  <a:pt x="11773" y="11861"/>
                  <a:pt x="11773" y="11769"/>
                </a:cubicBezTo>
                <a:cubicBezTo>
                  <a:pt x="11773" y="7449"/>
                  <a:pt x="11773" y="7449"/>
                  <a:pt x="11773" y="7449"/>
                </a:cubicBezTo>
                <a:cubicBezTo>
                  <a:pt x="11773" y="6989"/>
                  <a:pt x="11363" y="6622"/>
                  <a:pt x="10851" y="6622"/>
                </a:cubicBezTo>
                <a:cubicBezTo>
                  <a:pt x="10339" y="6622"/>
                  <a:pt x="9930" y="6989"/>
                  <a:pt x="9930" y="7449"/>
                </a:cubicBezTo>
                <a:cubicBezTo>
                  <a:pt x="9930" y="11769"/>
                  <a:pt x="9930" y="11769"/>
                  <a:pt x="9930" y="11769"/>
                </a:cubicBezTo>
                <a:cubicBezTo>
                  <a:pt x="9930" y="12229"/>
                  <a:pt x="10339" y="12596"/>
                  <a:pt x="10851" y="12596"/>
                </a:cubicBezTo>
                <a:cubicBezTo>
                  <a:pt x="10851" y="12596"/>
                  <a:pt x="10954" y="12596"/>
                  <a:pt x="10954" y="12596"/>
                </a:cubicBezTo>
                <a:cubicBezTo>
                  <a:pt x="15253" y="16457"/>
                  <a:pt x="15253" y="16457"/>
                  <a:pt x="15253" y="16457"/>
                </a:cubicBezTo>
                <a:cubicBezTo>
                  <a:pt x="15355" y="16549"/>
                  <a:pt x="15560" y="16641"/>
                  <a:pt x="15663" y="16641"/>
                </a:cubicBezTo>
                <a:cubicBezTo>
                  <a:pt x="15867" y="16641"/>
                  <a:pt x="15970" y="16549"/>
                  <a:pt x="16072" y="16457"/>
                </a:cubicBezTo>
                <a:cubicBezTo>
                  <a:pt x="16277" y="16273"/>
                  <a:pt x="16277" y="15997"/>
                  <a:pt x="16072" y="15813"/>
                </a:cubicBezTo>
                <a:lnTo>
                  <a:pt x="11773" y="1186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pPr>
          </a:p>
        </p:txBody>
      </p:sp>
      <p:grpSp>
        <p:nvGrpSpPr>
          <p:cNvPr id="294" name="Group 31"/>
          <p:cNvGrpSpPr/>
          <p:nvPr/>
        </p:nvGrpSpPr>
        <p:grpSpPr>
          <a:xfrm>
            <a:off x="5564253" y="1286482"/>
            <a:ext cx="3055075" cy="495509"/>
            <a:chOff x="0" y="-1"/>
            <a:chExt cx="3055073" cy="495508"/>
          </a:xfrm>
        </p:grpSpPr>
        <p:sp>
          <p:nvSpPr>
            <p:cNvPr id="292" name="텍스트 개체 틀 2"/>
            <p:cNvSpPr txBox="1"/>
            <p:nvPr/>
          </p:nvSpPr>
          <p:spPr>
            <a:xfrm>
              <a:off x="-1" y="264371"/>
              <a:ext cx="3055075" cy="231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未来必然遭遇的音乐版权问题使得歌曲按需付费成了必然趋势</a:t>
              </a:r>
            </a:p>
          </p:txBody>
        </p:sp>
        <p:sp>
          <p:nvSpPr>
            <p:cNvPr id="293" name="텍스트 개체 틀 2"/>
            <p:cNvSpPr txBox="1"/>
            <p:nvPr/>
          </p:nvSpPr>
          <p:spPr>
            <a:xfrm>
              <a:off x="-1" y="-2"/>
              <a:ext cx="3055075" cy="30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defTabSz="457200">
                <a:lnSpc>
                  <a:spcPct val="120000"/>
                </a:lnSpc>
                <a:spcBef>
                  <a:spcPts val="200"/>
                </a:spcBef>
                <a:defRPr b="1" sz="1200">
                  <a:solidFill>
                    <a:srgbClr val="EED69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版权保护 / 付费意愿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矩形 2"/>
          <p:cNvSpPr txBox="1"/>
          <p:nvPr/>
        </p:nvSpPr>
        <p:spPr>
          <a:xfrm>
            <a:off x="1097277" y="453543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2.3 解决方案</a:t>
            </a:r>
          </a:p>
        </p:txBody>
      </p:sp>
      <p:sp>
        <p:nvSpPr>
          <p:cNvPr id="297" name="TextBox 1"/>
          <p:cNvSpPr txBox="1"/>
          <p:nvPr/>
        </p:nvSpPr>
        <p:spPr>
          <a:xfrm>
            <a:off x="1097277" y="806197"/>
            <a:ext cx="163654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SOLUTION  METHOD</a:t>
            </a:r>
          </a:p>
        </p:txBody>
      </p:sp>
      <p:grpSp>
        <p:nvGrpSpPr>
          <p:cNvPr id="300" name="组合 16"/>
          <p:cNvGrpSpPr/>
          <p:nvPr/>
        </p:nvGrpSpPr>
        <p:grpSpPr>
          <a:xfrm>
            <a:off x="606059" y="446862"/>
            <a:ext cx="468150" cy="552367"/>
            <a:chOff x="-1" y="0"/>
            <a:chExt cx="468148" cy="552365"/>
          </a:xfrm>
        </p:grpSpPr>
        <p:sp>
          <p:nvSpPr>
            <p:cNvPr id="298" name="任意多边形 17"/>
            <p:cNvSpPr/>
            <p:nvPr/>
          </p:nvSpPr>
          <p:spPr>
            <a:xfrm>
              <a:off x="-2" y="-1"/>
              <a:ext cx="468150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99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301" name="Freeform 8"/>
          <p:cNvSpPr/>
          <p:nvPr/>
        </p:nvSpPr>
        <p:spPr>
          <a:xfrm>
            <a:off x="4585546" y="127306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2" name="Freeform 9"/>
          <p:cNvSpPr/>
          <p:nvPr/>
        </p:nvSpPr>
        <p:spPr>
          <a:xfrm>
            <a:off x="3547321" y="127306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3" name="Freeform 10"/>
          <p:cNvSpPr/>
          <p:nvPr/>
        </p:nvSpPr>
        <p:spPr>
          <a:xfrm>
            <a:off x="4585546" y="307011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4" name="Freeform 11"/>
          <p:cNvSpPr/>
          <p:nvPr/>
        </p:nvSpPr>
        <p:spPr>
          <a:xfrm>
            <a:off x="3547321" y="3070118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44"/>
                </a:moveTo>
                <a:lnTo>
                  <a:pt x="21600" y="5385"/>
                </a:lnTo>
                <a:lnTo>
                  <a:pt x="10800" y="0"/>
                </a:lnTo>
                <a:lnTo>
                  <a:pt x="0" y="5385"/>
                </a:lnTo>
                <a:lnTo>
                  <a:pt x="0" y="16244"/>
                </a:lnTo>
                <a:lnTo>
                  <a:pt x="10800" y="21600"/>
                </a:lnTo>
                <a:lnTo>
                  <a:pt x="21600" y="1624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5" name="Freeform 12"/>
          <p:cNvSpPr/>
          <p:nvPr/>
        </p:nvSpPr>
        <p:spPr>
          <a:xfrm>
            <a:off x="3028207" y="2171593"/>
            <a:ext cx="1011241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7" y="0"/>
                </a:moveTo>
                <a:lnTo>
                  <a:pt x="0" y="5356"/>
                </a:lnTo>
                <a:lnTo>
                  <a:pt x="0" y="16215"/>
                </a:lnTo>
                <a:lnTo>
                  <a:pt x="10817" y="21600"/>
                </a:lnTo>
                <a:lnTo>
                  <a:pt x="21600" y="16215"/>
                </a:lnTo>
                <a:lnTo>
                  <a:pt x="21600" y="5356"/>
                </a:lnTo>
                <a:lnTo>
                  <a:pt x="1081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6" name="Freeform 13"/>
          <p:cNvSpPr/>
          <p:nvPr/>
        </p:nvSpPr>
        <p:spPr>
          <a:xfrm>
            <a:off x="5104658" y="2171593"/>
            <a:ext cx="1012828" cy="1165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215"/>
                </a:moveTo>
                <a:lnTo>
                  <a:pt x="21600" y="5356"/>
                </a:lnTo>
                <a:lnTo>
                  <a:pt x="10800" y="0"/>
                </a:lnTo>
                <a:lnTo>
                  <a:pt x="0" y="5356"/>
                </a:lnTo>
                <a:lnTo>
                  <a:pt x="0" y="16215"/>
                </a:lnTo>
                <a:lnTo>
                  <a:pt x="10800" y="21600"/>
                </a:lnTo>
                <a:lnTo>
                  <a:pt x="21600" y="1621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0" tIns="0" rIns="0" bIns="0"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07" name="矩形 39"/>
          <p:cNvSpPr txBox="1"/>
          <p:nvPr/>
        </p:nvSpPr>
        <p:spPr>
          <a:xfrm>
            <a:off x="796850" y="1808170"/>
            <a:ext cx="2532792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通过人工智能算法自动编曲写歌</a:t>
            </a:r>
          </a:p>
        </p:txBody>
      </p:sp>
      <p:sp>
        <p:nvSpPr>
          <p:cNvPr id="308" name="TextBox 1"/>
          <p:cNvSpPr txBox="1"/>
          <p:nvPr/>
        </p:nvSpPr>
        <p:spPr>
          <a:xfrm>
            <a:off x="2606069" y="1477463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算法写歌</a:t>
            </a:r>
          </a:p>
        </p:txBody>
      </p:sp>
      <p:sp>
        <p:nvSpPr>
          <p:cNvPr id="309" name="直接连接符 41"/>
          <p:cNvSpPr/>
          <p:nvPr/>
        </p:nvSpPr>
        <p:spPr>
          <a:xfrm>
            <a:off x="2915448" y="1764882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16" name="Group 3"/>
          <p:cNvGrpSpPr/>
          <p:nvPr/>
        </p:nvGrpSpPr>
        <p:grpSpPr>
          <a:xfrm>
            <a:off x="3862243" y="1675525"/>
            <a:ext cx="392119" cy="392119"/>
            <a:chOff x="-1" y="-1"/>
            <a:chExt cx="392118" cy="392118"/>
          </a:xfrm>
        </p:grpSpPr>
        <p:sp>
          <p:nvSpPr>
            <p:cNvPr id="310" name="Freeform 6"/>
            <p:cNvSpPr/>
            <p:nvPr/>
          </p:nvSpPr>
          <p:spPr>
            <a:xfrm>
              <a:off x="-1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1" name="Freeform 7"/>
            <p:cNvSpPr/>
            <p:nvPr/>
          </p:nvSpPr>
          <p:spPr>
            <a:xfrm>
              <a:off x="-2" y="-2"/>
              <a:ext cx="392120" cy="39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2" name="Freeform 8"/>
            <p:cNvSpPr/>
            <p:nvPr/>
          </p:nvSpPr>
          <p:spPr>
            <a:xfrm>
              <a:off x="238125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3" name="Freeform 9"/>
            <p:cNvSpPr/>
            <p:nvPr/>
          </p:nvSpPr>
          <p:spPr>
            <a:xfrm>
              <a:off x="-1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96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456" y="21600"/>
                    <a:pt x="7884" y="21600"/>
                  </a:cubicBezTo>
                  <a:cubicBezTo>
                    <a:pt x="13716" y="21600"/>
                    <a:pt x="13716" y="21600"/>
                    <a:pt x="13716" y="21600"/>
                  </a:cubicBezTo>
                  <a:cubicBezTo>
                    <a:pt x="18036" y="21600"/>
                    <a:pt x="21600" y="12132"/>
                    <a:pt x="21600" y="29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4" name="Freeform 10"/>
            <p:cNvSpPr/>
            <p:nvPr/>
          </p:nvSpPr>
          <p:spPr>
            <a:xfrm>
              <a:off x="-2" y="-2"/>
              <a:ext cx="392120" cy="39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160" y="20081"/>
                  </a:moveTo>
                  <a:cubicBezTo>
                    <a:pt x="11540" y="20081"/>
                    <a:pt x="11540" y="20081"/>
                    <a:pt x="11540" y="20081"/>
                  </a:cubicBezTo>
                  <a:cubicBezTo>
                    <a:pt x="11540" y="6834"/>
                    <a:pt x="11540" y="6834"/>
                    <a:pt x="11540" y="6834"/>
                  </a:cubicBezTo>
                  <a:cubicBezTo>
                    <a:pt x="12554" y="6581"/>
                    <a:pt x="13357" y="5737"/>
                    <a:pt x="13611" y="4725"/>
                  </a:cubicBezTo>
                  <a:cubicBezTo>
                    <a:pt x="16654" y="4725"/>
                    <a:pt x="16654" y="4725"/>
                    <a:pt x="16654" y="4725"/>
                  </a:cubicBezTo>
                  <a:cubicBezTo>
                    <a:pt x="13273" y="11222"/>
                    <a:pt x="13273" y="11222"/>
                    <a:pt x="13273" y="11222"/>
                  </a:cubicBezTo>
                  <a:cubicBezTo>
                    <a:pt x="13780" y="11222"/>
                    <a:pt x="13780" y="11222"/>
                    <a:pt x="13780" y="11222"/>
                  </a:cubicBezTo>
                  <a:cubicBezTo>
                    <a:pt x="17162" y="4725"/>
                    <a:pt x="17162" y="4725"/>
                    <a:pt x="17162" y="4725"/>
                  </a:cubicBezTo>
                  <a:cubicBezTo>
                    <a:pt x="17627" y="4725"/>
                    <a:pt x="17627" y="4725"/>
                    <a:pt x="17627" y="4725"/>
                  </a:cubicBezTo>
                  <a:cubicBezTo>
                    <a:pt x="21008" y="11222"/>
                    <a:pt x="21008" y="11222"/>
                    <a:pt x="21008" y="11222"/>
                  </a:cubicBezTo>
                  <a:cubicBezTo>
                    <a:pt x="21515" y="11222"/>
                    <a:pt x="21515" y="11222"/>
                    <a:pt x="21515" y="11222"/>
                  </a:cubicBezTo>
                  <a:cubicBezTo>
                    <a:pt x="18134" y="4725"/>
                    <a:pt x="18134" y="4725"/>
                    <a:pt x="18134" y="4725"/>
                  </a:cubicBezTo>
                  <a:cubicBezTo>
                    <a:pt x="21008" y="4725"/>
                    <a:pt x="21008" y="4725"/>
                    <a:pt x="21008" y="4725"/>
                  </a:cubicBezTo>
                  <a:cubicBezTo>
                    <a:pt x="21346" y="4725"/>
                    <a:pt x="21600" y="4430"/>
                    <a:pt x="21600" y="4092"/>
                  </a:cubicBezTo>
                  <a:cubicBezTo>
                    <a:pt x="21600" y="3755"/>
                    <a:pt x="21346" y="3502"/>
                    <a:pt x="21008" y="3502"/>
                  </a:cubicBezTo>
                  <a:cubicBezTo>
                    <a:pt x="13611" y="3502"/>
                    <a:pt x="13611" y="3502"/>
                    <a:pt x="13611" y="3502"/>
                  </a:cubicBezTo>
                  <a:cubicBezTo>
                    <a:pt x="13357" y="2447"/>
                    <a:pt x="12554" y="1645"/>
                    <a:pt x="11540" y="1350"/>
                  </a:cubicBezTo>
                  <a:cubicBezTo>
                    <a:pt x="11540" y="295"/>
                    <a:pt x="11540" y="295"/>
                    <a:pt x="11540" y="295"/>
                  </a:cubicBezTo>
                  <a:cubicBezTo>
                    <a:pt x="11540" y="127"/>
                    <a:pt x="11413" y="0"/>
                    <a:pt x="11244" y="0"/>
                  </a:cubicBezTo>
                  <a:cubicBezTo>
                    <a:pt x="10441" y="0"/>
                    <a:pt x="10441" y="0"/>
                    <a:pt x="10441" y="0"/>
                  </a:cubicBezTo>
                  <a:cubicBezTo>
                    <a:pt x="10229" y="0"/>
                    <a:pt x="10103" y="127"/>
                    <a:pt x="10103" y="295"/>
                  </a:cubicBezTo>
                  <a:cubicBezTo>
                    <a:pt x="10103" y="1350"/>
                    <a:pt x="10103" y="1350"/>
                    <a:pt x="10103" y="1350"/>
                  </a:cubicBezTo>
                  <a:cubicBezTo>
                    <a:pt x="9088" y="1603"/>
                    <a:pt x="8285" y="2447"/>
                    <a:pt x="8031" y="3502"/>
                  </a:cubicBezTo>
                  <a:cubicBezTo>
                    <a:pt x="634" y="3502"/>
                    <a:pt x="634" y="3502"/>
                    <a:pt x="634" y="3502"/>
                  </a:cubicBezTo>
                  <a:cubicBezTo>
                    <a:pt x="296" y="3502"/>
                    <a:pt x="0" y="3755"/>
                    <a:pt x="0" y="4092"/>
                  </a:cubicBezTo>
                  <a:cubicBezTo>
                    <a:pt x="0" y="4430"/>
                    <a:pt x="296" y="4725"/>
                    <a:pt x="634" y="4725"/>
                  </a:cubicBezTo>
                  <a:cubicBezTo>
                    <a:pt x="3508" y="4725"/>
                    <a:pt x="3508" y="4725"/>
                    <a:pt x="3508" y="4725"/>
                  </a:cubicBezTo>
                  <a:cubicBezTo>
                    <a:pt x="127" y="11222"/>
                    <a:pt x="127" y="11222"/>
                    <a:pt x="127" y="11222"/>
                  </a:cubicBezTo>
                  <a:cubicBezTo>
                    <a:pt x="634" y="11222"/>
                    <a:pt x="634" y="11222"/>
                    <a:pt x="634" y="11222"/>
                  </a:cubicBezTo>
                  <a:cubicBezTo>
                    <a:pt x="4016" y="4725"/>
                    <a:pt x="4016" y="4725"/>
                    <a:pt x="4016" y="4725"/>
                  </a:cubicBezTo>
                  <a:cubicBezTo>
                    <a:pt x="4481" y="4725"/>
                    <a:pt x="4481" y="4725"/>
                    <a:pt x="4481" y="4725"/>
                  </a:cubicBezTo>
                  <a:cubicBezTo>
                    <a:pt x="7862" y="11222"/>
                    <a:pt x="7862" y="11222"/>
                    <a:pt x="7862" y="11222"/>
                  </a:cubicBezTo>
                  <a:cubicBezTo>
                    <a:pt x="8369" y="11222"/>
                    <a:pt x="8369" y="11222"/>
                    <a:pt x="8369" y="11222"/>
                  </a:cubicBezTo>
                  <a:cubicBezTo>
                    <a:pt x="4988" y="4725"/>
                    <a:pt x="4988" y="4725"/>
                    <a:pt x="4988" y="4725"/>
                  </a:cubicBezTo>
                  <a:cubicBezTo>
                    <a:pt x="8031" y="4725"/>
                    <a:pt x="8031" y="4725"/>
                    <a:pt x="8031" y="4725"/>
                  </a:cubicBezTo>
                  <a:cubicBezTo>
                    <a:pt x="8285" y="5737"/>
                    <a:pt x="9088" y="6581"/>
                    <a:pt x="10103" y="6834"/>
                  </a:cubicBezTo>
                  <a:cubicBezTo>
                    <a:pt x="10103" y="20081"/>
                    <a:pt x="10103" y="20081"/>
                    <a:pt x="10103" y="20081"/>
                  </a:cubicBezTo>
                  <a:cubicBezTo>
                    <a:pt x="7524" y="20081"/>
                    <a:pt x="7524" y="20081"/>
                    <a:pt x="7524" y="20081"/>
                  </a:cubicBezTo>
                  <a:cubicBezTo>
                    <a:pt x="7101" y="20081"/>
                    <a:pt x="6721" y="20419"/>
                    <a:pt x="6721" y="20841"/>
                  </a:cubicBezTo>
                  <a:cubicBezTo>
                    <a:pt x="6721" y="21263"/>
                    <a:pt x="7101" y="21600"/>
                    <a:pt x="7524" y="21600"/>
                  </a:cubicBezTo>
                  <a:cubicBezTo>
                    <a:pt x="14160" y="21600"/>
                    <a:pt x="14160" y="21600"/>
                    <a:pt x="14160" y="21600"/>
                  </a:cubicBezTo>
                  <a:cubicBezTo>
                    <a:pt x="14583" y="21600"/>
                    <a:pt x="14921" y="21263"/>
                    <a:pt x="14921" y="20841"/>
                  </a:cubicBezTo>
                  <a:cubicBezTo>
                    <a:pt x="14921" y="20419"/>
                    <a:pt x="14583" y="20081"/>
                    <a:pt x="14160" y="20081"/>
                  </a:cubicBezTo>
                  <a:close/>
                  <a:moveTo>
                    <a:pt x="9215" y="4092"/>
                  </a:moveTo>
                  <a:cubicBezTo>
                    <a:pt x="9215" y="3206"/>
                    <a:pt x="9933" y="2489"/>
                    <a:pt x="10821" y="2489"/>
                  </a:cubicBezTo>
                  <a:cubicBezTo>
                    <a:pt x="11709" y="2489"/>
                    <a:pt x="12427" y="3206"/>
                    <a:pt x="12427" y="4092"/>
                  </a:cubicBezTo>
                  <a:cubicBezTo>
                    <a:pt x="12427" y="4978"/>
                    <a:pt x="11709" y="5695"/>
                    <a:pt x="10821" y="5695"/>
                  </a:cubicBezTo>
                  <a:cubicBezTo>
                    <a:pt x="9933" y="5695"/>
                    <a:pt x="9215" y="4978"/>
                    <a:pt x="9215" y="409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5" name="Freeform 11"/>
            <p:cNvSpPr/>
            <p:nvPr/>
          </p:nvSpPr>
          <p:spPr>
            <a:xfrm>
              <a:off x="238125" y="203200"/>
              <a:ext cx="153992" cy="5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296"/>
                  </a:cubicBezTo>
                  <a:cubicBezTo>
                    <a:pt x="0" y="12132"/>
                    <a:pt x="3546" y="21600"/>
                    <a:pt x="7845" y="21600"/>
                  </a:cubicBezTo>
                  <a:cubicBezTo>
                    <a:pt x="13755" y="21600"/>
                    <a:pt x="13755" y="21600"/>
                    <a:pt x="13755" y="21600"/>
                  </a:cubicBezTo>
                  <a:cubicBezTo>
                    <a:pt x="18054" y="21600"/>
                    <a:pt x="21600" y="12132"/>
                    <a:pt x="21600" y="296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25" name="Group 35"/>
          <p:cNvGrpSpPr/>
          <p:nvPr/>
        </p:nvGrpSpPr>
        <p:grpSpPr>
          <a:xfrm>
            <a:off x="3316955" y="2577199"/>
            <a:ext cx="420693" cy="354019"/>
            <a:chOff x="-1" y="0"/>
            <a:chExt cx="420692" cy="354018"/>
          </a:xfrm>
        </p:grpSpPr>
        <p:sp>
          <p:nvSpPr>
            <p:cNvPr id="317" name="Freeform 32"/>
            <p:cNvSpPr/>
            <p:nvPr/>
          </p:nvSpPr>
          <p:spPr>
            <a:xfrm>
              <a:off x="-2" y="-1"/>
              <a:ext cx="420693" cy="35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84" y="0"/>
                  </a:moveTo>
                  <a:cubicBezTo>
                    <a:pt x="1616" y="0"/>
                    <a:pt x="1616" y="0"/>
                    <a:pt x="1616" y="0"/>
                  </a:cubicBezTo>
                  <a:cubicBezTo>
                    <a:pt x="709" y="0"/>
                    <a:pt x="0" y="842"/>
                    <a:pt x="0" y="1917"/>
                  </a:cubicBezTo>
                  <a:cubicBezTo>
                    <a:pt x="0" y="17252"/>
                    <a:pt x="0" y="17252"/>
                    <a:pt x="0" y="17252"/>
                  </a:cubicBezTo>
                  <a:cubicBezTo>
                    <a:pt x="0" y="18281"/>
                    <a:pt x="709" y="19122"/>
                    <a:pt x="1616" y="19122"/>
                  </a:cubicBezTo>
                  <a:cubicBezTo>
                    <a:pt x="8908" y="19122"/>
                    <a:pt x="8908" y="19122"/>
                    <a:pt x="8908" y="19122"/>
                  </a:cubicBezTo>
                  <a:cubicBezTo>
                    <a:pt x="8908" y="19449"/>
                    <a:pt x="8908" y="19449"/>
                    <a:pt x="8908" y="19449"/>
                  </a:cubicBezTo>
                  <a:cubicBezTo>
                    <a:pt x="8908" y="19590"/>
                    <a:pt x="8869" y="19870"/>
                    <a:pt x="8790" y="20010"/>
                  </a:cubicBezTo>
                  <a:cubicBezTo>
                    <a:pt x="6977" y="20805"/>
                    <a:pt x="6977" y="20805"/>
                    <a:pt x="6977" y="20805"/>
                  </a:cubicBezTo>
                  <a:cubicBezTo>
                    <a:pt x="6819" y="20899"/>
                    <a:pt x="6504" y="20992"/>
                    <a:pt x="6307" y="20992"/>
                  </a:cubicBezTo>
                  <a:cubicBezTo>
                    <a:pt x="5952" y="20992"/>
                    <a:pt x="5952" y="20992"/>
                    <a:pt x="5952" y="20992"/>
                  </a:cubicBezTo>
                  <a:cubicBezTo>
                    <a:pt x="5755" y="20992"/>
                    <a:pt x="5597" y="21132"/>
                    <a:pt x="5597" y="21273"/>
                  </a:cubicBezTo>
                  <a:cubicBezTo>
                    <a:pt x="5597" y="21273"/>
                    <a:pt x="5597" y="21273"/>
                    <a:pt x="5597" y="21273"/>
                  </a:cubicBezTo>
                  <a:cubicBezTo>
                    <a:pt x="5597" y="21460"/>
                    <a:pt x="5755" y="21600"/>
                    <a:pt x="5952" y="21600"/>
                  </a:cubicBezTo>
                  <a:cubicBezTo>
                    <a:pt x="15648" y="21600"/>
                    <a:pt x="15648" y="21600"/>
                    <a:pt x="15648" y="21600"/>
                  </a:cubicBezTo>
                  <a:cubicBezTo>
                    <a:pt x="15845" y="21600"/>
                    <a:pt x="16003" y="21460"/>
                    <a:pt x="16003" y="21273"/>
                  </a:cubicBezTo>
                  <a:cubicBezTo>
                    <a:pt x="16003" y="21273"/>
                    <a:pt x="16003" y="21273"/>
                    <a:pt x="16003" y="21273"/>
                  </a:cubicBezTo>
                  <a:cubicBezTo>
                    <a:pt x="16003" y="21132"/>
                    <a:pt x="15924" y="20992"/>
                    <a:pt x="15845" y="20992"/>
                  </a:cubicBezTo>
                  <a:cubicBezTo>
                    <a:pt x="15727" y="20992"/>
                    <a:pt x="15491" y="20945"/>
                    <a:pt x="15333" y="20945"/>
                  </a:cubicBezTo>
                  <a:cubicBezTo>
                    <a:pt x="12968" y="19917"/>
                    <a:pt x="12968" y="19917"/>
                    <a:pt x="12968" y="19917"/>
                  </a:cubicBezTo>
                  <a:cubicBezTo>
                    <a:pt x="12810" y="19823"/>
                    <a:pt x="12692" y="19590"/>
                    <a:pt x="12692" y="19449"/>
                  </a:cubicBezTo>
                  <a:cubicBezTo>
                    <a:pt x="12692" y="19122"/>
                    <a:pt x="12692" y="19122"/>
                    <a:pt x="12692" y="19122"/>
                  </a:cubicBezTo>
                  <a:cubicBezTo>
                    <a:pt x="19984" y="19122"/>
                    <a:pt x="19984" y="19122"/>
                    <a:pt x="19984" y="19122"/>
                  </a:cubicBezTo>
                  <a:cubicBezTo>
                    <a:pt x="20891" y="19122"/>
                    <a:pt x="21600" y="18281"/>
                    <a:pt x="21600" y="17252"/>
                  </a:cubicBezTo>
                  <a:cubicBezTo>
                    <a:pt x="21600" y="1917"/>
                    <a:pt x="21600" y="1917"/>
                    <a:pt x="21600" y="1917"/>
                  </a:cubicBezTo>
                  <a:cubicBezTo>
                    <a:pt x="21600" y="842"/>
                    <a:pt x="20891" y="0"/>
                    <a:pt x="19984" y="0"/>
                  </a:cubicBezTo>
                  <a:close/>
                  <a:moveTo>
                    <a:pt x="20102" y="15429"/>
                  </a:moveTo>
                  <a:cubicBezTo>
                    <a:pt x="20102" y="15756"/>
                    <a:pt x="19866" y="16036"/>
                    <a:pt x="19590" y="16083"/>
                  </a:cubicBezTo>
                  <a:cubicBezTo>
                    <a:pt x="2010" y="16083"/>
                    <a:pt x="2010" y="16083"/>
                    <a:pt x="2010" y="16083"/>
                  </a:cubicBezTo>
                  <a:cubicBezTo>
                    <a:pt x="1734" y="16036"/>
                    <a:pt x="1498" y="15756"/>
                    <a:pt x="1498" y="15429"/>
                  </a:cubicBezTo>
                  <a:cubicBezTo>
                    <a:pt x="1498" y="2338"/>
                    <a:pt x="1498" y="2338"/>
                    <a:pt x="1498" y="2338"/>
                  </a:cubicBezTo>
                  <a:cubicBezTo>
                    <a:pt x="1498" y="1964"/>
                    <a:pt x="1734" y="1683"/>
                    <a:pt x="2010" y="1683"/>
                  </a:cubicBezTo>
                  <a:cubicBezTo>
                    <a:pt x="19590" y="1683"/>
                    <a:pt x="19590" y="1683"/>
                    <a:pt x="19590" y="1683"/>
                  </a:cubicBezTo>
                  <a:cubicBezTo>
                    <a:pt x="19866" y="1683"/>
                    <a:pt x="20102" y="1964"/>
                    <a:pt x="20102" y="2338"/>
                  </a:cubicBezTo>
                  <a:lnTo>
                    <a:pt x="20102" y="15429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8" name="Oval 33"/>
            <p:cNvSpPr/>
            <p:nvPr/>
          </p:nvSpPr>
          <p:spPr>
            <a:xfrm>
              <a:off x="323850" y="284958"/>
              <a:ext cx="12705" cy="12705"/>
            </a:xfrm>
            <a:prstGeom prst="ellipse">
              <a:avLst/>
            </a:pr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9" name="Freeform 34"/>
            <p:cNvSpPr/>
            <p:nvPr/>
          </p:nvSpPr>
          <p:spPr>
            <a:xfrm>
              <a:off x="338137" y="284163"/>
              <a:ext cx="476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969"/>
                  </a:moveTo>
                  <a:cubicBezTo>
                    <a:pt x="21600" y="16615"/>
                    <a:pt x="20571" y="21600"/>
                    <a:pt x="19543" y="21600"/>
                  </a:cubicBezTo>
                  <a:cubicBezTo>
                    <a:pt x="2057" y="21600"/>
                    <a:pt x="2057" y="21600"/>
                    <a:pt x="2057" y="21600"/>
                  </a:cubicBezTo>
                  <a:cubicBezTo>
                    <a:pt x="1029" y="21600"/>
                    <a:pt x="0" y="16615"/>
                    <a:pt x="0" y="9969"/>
                  </a:cubicBezTo>
                  <a:cubicBezTo>
                    <a:pt x="0" y="9969"/>
                    <a:pt x="0" y="9969"/>
                    <a:pt x="0" y="9969"/>
                  </a:cubicBezTo>
                  <a:cubicBezTo>
                    <a:pt x="0" y="4985"/>
                    <a:pt x="1029" y="0"/>
                    <a:pt x="2057" y="0"/>
                  </a:cubicBezTo>
                  <a:cubicBezTo>
                    <a:pt x="19543" y="0"/>
                    <a:pt x="19543" y="0"/>
                    <a:pt x="19543" y="0"/>
                  </a:cubicBezTo>
                  <a:cubicBezTo>
                    <a:pt x="20571" y="0"/>
                    <a:pt x="21600" y="4985"/>
                    <a:pt x="21600" y="9969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0" name="Freeform 35"/>
            <p:cNvSpPr/>
            <p:nvPr/>
          </p:nvSpPr>
          <p:spPr>
            <a:xfrm>
              <a:off x="317500" y="60325"/>
              <a:ext cx="34928" cy="16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300"/>
                  </a:moveTo>
                  <a:cubicBezTo>
                    <a:pt x="21600" y="20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20600"/>
                    <a:pt x="0" y="19300"/>
                  </a:cubicBezTo>
                  <a:cubicBezTo>
                    <a:pt x="0" y="2300"/>
                    <a:pt x="0" y="2300"/>
                    <a:pt x="0" y="2300"/>
                  </a:cubicBezTo>
                  <a:cubicBezTo>
                    <a:pt x="0" y="1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1000"/>
                    <a:pt x="21600" y="2300"/>
                  </a:cubicBezTo>
                  <a:lnTo>
                    <a:pt x="21600" y="193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1" name="Freeform 36"/>
            <p:cNvSpPr/>
            <p:nvPr/>
          </p:nvSpPr>
          <p:spPr>
            <a:xfrm>
              <a:off x="255587" y="88900"/>
              <a:ext cx="34928" cy="13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840"/>
                  </a:moveTo>
                  <a:cubicBezTo>
                    <a:pt x="21600" y="204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20400"/>
                    <a:pt x="0" y="18840"/>
                  </a:cubicBezTo>
                  <a:cubicBezTo>
                    <a:pt x="0" y="2760"/>
                    <a:pt x="0" y="2760"/>
                    <a:pt x="0" y="2760"/>
                  </a:cubicBezTo>
                  <a:cubicBezTo>
                    <a:pt x="0" y="12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1200"/>
                    <a:pt x="21600" y="2760"/>
                  </a:cubicBezTo>
                  <a:lnTo>
                    <a:pt x="21600" y="1884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2" name="Freeform 37"/>
            <p:cNvSpPr/>
            <p:nvPr/>
          </p:nvSpPr>
          <p:spPr>
            <a:xfrm>
              <a:off x="193675" y="115887"/>
              <a:ext cx="33341" cy="11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50"/>
                  </a:moveTo>
                  <a:cubicBezTo>
                    <a:pt x="21600" y="20100"/>
                    <a:pt x="16691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4909" y="21600"/>
                    <a:pt x="0" y="20100"/>
                    <a:pt x="0" y="18150"/>
                  </a:cubicBezTo>
                  <a:cubicBezTo>
                    <a:pt x="0" y="3450"/>
                    <a:pt x="0" y="3450"/>
                    <a:pt x="0" y="3450"/>
                  </a:cubicBezTo>
                  <a:cubicBezTo>
                    <a:pt x="0" y="1500"/>
                    <a:pt x="4909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6691" y="0"/>
                    <a:pt x="21600" y="1500"/>
                    <a:pt x="21600" y="3450"/>
                  </a:cubicBezTo>
                  <a:lnTo>
                    <a:pt x="21600" y="181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3" name="Freeform 38"/>
            <p:cNvSpPr/>
            <p:nvPr/>
          </p:nvSpPr>
          <p:spPr>
            <a:xfrm>
              <a:off x="131762" y="144462"/>
              <a:ext cx="34928" cy="8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000"/>
                  </a:moveTo>
                  <a:cubicBezTo>
                    <a:pt x="21600" y="19600"/>
                    <a:pt x="16800" y="21600"/>
                    <a:pt x="10560" y="21600"/>
                  </a:cubicBezTo>
                  <a:cubicBezTo>
                    <a:pt x="10560" y="21600"/>
                    <a:pt x="10560" y="21600"/>
                    <a:pt x="10560" y="21600"/>
                  </a:cubicBezTo>
                  <a:cubicBezTo>
                    <a:pt x="4800" y="21600"/>
                    <a:pt x="0" y="19600"/>
                    <a:pt x="0" y="17000"/>
                  </a:cubicBezTo>
                  <a:cubicBezTo>
                    <a:pt x="0" y="4600"/>
                    <a:pt x="0" y="4600"/>
                    <a:pt x="0" y="4600"/>
                  </a:cubicBezTo>
                  <a:cubicBezTo>
                    <a:pt x="0" y="2000"/>
                    <a:pt x="4800" y="0"/>
                    <a:pt x="10560" y="0"/>
                  </a:cubicBezTo>
                  <a:cubicBezTo>
                    <a:pt x="10560" y="0"/>
                    <a:pt x="10560" y="0"/>
                    <a:pt x="10560" y="0"/>
                  </a:cubicBezTo>
                  <a:cubicBezTo>
                    <a:pt x="16800" y="0"/>
                    <a:pt x="21600" y="2000"/>
                    <a:pt x="21600" y="4600"/>
                  </a:cubicBezTo>
                  <a:lnTo>
                    <a:pt x="21600" y="170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4" name="Freeform 39"/>
            <p:cNvSpPr/>
            <p:nvPr/>
          </p:nvSpPr>
          <p:spPr>
            <a:xfrm>
              <a:off x="69850" y="171450"/>
              <a:ext cx="33341" cy="5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700"/>
                  </a:moveTo>
                  <a:cubicBezTo>
                    <a:pt x="21600" y="18600"/>
                    <a:pt x="16800" y="21600"/>
                    <a:pt x="11040" y="21600"/>
                  </a:cubicBezTo>
                  <a:cubicBezTo>
                    <a:pt x="11040" y="21600"/>
                    <a:pt x="11040" y="21600"/>
                    <a:pt x="11040" y="21600"/>
                  </a:cubicBezTo>
                  <a:cubicBezTo>
                    <a:pt x="4800" y="21600"/>
                    <a:pt x="0" y="18600"/>
                    <a:pt x="0" y="14700"/>
                  </a:cubicBezTo>
                  <a:cubicBezTo>
                    <a:pt x="0" y="6900"/>
                    <a:pt x="0" y="6900"/>
                    <a:pt x="0" y="6900"/>
                  </a:cubicBezTo>
                  <a:cubicBezTo>
                    <a:pt x="0" y="3000"/>
                    <a:pt x="4800" y="0"/>
                    <a:pt x="11040" y="0"/>
                  </a:cubicBezTo>
                  <a:cubicBezTo>
                    <a:pt x="11040" y="0"/>
                    <a:pt x="11040" y="0"/>
                    <a:pt x="11040" y="0"/>
                  </a:cubicBezTo>
                  <a:cubicBezTo>
                    <a:pt x="16800" y="0"/>
                    <a:pt x="21600" y="3000"/>
                    <a:pt x="21600" y="6900"/>
                  </a:cubicBezTo>
                  <a:lnTo>
                    <a:pt x="21600" y="147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0" name="Group 44"/>
          <p:cNvGrpSpPr/>
          <p:nvPr/>
        </p:nvGrpSpPr>
        <p:grpSpPr>
          <a:xfrm>
            <a:off x="4920595" y="1685287"/>
            <a:ext cx="357194" cy="407994"/>
            <a:chOff x="0" y="0"/>
            <a:chExt cx="357192" cy="407992"/>
          </a:xfrm>
        </p:grpSpPr>
        <p:sp>
          <p:nvSpPr>
            <p:cNvPr id="326" name="Freeform 40"/>
            <p:cNvSpPr/>
            <p:nvPr/>
          </p:nvSpPr>
          <p:spPr>
            <a:xfrm>
              <a:off x="-1" y="-1"/>
              <a:ext cx="357194" cy="407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60" y="0"/>
                  </a:moveTo>
                  <a:cubicBezTo>
                    <a:pt x="2840" y="0"/>
                    <a:pt x="2840" y="0"/>
                    <a:pt x="2840" y="0"/>
                  </a:cubicBezTo>
                  <a:cubicBezTo>
                    <a:pt x="1257" y="41"/>
                    <a:pt x="0" y="1137"/>
                    <a:pt x="0" y="2517"/>
                  </a:cubicBezTo>
                  <a:cubicBezTo>
                    <a:pt x="0" y="19083"/>
                    <a:pt x="0" y="19083"/>
                    <a:pt x="0" y="19083"/>
                  </a:cubicBezTo>
                  <a:cubicBezTo>
                    <a:pt x="0" y="20463"/>
                    <a:pt x="1257" y="21559"/>
                    <a:pt x="2840" y="21600"/>
                  </a:cubicBezTo>
                  <a:cubicBezTo>
                    <a:pt x="18760" y="21600"/>
                    <a:pt x="18760" y="21600"/>
                    <a:pt x="18760" y="21600"/>
                  </a:cubicBezTo>
                  <a:cubicBezTo>
                    <a:pt x="20343" y="21559"/>
                    <a:pt x="21600" y="20463"/>
                    <a:pt x="21600" y="19083"/>
                  </a:cubicBezTo>
                  <a:cubicBezTo>
                    <a:pt x="21600" y="2517"/>
                    <a:pt x="21600" y="2517"/>
                    <a:pt x="21600" y="2517"/>
                  </a:cubicBezTo>
                  <a:cubicBezTo>
                    <a:pt x="21600" y="1137"/>
                    <a:pt x="20343" y="41"/>
                    <a:pt x="18760" y="0"/>
                  </a:cubicBezTo>
                  <a:close/>
                  <a:moveTo>
                    <a:pt x="20017" y="19083"/>
                  </a:moveTo>
                  <a:cubicBezTo>
                    <a:pt x="20017" y="19692"/>
                    <a:pt x="19459" y="20179"/>
                    <a:pt x="18760" y="20220"/>
                  </a:cubicBezTo>
                  <a:cubicBezTo>
                    <a:pt x="2840" y="20220"/>
                    <a:pt x="2840" y="20220"/>
                    <a:pt x="2840" y="20220"/>
                  </a:cubicBezTo>
                  <a:cubicBezTo>
                    <a:pt x="2141" y="20179"/>
                    <a:pt x="1583" y="19692"/>
                    <a:pt x="1583" y="19083"/>
                  </a:cubicBezTo>
                  <a:cubicBezTo>
                    <a:pt x="1583" y="2517"/>
                    <a:pt x="1583" y="2517"/>
                    <a:pt x="1583" y="2517"/>
                  </a:cubicBezTo>
                  <a:cubicBezTo>
                    <a:pt x="1583" y="1908"/>
                    <a:pt x="2141" y="1421"/>
                    <a:pt x="2840" y="1380"/>
                  </a:cubicBezTo>
                  <a:cubicBezTo>
                    <a:pt x="18760" y="1380"/>
                    <a:pt x="18760" y="1380"/>
                    <a:pt x="18760" y="1380"/>
                  </a:cubicBezTo>
                  <a:cubicBezTo>
                    <a:pt x="19459" y="1421"/>
                    <a:pt x="20017" y="1908"/>
                    <a:pt x="20017" y="2517"/>
                  </a:cubicBezTo>
                  <a:lnTo>
                    <a:pt x="20017" y="19083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7" name="Freeform 41"/>
            <p:cNvSpPr/>
            <p:nvPr/>
          </p:nvSpPr>
          <p:spPr>
            <a:xfrm>
              <a:off x="127000" y="209551"/>
              <a:ext cx="4286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8" name="Freeform 42"/>
            <p:cNvSpPr/>
            <p:nvPr/>
          </p:nvSpPr>
          <p:spPr>
            <a:xfrm>
              <a:off x="187326" y="312738"/>
              <a:ext cx="42865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9" name="Freeform 43"/>
            <p:cNvSpPr/>
            <p:nvPr/>
          </p:nvSpPr>
          <p:spPr>
            <a:xfrm>
              <a:off x="127000" y="158750"/>
              <a:ext cx="4286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0" name="Freeform 44"/>
            <p:cNvSpPr/>
            <p:nvPr/>
          </p:nvSpPr>
          <p:spPr>
            <a:xfrm>
              <a:off x="127000" y="312738"/>
              <a:ext cx="42865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1" name="Freeform 45"/>
            <p:cNvSpPr/>
            <p:nvPr/>
          </p:nvSpPr>
          <p:spPr>
            <a:xfrm>
              <a:off x="127000" y="261938"/>
              <a:ext cx="42865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2" name="Freeform 46"/>
            <p:cNvSpPr/>
            <p:nvPr/>
          </p:nvSpPr>
          <p:spPr>
            <a:xfrm>
              <a:off x="65087" y="261938"/>
              <a:ext cx="44453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3" name="Freeform 47"/>
            <p:cNvSpPr/>
            <p:nvPr/>
          </p:nvSpPr>
          <p:spPr>
            <a:xfrm>
              <a:off x="65087" y="158750"/>
              <a:ext cx="44453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4" name="Freeform 48"/>
            <p:cNvSpPr/>
            <p:nvPr/>
          </p:nvSpPr>
          <p:spPr>
            <a:xfrm>
              <a:off x="65087" y="209551"/>
              <a:ext cx="44453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5" name="Freeform 49"/>
            <p:cNvSpPr/>
            <p:nvPr/>
          </p:nvSpPr>
          <p:spPr>
            <a:xfrm>
              <a:off x="65087" y="312738"/>
              <a:ext cx="44453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547" y="21600"/>
                    <a:pt x="4547" y="21600"/>
                    <a:pt x="4547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547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6" name="Freeform 50"/>
            <p:cNvSpPr/>
            <p:nvPr/>
          </p:nvSpPr>
          <p:spPr>
            <a:xfrm>
              <a:off x="247651" y="158750"/>
              <a:ext cx="44453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7" name="Freeform 51"/>
            <p:cNvSpPr/>
            <p:nvPr/>
          </p:nvSpPr>
          <p:spPr>
            <a:xfrm>
              <a:off x="247651" y="209551"/>
              <a:ext cx="44453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8" name="Freeform 52"/>
            <p:cNvSpPr/>
            <p:nvPr/>
          </p:nvSpPr>
          <p:spPr>
            <a:xfrm>
              <a:off x="187326" y="209551"/>
              <a:ext cx="42865" cy="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39" name="Freeform 53"/>
            <p:cNvSpPr/>
            <p:nvPr/>
          </p:nvSpPr>
          <p:spPr>
            <a:xfrm>
              <a:off x="187326" y="261938"/>
              <a:ext cx="42865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0" name="Freeform 54"/>
            <p:cNvSpPr/>
            <p:nvPr/>
          </p:nvSpPr>
          <p:spPr>
            <a:xfrm>
              <a:off x="247651" y="261938"/>
              <a:ext cx="44453" cy="4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1" name="Freeform 55"/>
            <p:cNvSpPr/>
            <p:nvPr/>
          </p:nvSpPr>
          <p:spPr>
            <a:xfrm>
              <a:off x="187326" y="158750"/>
              <a:ext cx="42865" cy="42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6674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6674" y="0"/>
                    <a:pt x="16674" y="0"/>
                    <a:pt x="16674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2" name="Freeform 56"/>
            <p:cNvSpPr/>
            <p:nvPr/>
          </p:nvSpPr>
          <p:spPr>
            <a:xfrm>
              <a:off x="247651" y="312738"/>
              <a:ext cx="44453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47"/>
                  </a:moveTo>
                  <a:cubicBezTo>
                    <a:pt x="21600" y="16674"/>
                    <a:pt x="21600" y="16674"/>
                    <a:pt x="21600" y="16674"/>
                  </a:cubicBezTo>
                  <a:cubicBezTo>
                    <a:pt x="21600" y="19326"/>
                    <a:pt x="19326" y="21600"/>
                    <a:pt x="17053" y="21600"/>
                  </a:cubicBezTo>
                  <a:cubicBezTo>
                    <a:pt x="4926" y="21600"/>
                    <a:pt x="4926" y="21600"/>
                    <a:pt x="4926" y="21600"/>
                  </a:cubicBezTo>
                  <a:cubicBezTo>
                    <a:pt x="2274" y="21600"/>
                    <a:pt x="0" y="19326"/>
                    <a:pt x="0" y="16674"/>
                  </a:cubicBezTo>
                  <a:cubicBezTo>
                    <a:pt x="0" y="4547"/>
                    <a:pt x="0" y="4547"/>
                    <a:pt x="0" y="4547"/>
                  </a:cubicBezTo>
                  <a:cubicBezTo>
                    <a:pt x="0" y="1895"/>
                    <a:pt x="2274" y="0"/>
                    <a:pt x="4926" y="0"/>
                  </a:cubicBezTo>
                  <a:cubicBezTo>
                    <a:pt x="17053" y="0"/>
                    <a:pt x="17053" y="0"/>
                    <a:pt x="17053" y="0"/>
                  </a:cubicBezTo>
                  <a:cubicBezTo>
                    <a:pt x="19326" y="0"/>
                    <a:pt x="21600" y="1895"/>
                    <a:pt x="21600" y="4547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3" name="Freeform 57"/>
            <p:cNvSpPr/>
            <p:nvPr/>
          </p:nvSpPr>
          <p:spPr>
            <a:xfrm>
              <a:off x="60325" y="52388"/>
              <a:ext cx="236542" cy="79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27" y="0"/>
                  </a:moveTo>
                  <a:cubicBezTo>
                    <a:pt x="1473" y="0"/>
                    <a:pt x="1473" y="0"/>
                    <a:pt x="1473" y="0"/>
                  </a:cubicBezTo>
                  <a:cubicBezTo>
                    <a:pt x="701" y="0"/>
                    <a:pt x="0" y="2263"/>
                    <a:pt x="0" y="5349"/>
                  </a:cubicBezTo>
                  <a:cubicBezTo>
                    <a:pt x="0" y="16251"/>
                    <a:pt x="0" y="16251"/>
                    <a:pt x="0" y="16251"/>
                  </a:cubicBezTo>
                  <a:cubicBezTo>
                    <a:pt x="0" y="19337"/>
                    <a:pt x="701" y="21600"/>
                    <a:pt x="1473" y="21600"/>
                  </a:cubicBezTo>
                  <a:cubicBezTo>
                    <a:pt x="20127" y="21600"/>
                    <a:pt x="20127" y="21600"/>
                    <a:pt x="20127" y="21600"/>
                  </a:cubicBezTo>
                  <a:cubicBezTo>
                    <a:pt x="20899" y="21600"/>
                    <a:pt x="21600" y="19337"/>
                    <a:pt x="21600" y="16251"/>
                  </a:cubicBezTo>
                  <a:cubicBezTo>
                    <a:pt x="21600" y="5349"/>
                    <a:pt x="21600" y="5349"/>
                    <a:pt x="21600" y="5349"/>
                  </a:cubicBezTo>
                  <a:cubicBezTo>
                    <a:pt x="21600" y="2263"/>
                    <a:pt x="20899" y="0"/>
                    <a:pt x="20127" y="0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4" name="Freeform 58"/>
            <p:cNvSpPr/>
            <p:nvPr/>
          </p:nvSpPr>
          <p:spPr>
            <a:xfrm>
              <a:off x="131762" y="74613"/>
              <a:ext cx="15878" cy="3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3927"/>
                  </a:moveTo>
                  <a:lnTo>
                    <a:pt x="2160" y="5891"/>
                  </a:lnTo>
                  <a:lnTo>
                    <a:pt x="0" y="1964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  <a:lnTo>
                    <a:pt x="10800" y="392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5" name="Freeform 59"/>
            <p:cNvSpPr/>
            <p:nvPr/>
          </p:nvSpPr>
          <p:spPr>
            <a:xfrm>
              <a:off x="155575" y="73025"/>
              <a:ext cx="20640" cy="3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450"/>
                    <a:pt x="0" y="18450"/>
                    <a:pt x="0" y="18450"/>
                  </a:cubicBezTo>
                  <a:cubicBezTo>
                    <a:pt x="4000" y="15300"/>
                    <a:pt x="4000" y="15300"/>
                    <a:pt x="4000" y="15300"/>
                  </a:cubicBezTo>
                  <a:cubicBezTo>
                    <a:pt x="9600" y="11700"/>
                    <a:pt x="12800" y="9450"/>
                    <a:pt x="12800" y="6750"/>
                  </a:cubicBezTo>
                  <a:cubicBezTo>
                    <a:pt x="12800" y="5400"/>
                    <a:pt x="11200" y="4050"/>
                    <a:pt x="8000" y="4050"/>
                  </a:cubicBezTo>
                  <a:cubicBezTo>
                    <a:pt x="5600" y="4050"/>
                    <a:pt x="4000" y="4950"/>
                    <a:pt x="2400" y="5400"/>
                  </a:cubicBezTo>
                  <a:cubicBezTo>
                    <a:pt x="800" y="1350"/>
                    <a:pt x="800" y="1350"/>
                    <a:pt x="800" y="1350"/>
                  </a:cubicBezTo>
                  <a:cubicBezTo>
                    <a:pt x="2400" y="450"/>
                    <a:pt x="6400" y="0"/>
                    <a:pt x="9600" y="0"/>
                  </a:cubicBezTo>
                  <a:cubicBezTo>
                    <a:pt x="19200" y="0"/>
                    <a:pt x="21600" y="3600"/>
                    <a:pt x="21600" y="6300"/>
                  </a:cubicBezTo>
                  <a:cubicBezTo>
                    <a:pt x="21600" y="10350"/>
                    <a:pt x="16800" y="13500"/>
                    <a:pt x="12800" y="1575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11200" y="17100"/>
                    <a:pt x="11200" y="17100"/>
                    <a:pt x="11200" y="17100"/>
                  </a:cubicBezTo>
                  <a:cubicBezTo>
                    <a:pt x="21600" y="17100"/>
                    <a:pt x="21600" y="17100"/>
                    <a:pt x="21600" y="171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6" name="Freeform 60"/>
            <p:cNvSpPr/>
            <p:nvPr/>
          </p:nvSpPr>
          <p:spPr>
            <a:xfrm>
              <a:off x="180976" y="73025"/>
              <a:ext cx="19052" cy="3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1" y="16751"/>
                  </a:moveTo>
                  <a:cubicBezTo>
                    <a:pt x="2492" y="17192"/>
                    <a:pt x="4985" y="17633"/>
                    <a:pt x="6646" y="17633"/>
                  </a:cubicBezTo>
                  <a:cubicBezTo>
                    <a:pt x="10800" y="17633"/>
                    <a:pt x="12462" y="16310"/>
                    <a:pt x="12462" y="14988"/>
                  </a:cubicBezTo>
                  <a:cubicBezTo>
                    <a:pt x="12462" y="12784"/>
                    <a:pt x="9138" y="11902"/>
                    <a:pt x="5815" y="11902"/>
                  </a:cubicBezTo>
                  <a:cubicBezTo>
                    <a:pt x="4154" y="11902"/>
                    <a:pt x="4154" y="11902"/>
                    <a:pt x="4154" y="11902"/>
                  </a:cubicBezTo>
                  <a:cubicBezTo>
                    <a:pt x="4154" y="8376"/>
                    <a:pt x="4154" y="8376"/>
                    <a:pt x="4154" y="8376"/>
                  </a:cubicBezTo>
                  <a:cubicBezTo>
                    <a:pt x="4985" y="8376"/>
                    <a:pt x="4985" y="8376"/>
                    <a:pt x="4985" y="8376"/>
                  </a:cubicBezTo>
                  <a:cubicBezTo>
                    <a:pt x="8308" y="8376"/>
                    <a:pt x="11631" y="7935"/>
                    <a:pt x="11631" y="6171"/>
                  </a:cubicBezTo>
                  <a:cubicBezTo>
                    <a:pt x="11631" y="4849"/>
                    <a:pt x="9969" y="3967"/>
                    <a:pt x="7477" y="3967"/>
                  </a:cubicBezTo>
                  <a:cubicBezTo>
                    <a:pt x="5815" y="3967"/>
                    <a:pt x="3323" y="4408"/>
                    <a:pt x="2492" y="4849"/>
                  </a:cubicBezTo>
                  <a:cubicBezTo>
                    <a:pt x="831" y="882"/>
                    <a:pt x="831" y="882"/>
                    <a:pt x="831" y="882"/>
                  </a:cubicBezTo>
                  <a:cubicBezTo>
                    <a:pt x="2492" y="441"/>
                    <a:pt x="6646" y="0"/>
                    <a:pt x="9969" y="0"/>
                  </a:cubicBezTo>
                  <a:cubicBezTo>
                    <a:pt x="17446" y="0"/>
                    <a:pt x="20769" y="2645"/>
                    <a:pt x="20769" y="5290"/>
                  </a:cubicBezTo>
                  <a:cubicBezTo>
                    <a:pt x="20769" y="7494"/>
                    <a:pt x="18277" y="8816"/>
                    <a:pt x="14954" y="9698"/>
                  </a:cubicBezTo>
                  <a:cubicBezTo>
                    <a:pt x="14954" y="9698"/>
                    <a:pt x="14954" y="9698"/>
                    <a:pt x="14954" y="9698"/>
                  </a:cubicBezTo>
                  <a:cubicBezTo>
                    <a:pt x="19108" y="10580"/>
                    <a:pt x="21600" y="12343"/>
                    <a:pt x="21600" y="14988"/>
                  </a:cubicBezTo>
                  <a:cubicBezTo>
                    <a:pt x="21600" y="18073"/>
                    <a:pt x="17446" y="21600"/>
                    <a:pt x="8308" y="21600"/>
                  </a:cubicBezTo>
                  <a:cubicBezTo>
                    <a:pt x="4154" y="21600"/>
                    <a:pt x="1662" y="21159"/>
                    <a:pt x="0" y="20718"/>
                  </a:cubicBezTo>
                  <a:lnTo>
                    <a:pt x="831" y="16751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7" name="Freeform 61"/>
            <p:cNvSpPr/>
            <p:nvPr/>
          </p:nvSpPr>
          <p:spPr>
            <a:xfrm>
              <a:off x="204788" y="74613"/>
              <a:ext cx="23816" cy="3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45" y="21600"/>
                  </a:moveTo>
                  <a:cubicBezTo>
                    <a:pt x="11845" y="17004"/>
                    <a:pt x="11845" y="17004"/>
                    <a:pt x="11845" y="17004"/>
                  </a:cubicBezTo>
                  <a:cubicBezTo>
                    <a:pt x="0" y="17004"/>
                    <a:pt x="0" y="17004"/>
                    <a:pt x="0" y="17004"/>
                  </a:cubicBezTo>
                  <a:cubicBezTo>
                    <a:pt x="0" y="13328"/>
                    <a:pt x="0" y="13328"/>
                    <a:pt x="0" y="13328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8813" y="0"/>
                    <a:pt x="18813" y="0"/>
                    <a:pt x="18813" y="0"/>
                  </a:cubicBezTo>
                  <a:cubicBezTo>
                    <a:pt x="18813" y="12868"/>
                    <a:pt x="18813" y="12868"/>
                    <a:pt x="18813" y="12868"/>
                  </a:cubicBezTo>
                  <a:cubicBezTo>
                    <a:pt x="21600" y="12868"/>
                    <a:pt x="21600" y="12868"/>
                    <a:pt x="21600" y="12868"/>
                  </a:cubicBezTo>
                  <a:cubicBezTo>
                    <a:pt x="21600" y="17004"/>
                    <a:pt x="21600" y="17004"/>
                    <a:pt x="21600" y="17004"/>
                  </a:cubicBezTo>
                  <a:cubicBezTo>
                    <a:pt x="18813" y="17004"/>
                    <a:pt x="18813" y="17004"/>
                    <a:pt x="18813" y="17004"/>
                  </a:cubicBezTo>
                  <a:cubicBezTo>
                    <a:pt x="18813" y="21600"/>
                    <a:pt x="18813" y="21600"/>
                    <a:pt x="18813" y="21600"/>
                  </a:cubicBezTo>
                  <a:lnTo>
                    <a:pt x="11845" y="21600"/>
                  </a:lnTo>
                  <a:close/>
                  <a:moveTo>
                    <a:pt x="11845" y="12868"/>
                  </a:moveTo>
                  <a:cubicBezTo>
                    <a:pt x="11845" y="8732"/>
                    <a:pt x="11845" y="8732"/>
                    <a:pt x="11845" y="8732"/>
                  </a:cubicBezTo>
                  <a:cubicBezTo>
                    <a:pt x="11845" y="7813"/>
                    <a:pt x="11845" y="6894"/>
                    <a:pt x="11845" y="5515"/>
                  </a:cubicBezTo>
                  <a:cubicBezTo>
                    <a:pt x="11845" y="5515"/>
                    <a:pt x="11845" y="5515"/>
                    <a:pt x="11845" y="5515"/>
                  </a:cubicBezTo>
                  <a:cubicBezTo>
                    <a:pt x="11148" y="6434"/>
                    <a:pt x="10452" y="7813"/>
                    <a:pt x="9755" y="8732"/>
                  </a:cubicBezTo>
                  <a:cubicBezTo>
                    <a:pt x="6968" y="12409"/>
                    <a:pt x="6968" y="12409"/>
                    <a:pt x="6968" y="12409"/>
                  </a:cubicBezTo>
                  <a:cubicBezTo>
                    <a:pt x="6968" y="12868"/>
                    <a:pt x="6968" y="12868"/>
                    <a:pt x="6968" y="12868"/>
                  </a:cubicBezTo>
                  <a:lnTo>
                    <a:pt x="11845" y="12868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8" name="Freeform 62"/>
            <p:cNvSpPr/>
            <p:nvPr/>
          </p:nvSpPr>
          <p:spPr>
            <a:xfrm>
              <a:off x="230188" y="74613"/>
              <a:ext cx="20641" cy="3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00" y="4050"/>
                  </a:moveTo>
                  <a:cubicBezTo>
                    <a:pt x="10400" y="4050"/>
                    <a:pt x="10400" y="4050"/>
                    <a:pt x="10400" y="4050"/>
                  </a:cubicBezTo>
                  <a:cubicBezTo>
                    <a:pt x="10400" y="7200"/>
                    <a:pt x="10400" y="7200"/>
                    <a:pt x="10400" y="7200"/>
                  </a:cubicBezTo>
                  <a:cubicBezTo>
                    <a:pt x="10400" y="7200"/>
                    <a:pt x="11200" y="7200"/>
                    <a:pt x="11200" y="7200"/>
                  </a:cubicBezTo>
                  <a:cubicBezTo>
                    <a:pt x="12800" y="7200"/>
                    <a:pt x="16000" y="7650"/>
                    <a:pt x="18400" y="9000"/>
                  </a:cubicBezTo>
                  <a:cubicBezTo>
                    <a:pt x="20800" y="9900"/>
                    <a:pt x="21600" y="11700"/>
                    <a:pt x="21600" y="13950"/>
                  </a:cubicBezTo>
                  <a:cubicBezTo>
                    <a:pt x="21600" y="18000"/>
                    <a:pt x="16800" y="21600"/>
                    <a:pt x="8000" y="21600"/>
                  </a:cubicBezTo>
                  <a:cubicBezTo>
                    <a:pt x="4800" y="21600"/>
                    <a:pt x="1600" y="21150"/>
                    <a:pt x="0" y="20700"/>
                  </a:cubicBezTo>
                  <a:cubicBezTo>
                    <a:pt x="1600" y="16650"/>
                    <a:pt x="1600" y="16650"/>
                    <a:pt x="1600" y="16650"/>
                  </a:cubicBezTo>
                  <a:cubicBezTo>
                    <a:pt x="3200" y="17100"/>
                    <a:pt x="4800" y="17550"/>
                    <a:pt x="7200" y="17550"/>
                  </a:cubicBezTo>
                  <a:cubicBezTo>
                    <a:pt x="10400" y="17550"/>
                    <a:pt x="12800" y="16200"/>
                    <a:pt x="12800" y="14400"/>
                  </a:cubicBezTo>
                  <a:cubicBezTo>
                    <a:pt x="12800" y="11700"/>
                    <a:pt x="8800" y="10800"/>
                    <a:pt x="4800" y="10800"/>
                  </a:cubicBezTo>
                  <a:cubicBezTo>
                    <a:pt x="4000" y="10800"/>
                    <a:pt x="3200" y="10800"/>
                    <a:pt x="2400" y="10800"/>
                  </a:cubicBezTo>
                  <a:cubicBezTo>
                    <a:pt x="4000" y="0"/>
                    <a:pt x="4000" y="0"/>
                    <a:pt x="4000" y="0"/>
                  </a:cubicBezTo>
                  <a:cubicBezTo>
                    <a:pt x="20800" y="0"/>
                    <a:pt x="20800" y="0"/>
                    <a:pt x="20800" y="0"/>
                  </a:cubicBezTo>
                  <a:lnTo>
                    <a:pt x="20800" y="405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49" name="Freeform 63"/>
            <p:cNvSpPr/>
            <p:nvPr/>
          </p:nvSpPr>
          <p:spPr>
            <a:xfrm>
              <a:off x="255588" y="73025"/>
              <a:ext cx="22228" cy="3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20" y="3967"/>
                  </a:moveTo>
                  <a:cubicBezTo>
                    <a:pt x="18000" y="3967"/>
                    <a:pt x="16560" y="3967"/>
                    <a:pt x="15840" y="4408"/>
                  </a:cubicBezTo>
                  <a:cubicBezTo>
                    <a:pt x="11520" y="4849"/>
                    <a:pt x="9360" y="6612"/>
                    <a:pt x="8640" y="8816"/>
                  </a:cubicBezTo>
                  <a:cubicBezTo>
                    <a:pt x="8640" y="8816"/>
                    <a:pt x="8640" y="8816"/>
                    <a:pt x="8640" y="8816"/>
                  </a:cubicBezTo>
                  <a:cubicBezTo>
                    <a:pt x="10080" y="7935"/>
                    <a:pt x="11520" y="7494"/>
                    <a:pt x="13680" y="7494"/>
                  </a:cubicBezTo>
                  <a:cubicBezTo>
                    <a:pt x="18720" y="7494"/>
                    <a:pt x="21600" y="10139"/>
                    <a:pt x="21600" y="14106"/>
                  </a:cubicBezTo>
                  <a:cubicBezTo>
                    <a:pt x="21600" y="17633"/>
                    <a:pt x="18720" y="21600"/>
                    <a:pt x="11520" y="21600"/>
                  </a:cubicBezTo>
                  <a:cubicBezTo>
                    <a:pt x="4320" y="21600"/>
                    <a:pt x="0" y="18073"/>
                    <a:pt x="0" y="12784"/>
                  </a:cubicBezTo>
                  <a:cubicBezTo>
                    <a:pt x="0" y="7935"/>
                    <a:pt x="2880" y="4849"/>
                    <a:pt x="6480" y="3086"/>
                  </a:cubicBezTo>
                  <a:cubicBezTo>
                    <a:pt x="8640" y="1322"/>
                    <a:pt x="12240" y="441"/>
                    <a:pt x="14400" y="441"/>
                  </a:cubicBezTo>
                  <a:cubicBezTo>
                    <a:pt x="16560" y="0"/>
                    <a:pt x="18000" y="0"/>
                    <a:pt x="18720" y="0"/>
                  </a:cubicBezTo>
                  <a:lnTo>
                    <a:pt x="18720" y="3967"/>
                  </a:lnTo>
                  <a:close/>
                  <a:moveTo>
                    <a:pt x="13680" y="13665"/>
                  </a:moveTo>
                  <a:cubicBezTo>
                    <a:pt x="13680" y="12784"/>
                    <a:pt x="12960" y="11020"/>
                    <a:pt x="10800" y="11020"/>
                  </a:cubicBezTo>
                  <a:cubicBezTo>
                    <a:pt x="10080" y="11020"/>
                    <a:pt x="9360" y="11461"/>
                    <a:pt x="8640" y="11902"/>
                  </a:cubicBezTo>
                  <a:cubicBezTo>
                    <a:pt x="8640" y="12343"/>
                    <a:pt x="8640" y="12784"/>
                    <a:pt x="8640" y="14106"/>
                  </a:cubicBezTo>
                  <a:cubicBezTo>
                    <a:pt x="8640" y="16310"/>
                    <a:pt x="9360" y="18073"/>
                    <a:pt x="10800" y="18073"/>
                  </a:cubicBezTo>
                  <a:cubicBezTo>
                    <a:pt x="13680" y="18073"/>
                    <a:pt x="13680" y="15869"/>
                    <a:pt x="13680" y="13665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4" name="Group 231"/>
          <p:cNvGrpSpPr/>
          <p:nvPr/>
        </p:nvGrpSpPr>
        <p:grpSpPr>
          <a:xfrm>
            <a:off x="4860146" y="3447385"/>
            <a:ext cx="395153" cy="446005"/>
            <a:chOff x="7" y="-3"/>
            <a:chExt cx="395151" cy="446003"/>
          </a:xfrm>
        </p:grpSpPr>
        <p:sp>
          <p:nvSpPr>
            <p:cNvPr id="351" name="Freeform 218"/>
            <p:cNvSpPr/>
            <p:nvPr/>
          </p:nvSpPr>
          <p:spPr>
            <a:xfrm>
              <a:off x="279721" y="316303"/>
              <a:ext cx="78394" cy="81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0934" fill="norm" stroke="1" extrusionOk="0">
                  <a:moveTo>
                    <a:pt x="1989" y="3334"/>
                  </a:moveTo>
                  <a:cubicBezTo>
                    <a:pt x="4869" y="1134"/>
                    <a:pt x="4869" y="1134"/>
                    <a:pt x="4869" y="1134"/>
                  </a:cubicBezTo>
                  <a:cubicBezTo>
                    <a:pt x="7338" y="-666"/>
                    <a:pt x="10835" y="-266"/>
                    <a:pt x="12686" y="1934"/>
                  </a:cubicBezTo>
                  <a:cubicBezTo>
                    <a:pt x="20915" y="12134"/>
                    <a:pt x="20915" y="12134"/>
                    <a:pt x="20915" y="12134"/>
                  </a:cubicBezTo>
                  <a:cubicBezTo>
                    <a:pt x="9395" y="20934"/>
                    <a:pt x="9395" y="20934"/>
                    <a:pt x="9395" y="20934"/>
                  </a:cubicBezTo>
                  <a:cubicBezTo>
                    <a:pt x="1166" y="10734"/>
                    <a:pt x="1166" y="10734"/>
                    <a:pt x="1166" y="10734"/>
                  </a:cubicBezTo>
                  <a:cubicBezTo>
                    <a:pt x="-685" y="8534"/>
                    <a:pt x="-274" y="5134"/>
                    <a:pt x="1989" y="333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2" name="Freeform 219"/>
            <p:cNvSpPr/>
            <p:nvPr/>
          </p:nvSpPr>
          <p:spPr>
            <a:xfrm>
              <a:off x="7" y="-4"/>
              <a:ext cx="357439" cy="35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7" h="19142" fill="norm" stroke="1" extrusionOk="0">
                  <a:moveTo>
                    <a:pt x="17118" y="3686"/>
                  </a:moveTo>
                  <a:cubicBezTo>
                    <a:pt x="13861" y="-486"/>
                    <a:pt x="7843" y="-1229"/>
                    <a:pt x="3679" y="2034"/>
                  </a:cubicBezTo>
                  <a:cubicBezTo>
                    <a:pt x="-484" y="5255"/>
                    <a:pt x="-1226" y="11285"/>
                    <a:pt x="2030" y="15456"/>
                  </a:cubicBezTo>
                  <a:cubicBezTo>
                    <a:pt x="5287" y="19628"/>
                    <a:pt x="11305" y="20371"/>
                    <a:pt x="15469" y="17108"/>
                  </a:cubicBezTo>
                  <a:cubicBezTo>
                    <a:pt x="19632" y="13887"/>
                    <a:pt x="20374" y="7857"/>
                    <a:pt x="17118" y="3686"/>
                  </a:cubicBezTo>
                  <a:close/>
                  <a:moveTo>
                    <a:pt x="14150" y="15456"/>
                  </a:moveTo>
                  <a:cubicBezTo>
                    <a:pt x="10893" y="17976"/>
                    <a:pt x="6235" y="17397"/>
                    <a:pt x="3679" y="14176"/>
                  </a:cubicBezTo>
                  <a:cubicBezTo>
                    <a:pt x="1165" y="10913"/>
                    <a:pt x="1742" y="6205"/>
                    <a:pt x="4998" y="3686"/>
                  </a:cubicBezTo>
                  <a:cubicBezTo>
                    <a:pt x="8214" y="1166"/>
                    <a:pt x="12913" y="1745"/>
                    <a:pt x="15427" y="4966"/>
                  </a:cubicBezTo>
                  <a:cubicBezTo>
                    <a:pt x="17983" y="8229"/>
                    <a:pt x="17406" y="12937"/>
                    <a:pt x="14150" y="15456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3" name="Freeform 220"/>
            <p:cNvSpPr/>
            <p:nvPr/>
          </p:nvSpPr>
          <p:spPr>
            <a:xfrm>
              <a:off x="326362" y="377203"/>
              <a:ext cx="68798" cy="68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0800" fill="norm" stroke="1" extrusionOk="0">
                  <a:moveTo>
                    <a:pt x="18313" y="16904"/>
                  </a:moveTo>
                  <a:cubicBezTo>
                    <a:pt x="15026" y="19487"/>
                    <a:pt x="15026" y="19487"/>
                    <a:pt x="15026" y="19487"/>
                  </a:cubicBezTo>
                  <a:cubicBezTo>
                    <a:pt x="12443" y="21600"/>
                    <a:pt x="8452" y="21130"/>
                    <a:pt x="6339" y="18313"/>
                  </a:cubicBezTo>
                  <a:cubicBezTo>
                    <a:pt x="0" y="10330"/>
                    <a:pt x="0" y="10330"/>
                    <a:pt x="0" y="10330"/>
                  </a:cubicBezTo>
                  <a:cubicBezTo>
                    <a:pt x="13148" y="0"/>
                    <a:pt x="13148" y="0"/>
                    <a:pt x="13148" y="0"/>
                  </a:cubicBezTo>
                  <a:cubicBezTo>
                    <a:pt x="19487" y="7983"/>
                    <a:pt x="19487" y="7983"/>
                    <a:pt x="19487" y="7983"/>
                  </a:cubicBezTo>
                  <a:cubicBezTo>
                    <a:pt x="21600" y="10800"/>
                    <a:pt x="21130" y="14791"/>
                    <a:pt x="18313" y="16904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58" name="Group 259"/>
          <p:cNvGrpSpPr/>
          <p:nvPr/>
        </p:nvGrpSpPr>
        <p:grpSpPr>
          <a:xfrm>
            <a:off x="5423143" y="2565450"/>
            <a:ext cx="388945" cy="446093"/>
            <a:chOff x="0" y="0"/>
            <a:chExt cx="388943" cy="446092"/>
          </a:xfrm>
        </p:grpSpPr>
        <p:sp>
          <p:nvSpPr>
            <p:cNvPr id="355" name="Freeform 241"/>
            <p:cNvSpPr/>
            <p:nvPr/>
          </p:nvSpPr>
          <p:spPr>
            <a:xfrm>
              <a:off x="-1" y="-1"/>
              <a:ext cx="388945" cy="446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87"/>
                  </a:moveTo>
                  <a:cubicBezTo>
                    <a:pt x="21600" y="5316"/>
                    <a:pt x="21600" y="5316"/>
                    <a:pt x="21600" y="5316"/>
                  </a:cubicBezTo>
                  <a:cubicBezTo>
                    <a:pt x="21600" y="5614"/>
                    <a:pt x="21600" y="8067"/>
                    <a:pt x="21557" y="8514"/>
                  </a:cubicBezTo>
                  <a:cubicBezTo>
                    <a:pt x="21472" y="9369"/>
                    <a:pt x="21344" y="10224"/>
                    <a:pt x="21131" y="11004"/>
                  </a:cubicBezTo>
                  <a:cubicBezTo>
                    <a:pt x="19214" y="18775"/>
                    <a:pt x="11759" y="21303"/>
                    <a:pt x="11418" y="21414"/>
                  </a:cubicBezTo>
                  <a:cubicBezTo>
                    <a:pt x="10949" y="21563"/>
                    <a:pt x="10949" y="21563"/>
                    <a:pt x="10949" y="21563"/>
                  </a:cubicBezTo>
                  <a:cubicBezTo>
                    <a:pt x="10907" y="21600"/>
                    <a:pt x="10864" y="21600"/>
                    <a:pt x="10779" y="21600"/>
                  </a:cubicBezTo>
                  <a:cubicBezTo>
                    <a:pt x="10736" y="21600"/>
                    <a:pt x="10693" y="21600"/>
                    <a:pt x="10651" y="21563"/>
                  </a:cubicBezTo>
                  <a:cubicBezTo>
                    <a:pt x="10182" y="21414"/>
                    <a:pt x="10182" y="21414"/>
                    <a:pt x="10182" y="21414"/>
                  </a:cubicBezTo>
                  <a:cubicBezTo>
                    <a:pt x="9841" y="21303"/>
                    <a:pt x="2386" y="18775"/>
                    <a:pt x="426" y="11004"/>
                  </a:cubicBezTo>
                  <a:cubicBezTo>
                    <a:pt x="256" y="10224"/>
                    <a:pt x="128" y="9369"/>
                    <a:pt x="43" y="8514"/>
                  </a:cubicBezTo>
                  <a:cubicBezTo>
                    <a:pt x="0" y="8067"/>
                    <a:pt x="0" y="5614"/>
                    <a:pt x="0" y="5316"/>
                  </a:cubicBezTo>
                  <a:cubicBezTo>
                    <a:pt x="0" y="4387"/>
                    <a:pt x="0" y="4387"/>
                    <a:pt x="0" y="4387"/>
                  </a:cubicBezTo>
                  <a:cubicBezTo>
                    <a:pt x="0" y="4238"/>
                    <a:pt x="128" y="4090"/>
                    <a:pt x="298" y="4052"/>
                  </a:cubicBezTo>
                  <a:cubicBezTo>
                    <a:pt x="1321" y="3792"/>
                    <a:pt x="1321" y="3792"/>
                    <a:pt x="1321" y="3792"/>
                  </a:cubicBezTo>
                  <a:cubicBezTo>
                    <a:pt x="3366" y="3272"/>
                    <a:pt x="4942" y="2417"/>
                    <a:pt x="6305" y="1636"/>
                  </a:cubicBezTo>
                  <a:cubicBezTo>
                    <a:pt x="7882" y="744"/>
                    <a:pt x="9202" y="0"/>
                    <a:pt x="10779" y="0"/>
                  </a:cubicBezTo>
                  <a:cubicBezTo>
                    <a:pt x="12398" y="0"/>
                    <a:pt x="13718" y="744"/>
                    <a:pt x="15295" y="1636"/>
                  </a:cubicBezTo>
                  <a:cubicBezTo>
                    <a:pt x="16658" y="2417"/>
                    <a:pt x="18234" y="3272"/>
                    <a:pt x="20279" y="3792"/>
                  </a:cubicBezTo>
                  <a:cubicBezTo>
                    <a:pt x="21302" y="4052"/>
                    <a:pt x="21302" y="4052"/>
                    <a:pt x="21302" y="4052"/>
                  </a:cubicBezTo>
                  <a:cubicBezTo>
                    <a:pt x="21472" y="4090"/>
                    <a:pt x="21600" y="4238"/>
                    <a:pt x="21600" y="4387"/>
                  </a:cubicBezTo>
                  <a:close/>
                  <a:moveTo>
                    <a:pt x="20791" y="4647"/>
                  </a:moveTo>
                  <a:cubicBezTo>
                    <a:pt x="20066" y="4461"/>
                    <a:pt x="20066" y="4461"/>
                    <a:pt x="20066" y="4461"/>
                  </a:cubicBezTo>
                  <a:cubicBezTo>
                    <a:pt x="17893" y="3904"/>
                    <a:pt x="16275" y="3011"/>
                    <a:pt x="14869" y="2193"/>
                  </a:cubicBezTo>
                  <a:cubicBezTo>
                    <a:pt x="13420" y="1413"/>
                    <a:pt x="12185" y="706"/>
                    <a:pt x="10779" y="706"/>
                  </a:cubicBezTo>
                  <a:cubicBezTo>
                    <a:pt x="9415" y="706"/>
                    <a:pt x="8180" y="1413"/>
                    <a:pt x="6731" y="2193"/>
                  </a:cubicBezTo>
                  <a:cubicBezTo>
                    <a:pt x="5325" y="3011"/>
                    <a:pt x="3707" y="3904"/>
                    <a:pt x="1534" y="4461"/>
                  </a:cubicBezTo>
                  <a:cubicBezTo>
                    <a:pt x="809" y="4647"/>
                    <a:pt x="809" y="4647"/>
                    <a:pt x="809" y="4647"/>
                  </a:cubicBezTo>
                  <a:cubicBezTo>
                    <a:pt x="809" y="5316"/>
                    <a:pt x="809" y="5316"/>
                    <a:pt x="809" y="5316"/>
                  </a:cubicBezTo>
                  <a:cubicBezTo>
                    <a:pt x="809" y="5651"/>
                    <a:pt x="809" y="8067"/>
                    <a:pt x="852" y="8476"/>
                  </a:cubicBezTo>
                  <a:cubicBezTo>
                    <a:pt x="895" y="9294"/>
                    <a:pt x="1022" y="10112"/>
                    <a:pt x="1236" y="10856"/>
                  </a:cubicBezTo>
                  <a:cubicBezTo>
                    <a:pt x="3067" y="18291"/>
                    <a:pt x="10140" y="20671"/>
                    <a:pt x="10438" y="20782"/>
                  </a:cubicBezTo>
                  <a:cubicBezTo>
                    <a:pt x="10779" y="20894"/>
                    <a:pt x="10779" y="20894"/>
                    <a:pt x="10779" y="20894"/>
                  </a:cubicBezTo>
                  <a:cubicBezTo>
                    <a:pt x="11162" y="20782"/>
                    <a:pt x="11162" y="20782"/>
                    <a:pt x="11162" y="20782"/>
                  </a:cubicBezTo>
                  <a:cubicBezTo>
                    <a:pt x="11460" y="20671"/>
                    <a:pt x="18533" y="18291"/>
                    <a:pt x="20364" y="10856"/>
                  </a:cubicBezTo>
                  <a:cubicBezTo>
                    <a:pt x="20578" y="10112"/>
                    <a:pt x="20705" y="9294"/>
                    <a:pt x="20748" y="8476"/>
                  </a:cubicBezTo>
                  <a:cubicBezTo>
                    <a:pt x="20791" y="8067"/>
                    <a:pt x="20791" y="5651"/>
                    <a:pt x="20791" y="5316"/>
                  </a:cubicBezTo>
                  <a:lnTo>
                    <a:pt x="20791" y="4647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6" name="Freeform 242"/>
            <p:cNvSpPr/>
            <p:nvPr/>
          </p:nvSpPr>
          <p:spPr>
            <a:xfrm>
              <a:off x="31751" y="31750"/>
              <a:ext cx="161928" cy="18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2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024" y="21600"/>
                    <a:pt x="1024" y="21600"/>
                    <a:pt x="1024" y="21600"/>
                  </a:cubicBezTo>
                  <a:cubicBezTo>
                    <a:pt x="614" y="19918"/>
                    <a:pt x="307" y="18148"/>
                    <a:pt x="205" y="16200"/>
                  </a:cubicBezTo>
                  <a:cubicBezTo>
                    <a:pt x="102" y="15403"/>
                    <a:pt x="0" y="9738"/>
                    <a:pt x="0" y="8852"/>
                  </a:cubicBezTo>
                  <a:cubicBezTo>
                    <a:pt x="10851" y="6197"/>
                    <a:pt x="16379" y="0"/>
                    <a:pt x="21600" y="0"/>
                  </a:cubicBezTo>
                  <a:lnTo>
                    <a:pt x="21600" y="162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7" name="Freeform 243"/>
            <p:cNvSpPr/>
            <p:nvPr/>
          </p:nvSpPr>
          <p:spPr>
            <a:xfrm>
              <a:off x="193676" y="220662"/>
              <a:ext cx="155578" cy="19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600"/>
                    <a:pt x="17216" y="16395"/>
                    <a:pt x="216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grpSp>
        <p:nvGrpSpPr>
          <p:cNvPr id="364" name="Group 268"/>
          <p:cNvGrpSpPr/>
          <p:nvPr/>
        </p:nvGrpSpPr>
        <p:grpSpPr>
          <a:xfrm>
            <a:off x="3904313" y="3429304"/>
            <a:ext cx="307980" cy="488956"/>
            <a:chOff x="0" y="0"/>
            <a:chExt cx="307979" cy="488955"/>
          </a:xfrm>
        </p:grpSpPr>
        <p:sp>
          <p:nvSpPr>
            <p:cNvPr id="359" name="Freeform 248"/>
            <p:cNvSpPr/>
            <p:nvPr/>
          </p:nvSpPr>
          <p:spPr>
            <a:xfrm>
              <a:off x="-1" y="-1"/>
              <a:ext cx="307980" cy="338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27" y="12273"/>
                  </a:moveTo>
                  <a:cubicBezTo>
                    <a:pt x="12012" y="12273"/>
                    <a:pt x="11797" y="12273"/>
                    <a:pt x="11581" y="12322"/>
                  </a:cubicBezTo>
                  <a:cubicBezTo>
                    <a:pt x="11904" y="12764"/>
                    <a:pt x="12066" y="13255"/>
                    <a:pt x="12066" y="13893"/>
                  </a:cubicBezTo>
                  <a:cubicBezTo>
                    <a:pt x="12066" y="15562"/>
                    <a:pt x="11366" y="16151"/>
                    <a:pt x="10773" y="16151"/>
                  </a:cubicBezTo>
                  <a:cubicBezTo>
                    <a:pt x="10127" y="16151"/>
                    <a:pt x="9426" y="15464"/>
                    <a:pt x="9426" y="13893"/>
                  </a:cubicBezTo>
                  <a:cubicBezTo>
                    <a:pt x="9426" y="13255"/>
                    <a:pt x="9696" y="12715"/>
                    <a:pt x="10073" y="12322"/>
                  </a:cubicBezTo>
                  <a:cubicBezTo>
                    <a:pt x="9965" y="12273"/>
                    <a:pt x="9857" y="12273"/>
                    <a:pt x="9750" y="12273"/>
                  </a:cubicBezTo>
                  <a:cubicBezTo>
                    <a:pt x="8888" y="12273"/>
                    <a:pt x="7972" y="12862"/>
                    <a:pt x="7972" y="13893"/>
                  </a:cubicBezTo>
                  <a:cubicBezTo>
                    <a:pt x="7972" y="21600"/>
                    <a:pt x="7972" y="21600"/>
                    <a:pt x="7972" y="21600"/>
                  </a:cubicBezTo>
                  <a:cubicBezTo>
                    <a:pt x="13682" y="21600"/>
                    <a:pt x="13682" y="21600"/>
                    <a:pt x="13682" y="21600"/>
                  </a:cubicBezTo>
                  <a:cubicBezTo>
                    <a:pt x="13682" y="13745"/>
                    <a:pt x="13682" y="13745"/>
                    <a:pt x="13682" y="13745"/>
                  </a:cubicBezTo>
                  <a:cubicBezTo>
                    <a:pt x="13682" y="12371"/>
                    <a:pt x="12551" y="12273"/>
                    <a:pt x="12227" y="12273"/>
                  </a:cubicBezTo>
                  <a:close/>
                  <a:moveTo>
                    <a:pt x="21600" y="9867"/>
                  </a:moveTo>
                  <a:cubicBezTo>
                    <a:pt x="21600" y="4418"/>
                    <a:pt x="16752" y="0"/>
                    <a:pt x="10773" y="0"/>
                  </a:cubicBezTo>
                  <a:cubicBezTo>
                    <a:pt x="4794" y="0"/>
                    <a:pt x="0" y="4418"/>
                    <a:pt x="0" y="9867"/>
                  </a:cubicBezTo>
                  <a:cubicBezTo>
                    <a:pt x="0" y="10015"/>
                    <a:pt x="0" y="10211"/>
                    <a:pt x="0" y="10358"/>
                  </a:cubicBezTo>
                  <a:cubicBezTo>
                    <a:pt x="0" y="10505"/>
                    <a:pt x="0" y="10653"/>
                    <a:pt x="0" y="10800"/>
                  </a:cubicBezTo>
                  <a:cubicBezTo>
                    <a:pt x="0" y="14727"/>
                    <a:pt x="4525" y="18409"/>
                    <a:pt x="4525" y="18409"/>
                  </a:cubicBezTo>
                  <a:cubicBezTo>
                    <a:pt x="5387" y="19145"/>
                    <a:pt x="6087" y="20569"/>
                    <a:pt x="6087" y="21600"/>
                  </a:cubicBezTo>
                  <a:cubicBezTo>
                    <a:pt x="6087" y="21600"/>
                    <a:pt x="6087" y="21600"/>
                    <a:pt x="6087" y="21600"/>
                  </a:cubicBezTo>
                  <a:cubicBezTo>
                    <a:pt x="7056" y="21600"/>
                    <a:pt x="7056" y="21600"/>
                    <a:pt x="7056" y="21600"/>
                  </a:cubicBezTo>
                  <a:cubicBezTo>
                    <a:pt x="7056" y="13893"/>
                    <a:pt x="7056" y="13893"/>
                    <a:pt x="7056" y="13893"/>
                  </a:cubicBezTo>
                  <a:cubicBezTo>
                    <a:pt x="7056" y="12371"/>
                    <a:pt x="8403" y="11487"/>
                    <a:pt x="9750" y="11487"/>
                  </a:cubicBezTo>
                  <a:cubicBezTo>
                    <a:pt x="10181" y="11487"/>
                    <a:pt x="10558" y="11585"/>
                    <a:pt x="10881" y="11733"/>
                  </a:cubicBezTo>
                  <a:cubicBezTo>
                    <a:pt x="11312" y="11536"/>
                    <a:pt x="11743" y="11438"/>
                    <a:pt x="12227" y="11438"/>
                  </a:cubicBezTo>
                  <a:cubicBezTo>
                    <a:pt x="13412" y="11438"/>
                    <a:pt x="14598" y="12175"/>
                    <a:pt x="14598" y="13745"/>
                  </a:cubicBezTo>
                  <a:cubicBezTo>
                    <a:pt x="14598" y="21600"/>
                    <a:pt x="14598" y="21600"/>
                    <a:pt x="14598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1600"/>
                    <a:pt x="15513" y="21600"/>
                    <a:pt x="15513" y="21600"/>
                  </a:cubicBezTo>
                  <a:cubicBezTo>
                    <a:pt x="15513" y="20569"/>
                    <a:pt x="16213" y="19145"/>
                    <a:pt x="17075" y="18409"/>
                  </a:cubicBezTo>
                  <a:cubicBezTo>
                    <a:pt x="17075" y="18409"/>
                    <a:pt x="21600" y="14727"/>
                    <a:pt x="21600" y="10800"/>
                  </a:cubicBezTo>
                  <a:cubicBezTo>
                    <a:pt x="21600" y="10653"/>
                    <a:pt x="21600" y="10505"/>
                    <a:pt x="21600" y="10358"/>
                  </a:cubicBezTo>
                  <a:cubicBezTo>
                    <a:pt x="21600" y="10211"/>
                    <a:pt x="21600" y="10015"/>
                    <a:pt x="21600" y="9867"/>
                  </a:cubicBezTo>
                  <a:close/>
                  <a:moveTo>
                    <a:pt x="11204" y="13893"/>
                  </a:moveTo>
                  <a:cubicBezTo>
                    <a:pt x="11204" y="13353"/>
                    <a:pt x="11042" y="13009"/>
                    <a:pt x="10827" y="12764"/>
                  </a:cubicBezTo>
                  <a:cubicBezTo>
                    <a:pt x="10504" y="13009"/>
                    <a:pt x="10342" y="13402"/>
                    <a:pt x="10342" y="13893"/>
                  </a:cubicBezTo>
                  <a:cubicBezTo>
                    <a:pt x="10342" y="14924"/>
                    <a:pt x="10665" y="15316"/>
                    <a:pt x="10773" y="15365"/>
                  </a:cubicBezTo>
                  <a:cubicBezTo>
                    <a:pt x="10827" y="15316"/>
                    <a:pt x="11204" y="15022"/>
                    <a:pt x="11204" y="13893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0" name="Freeform 249"/>
            <p:cNvSpPr/>
            <p:nvPr/>
          </p:nvSpPr>
          <p:spPr>
            <a:xfrm>
              <a:off x="93663" y="357188"/>
              <a:ext cx="119065" cy="2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1" name="Freeform 250"/>
            <p:cNvSpPr/>
            <p:nvPr/>
          </p:nvSpPr>
          <p:spPr>
            <a:xfrm>
              <a:off x="93663" y="393700"/>
              <a:ext cx="119065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982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3273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3273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982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2" name="Freeform 251"/>
            <p:cNvSpPr/>
            <p:nvPr/>
          </p:nvSpPr>
          <p:spPr>
            <a:xfrm>
              <a:off x="93663" y="430212"/>
              <a:ext cx="119065" cy="2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38" y="21600"/>
                  </a:moveTo>
                  <a:cubicBezTo>
                    <a:pt x="21039" y="21600"/>
                    <a:pt x="21600" y="18327"/>
                    <a:pt x="21600" y="15055"/>
                  </a:cubicBezTo>
                  <a:cubicBezTo>
                    <a:pt x="21600" y="6545"/>
                    <a:pt x="21600" y="6545"/>
                    <a:pt x="21600" y="6545"/>
                  </a:cubicBezTo>
                  <a:cubicBezTo>
                    <a:pt x="21600" y="2618"/>
                    <a:pt x="21039" y="0"/>
                    <a:pt x="20338" y="0"/>
                  </a:cubicBezTo>
                  <a:cubicBezTo>
                    <a:pt x="1262" y="0"/>
                    <a:pt x="1262" y="0"/>
                    <a:pt x="1262" y="0"/>
                  </a:cubicBezTo>
                  <a:cubicBezTo>
                    <a:pt x="561" y="0"/>
                    <a:pt x="0" y="2618"/>
                    <a:pt x="0" y="6545"/>
                  </a:cubicBezTo>
                  <a:cubicBezTo>
                    <a:pt x="0" y="15055"/>
                    <a:pt x="0" y="15055"/>
                    <a:pt x="0" y="15055"/>
                  </a:cubicBezTo>
                  <a:cubicBezTo>
                    <a:pt x="0" y="18327"/>
                    <a:pt x="561" y="21600"/>
                    <a:pt x="1262" y="21600"/>
                  </a:cubicBezTo>
                  <a:lnTo>
                    <a:pt x="20338" y="2160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63" name="Freeform 252"/>
            <p:cNvSpPr/>
            <p:nvPr/>
          </p:nvSpPr>
          <p:spPr>
            <a:xfrm>
              <a:off x="119063" y="466725"/>
              <a:ext cx="68266" cy="2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662"/>
                    <a:pt x="6240" y="21600"/>
                    <a:pt x="10800" y="21600"/>
                  </a:cubicBezTo>
                  <a:cubicBezTo>
                    <a:pt x="15600" y="21600"/>
                    <a:pt x="19680" y="12662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800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</p:grpSp>
      <p:sp>
        <p:nvSpPr>
          <p:cNvPr id="365" name="矩形 112"/>
          <p:cNvSpPr txBox="1"/>
          <p:nvPr/>
        </p:nvSpPr>
        <p:spPr>
          <a:xfrm>
            <a:off x="5768233" y="1737677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通过网页/APP选择歌曲风格，心情和时长，一键生成曲子</a:t>
            </a:r>
          </a:p>
        </p:txBody>
      </p:sp>
      <p:sp>
        <p:nvSpPr>
          <p:cNvPr id="366" name="TextBox 1"/>
          <p:cNvSpPr txBox="1"/>
          <p:nvPr/>
        </p:nvSpPr>
        <p:spPr>
          <a:xfrm>
            <a:off x="5768233" y="1406970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一键作曲</a:t>
            </a:r>
          </a:p>
        </p:txBody>
      </p:sp>
      <p:sp>
        <p:nvSpPr>
          <p:cNvPr id="367" name="直接连接符 114"/>
          <p:cNvSpPr/>
          <p:nvPr/>
        </p:nvSpPr>
        <p:spPr>
          <a:xfrm>
            <a:off x="5870001" y="1694389"/>
            <a:ext cx="269968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矩形 115"/>
          <p:cNvSpPr txBox="1"/>
          <p:nvPr/>
        </p:nvSpPr>
        <p:spPr>
          <a:xfrm>
            <a:off x="351041" y="2737315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每生成一首歌曲建立当前歌曲的档案，每首歌曲有且仅有唯一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ID</a:t>
            </a:r>
          </a:p>
        </p:txBody>
      </p:sp>
      <p:sp>
        <p:nvSpPr>
          <p:cNvPr id="369" name="TextBox 1"/>
          <p:cNvSpPr txBox="1"/>
          <p:nvPr/>
        </p:nvSpPr>
        <p:spPr>
          <a:xfrm>
            <a:off x="2160260" y="2406610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数字版权</a:t>
            </a:r>
          </a:p>
        </p:txBody>
      </p:sp>
      <p:sp>
        <p:nvSpPr>
          <p:cNvPr id="370" name="直接连接符 117"/>
          <p:cNvSpPr/>
          <p:nvPr/>
        </p:nvSpPr>
        <p:spPr>
          <a:xfrm>
            <a:off x="2469642" y="2694027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矩形 118"/>
          <p:cNvSpPr txBox="1"/>
          <p:nvPr/>
        </p:nvSpPr>
        <p:spPr>
          <a:xfrm>
            <a:off x="714051" y="3666459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注册用户可交流编曲心得，记录编曲过程，也可欣赏其他用户生成的曲子</a:t>
            </a:r>
          </a:p>
        </p:txBody>
      </p:sp>
      <p:sp>
        <p:nvSpPr>
          <p:cNvPr id="372" name="TextBox 1"/>
          <p:cNvSpPr txBox="1"/>
          <p:nvPr/>
        </p:nvSpPr>
        <p:spPr>
          <a:xfrm>
            <a:off x="2523270" y="3335754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音乐广场</a:t>
            </a:r>
          </a:p>
        </p:txBody>
      </p:sp>
      <p:sp>
        <p:nvSpPr>
          <p:cNvPr id="373" name="直接连接符 120"/>
          <p:cNvSpPr/>
          <p:nvPr/>
        </p:nvSpPr>
        <p:spPr>
          <a:xfrm>
            <a:off x="2832649" y="3623172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矩形 121"/>
          <p:cNvSpPr txBox="1"/>
          <p:nvPr/>
        </p:nvSpPr>
        <p:spPr>
          <a:xfrm>
            <a:off x="6217937" y="2748651"/>
            <a:ext cx="2532792" cy="3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通过音乐编辑器可编辑生成的曲子，可委托专业音乐人编辑也可自行编辑</a:t>
            </a:r>
          </a:p>
        </p:txBody>
      </p:sp>
      <p:sp>
        <p:nvSpPr>
          <p:cNvPr id="375" name="TextBox 1"/>
          <p:cNvSpPr txBox="1"/>
          <p:nvPr/>
        </p:nvSpPr>
        <p:spPr>
          <a:xfrm>
            <a:off x="6217937" y="2417946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音乐编辑</a:t>
            </a:r>
          </a:p>
        </p:txBody>
      </p:sp>
      <p:sp>
        <p:nvSpPr>
          <p:cNvPr id="376" name="直接连接符 123"/>
          <p:cNvSpPr/>
          <p:nvPr/>
        </p:nvSpPr>
        <p:spPr>
          <a:xfrm>
            <a:off x="6319704" y="2705363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7" name="矩形 124"/>
          <p:cNvSpPr txBox="1"/>
          <p:nvPr/>
        </p:nvSpPr>
        <p:spPr>
          <a:xfrm>
            <a:off x="5768233" y="3666459"/>
            <a:ext cx="2532792" cy="205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7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音乐创作人养成，发掘音乐人才</a:t>
            </a:r>
          </a:p>
        </p:txBody>
      </p:sp>
      <p:sp>
        <p:nvSpPr>
          <p:cNvPr id="378" name="TextBox 1"/>
          <p:cNvSpPr txBox="1"/>
          <p:nvPr/>
        </p:nvSpPr>
        <p:spPr>
          <a:xfrm>
            <a:off x="5768233" y="3335754"/>
            <a:ext cx="70532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音乐人IP</a:t>
            </a:r>
          </a:p>
        </p:txBody>
      </p:sp>
      <p:sp>
        <p:nvSpPr>
          <p:cNvPr id="379" name="直接连接符 126"/>
          <p:cNvSpPr/>
          <p:nvPr/>
        </p:nvSpPr>
        <p:spPr>
          <a:xfrm>
            <a:off x="5870001" y="3623172"/>
            <a:ext cx="269968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矩形 2"/>
          <p:cNvSpPr txBox="1"/>
          <p:nvPr/>
        </p:nvSpPr>
        <p:spPr>
          <a:xfrm>
            <a:off x="1057839" y="423979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2.4 竞品分析</a:t>
            </a:r>
          </a:p>
        </p:txBody>
      </p:sp>
      <p:sp>
        <p:nvSpPr>
          <p:cNvPr id="382" name="TextBox 1"/>
          <p:cNvSpPr txBox="1"/>
          <p:nvPr/>
        </p:nvSpPr>
        <p:spPr>
          <a:xfrm>
            <a:off x="1057839" y="776635"/>
            <a:ext cx="1953103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COMPETITOR  ANALYSIS</a:t>
            </a:r>
          </a:p>
        </p:txBody>
      </p:sp>
      <p:grpSp>
        <p:nvGrpSpPr>
          <p:cNvPr id="385" name="组合 16"/>
          <p:cNvGrpSpPr/>
          <p:nvPr/>
        </p:nvGrpSpPr>
        <p:grpSpPr>
          <a:xfrm>
            <a:off x="566619" y="417297"/>
            <a:ext cx="468147" cy="552366"/>
            <a:chOff x="0" y="0"/>
            <a:chExt cx="468145" cy="552365"/>
          </a:xfrm>
        </p:grpSpPr>
        <p:sp>
          <p:nvSpPr>
            <p:cNvPr id="383" name="任意多边形 17"/>
            <p:cNvSpPr/>
            <p:nvPr/>
          </p:nvSpPr>
          <p:spPr>
            <a:xfrm>
              <a:off x="-1" y="-1"/>
              <a:ext cx="468147" cy="5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84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388" name="椭圆 67"/>
          <p:cNvGrpSpPr/>
          <p:nvPr/>
        </p:nvGrpSpPr>
        <p:grpSpPr>
          <a:xfrm>
            <a:off x="3278714" y="1578051"/>
            <a:ext cx="1226234" cy="1226235"/>
            <a:chOff x="0" y="0"/>
            <a:chExt cx="1226233" cy="1226233"/>
          </a:xfrm>
        </p:grpSpPr>
        <p:sp>
          <p:nvSpPr>
            <p:cNvPr id="386" name="圆形"/>
            <p:cNvSpPr/>
            <p:nvPr/>
          </p:nvSpPr>
          <p:spPr>
            <a:xfrm>
              <a:off x="-1" y="-1"/>
              <a:ext cx="1226235" cy="12262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7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391" name="椭圆 68"/>
          <p:cNvGrpSpPr/>
          <p:nvPr/>
        </p:nvGrpSpPr>
        <p:grpSpPr>
          <a:xfrm>
            <a:off x="4673919" y="1589510"/>
            <a:ext cx="1226235" cy="1226236"/>
            <a:chOff x="0" y="0"/>
            <a:chExt cx="1226233" cy="1226235"/>
          </a:xfrm>
        </p:grpSpPr>
        <p:sp>
          <p:nvSpPr>
            <p:cNvPr id="389" name="圆形"/>
            <p:cNvSpPr/>
            <p:nvPr/>
          </p:nvSpPr>
          <p:spPr>
            <a:xfrm>
              <a:off x="-1" y="-1"/>
              <a:ext cx="1226235" cy="122623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0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grpSp>
        <p:nvGrpSpPr>
          <p:cNvPr id="394" name="椭圆 69"/>
          <p:cNvGrpSpPr/>
          <p:nvPr/>
        </p:nvGrpSpPr>
        <p:grpSpPr>
          <a:xfrm>
            <a:off x="3282495" y="3001282"/>
            <a:ext cx="1226235" cy="1226234"/>
            <a:chOff x="0" y="0"/>
            <a:chExt cx="1226233" cy="1226233"/>
          </a:xfrm>
        </p:grpSpPr>
        <p:sp>
          <p:nvSpPr>
            <p:cNvPr id="392" name="圆形"/>
            <p:cNvSpPr/>
            <p:nvPr/>
          </p:nvSpPr>
          <p:spPr>
            <a:xfrm>
              <a:off x="-1" y="-1"/>
              <a:ext cx="1226235" cy="122623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3" name="LOGO"/>
            <p:cNvSpPr txBox="1"/>
            <p:nvPr/>
          </p:nvSpPr>
          <p:spPr>
            <a:xfrm>
              <a:off x="179576" y="434043"/>
              <a:ext cx="867079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>
                  <a:solidFill>
                    <a:srgbClr val="120E03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sp>
        <p:nvSpPr>
          <p:cNvPr id="395" name="泪滴形 1"/>
          <p:cNvSpPr/>
          <p:nvPr/>
        </p:nvSpPr>
        <p:spPr>
          <a:xfrm>
            <a:off x="3192652" y="2933143"/>
            <a:ext cx="1362515" cy="136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6" name="泪滴形 83"/>
          <p:cNvSpPr/>
          <p:nvPr/>
        </p:nvSpPr>
        <p:spPr>
          <a:xfrm flipH="1">
            <a:off x="4625537" y="2933143"/>
            <a:ext cx="1362515" cy="136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7" name="泪滴形 84"/>
          <p:cNvSpPr/>
          <p:nvPr/>
        </p:nvSpPr>
        <p:spPr>
          <a:xfrm rot="5400000">
            <a:off x="3192652" y="1509911"/>
            <a:ext cx="1362515" cy="1362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8" name="泪滴形 85"/>
          <p:cNvSpPr/>
          <p:nvPr/>
        </p:nvSpPr>
        <p:spPr>
          <a:xfrm flipH="1" rot="16200000">
            <a:off x="4616089" y="1521370"/>
            <a:ext cx="1362515" cy="1362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99" name="矩形 26"/>
          <p:cNvSpPr txBox="1"/>
          <p:nvPr/>
        </p:nvSpPr>
        <p:spPr>
          <a:xfrm>
            <a:off x="971227" y="2074447"/>
            <a:ext cx="2126329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一个可在线生成音乐的网站平台</a:t>
            </a:r>
          </a:p>
        </p:txBody>
      </p:sp>
      <p:sp>
        <p:nvSpPr>
          <p:cNvPr id="400" name="TextBox 1"/>
          <p:cNvSpPr txBox="1"/>
          <p:nvPr/>
        </p:nvSpPr>
        <p:spPr>
          <a:xfrm>
            <a:off x="2026620" y="1743742"/>
            <a:ext cx="106110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Amper Music</a:t>
            </a:r>
          </a:p>
        </p:txBody>
      </p:sp>
      <p:sp>
        <p:nvSpPr>
          <p:cNvPr id="401" name="直接连接符 28"/>
          <p:cNvSpPr/>
          <p:nvPr/>
        </p:nvSpPr>
        <p:spPr>
          <a:xfrm>
            <a:off x="2683365" y="2031162"/>
            <a:ext cx="269970" cy="4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矩形 29"/>
          <p:cNvSpPr txBox="1"/>
          <p:nvPr/>
        </p:nvSpPr>
        <p:spPr>
          <a:xfrm>
            <a:off x="6113267" y="2074447"/>
            <a:ext cx="2532795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一个可以在线生成音乐的平台</a:t>
            </a:r>
          </a:p>
        </p:txBody>
      </p:sp>
      <p:sp>
        <p:nvSpPr>
          <p:cNvPr id="403" name="TextBox 1"/>
          <p:cNvSpPr txBox="1"/>
          <p:nvPr/>
        </p:nvSpPr>
        <p:spPr>
          <a:xfrm>
            <a:off x="6113267" y="1743742"/>
            <a:ext cx="79886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Jukedeck</a:t>
            </a:r>
          </a:p>
        </p:txBody>
      </p:sp>
      <p:sp>
        <p:nvSpPr>
          <p:cNvPr id="404" name="直接连接符 31"/>
          <p:cNvSpPr/>
          <p:nvPr/>
        </p:nvSpPr>
        <p:spPr>
          <a:xfrm>
            <a:off x="6215036" y="2031162"/>
            <a:ext cx="269970" cy="4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矩形 32"/>
          <p:cNvSpPr txBox="1"/>
          <p:nvPr/>
        </p:nvSpPr>
        <p:spPr>
          <a:xfrm>
            <a:off x="1144450" y="3628957"/>
            <a:ext cx="1953106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lnSpc>
                <a:spcPct val="120000"/>
              </a:lnSpc>
              <a:defRPr sz="8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一款可在线写歌的APP，已下架</a:t>
            </a:r>
          </a:p>
        </p:txBody>
      </p:sp>
      <p:sp>
        <p:nvSpPr>
          <p:cNvPr id="406" name="TextBox 1"/>
          <p:cNvSpPr txBox="1"/>
          <p:nvPr/>
        </p:nvSpPr>
        <p:spPr>
          <a:xfrm>
            <a:off x="2373983" y="3298252"/>
            <a:ext cx="713737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我要写歌</a:t>
            </a:r>
          </a:p>
        </p:txBody>
      </p:sp>
      <p:sp>
        <p:nvSpPr>
          <p:cNvPr id="407" name="直接连接符 34"/>
          <p:cNvSpPr/>
          <p:nvPr/>
        </p:nvSpPr>
        <p:spPr>
          <a:xfrm>
            <a:off x="2683365" y="3585670"/>
            <a:ext cx="269970" cy="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6615" y="1928495"/>
            <a:ext cx="998223" cy="534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8054" y="2002152"/>
            <a:ext cx="1069978" cy="401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14395" y="3421379"/>
            <a:ext cx="919483" cy="386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矩形 2"/>
          <p:cNvSpPr txBox="1"/>
          <p:nvPr/>
        </p:nvSpPr>
        <p:spPr>
          <a:xfrm>
            <a:off x="1051461" y="448997"/>
            <a:ext cx="1399834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8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2.5 竞争优势</a:t>
            </a:r>
          </a:p>
        </p:txBody>
      </p:sp>
      <p:sp>
        <p:nvSpPr>
          <p:cNvPr id="413" name="TextBox 1"/>
          <p:cNvSpPr txBox="1"/>
          <p:nvPr/>
        </p:nvSpPr>
        <p:spPr>
          <a:xfrm>
            <a:off x="1051461" y="801654"/>
            <a:ext cx="152395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2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OUR ADVANTAGES</a:t>
            </a:r>
          </a:p>
        </p:txBody>
      </p:sp>
      <p:grpSp>
        <p:nvGrpSpPr>
          <p:cNvPr id="416" name="组合 16"/>
          <p:cNvGrpSpPr/>
          <p:nvPr/>
        </p:nvGrpSpPr>
        <p:grpSpPr>
          <a:xfrm>
            <a:off x="560243" y="442314"/>
            <a:ext cx="468150" cy="552369"/>
            <a:chOff x="-1" y="0"/>
            <a:chExt cx="468148" cy="552367"/>
          </a:xfrm>
        </p:grpSpPr>
        <p:sp>
          <p:nvSpPr>
            <p:cNvPr id="414" name="任意多边形 17"/>
            <p:cNvSpPr/>
            <p:nvPr/>
          </p:nvSpPr>
          <p:spPr>
            <a:xfrm>
              <a:off x="-2" y="-1"/>
              <a:ext cx="468150" cy="55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917" y="0"/>
                  </a:moveTo>
                  <a:lnTo>
                    <a:pt x="21600" y="5277"/>
                  </a:lnTo>
                  <a:lnTo>
                    <a:pt x="21600" y="16994"/>
                  </a:lnTo>
                  <a:lnTo>
                    <a:pt x="10800" y="21600"/>
                  </a:lnTo>
                  <a:lnTo>
                    <a:pt x="0" y="16994"/>
                  </a:lnTo>
                  <a:lnTo>
                    <a:pt x="0" y="5277"/>
                  </a:lnTo>
                  <a:lnTo>
                    <a:pt x="10917" y="0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ts val="500"/>
                </a:spcBef>
                <a:defRPr sz="3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5" name="矩形 18"/>
            <p:cNvSpPr txBox="1"/>
            <p:nvPr/>
          </p:nvSpPr>
          <p:spPr>
            <a:xfrm>
              <a:off x="39809" y="101486"/>
              <a:ext cx="386662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b="1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422" name="组合 86"/>
          <p:cNvGrpSpPr/>
          <p:nvPr/>
        </p:nvGrpSpPr>
        <p:grpSpPr>
          <a:xfrm>
            <a:off x="561342" y="1691543"/>
            <a:ext cx="1608426" cy="1107395"/>
            <a:chOff x="0" y="0"/>
            <a:chExt cx="1608424" cy="1107394"/>
          </a:xfrm>
        </p:grpSpPr>
        <p:sp>
          <p:nvSpPr>
            <p:cNvPr id="417" name="Oval 5"/>
            <p:cNvSpPr/>
            <p:nvPr/>
          </p:nvSpPr>
          <p:spPr>
            <a:xfrm>
              <a:off x="-1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8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19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0" name="Freeform 8"/>
            <p:cNvSpPr/>
            <p:nvPr/>
          </p:nvSpPr>
          <p:spPr>
            <a:xfrm>
              <a:off x="47017" y="356791"/>
              <a:ext cx="1519517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1" name="Freeform 9"/>
            <p:cNvSpPr/>
            <p:nvPr/>
          </p:nvSpPr>
          <p:spPr>
            <a:xfrm>
              <a:off x="74024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428" name="组合 100"/>
          <p:cNvGrpSpPr/>
          <p:nvPr/>
        </p:nvGrpSpPr>
        <p:grpSpPr>
          <a:xfrm>
            <a:off x="3661112" y="1687637"/>
            <a:ext cx="1608426" cy="1107395"/>
            <a:chOff x="0" y="0"/>
            <a:chExt cx="1608424" cy="1107394"/>
          </a:xfrm>
        </p:grpSpPr>
        <p:sp>
          <p:nvSpPr>
            <p:cNvPr id="423" name="Oval 5"/>
            <p:cNvSpPr/>
            <p:nvPr/>
          </p:nvSpPr>
          <p:spPr>
            <a:xfrm>
              <a:off x="0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4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5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6" name="Freeform 8"/>
            <p:cNvSpPr/>
            <p:nvPr/>
          </p:nvSpPr>
          <p:spPr>
            <a:xfrm>
              <a:off x="47017" y="356791"/>
              <a:ext cx="1519518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7" name="Freeform 9"/>
            <p:cNvSpPr/>
            <p:nvPr/>
          </p:nvSpPr>
          <p:spPr>
            <a:xfrm>
              <a:off x="74025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grpSp>
        <p:nvGrpSpPr>
          <p:cNvPr id="434" name="组合 107"/>
          <p:cNvGrpSpPr/>
          <p:nvPr/>
        </p:nvGrpSpPr>
        <p:grpSpPr>
          <a:xfrm>
            <a:off x="6696950" y="1691543"/>
            <a:ext cx="1608426" cy="1107395"/>
            <a:chOff x="0" y="0"/>
            <a:chExt cx="1608424" cy="1107394"/>
          </a:xfrm>
        </p:grpSpPr>
        <p:sp>
          <p:nvSpPr>
            <p:cNvPr id="429" name="Oval 5"/>
            <p:cNvSpPr/>
            <p:nvPr/>
          </p:nvSpPr>
          <p:spPr>
            <a:xfrm>
              <a:off x="0" y="32511"/>
              <a:ext cx="1524487" cy="95583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0" name="Oval 6"/>
            <p:cNvSpPr/>
            <p:nvPr/>
          </p:nvSpPr>
          <p:spPr>
            <a:xfrm>
              <a:off x="60293" y="24235"/>
              <a:ext cx="1523897" cy="954653"/>
            </a:xfrm>
            <a:prstGeom prst="ellipse">
              <a:avLst/>
            </a:prstGeom>
            <a:solidFill>
              <a:schemeClr val="accent1"/>
            </a:solidFill>
            <a:ln w="1428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1" name="Freeform 7"/>
            <p:cNvSpPr/>
            <p:nvPr/>
          </p:nvSpPr>
          <p:spPr>
            <a:xfrm>
              <a:off x="36057" y="-1"/>
              <a:ext cx="1572368" cy="100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0" y="21600"/>
                  </a:moveTo>
                  <a:cubicBezTo>
                    <a:pt x="7944" y="21600"/>
                    <a:pt x="5251" y="20512"/>
                    <a:pt x="3212" y="18519"/>
                  </a:cubicBezTo>
                  <a:cubicBezTo>
                    <a:pt x="1135" y="16464"/>
                    <a:pt x="0" y="13745"/>
                    <a:pt x="0" y="10815"/>
                  </a:cubicBezTo>
                  <a:cubicBezTo>
                    <a:pt x="0" y="7885"/>
                    <a:pt x="1135" y="5136"/>
                    <a:pt x="3212" y="3081"/>
                  </a:cubicBezTo>
                  <a:cubicBezTo>
                    <a:pt x="5251" y="1088"/>
                    <a:pt x="7944" y="0"/>
                    <a:pt x="10810" y="0"/>
                  </a:cubicBezTo>
                  <a:cubicBezTo>
                    <a:pt x="13656" y="0"/>
                    <a:pt x="16349" y="1088"/>
                    <a:pt x="18388" y="3081"/>
                  </a:cubicBezTo>
                  <a:cubicBezTo>
                    <a:pt x="20465" y="5136"/>
                    <a:pt x="21600" y="7885"/>
                    <a:pt x="21600" y="10815"/>
                  </a:cubicBezTo>
                  <a:cubicBezTo>
                    <a:pt x="21600" y="13745"/>
                    <a:pt x="20465" y="16464"/>
                    <a:pt x="18388" y="18519"/>
                  </a:cubicBezTo>
                  <a:cubicBezTo>
                    <a:pt x="16349" y="20512"/>
                    <a:pt x="13656" y="21600"/>
                    <a:pt x="10810" y="21600"/>
                  </a:cubicBezTo>
                  <a:close/>
                  <a:moveTo>
                    <a:pt x="10810" y="1027"/>
                  </a:moveTo>
                  <a:cubicBezTo>
                    <a:pt x="5193" y="1027"/>
                    <a:pt x="654" y="5408"/>
                    <a:pt x="654" y="10815"/>
                  </a:cubicBezTo>
                  <a:cubicBezTo>
                    <a:pt x="654" y="16192"/>
                    <a:pt x="5193" y="20603"/>
                    <a:pt x="10810" y="20603"/>
                  </a:cubicBezTo>
                  <a:cubicBezTo>
                    <a:pt x="16407" y="20603"/>
                    <a:pt x="20965" y="16192"/>
                    <a:pt x="20965" y="10815"/>
                  </a:cubicBezTo>
                  <a:cubicBezTo>
                    <a:pt x="20965" y="5408"/>
                    <a:pt x="16407" y="1027"/>
                    <a:pt x="10810" y="10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2" name="Freeform 8"/>
            <p:cNvSpPr/>
            <p:nvPr/>
          </p:nvSpPr>
          <p:spPr>
            <a:xfrm>
              <a:off x="47017" y="356791"/>
              <a:ext cx="1519518" cy="750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2" fill="norm" stroke="1" extrusionOk="0">
                  <a:moveTo>
                    <a:pt x="21348" y="6615"/>
                  </a:moveTo>
                  <a:cubicBezTo>
                    <a:pt x="20575" y="11432"/>
                    <a:pt x="18871" y="13881"/>
                    <a:pt x="13679" y="14925"/>
                  </a:cubicBezTo>
                  <a:cubicBezTo>
                    <a:pt x="7140" y="16290"/>
                    <a:pt x="5733" y="12155"/>
                    <a:pt x="5733" y="12075"/>
                  </a:cubicBezTo>
                  <a:cubicBezTo>
                    <a:pt x="5812" y="11031"/>
                    <a:pt x="5911" y="10670"/>
                    <a:pt x="5990" y="9947"/>
                  </a:cubicBezTo>
                  <a:cubicBezTo>
                    <a:pt x="6149" y="8461"/>
                    <a:pt x="6288" y="7418"/>
                    <a:pt x="6030" y="6012"/>
                  </a:cubicBezTo>
                  <a:cubicBezTo>
                    <a:pt x="5891" y="5290"/>
                    <a:pt x="5832" y="4768"/>
                    <a:pt x="5852" y="4246"/>
                  </a:cubicBezTo>
                  <a:cubicBezTo>
                    <a:pt x="5891" y="3724"/>
                    <a:pt x="5990" y="3242"/>
                    <a:pt x="6109" y="2560"/>
                  </a:cubicBezTo>
                  <a:cubicBezTo>
                    <a:pt x="6169" y="2238"/>
                    <a:pt x="6307" y="1837"/>
                    <a:pt x="6367" y="1355"/>
                  </a:cubicBezTo>
                  <a:cubicBezTo>
                    <a:pt x="6426" y="913"/>
                    <a:pt x="6426" y="472"/>
                    <a:pt x="6268" y="110"/>
                  </a:cubicBezTo>
                  <a:cubicBezTo>
                    <a:pt x="6248" y="70"/>
                    <a:pt x="6248" y="70"/>
                    <a:pt x="6248" y="70"/>
                  </a:cubicBezTo>
                  <a:cubicBezTo>
                    <a:pt x="6208" y="30"/>
                    <a:pt x="6208" y="30"/>
                    <a:pt x="6208" y="30"/>
                  </a:cubicBezTo>
                  <a:cubicBezTo>
                    <a:pt x="6208" y="30"/>
                    <a:pt x="6189" y="30"/>
                    <a:pt x="6169" y="30"/>
                  </a:cubicBezTo>
                  <a:cubicBezTo>
                    <a:pt x="6129" y="-10"/>
                    <a:pt x="6089" y="-10"/>
                    <a:pt x="6050" y="30"/>
                  </a:cubicBezTo>
                  <a:cubicBezTo>
                    <a:pt x="5951" y="30"/>
                    <a:pt x="5852" y="70"/>
                    <a:pt x="5733" y="151"/>
                  </a:cubicBezTo>
                  <a:cubicBezTo>
                    <a:pt x="5515" y="311"/>
                    <a:pt x="5297" y="592"/>
                    <a:pt x="5178" y="793"/>
                  </a:cubicBezTo>
                  <a:cubicBezTo>
                    <a:pt x="5039" y="1074"/>
                    <a:pt x="4920" y="1395"/>
                    <a:pt x="4841" y="1676"/>
                  </a:cubicBezTo>
                  <a:cubicBezTo>
                    <a:pt x="4841" y="1676"/>
                    <a:pt x="4841" y="1716"/>
                    <a:pt x="4841" y="1716"/>
                  </a:cubicBezTo>
                  <a:cubicBezTo>
                    <a:pt x="4821" y="1716"/>
                    <a:pt x="4821" y="1716"/>
                    <a:pt x="4821" y="1716"/>
                  </a:cubicBezTo>
                  <a:cubicBezTo>
                    <a:pt x="4643" y="2399"/>
                    <a:pt x="4583" y="3162"/>
                    <a:pt x="4564" y="4125"/>
                  </a:cubicBezTo>
                  <a:cubicBezTo>
                    <a:pt x="4524" y="5169"/>
                    <a:pt x="4445" y="5932"/>
                    <a:pt x="4227" y="6735"/>
                  </a:cubicBezTo>
                  <a:cubicBezTo>
                    <a:pt x="4227" y="6735"/>
                    <a:pt x="4227" y="6735"/>
                    <a:pt x="4227" y="6735"/>
                  </a:cubicBezTo>
                  <a:cubicBezTo>
                    <a:pt x="4147" y="7056"/>
                    <a:pt x="4048" y="7337"/>
                    <a:pt x="3910" y="7658"/>
                  </a:cubicBezTo>
                  <a:cubicBezTo>
                    <a:pt x="3870" y="7739"/>
                    <a:pt x="3830" y="7779"/>
                    <a:pt x="3771" y="7699"/>
                  </a:cubicBezTo>
                  <a:cubicBezTo>
                    <a:pt x="3276" y="7136"/>
                    <a:pt x="2800" y="6574"/>
                    <a:pt x="2364" y="6253"/>
                  </a:cubicBezTo>
                  <a:cubicBezTo>
                    <a:pt x="1908" y="5892"/>
                    <a:pt x="1532" y="5771"/>
                    <a:pt x="1195" y="6093"/>
                  </a:cubicBezTo>
                  <a:cubicBezTo>
                    <a:pt x="977" y="6253"/>
                    <a:pt x="759" y="6655"/>
                    <a:pt x="580" y="7297"/>
                  </a:cubicBezTo>
                  <a:cubicBezTo>
                    <a:pt x="580" y="7297"/>
                    <a:pt x="580" y="7297"/>
                    <a:pt x="580" y="7297"/>
                  </a:cubicBezTo>
                  <a:cubicBezTo>
                    <a:pt x="580" y="7337"/>
                    <a:pt x="580" y="7337"/>
                    <a:pt x="580" y="7337"/>
                  </a:cubicBezTo>
                  <a:cubicBezTo>
                    <a:pt x="521" y="7538"/>
                    <a:pt x="462" y="7899"/>
                    <a:pt x="521" y="8381"/>
                  </a:cubicBezTo>
                  <a:cubicBezTo>
                    <a:pt x="521" y="8421"/>
                    <a:pt x="561" y="8542"/>
                    <a:pt x="561" y="8542"/>
                  </a:cubicBezTo>
                  <a:cubicBezTo>
                    <a:pt x="580" y="8582"/>
                    <a:pt x="580" y="8622"/>
                    <a:pt x="580" y="8662"/>
                  </a:cubicBezTo>
                  <a:cubicBezTo>
                    <a:pt x="580" y="8662"/>
                    <a:pt x="640" y="8823"/>
                    <a:pt x="580" y="8662"/>
                  </a:cubicBezTo>
                  <a:cubicBezTo>
                    <a:pt x="402" y="9023"/>
                    <a:pt x="402" y="9023"/>
                    <a:pt x="402" y="9023"/>
                  </a:cubicBezTo>
                  <a:cubicBezTo>
                    <a:pt x="283" y="9304"/>
                    <a:pt x="283" y="9304"/>
                    <a:pt x="283" y="9304"/>
                  </a:cubicBezTo>
                  <a:cubicBezTo>
                    <a:pt x="263" y="9385"/>
                    <a:pt x="224" y="9465"/>
                    <a:pt x="204" y="9586"/>
                  </a:cubicBezTo>
                  <a:cubicBezTo>
                    <a:pt x="184" y="9586"/>
                    <a:pt x="184" y="9586"/>
                    <a:pt x="184" y="9586"/>
                  </a:cubicBezTo>
                  <a:cubicBezTo>
                    <a:pt x="6" y="10308"/>
                    <a:pt x="65" y="11111"/>
                    <a:pt x="204" y="11593"/>
                  </a:cubicBezTo>
                  <a:cubicBezTo>
                    <a:pt x="303" y="11874"/>
                    <a:pt x="382" y="11994"/>
                    <a:pt x="303" y="11834"/>
                  </a:cubicBezTo>
                  <a:cubicBezTo>
                    <a:pt x="164" y="12276"/>
                    <a:pt x="164" y="12276"/>
                    <a:pt x="164" y="12276"/>
                  </a:cubicBezTo>
                  <a:cubicBezTo>
                    <a:pt x="85" y="12557"/>
                    <a:pt x="85" y="12557"/>
                    <a:pt x="85" y="12557"/>
                  </a:cubicBezTo>
                  <a:cubicBezTo>
                    <a:pt x="85" y="12557"/>
                    <a:pt x="85" y="12557"/>
                    <a:pt x="65" y="12597"/>
                  </a:cubicBezTo>
                  <a:cubicBezTo>
                    <a:pt x="65" y="12597"/>
                    <a:pt x="65" y="12597"/>
                    <a:pt x="65" y="12597"/>
                  </a:cubicBezTo>
                  <a:cubicBezTo>
                    <a:pt x="-14" y="12838"/>
                    <a:pt x="-14" y="13159"/>
                    <a:pt x="26" y="13400"/>
                  </a:cubicBezTo>
                  <a:cubicBezTo>
                    <a:pt x="65" y="13721"/>
                    <a:pt x="164" y="14002"/>
                    <a:pt x="303" y="14283"/>
                  </a:cubicBezTo>
                  <a:cubicBezTo>
                    <a:pt x="422" y="14524"/>
                    <a:pt x="521" y="14604"/>
                    <a:pt x="442" y="14484"/>
                  </a:cubicBezTo>
                  <a:cubicBezTo>
                    <a:pt x="283" y="14845"/>
                    <a:pt x="283" y="14845"/>
                    <a:pt x="283" y="14845"/>
                  </a:cubicBezTo>
                  <a:cubicBezTo>
                    <a:pt x="204" y="15086"/>
                    <a:pt x="204" y="15086"/>
                    <a:pt x="204" y="15086"/>
                  </a:cubicBezTo>
                  <a:cubicBezTo>
                    <a:pt x="184" y="15126"/>
                    <a:pt x="184" y="15126"/>
                    <a:pt x="184" y="15126"/>
                  </a:cubicBezTo>
                  <a:cubicBezTo>
                    <a:pt x="184" y="15126"/>
                    <a:pt x="184" y="15166"/>
                    <a:pt x="184" y="15166"/>
                  </a:cubicBezTo>
                  <a:cubicBezTo>
                    <a:pt x="164" y="15206"/>
                    <a:pt x="145" y="15247"/>
                    <a:pt x="145" y="15247"/>
                  </a:cubicBezTo>
                  <a:cubicBezTo>
                    <a:pt x="65" y="15528"/>
                    <a:pt x="85" y="15889"/>
                    <a:pt x="184" y="16331"/>
                  </a:cubicBezTo>
                  <a:cubicBezTo>
                    <a:pt x="204" y="16331"/>
                    <a:pt x="204" y="16331"/>
                    <a:pt x="204" y="16331"/>
                  </a:cubicBezTo>
                  <a:cubicBezTo>
                    <a:pt x="283" y="16692"/>
                    <a:pt x="442" y="17053"/>
                    <a:pt x="719" y="17374"/>
                  </a:cubicBezTo>
                  <a:cubicBezTo>
                    <a:pt x="818" y="17495"/>
                    <a:pt x="937" y="17575"/>
                    <a:pt x="1076" y="17696"/>
                  </a:cubicBezTo>
                  <a:cubicBezTo>
                    <a:pt x="1334" y="17856"/>
                    <a:pt x="1472" y="17936"/>
                    <a:pt x="1452" y="17936"/>
                  </a:cubicBezTo>
                  <a:cubicBezTo>
                    <a:pt x="1452" y="17936"/>
                    <a:pt x="1532" y="18218"/>
                    <a:pt x="1571" y="18298"/>
                  </a:cubicBezTo>
                  <a:cubicBezTo>
                    <a:pt x="1670" y="18458"/>
                    <a:pt x="1968" y="18860"/>
                    <a:pt x="1968" y="18860"/>
                  </a:cubicBezTo>
                  <a:cubicBezTo>
                    <a:pt x="2087" y="18940"/>
                    <a:pt x="2205" y="19061"/>
                    <a:pt x="2324" y="19101"/>
                  </a:cubicBezTo>
                  <a:cubicBezTo>
                    <a:pt x="2503" y="19221"/>
                    <a:pt x="2661" y="19302"/>
                    <a:pt x="2721" y="19302"/>
                  </a:cubicBezTo>
                  <a:cubicBezTo>
                    <a:pt x="2879" y="19302"/>
                    <a:pt x="3176" y="19342"/>
                    <a:pt x="3474" y="19302"/>
                  </a:cubicBezTo>
                  <a:cubicBezTo>
                    <a:pt x="3771" y="19261"/>
                    <a:pt x="4068" y="19141"/>
                    <a:pt x="4247" y="18900"/>
                  </a:cubicBezTo>
                  <a:cubicBezTo>
                    <a:pt x="4266" y="18860"/>
                    <a:pt x="4306" y="1886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4346" y="18900"/>
                    <a:pt x="4346" y="18900"/>
                  </a:cubicBezTo>
                  <a:cubicBezTo>
                    <a:pt x="4346" y="18900"/>
                    <a:pt x="7397" y="21590"/>
                    <a:pt x="9874" y="21510"/>
                  </a:cubicBezTo>
                  <a:cubicBezTo>
                    <a:pt x="13065" y="21349"/>
                    <a:pt x="16216" y="19864"/>
                    <a:pt x="18257" y="16973"/>
                  </a:cubicBezTo>
                  <a:cubicBezTo>
                    <a:pt x="20199" y="14203"/>
                    <a:pt x="21011" y="11272"/>
                    <a:pt x="21289" y="8582"/>
                  </a:cubicBezTo>
                  <a:cubicBezTo>
                    <a:pt x="21586" y="5852"/>
                    <a:pt x="21566" y="5209"/>
                    <a:pt x="21348" y="661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33" name="Freeform 9"/>
            <p:cNvSpPr/>
            <p:nvPr/>
          </p:nvSpPr>
          <p:spPr>
            <a:xfrm>
              <a:off x="74025" y="336934"/>
              <a:ext cx="1527208" cy="74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4" fill="norm" stroke="1" extrusionOk="0">
                  <a:moveTo>
                    <a:pt x="725" y="14935"/>
                  </a:moveTo>
                  <a:cubicBezTo>
                    <a:pt x="745" y="14975"/>
                    <a:pt x="745" y="14975"/>
                    <a:pt x="745" y="14975"/>
                  </a:cubicBezTo>
                  <a:cubicBezTo>
                    <a:pt x="745" y="14975"/>
                    <a:pt x="745" y="14975"/>
                    <a:pt x="745" y="14975"/>
                  </a:cubicBezTo>
                  <a:cubicBezTo>
                    <a:pt x="862" y="15096"/>
                    <a:pt x="1019" y="15257"/>
                    <a:pt x="1176" y="15417"/>
                  </a:cubicBezTo>
                  <a:cubicBezTo>
                    <a:pt x="1508" y="15819"/>
                    <a:pt x="1920" y="15979"/>
                    <a:pt x="2292" y="15738"/>
                  </a:cubicBezTo>
                  <a:cubicBezTo>
                    <a:pt x="2409" y="15658"/>
                    <a:pt x="2488" y="15497"/>
                    <a:pt x="2527" y="15377"/>
                  </a:cubicBezTo>
                  <a:cubicBezTo>
                    <a:pt x="2527" y="15337"/>
                    <a:pt x="2527" y="15337"/>
                    <a:pt x="2546" y="15337"/>
                  </a:cubicBezTo>
                  <a:cubicBezTo>
                    <a:pt x="2586" y="15136"/>
                    <a:pt x="2586" y="14935"/>
                    <a:pt x="2586" y="14775"/>
                  </a:cubicBezTo>
                  <a:cubicBezTo>
                    <a:pt x="2586" y="14614"/>
                    <a:pt x="2586" y="14454"/>
                    <a:pt x="2527" y="14333"/>
                  </a:cubicBezTo>
                  <a:cubicBezTo>
                    <a:pt x="2527" y="14333"/>
                    <a:pt x="2527" y="14333"/>
                    <a:pt x="2527" y="14333"/>
                  </a:cubicBezTo>
                  <a:cubicBezTo>
                    <a:pt x="2527" y="14333"/>
                    <a:pt x="2527" y="14293"/>
                    <a:pt x="2527" y="14253"/>
                  </a:cubicBezTo>
                  <a:cubicBezTo>
                    <a:pt x="2488" y="14012"/>
                    <a:pt x="2488" y="14012"/>
                    <a:pt x="2488" y="14012"/>
                  </a:cubicBezTo>
                  <a:cubicBezTo>
                    <a:pt x="2370" y="14052"/>
                    <a:pt x="2370" y="14052"/>
                    <a:pt x="2370" y="14052"/>
                  </a:cubicBezTo>
                  <a:cubicBezTo>
                    <a:pt x="1959" y="14172"/>
                    <a:pt x="1469" y="13972"/>
                    <a:pt x="1156" y="13651"/>
                  </a:cubicBezTo>
                  <a:cubicBezTo>
                    <a:pt x="1058" y="13570"/>
                    <a:pt x="960" y="13450"/>
                    <a:pt x="862" y="13370"/>
                  </a:cubicBezTo>
                  <a:cubicBezTo>
                    <a:pt x="666" y="13129"/>
                    <a:pt x="451" y="12848"/>
                    <a:pt x="294" y="12486"/>
                  </a:cubicBezTo>
                  <a:cubicBezTo>
                    <a:pt x="157" y="12245"/>
                    <a:pt x="157" y="12245"/>
                    <a:pt x="157" y="12245"/>
                  </a:cubicBezTo>
                  <a:cubicBezTo>
                    <a:pt x="79" y="12567"/>
                    <a:pt x="79" y="12567"/>
                    <a:pt x="79" y="12567"/>
                  </a:cubicBezTo>
                  <a:cubicBezTo>
                    <a:pt x="79" y="12567"/>
                    <a:pt x="79" y="12567"/>
                    <a:pt x="59" y="12607"/>
                  </a:cubicBezTo>
                  <a:cubicBezTo>
                    <a:pt x="177" y="12727"/>
                    <a:pt x="177" y="12727"/>
                    <a:pt x="177" y="12727"/>
                  </a:cubicBezTo>
                  <a:cubicBezTo>
                    <a:pt x="59" y="12607"/>
                    <a:pt x="59" y="12607"/>
                    <a:pt x="59" y="12607"/>
                  </a:cubicBezTo>
                  <a:cubicBezTo>
                    <a:pt x="1" y="12848"/>
                    <a:pt x="-19" y="13129"/>
                    <a:pt x="20" y="13410"/>
                  </a:cubicBezTo>
                  <a:cubicBezTo>
                    <a:pt x="79" y="13691"/>
                    <a:pt x="177" y="14012"/>
                    <a:pt x="294" y="14293"/>
                  </a:cubicBezTo>
                  <a:cubicBezTo>
                    <a:pt x="451" y="14574"/>
                    <a:pt x="588" y="14775"/>
                    <a:pt x="725" y="14935"/>
                  </a:cubicBezTo>
                  <a:cubicBezTo>
                    <a:pt x="725" y="14935"/>
                    <a:pt x="725" y="14935"/>
                    <a:pt x="725" y="14935"/>
                  </a:cubicBezTo>
                  <a:close/>
                  <a:moveTo>
                    <a:pt x="960" y="12968"/>
                  </a:moveTo>
                  <a:cubicBezTo>
                    <a:pt x="980" y="12968"/>
                    <a:pt x="980" y="12968"/>
                    <a:pt x="980" y="12968"/>
                  </a:cubicBezTo>
                  <a:cubicBezTo>
                    <a:pt x="980" y="13008"/>
                    <a:pt x="980" y="13008"/>
                    <a:pt x="980" y="13008"/>
                  </a:cubicBezTo>
                  <a:cubicBezTo>
                    <a:pt x="1058" y="13088"/>
                    <a:pt x="1156" y="13169"/>
                    <a:pt x="1234" y="13249"/>
                  </a:cubicBezTo>
                  <a:cubicBezTo>
                    <a:pt x="1587" y="13610"/>
                    <a:pt x="2194" y="13811"/>
                    <a:pt x="2546" y="13530"/>
                  </a:cubicBezTo>
                  <a:cubicBezTo>
                    <a:pt x="2703" y="13410"/>
                    <a:pt x="2801" y="13249"/>
                    <a:pt x="2840" y="13088"/>
                  </a:cubicBezTo>
                  <a:cubicBezTo>
                    <a:pt x="2840" y="13088"/>
                    <a:pt x="2840" y="1308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840" y="13048"/>
                    <a:pt x="2840" y="13048"/>
                    <a:pt x="2840" y="13048"/>
                  </a:cubicBezTo>
                  <a:cubicBezTo>
                    <a:pt x="2918" y="12807"/>
                    <a:pt x="2918" y="12486"/>
                    <a:pt x="2860" y="12085"/>
                  </a:cubicBezTo>
                  <a:cubicBezTo>
                    <a:pt x="2840" y="11884"/>
                    <a:pt x="2840" y="11884"/>
                    <a:pt x="2840" y="11884"/>
                  </a:cubicBezTo>
                  <a:cubicBezTo>
                    <a:pt x="2723" y="11884"/>
                    <a:pt x="2723" y="11884"/>
                    <a:pt x="2723" y="11884"/>
                  </a:cubicBezTo>
                  <a:cubicBezTo>
                    <a:pt x="2586" y="11924"/>
                    <a:pt x="2448" y="11884"/>
                    <a:pt x="2311" y="11804"/>
                  </a:cubicBezTo>
                  <a:cubicBezTo>
                    <a:pt x="2037" y="11683"/>
                    <a:pt x="1743" y="11442"/>
                    <a:pt x="1489" y="11161"/>
                  </a:cubicBezTo>
                  <a:cubicBezTo>
                    <a:pt x="1332" y="11001"/>
                    <a:pt x="1195" y="10800"/>
                    <a:pt x="1078" y="10599"/>
                  </a:cubicBezTo>
                  <a:cubicBezTo>
                    <a:pt x="823" y="10117"/>
                    <a:pt x="627" y="9716"/>
                    <a:pt x="510" y="9314"/>
                  </a:cubicBezTo>
                  <a:cubicBezTo>
                    <a:pt x="392" y="8993"/>
                    <a:pt x="392" y="8993"/>
                    <a:pt x="392" y="8993"/>
                  </a:cubicBezTo>
                  <a:cubicBezTo>
                    <a:pt x="294" y="9314"/>
                    <a:pt x="294" y="9314"/>
                    <a:pt x="294" y="9314"/>
                  </a:cubicBezTo>
                  <a:cubicBezTo>
                    <a:pt x="255" y="9395"/>
                    <a:pt x="216" y="9475"/>
                    <a:pt x="196" y="9555"/>
                  </a:cubicBezTo>
                  <a:cubicBezTo>
                    <a:pt x="196" y="9596"/>
                    <a:pt x="196" y="9596"/>
                    <a:pt x="196" y="9596"/>
                  </a:cubicBezTo>
                  <a:cubicBezTo>
                    <a:pt x="1" y="10278"/>
                    <a:pt x="59" y="11081"/>
                    <a:pt x="196" y="11563"/>
                  </a:cubicBezTo>
                  <a:cubicBezTo>
                    <a:pt x="373" y="12205"/>
                    <a:pt x="647" y="12607"/>
                    <a:pt x="960" y="12968"/>
                  </a:cubicBezTo>
                  <a:close/>
                  <a:moveTo>
                    <a:pt x="20856" y="4055"/>
                  </a:moveTo>
                  <a:cubicBezTo>
                    <a:pt x="21052" y="8110"/>
                    <a:pt x="18644" y="13891"/>
                    <a:pt x="13532" y="14935"/>
                  </a:cubicBezTo>
                  <a:cubicBezTo>
                    <a:pt x="7070" y="16260"/>
                    <a:pt x="5660" y="12165"/>
                    <a:pt x="5660" y="12085"/>
                  </a:cubicBezTo>
                  <a:cubicBezTo>
                    <a:pt x="5738" y="11001"/>
                    <a:pt x="5836" y="10680"/>
                    <a:pt x="5915" y="9957"/>
                  </a:cubicBezTo>
                  <a:cubicBezTo>
                    <a:pt x="6071" y="8471"/>
                    <a:pt x="6228" y="7387"/>
                    <a:pt x="5954" y="6022"/>
                  </a:cubicBezTo>
                  <a:cubicBezTo>
                    <a:pt x="5817" y="5300"/>
                    <a:pt x="5758" y="4778"/>
                    <a:pt x="5797" y="4256"/>
                  </a:cubicBezTo>
                  <a:cubicBezTo>
                    <a:pt x="5817" y="3734"/>
                    <a:pt x="5915" y="3252"/>
                    <a:pt x="6032" y="2529"/>
                  </a:cubicBezTo>
                  <a:cubicBezTo>
                    <a:pt x="6091" y="2248"/>
                    <a:pt x="6228" y="1807"/>
                    <a:pt x="6287" y="1365"/>
                  </a:cubicBezTo>
                  <a:cubicBezTo>
                    <a:pt x="6365" y="923"/>
                    <a:pt x="6365" y="482"/>
                    <a:pt x="6189" y="120"/>
                  </a:cubicBezTo>
                  <a:cubicBezTo>
                    <a:pt x="6169" y="40"/>
                    <a:pt x="6169" y="40"/>
                    <a:pt x="6169" y="40"/>
                  </a:cubicBezTo>
                  <a:cubicBezTo>
                    <a:pt x="6150" y="40"/>
                    <a:pt x="6150" y="40"/>
                    <a:pt x="6150" y="40"/>
                  </a:cubicBezTo>
                  <a:cubicBezTo>
                    <a:pt x="6130" y="40"/>
                    <a:pt x="6110" y="0"/>
                    <a:pt x="6091" y="0"/>
                  </a:cubicBezTo>
                  <a:cubicBezTo>
                    <a:pt x="6052" y="0"/>
                    <a:pt x="6013" y="0"/>
                    <a:pt x="5973" y="0"/>
                  </a:cubicBezTo>
                  <a:cubicBezTo>
                    <a:pt x="5875" y="40"/>
                    <a:pt x="5778" y="80"/>
                    <a:pt x="5660" y="161"/>
                  </a:cubicBezTo>
                  <a:cubicBezTo>
                    <a:pt x="5445" y="321"/>
                    <a:pt x="5229" y="562"/>
                    <a:pt x="5131" y="803"/>
                  </a:cubicBezTo>
                  <a:cubicBezTo>
                    <a:pt x="4975" y="1084"/>
                    <a:pt x="4857" y="1365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779" y="1686"/>
                    <a:pt x="4779" y="1686"/>
                    <a:pt x="4779" y="1686"/>
                  </a:cubicBezTo>
                  <a:cubicBezTo>
                    <a:pt x="4583" y="2409"/>
                    <a:pt x="4524" y="3172"/>
                    <a:pt x="4505" y="4135"/>
                  </a:cubicBezTo>
                  <a:cubicBezTo>
                    <a:pt x="4465" y="5139"/>
                    <a:pt x="4387" y="5942"/>
                    <a:pt x="4172" y="6745"/>
                  </a:cubicBezTo>
                  <a:cubicBezTo>
                    <a:pt x="4172" y="6745"/>
                    <a:pt x="4172" y="6745"/>
                    <a:pt x="4172" y="6745"/>
                  </a:cubicBezTo>
                  <a:cubicBezTo>
                    <a:pt x="4093" y="7026"/>
                    <a:pt x="3996" y="7347"/>
                    <a:pt x="3858" y="7668"/>
                  </a:cubicBezTo>
                  <a:cubicBezTo>
                    <a:pt x="3839" y="7749"/>
                    <a:pt x="3780" y="7749"/>
                    <a:pt x="3721" y="7709"/>
                  </a:cubicBezTo>
                  <a:cubicBezTo>
                    <a:pt x="3232" y="7146"/>
                    <a:pt x="2762" y="6584"/>
                    <a:pt x="2331" y="6223"/>
                  </a:cubicBezTo>
                  <a:cubicBezTo>
                    <a:pt x="1881" y="5902"/>
                    <a:pt x="1508" y="5781"/>
                    <a:pt x="1176" y="6062"/>
                  </a:cubicBezTo>
                  <a:cubicBezTo>
                    <a:pt x="960" y="6263"/>
                    <a:pt x="764" y="6665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68" y="7307"/>
                    <a:pt x="568" y="7307"/>
                    <a:pt x="568" y="7307"/>
                  </a:cubicBezTo>
                  <a:cubicBezTo>
                    <a:pt x="510" y="7548"/>
                    <a:pt x="451" y="7909"/>
                    <a:pt x="510" y="8351"/>
                  </a:cubicBezTo>
                  <a:cubicBezTo>
                    <a:pt x="510" y="8391"/>
                    <a:pt x="529" y="8431"/>
                    <a:pt x="529" y="8431"/>
                  </a:cubicBezTo>
                  <a:cubicBezTo>
                    <a:pt x="568" y="8712"/>
                    <a:pt x="568" y="8712"/>
                    <a:pt x="568" y="8712"/>
                  </a:cubicBezTo>
                  <a:cubicBezTo>
                    <a:pt x="588" y="8752"/>
                    <a:pt x="588" y="8752"/>
                    <a:pt x="588" y="8752"/>
                  </a:cubicBezTo>
                  <a:cubicBezTo>
                    <a:pt x="686" y="9154"/>
                    <a:pt x="882" y="9676"/>
                    <a:pt x="1215" y="10238"/>
                  </a:cubicBezTo>
                  <a:cubicBezTo>
                    <a:pt x="1313" y="10439"/>
                    <a:pt x="1450" y="10599"/>
                    <a:pt x="1587" y="10760"/>
                  </a:cubicBezTo>
                  <a:cubicBezTo>
                    <a:pt x="1587" y="10760"/>
                    <a:pt x="1587" y="10760"/>
                    <a:pt x="1587" y="10760"/>
                  </a:cubicBezTo>
                  <a:cubicBezTo>
                    <a:pt x="1587" y="10800"/>
                    <a:pt x="1587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06" y="10800"/>
                    <a:pt x="1606" y="10800"/>
                    <a:pt x="1606" y="1080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646" y="10840"/>
                    <a:pt x="1646" y="10840"/>
                    <a:pt x="1646" y="10840"/>
                  </a:cubicBezTo>
                  <a:cubicBezTo>
                    <a:pt x="1861" y="11081"/>
                    <a:pt x="2116" y="11282"/>
                    <a:pt x="2351" y="11402"/>
                  </a:cubicBezTo>
                  <a:cubicBezTo>
                    <a:pt x="2605" y="11483"/>
                    <a:pt x="2821" y="11483"/>
                    <a:pt x="2977" y="11282"/>
                  </a:cubicBezTo>
                  <a:cubicBezTo>
                    <a:pt x="3153" y="11081"/>
                    <a:pt x="3251" y="10880"/>
                    <a:pt x="3310" y="10680"/>
                  </a:cubicBezTo>
                  <a:cubicBezTo>
                    <a:pt x="3330" y="10680"/>
                    <a:pt x="3330" y="10680"/>
                    <a:pt x="3330" y="10680"/>
                  </a:cubicBezTo>
                  <a:cubicBezTo>
                    <a:pt x="3349" y="10599"/>
                    <a:pt x="3349" y="10559"/>
                    <a:pt x="3369" y="10479"/>
                  </a:cubicBezTo>
                  <a:cubicBezTo>
                    <a:pt x="3369" y="10439"/>
                    <a:pt x="3369" y="10399"/>
                    <a:pt x="3349" y="10358"/>
                  </a:cubicBezTo>
                  <a:cubicBezTo>
                    <a:pt x="3349" y="10318"/>
                    <a:pt x="3349" y="10318"/>
                    <a:pt x="3349" y="10318"/>
                  </a:cubicBezTo>
                  <a:cubicBezTo>
                    <a:pt x="3330" y="10158"/>
                    <a:pt x="3271" y="10037"/>
                    <a:pt x="3153" y="9917"/>
                  </a:cubicBezTo>
                  <a:cubicBezTo>
                    <a:pt x="3153" y="9917"/>
                    <a:pt x="3153" y="9917"/>
                    <a:pt x="3134" y="9877"/>
                  </a:cubicBezTo>
                  <a:cubicBezTo>
                    <a:pt x="3075" y="9836"/>
                    <a:pt x="2997" y="9756"/>
                    <a:pt x="2899" y="9676"/>
                  </a:cubicBezTo>
                  <a:cubicBezTo>
                    <a:pt x="2683" y="9555"/>
                    <a:pt x="2488" y="9395"/>
                    <a:pt x="2292" y="9154"/>
                  </a:cubicBezTo>
                  <a:cubicBezTo>
                    <a:pt x="2135" y="8993"/>
                    <a:pt x="1978" y="8752"/>
                    <a:pt x="1822" y="8471"/>
                  </a:cubicBezTo>
                  <a:cubicBezTo>
                    <a:pt x="1783" y="8391"/>
                    <a:pt x="1783" y="8311"/>
                    <a:pt x="1802" y="8190"/>
                  </a:cubicBezTo>
                  <a:cubicBezTo>
                    <a:pt x="1802" y="8190"/>
                    <a:pt x="1802" y="8190"/>
                    <a:pt x="1802" y="8190"/>
                  </a:cubicBezTo>
                  <a:cubicBezTo>
                    <a:pt x="1841" y="8110"/>
                    <a:pt x="1900" y="8070"/>
                    <a:pt x="1939" y="8110"/>
                  </a:cubicBezTo>
                  <a:cubicBezTo>
                    <a:pt x="1959" y="8150"/>
                    <a:pt x="1959" y="8150"/>
                    <a:pt x="1959" y="8150"/>
                  </a:cubicBezTo>
                  <a:cubicBezTo>
                    <a:pt x="2116" y="8431"/>
                    <a:pt x="2253" y="8632"/>
                    <a:pt x="2390" y="8793"/>
                  </a:cubicBezTo>
                  <a:cubicBezTo>
                    <a:pt x="2586" y="8993"/>
                    <a:pt x="2762" y="9154"/>
                    <a:pt x="2977" y="9274"/>
                  </a:cubicBezTo>
                  <a:cubicBezTo>
                    <a:pt x="3075" y="9355"/>
                    <a:pt x="3173" y="9435"/>
                    <a:pt x="3251" y="9515"/>
                  </a:cubicBezTo>
                  <a:cubicBezTo>
                    <a:pt x="3388" y="9676"/>
                    <a:pt x="3506" y="9877"/>
                    <a:pt x="3545" y="10117"/>
                  </a:cubicBezTo>
                  <a:cubicBezTo>
                    <a:pt x="3604" y="10358"/>
                    <a:pt x="3584" y="10639"/>
                    <a:pt x="3526" y="10880"/>
                  </a:cubicBezTo>
                  <a:cubicBezTo>
                    <a:pt x="3526" y="10880"/>
                    <a:pt x="3506" y="10880"/>
                    <a:pt x="3506" y="10880"/>
                  </a:cubicBezTo>
                  <a:cubicBezTo>
                    <a:pt x="3428" y="11161"/>
                    <a:pt x="3310" y="11402"/>
                    <a:pt x="3114" y="11643"/>
                  </a:cubicBezTo>
                  <a:cubicBezTo>
                    <a:pt x="3036" y="11723"/>
                    <a:pt x="3036" y="11723"/>
                    <a:pt x="3036" y="11723"/>
                  </a:cubicBezTo>
                  <a:cubicBezTo>
                    <a:pt x="3056" y="11924"/>
                    <a:pt x="3056" y="11924"/>
                    <a:pt x="3056" y="11924"/>
                  </a:cubicBezTo>
                  <a:cubicBezTo>
                    <a:pt x="3134" y="12446"/>
                    <a:pt x="3134" y="12888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3036" y="13289"/>
                    <a:pt x="3036" y="13289"/>
                    <a:pt x="3036" y="13289"/>
                  </a:cubicBezTo>
                  <a:cubicBezTo>
                    <a:pt x="2977" y="13490"/>
                    <a:pt x="2899" y="13651"/>
                    <a:pt x="2781" y="13771"/>
                  </a:cubicBezTo>
                  <a:cubicBezTo>
                    <a:pt x="2683" y="13932"/>
                    <a:pt x="2683" y="13932"/>
                    <a:pt x="2683" y="13932"/>
                  </a:cubicBezTo>
                  <a:cubicBezTo>
                    <a:pt x="2723" y="14132"/>
                    <a:pt x="2723" y="14132"/>
                    <a:pt x="2723" y="14132"/>
                  </a:cubicBezTo>
                  <a:cubicBezTo>
                    <a:pt x="2821" y="14534"/>
                    <a:pt x="2860" y="15056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723" y="15578"/>
                    <a:pt x="2723" y="15578"/>
                    <a:pt x="2723" y="15578"/>
                  </a:cubicBezTo>
                  <a:cubicBezTo>
                    <a:pt x="2683" y="15738"/>
                    <a:pt x="2605" y="15899"/>
                    <a:pt x="2507" y="15979"/>
                  </a:cubicBezTo>
                  <a:cubicBezTo>
                    <a:pt x="2409" y="16140"/>
                    <a:pt x="2409" y="16140"/>
                    <a:pt x="2409" y="16140"/>
                  </a:cubicBezTo>
                  <a:cubicBezTo>
                    <a:pt x="2468" y="16381"/>
                    <a:pt x="2468" y="16381"/>
                    <a:pt x="2468" y="16381"/>
                  </a:cubicBezTo>
                  <a:cubicBezTo>
                    <a:pt x="2566" y="16742"/>
                    <a:pt x="2566" y="17184"/>
                    <a:pt x="2448" y="17585"/>
                  </a:cubicBezTo>
                  <a:cubicBezTo>
                    <a:pt x="2448" y="17625"/>
                    <a:pt x="2448" y="17625"/>
                    <a:pt x="2448" y="17625"/>
                  </a:cubicBezTo>
                  <a:cubicBezTo>
                    <a:pt x="2370" y="17906"/>
                    <a:pt x="2253" y="18107"/>
                    <a:pt x="2076" y="18268"/>
                  </a:cubicBezTo>
                  <a:cubicBezTo>
                    <a:pt x="2037" y="18268"/>
                    <a:pt x="1998" y="18308"/>
                    <a:pt x="1959" y="18308"/>
                  </a:cubicBezTo>
                  <a:cubicBezTo>
                    <a:pt x="1567" y="18308"/>
                    <a:pt x="1567" y="18308"/>
                    <a:pt x="1567" y="18308"/>
                  </a:cubicBezTo>
                  <a:cubicBezTo>
                    <a:pt x="1567" y="18308"/>
                    <a:pt x="1841" y="18709"/>
                    <a:pt x="1939" y="18830"/>
                  </a:cubicBezTo>
                  <a:cubicBezTo>
                    <a:pt x="2057" y="18990"/>
                    <a:pt x="2174" y="19030"/>
                    <a:pt x="2292" y="19111"/>
                  </a:cubicBezTo>
                  <a:cubicBezTo>
                    <a:pt x="2488" y="19231"/>
                    <a:pt x="2625" y="19271"/>
                    <a:pt x="2683" y="19312"/>
                  </a:cubicBezTo>
                  <a:cubicBezTo>
                    <a:pt x="2860" y="19312"/>
                    <a:pt x="3134" y="19352"/>
                    <a:pt x="3428" y="19312"/>
                  </a:cubicBezTo>
                  <a:cubicBezTo>
                    <a:pt x="3721" y="19271"/>
                    <a:pt x="4015" y="19151"/>
                    <a:pt x="4191" y="18910"/>
                  </a:cubicBezTo>
                  <a:cubicBezTo>
                    <a:pt x="4211" y="18870"/>
                    <a:pt x="4250" y="1883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289" y="18870"/>
                    <a:pt x="4289" y="18870"/>
                    <a:pt x="4289" y="18870"/>
                  </a:cubicBezTo>
                  <a:cubicBezTo>
                    <a:pt x="4309" y="18910"/>
                    <a:pt x="4309" y="18910"/>
                    <a:pt x="4309" y="18910"/>
                  </a:cubicBezTo>
                  <a:cubicBezTo>
                    <a:pt x="4309" y="18910"/>
                    <a:pt x="7129" y="21600"/>
                    <a:pt x="9772" y="21480"/>
                  </a:cubicBezTo>
                  <a:cubicBezTo>
                    <a:pt x="12906" y="21359"/>
                    <a:pt x="16019" y="19833"/>
                    <a:pt x="18036" y="16943"/>
                  </a:cubicBezTo>
                  <a:cubicBezTo>
                    <a:pt x="19975" y="14213"/>
                    <a:pt x="21013" y="10519"/>
                    <a:pt x="21307" y="7789"/>
                  </a:cubicBezTo>
                  <a:cubicBezTo>
                    <a:pt x="21581" y="5059"/>
                    <a:pt x="20778" y="2610"/>
                    <a:pt x="20856" y="4055"/>
                  </a:cubicBezTo>
                  <a:close/>
                  <a:moveTo>
                    <a:pt x="1998" y="17826"/>
                  </a:moveTo>
                  <a:cubicBezTo>
                    <a:pt x="2135" y="17746"/>
                    <a:pt x="2213" y="17585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272" y="17384"/>
                    <a:pt x="2272" y="17384"/>
                    <a:pt x="2272" y="17384"/>
                  </a:cubicBezTo>
                  <a:cubicBezTo>
                    <a:pt x="2351" y="17063"/>
                    <a:pt x="2331" y="16702"/>
                    <a:pt x="2253" y="16461"/>
                  </a:cubicBezTo>
                  <a:cubicBezTo>
                    <a:pt x="2253" y="16461"/>
                    <a:pt x="2233" y="16421"/>
                    <a:pt x="2233" y="16421"/>
                  </a:cubicBezTo>
                  <a:cubicBezTo>
                    <a:pt x="2194" y="16220"/>
                    <a:pt x="2194" y="16220"/>
                    <a:pt x="2194" y="16220"/>
                  </a:cubicBezTo>
                  <a:cubicBezTo>
                    <a:pt x="2096" y="16260"/>
                    <a:pt x="2096" y="16260"/>
                    <a:pt x="2096" y="16260"/>
                  </a:cubicBezTo>
                  <a:cubicBezTo>
                    <a:pt x="1743" y="16341"/>
                    <a:pt x="1371" y="16140"/>
                    <a:pt x="1058" y="15819"/>
                  </a:cubicBezTo>
                  <a:cubicBezTo>
                    <a:pt x="901" y="15618"/>
                    <a:pt x="764" y="15497"/>
                    <a:pt x="627" y="15337"/>
                  </a:cubicBezTo>
                  <a:cubicBezTo>
                    <a:pt x="627" y="15337"/>
                    <a:pt x="627" y="15337"/>
                    <a:pt x="627" y="15337"/>
                  </a:cubicBezTo>
                  <a:cubicBezTo>
                    <a:pt x="549" y="15257"/>
                    <a:pt x="471" y="15136"/>
                    <a:pt x="392" y="15016"/>
                  </a:cubicBezTo>
                  <a:cubicBezTo>
                    <a:pt x="275" y="14855"/>
                    <a:pt x="275" y="14855"/>
                    <a:pt x="275" y="14855"/>
                  </a:cubicBezTo>
                  <a:cubicBezTo>
                    <a:pt x="196" y="15056"/>
                    <a:pt x="196" y="15056"/>
                    <a:pt x="196" y="15056"/>
                  </a:cubicBezTo>
                  <a:cubicBezTo>
                    <a:pt x="177" y="15096"/>
                    <a:pt x="177" y="15136"/>
                    <a:pt x="177" y="15136"/>
                  </a:cubicBezTo>
                  <a:cubicBezTo>
                    <a:pt x="177" y="15136"/>
                    <a:pt x="177" y="15136"/>
                    <a:pt x="177" y="15136"/>
                  </a:cubicBezTo>
                  <a:cubicBezTo>
                    <a:pt x="157" y="15176"/>
                    <a:pt x="138" y="15216"/>
                    <a:pt x="138" y="15257"/>
                  </a:cubicBezTo>
                  <a:cubicBezTo>
                    <a:pt x="59" y="15538"/>
                    <a:pt x="79" y="15899"/>
                    <a:pt x="196" y="16300"/>
                  </a:cubicBezTo>
                  <a:cubicBezTo>
                    <a:pt x="196" y="16341"/>
                    <a:pt x="196" y="16341"/>
                    <a:pt x="196" y="16341"/>
                  </a:cubicBezTo>
                  <a:cubicBezTo>
                    <a:pt x="294" y="16702"/>
                    <a:pt x="431" y="17063"/>
                    <a:pt x="706" y="17344"/>
                  </a:cubicBezTo>
                  <a:cubicBezTo>
                    <a:pt x="803" y="17465"/>
                    <a:pt x="921" y="17585"/>
                    <a:pt x="1078" y="17665"/>
                  </a:cubicBezTo>
                  <a:cubicBezTo>
                    <a:pt x="1352" y="17866"/>
                    <a:pt x="1724" y="18067"/>
                    <a:pt x="1998" y="178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435" name="AutoShape 46"/>
          <p:cNvSpPr/>
          <p:nvPr/>
        </p:nvSpPr>
        <p:spPr>
          <a:xfrm>
            <a:off x="4325630" y="2028251"/>
            <a:ext cx="360366" cy="358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4" y="17550"/>
                </a:moveTo>
                <a:cubicBezTo>
                  <a:pt x="15513" y="17550"/>
                  <a:pt x="14343" y="15613"/>
                  <a:pt x="13809" y="12826"/>
                </a:cubicBezTo>
                <a:lnTo>
                  <a:pt x="15524" y="12826"/>
                </a:lnTo>
                <a:cubicBezTo>
                  <a:pt x="17038" y="12826"/>
                  <a:pt x="18224" y="11344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4"/>
                  <a:pt x="18739" y="17550"/>
                  <a:pt x="16874" y="17550"/>
                </a:cubicBezTo>
                <a:moveTo>
                  <a:pt x="8926" y="11483"/>
                </a:moveTo>
                <a:lnTo>
                  <a:pt x="8774" y="11483"/>
                </a:lnTo>
                <a:lnTo>
                  <a:pt x="8774" y="11476"/>
                </a:lnTo>
                <a:cubicBezTo>
                  <a:pt x="8028" y="11476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9"/>
                  <a:pt x="12442" y="12847"/>
                </a:cubicBezTo>
                <a:cubicBezTo>
                  <a:pt x="11393" y="11984"/>
                  <a:pt x="10200" y="11483"/>
                  <a:pt x="8926" y="11483"/>
                </a:cubicBezTo>
                <a:moveTo>
                  <a:pt x="8096" y="20250"/>
                </a:moveTo>
                <a:lnTo>
                  <a:pt x="5396" y="20250"/>
                </a:lnTo>
                <a:lnTo>
                  <a:pt x="5396" y="14176"/>
                </a:lnTo>
                <a:cubicBezTo>
                  <a:pt x="5396" y="13684"/>
                  <a:pt x="5264" y="13224"/>
                  <a:pt x="5033" y="12826"/>
                </a:cubicBezTo>
                <a:lnTo>
                  <a:pt x="5505" y="12826"/>
                </a:lnTo>
                <a:lnTo>
                  <a:pt x="5505" y="12833"/>
                </a:lnTo>
                <a:lnTo>
                  <a:pt x="7535" y="12833"/>
                </a:lnTo>
                <a:cubicBezTo>
                  <a:pt x="7463" y="13043"/>
                  <a:pt x="7421" y="13266"/>
                  <a:pt x="7421" y="13501"/>
                </a:cubicBezTo>
                <a:lnTo>
                  <a:pt x="7421" y="18226"/>
                </a:lnTo>
                <a:cubicBezTo>
                  <a:pt x="7421" y="18875"/>
                  <a:pt x="7784" y="19308"/>
                  <a:pt x="8001" y="19566"/>
                </a:cubicBezTo>
                <a:cubicBezTo>
                  <a:pt x="8031" y="19602"/>
                  <a:pt x="8065" y="19639"/>
                  <a:pt x="8096" y="19678"/>
                </a:cubicBezTo>
                <a:cubicBezTo>
                  <a:pt x="8096" y="19678"/>
                  <a:pt x="8096" y="20250"/>
                  <a:pt x="8096" y="20250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5"/>
                  <a:pt x="7434" y="11476"/>
                </a:cubicBezTo>
                <a:lnTo>
                  <a:pt x="2699" y="11476"/>
                </a:lnTo>
                <a:cubicBezTo>
                  <a:pt x="1953" y="11476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6"/>
                  <a:pt x="15524" y="11476"/>
                </a:cubicBezTo>
                <a:lnTo>
                  <a:pt x="13610" y="11476"/>
                </a:lnTo>
                <a:cubicBezTo>
                  <a:pt x="13540" y="10827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4"/>
                  <a:pt x="1185" y="12826"/>
                  <a:pt x="2699" y="12826"/>
                </a:cubicBezTo>
                <a:cubicBezTo>
                  <a:pt x="3443" y="12828"/>
                  <a:pt x="4046" y="13431"/>
                  <a:pt x="4046" y="14176"/>
                </a:cubicBezTo>
                <a:lnTo>
                  <a:pt x="4046" y="20250"/>
                </a:lnTo>
                <a:cubicBezTo>
                  <a:pt x="4046" y="20997"/>
                  <a:pt x="4651" y="21600"/>
                  <a:pt x="5396" y="21600"/>
                </a:cubicBezTo>
                <a:lnTo>
                  <a:pt x="8096" y="21600"/>
                </a:lnTo>
                <a:cubicBezTo>
                  <a:pt x="8842" y="21600"/>
                  <a:pt x="9446" y="20997"/>
                  <a:pt x="9446" y="20250"/>
                </a:cubicBezTo>
                <a:lnTo>
                  <a:pt x="9446" y="19576"/>
                </a:lnTo>
                <a:cubicBezTo>
                  <a:pt x="9446" y="18901"/>
                  <a:pt x="8771" y="18599"/>
                  <a:pt x="8771" y="18226"/>
                </a:cubicBezTo>
                <a:lnTo>
                  <a:pt x="8771" y="13501"/>
                </a:lnTo>
                <a:cubicBezTo>
                  <a:pt x="8771" y="13485"/>
                  <a:pt x="8781" y="13474"/>
                  <a:pt x="8782" y="13459"/>
                </a:cubicBezTo>
                <a:cubicBezTo>
                  <a:pt x="8789" y="13362"/>
                  <a:pt x="8815" y="13272"/>
                  <a:pt x="8859" y="13192"/>
                </a:cubicBezTo>
                <a:cubicBezTo>
                  <a:pt x="8871" y="13170"/>
                  <a:pt x="8884" y="13152"/>
                  <a:pt x="8898" y="13133"/>
                </a:cubicBezTo>
                <a:cubicBezTo>
                  <a:pt x="8952" y="13052"/>
                  <a:pt x="9020" y="12986"/>
                  <a:pt x="9103" y="12935"/>
                </a:cubicBezTo>
                <a:cubicBezTo>
                  <a:pt x="9107" y="12932"/>
                  <a:pt x="9108" y="12928"/>
                  <a:pt x="9112" y="12926"/>
                </a:cubicBezTo>
                <a:cubicBezTo>
                  <a:pt x="9115" y="12926"/>
                  <a:pt x="9117" y="12923"/>
                  <a:pt x="9120" y="12923"/>
                </a:cubicBezTo>
                <a:cubicBezTo>
                  <a:pt x="9174" y="12893"/>
                  <a:pt x="9238" y="12886"/>
                  <a:pt x="9299" y="12869"/>
                </a:cubicBezTo>
                <a:cubicBezTo>
                  <a:pt x="11003" y="13050"/>
                  <a:pt x="12545" y="14425"/>
                  <a:pt x="13604" y="16496"/>
                </a:cubicBezTo>
                <a:lnTo>
                  <a:pt x="13621" y="16488"/>
                </a:lnTo>
                <a:cubicBezTo>
                  <a:pt x="14404" y="17951"/>
                  <a:pt x="15490" y="18901"/>
                  <a:pt x="16874" y="18901"/>
                </a:cubicBezTo>
                <a:cubicBezTo>
                  <a:pt x="19977" y="18901"/>
                  <a:pt x="21600" y="14146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36" name="AutoShape 59"/>
          <p:cNvSpPr/>
          <p:nvPr/>
        </p:nvSpPr>
        <p:spPr>
          <a:xfrm>
            <a:off x="1251732" y="2032156"/>
            <a:ext cx="360372" cy="358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600" fill="norm" stroke="1" extrusionOk="0">
                <a:moveTo>
                  <a:pt x="16978" y="19987"/>
                </a:moveTo>
                <a:lnTo>
                  <a:pt x="11228" y="17681"/>
                </a:lnTo>
                <a:cubicBezTo>
                  <a:pt x="11090" y="17627"/>
                  <a:pt x="10948" y="17609"/>
                  <a:pt x="10808" y="17601"/>
                </a:cubicBezTo>
                <a:lnTo>
                  <a:pt x="19662" y="3837"/>
                </a:lnTo>
                <a:cubicBezTo>
                  <a:pt x="19662" y="3837"/>
                  <a:pt x="16978" y="19987"/>
                  <a:pt x="16978" y="19987"/>
                </a:cubicBezTo>
                <a:close/>
                <a:moveTo>
                  <a:pt x="6860" y="16245"/>
                </a:moveTo>
                <a:cubicBezTo>
                  <a:pt x="6859" y="16243"/>
                  <a:pt x="6856" y="16241"/>
                  <a:pt x="6855" y="16239"/>
                </a:cubicBezTo>
                <a:lnTo>
                  <a:pt x="19608" y="2552"/>
                </a:lnTo>
                <a:lnTo>
                  <a:pt x="8736" y="19537"/>
                </a:lnTo>
                <a:cubicBezTo>
                  <a:pt x="8736" y="19537"/>
                  <a:pt x="6860" y="16245"/>
                  <a:pt x="6860" y="16245"/>
                </a:cubicBezTo>
                <a:close/>
                <a:moveTo>
                  <a:pt x="2112" y="14025"/>
                </a:moveTo>
                <a:lnTo>
                  <a:pt x="17714" y="3595"/>
                </a:lnTo>
                <a:lnTo>
                  <a:pt x="6370" y="15771"/>
                </a:lnTo>
                <a:cubicBezTo>
                  <a:pt x="6310" y="15735"/>
                  <a:pt x="6257" y="15688"/>
                  <a:pt x="6191" y="15661"/>
                </a:cubicBezTo>
                <a:cubicBezTo>
                  <a:pt x="6191" y="15661"/>
                  <a:pt x="2112" y="14025"/>
                  <a:pt x="2112" y="14025"/>
                </a:cubicBezTo>
                <a:close/>
                <a:moveTo>
                  <a:pt x="21236" y="108"/>
                </a:moveTo>
                <a:cubicBezTo>
                  <a:pt x="21125" y="35"/>
                  <a:pt x="20998" y="0"/>
                  <a:pt x="20870" y="0"/>
                </a:cubicBezTo>
                <a:cubicBezTo>
                  <a:pt x="20740" y="0"/>
                  <a:pt x="20610" y="36"/>
                  <a:pt x="20497" y="113"/>
                </a:cubicBezTo>
                <a:lnTo>
                  <a:pt x="300" y="13614"/>
                </a:lnTo>
                <a:cubicBezTo>
                  <a:pt x="92" y="13752"/>
                  <a:pt x="-22" y="13996"/>
                  <a:pt x="4" y="14245"/>
                </a:cubicBezTo>
                <a:cubicBezTo>
                  <a:pt x="29" y="14495"/>
                  <a:pt x="191" y="14709"/>
                  <a:pt x="423" y="14802"/>
                </a:cubicBezTo>
                <a:lnTo>
                  <a:pt x="5690" y="16915"/>
                </a:lnTo>
                <a:lnTo>
                  <a:pt x="8167" y="21260"/>
                </a:lnTo>
                <a:cubicBezTo>
                  <a:pt x="8285" y="21469"/>
                  <a:pt x="8506" y="21598"/>
                  <a:pt x="8744" y="21600"/>
                </a:cubicBezTo>
                <a:lnTo>
                  <a:pt x="8752" y="21600"/>
                </a:lnTo>
                <a:cubicBezTo>
                  <a:pt x="8988" y="21600"/>
                  <a:pt x="9207" y="21475"/>
                  <a:pt x="9329" y="21272"/>
                </a:cubicBezTo>
                <a:lnTo>
                  <a:pt x="10727" y="18935"/>
                </a:lnTo>
                <a:lnTo>
                  <a:pt x="17255" y="21552"/>
                </a:lnTo>
                <a:cubicBezTo>
                  <a:pt x="17334" y="21585"/>
                  <a:pt x="17420" y="21600"/>
                  <a:pt x="17504" y="21600"/>
                </a:cubicBezTo>
                <a:cubicBezTo>
                  <a:pt x="17619" y="21600"/>
                  <a:pt x="17733" y="21572"/>
                  <a:pt x="17834" y="21513"/>
                </a:cubicBezTo>
                <a:cubicBezTo>
                  <a:pt x="18012" y="21413"/>
                  <a:pt x="18135" y="21239"/>
                  <a:pt x="18169" y="21036"/>
                </a:cubicBezTo>
                <a:lnTo>
                  <a:pt x="21535" y="785"/>
                </a:lnTo>
                <a:cubicBezTo>
                  <a:pt x="21578" y="520"/>
                  <a:pt x="21461" y="254"/>
                  <a:pt x="21236" y="108"/>
                </a:cubicBezTo>
              </a:path>
            </a:pathLst>
          </a:custGeom>
          <a:solidFill>
            <a:srgbClr val="120E0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228600">
              <a:defRPr sz="15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39" name="组合 50"/>
          <p:cNvGrpSpPr/>
          <p:nvPr/>
        </p:nvGrpSpPr>
        <p:grpSpPr>
          <a:xfrm>
            <a:off x="7413317" y="2065495"/>
            <a:ext cx="358765" cy="292105"/>
            <a:chOff x="-1" y="0"/>
            <a:chExt cx="358763" cy="292104"/>
          </a:xfrm>
        </p:grpSpPr>
        <p:sp>
          <p:nvSpPr>
            <p:cNvPr id="437" name="AutoShape 5"/>
            <p:cNvSpPr/>
            <p:nvPr/>
          </p:nvSpPr>
          <p:spPr>
            <a:xfrm>
              <a:off x="246064" y="88899"/>
              <a:ext cx="68265" cy="90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99" y="18901"/>
                  </a:moveTo>
                  <a:lnTo>
                    <a:pt x="3600" y="18901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1"/>
                  </a:lnTo>
                  <a:cubicBezTo>
                    <a:pt x="17999" y="14851"/>
                    <a:pt x="17999" y="18901"/>
                    <a:pt x="17999" y="18901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1"/>
                  </a:lnTo>
                  <a:cubicBezTo>
                    <a:pt x="0" y="20393"/>
                    <a:pt x="1610" y="21600"/>
                    <a:pt x="3600" y="21600"/>
                  </a:cubicBezTo>
                  <a:lnTo>
                    <a:pt x="17999" y="21600"/>
                  </a:lnTo>
                  <a:cubicBezTo>
                    <a:pt x="19989" y="21600"/>
                    <a:pt x="21600" y="20393"/>
                    <a:pt x="21600" y="18901"/>
                  </a:cubicBezTo>
                  <a:lnTo>
                    <a:pt x="21600" y="14851"/>
                  </a:lnTo>
                  <a:cubicBezTo>
                    <a:pt x="21600" y="14318"/>
                    <a:pt x="21389" y="13796"/>
                    <a:pt x="20995" y="13353"/>
                  </a:cubicBezTo>
                  <a:cubicBezTo>
                    <a:pt x="20995" y="13353"/>
                    <a:pt x="10195" y="1202"/>
                    <a:pt x="10195" y="1202"/>
                  </a:cubicBezTo>
                  <a:close/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38" name="AutoShape 6"/>
            <p:cNvSpPr/>
            <p:nvPr/>
          </p:nvSpPr>
          <p:spPr>
            <a:xfrm>
              <a:off x="-2" y="-1"/>
              <a:ext cx="358765" cy="29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51" y="16615"/>
                  </a:moveTo>
                  <a:cubicBezTo>
                    <a:pt x="20251" y="17074"/>
                    <a:pt x="19949" y="17446"/>
                    <a:pt x="19576" y="17446"/>
                  </a:cubicBezTo>
                  <a:lnTo>
                    <a:pt x="18804" y="17446"/>
                  </a:lnTo>
                  <a:cubicBezTo>
                    <a:pt x="18502" y="16016"/>
                    <a:pt x="17454" y="14953"/>
                    <a:pt x="16201" y="14953"/>
                  </a:cubicBezTo>
                  <a:cubicBezTo>
                    <a:pt x="14946" y="14953"/>
                    <a:pt x="13898" y="16016"/>
                    <a:pt x="13596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1" y="14123"/>
                  </a:lnTo>
                  <a:cubicBezTo>
                    <a:pt x="13267" y="14123"/>
                    <a:pt x="14176" y="13005"/>
                    <a:pt x="14176" y="11630"/>
                  </a:cubicBezTo>
                  <a:lnTo>
                    <a:pt x="14176" y="5815"/>
                  </a:lnTo>
                  <a:lnTo>
                    <a:pt x="16876" y="5815"/>
                  </a:lnTo>
                  <a:cubicBezTo>
                    <a:pt x="17101" y="5815"/>
                    <a:pt x="17312" y="5954"/>
                    <a:pt x="17437" y="6185"/>
                  </a:cubicBezTo>
                  <a:lnTo>
                    <a:pt x="20137" y="11169"/>
                  </a:lnTo>
                  <a:cubicBezTo>
                    <a:pt x="20211" y="11306"/>
                    <a:pt x="20251" y="11466"/>
                    <a:pt x="20251" y="11630"/>
                  </a:cubicBezTo>
                  <a:cubicBezTo>
                    <a:pt x="20251" y="11630"/>
                    <a:pt x="20251" y="16615"/>
                    <a:pt x="20251" y="16615"/>
                  </a:cubicBezTo>
                  <a:close/>
                  <a:moveTo>
                    <a:pt x="16201" y="19938"/>
                  </a:moveTo>
                  <a:cubicBezTo>
                    <a:pt x="15455" y="19938"/>
                    <a:pt x="14851" y="19193"/>
                    <a:pt x="14851" y="18276"/>
                  </a:cubicBezTo>
                  <a:cubicBezTo>
                    <a:pt x="14851" y="17360"/>
                    <a:pt x="15455" y="16615"/>
                    <a:pt x="16201" y="16615"/>
                  </a:cubicBezTo>
                  <a:cubicBezTo>
                    <a:pt x="16946" y="16615"/>
                    <a:pt x="17551" y="17360"/>
                    <a:pt x="17551" y="18276"/>
                  </a:cubicBezTo>
                  <a:cubicBezTo>
                    <a:pt x="17551" y="19193"/>
                    <a:pt x="16946" y="19938"/>
                    <a:pt x="16201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1" y="1661"/>
                  </a:lnTo>
                  <a:cubicBezTo>
                    <a:pt x="12524" y="1661"/>
                    <a:pt x="12826" y="2033"/>
                    <a:pt x="12826" y="2492"/>
                  </a:cubicBezTo>
                  <a:lnTo>
                    <a:pt x="12826" y="11630"/>
                  </a:lnTo>
                  <a:cubicBezTo>
                    <a:pt x="12826" y="12089"/>
                    <a:pt x="12524" y="12461"/>
                    <a:pt x="12151" y="12461"/>
                  </a:cubicBezTo>
                  <a:cubicBezTo>
                    <a:pt x="12151" y="12461"/>
                    <a:pt x="2024" y="12461"/>
                    <a:pt x="2024" y="12461"/>
                  </a:cubicBezTo>
                  <a:close/>
                  <a:moveTo>
                    <a:pt x="21260" y="10248"/>
                  </a:moveTo>
                  <a:lnTo>
                    <a:pt x="18560" y="5263"/>
                  </a:lnTo>
                  <a:cubicBezTo>
                    <a:pt x="18183" y="4568"/>
                    <a:pt x="17553" y="4153"/>
                    <a:pt x="16876" y="4153"/>
                  </a:cubicBezTo>
                  <a:lnTo>
                    <a:pt x="14176" y="4153"/>
                  </a:lnTo>
                  <a:lnTo>
                    <a:pt x="14176" y="2492"/>
                  </a:lnTo>
                  <a:cubicBezTo>
                    <a:pt x="14176" y="1117"/>
                    <a:pt x="13267" y="0"/>
                    <a:pt x="12151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6" y="19107"/>
                  </a:lnTo>
                  <a:cubicBezTo>
                    <a:pt x="13898" y="20537"/>
                    <a:pt x="14946" y="21600"/>
                    <a:pt x="16201" y="21600"/>
                  </a:cubicBezTo>
                  <a:cubicBezTo>
                    <a:pt x="17454" y="21600"/>
                    <a:pt x="18502" y="20537"/>
                    <a:pt x="18804" y="19107"/>
                  </a:cubicBezTo>
                  <a:lnTo>
                    <a:pt x="19576" y="19107"/>
                  </a:lnTo>
                  <a:cubicBezTo>
                    <a:pt x="20692" y="19107"/>
                    <a:pt x="21600" y="17989"/>
                    <a:pt x="21600" y="16615"/>
                  </a:cubicBezTo>
                  <a:lnTo>
                    <a:pt x="21600" y="11630"/>
                  </a:lnTo>
                  <a:cubicBezTo>
                    <a:pt x="21600" y="11137"/>
                    <a:pt x="21483" y="10658"/>
                    <a:pt x="21260" y="10248"/>
                  </a:cubicBezTo>
                </a:path>
              </a:pathLst>
            </a:custGeom>
            <a:solidFill>
              <a:srgbClr val="120E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228600">
                <a:defRPr sz="15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/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440" name="矩形 57"/>
          <p:cNvSpPr txBox="1"/>
          <p:nvPr/>
        </p:nvSpPr>
        <p:spPr>
          <a:xfrm>
            <a:off x="463041" y="3470354"/>
            <a:ext cx="1803251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人工智能竞争的一个核心在于标识数据的完整性</a:t>
            </a:r>
          </a:p>
        </p:txBody>
      </p:sp>
      <p:sp>
        <p:nvSpPr>
          <p:cNvPr id="441" name="TextBox 1"/>
          <p:cNvSpPr txBox="1"/>
          <p:nvPr/>
        </p:nvSpPr>
        <p:spPr>
          <a:xfrm>
            <a:off x="680887" y="3086573"/>
            <a:ext cx="1526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丰富的训练数据</a:t>
            </a:r>
          </a:p>
        </p:txBody>
      </p:sp>
      <p:sp>
        <p:nvSpPr>
          <p:cNvPr id="442" name="矩形 66"/>
          <p:cNvSpPr txBox="1"/>
          <p:nvPr/>
        </p:nvSpPr>
        <p:spPr>
          <a:xfrm>
            <a:off x="3539732" y="3466448"/>
            <a:ext cx="1803251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独特且富于创造的智能算法</a:t>
            </a:r>
          </a:p>
        </p:txBody>
      </p:sp>
      <p:sp>
        <p:nvSpPr>
          <p:cNvPr id="443" name="TextBox 1"/>
          <p:cNvSpPr txBox="1"/>
          <p:nvPr/>
        </p:nvSpPr>
        <p:spPr>
          <a:xfrm>
            <a:off x="4062379" y="3082667"/>
            <a:ext cx="9169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智能算法</a:t>
            </a:r>
          </a:p>
        </p:txBody>
      </p:sp>
      <p:sp>
        <p:nvSpPr>
          <p:cNvPr id="444" name="矩形 69"/>
          <p:cNvSpPr txBox="1"/>
          <p:nvPr/>
        </p:nvSpPr>
        <p:spPr>
          <a:xfrm>
            <a:off x="6509215" y="3470354"/>
            <a:ext cx="1803252" cy="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12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针对我们的目标客户群体做精准推广</a:t>
            </a:r>
          </a:p>
        </p:txBody>
      </p:sp>
      <p:sp>
        <p:nvSpPr>
          <p:cNvPr id="445" name="TextBox 1"/>
          <p:cNvSpPr txBox="1"/>
          <p:nvPr/>
        </p:nvSpPr>
        <p:spPr>
          <a:xfrm>
            <a:off x="6727059" y="3086573"/>
            <a:ext cx="152653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600">
                <a:solidFill>
                  <a:schemeClr val="accent1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多元的推广渠道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120E0D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ww.33ppt.com">
  <a:themeElements>
    <a:clrScheme name="www.33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AB96E"/>
      </a:accent1>
      <a:accent2>
        <a:srgbClr val="120E0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ww.33ppt.com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www.33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