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1/29/2020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1/29/2020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1/29/2020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1/29/2020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Data Access Object </a:t>
            </a:r>
            <a:r>
              <a:rPr lang="en-US" dirty="0" smtClean="0"/>
              <a:t>Pattern</a:t>
            </a:r>
            <a:endParaRPr lang="en-US" dirty="0"/>
          </a:p>
        </p:txBody>
      </p:sp>
    </p:spTree>
    <p:extLst>
      <p:ext uri="{BB962C8B-B14F-4D97-AF65-F5344CB8AC3E}">
        <p14:creationId xmlns:p14="http://schemas.microsoft.com/office/powerpoint/2010/main" val="2910622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normAutofit lnSpcReduction="10000"/>
          </a:bodyPr>
          <a:lstStyle/>
          <a:p>
            <a:r>
              <a:rPr lang="en-US" dirty="0"/>
              <a:t>Data Access Object Pattern or DAO pattern is used to separate low level data accessing API or operations from high level business services. Following are the participants in Data Access Object Pattern.</a:t>
            </a:r>
          </a:p>
          <a:p>
            <a:r>
              <a:rPr lang="en-US" b="1" dirty="0"/>
              <a:t>Data Access Object Interface</a:t>
            </a:r>
            <a:r>
              <a:rPr lang="en-US" dirty="0"/>
              <a:t> - This interface defines the standard operations to be performed on a model object(s</a:t>
            </a:r>
            <a:r>
              <a:rPr lang="en-US" dirty="0" smtClean="0"/>
              <a:t>).</a:t>
            </a:r>
          </a:p>
          <a:p>
            <a:r>
              <a:rPr lang="en-US" b="1" dirty="0"/>
              <a:t>Data Access Object concrete class</a:t>
            </a:r>
            <a:r>
              <a:rPr lang="en-US" dirty="0"/>
              <a:t> - This class implements above interface. This class is responsible to get data from a data source which can be database / xml or any other storage mechanism</a:t>
            </a:r>
            <a:r>
              <a:rPr lang="en-US" dirty="0" smtClean="0"/>
              <a:t>.</a:t>
            </a:r>
          </a:p>
          <a:p>
            <a:r>
              <a:rPr lang="en-US" b="1" dirty="0"/>
              <a:t>Model Object or Value Object</a:t>
            </a:r>
            <a:r>
              <a:rPr lang="en-US" dirty="0"/>
              <a:t> - This object is simple </a:t>
            </a:r>
            <a:r>
              <a:rPr lang="en-US" dirty="0" smtClean="0"/>
              <a:t>model </a:t>
            </a:r>
            <a:r>
              <a:rPr lang="en-US" dirty="0"/>
              <a:t>containing </a:t>
            </a:r>
            <a:r>
              <a:rPr lang="en-US" dirty="0" smtClean="0"/>
              <a:t>properties to </a:t>
            </a:r>
            <a:r>
              <a:rPr lang="en-US" dirty="0"/>
              <a:t>store data retrieved using DAO class.</a:t>
            </a:r>
            <a:endParaRPr lang="en-US" dirty="0"/>
          </a:p>
        </p:txBody>
      </p:sp>
    </p:spTree>
    <p:extLst>
      <p:ext uri="{BB962C8B-B14F-4D97-AF65-F5344CB8AC3E}">
        <p14:creationId xmlns:p14="http://schemas.microsoft.com/office/powerpoint/2010/main" val="2785666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a:t>We are going to create a </a:t>
            </a:r>
            <a:r>
              <a:rPr lang="en-US" i="1" dirty="0"/>
              <a:t>Student</a:t>
            </a:r>
            <a:r>
              <a:rPr lang="en-US" dirty="0"/>
              <a:t> object acting as a Model or Value Object</a:t>
            </a:r>
            <a:r>
              <a:rPr lang="en-US" dirty="0" smtClean="0"/>
              <a:t>.</a:t>
            </a:r>
          </a:p>
          <a:p>
            <a:r>
              <a:rPr lang="en-US" i="1" dirty="0" err="1" smtClean="0"/>
              <a:t>StudentDao</a:t>
            </a:r>
            <a:r>
              <a:rPr lang="en-US" dirty="0"/>
              <a:t> is Data Access Object Interface</a:t>
            </a:r>
            <a:r>
              <a:rPr lang="en-US" dirty="0" smtClean="0"/>
              <a:t>.</a:t>
            </a:r>
          </a:p>
          <a:p>
            <a:r>
              <a:rPr lang="en-US" i="1" dirty="0" err="1" smtClean="0"/>
              <a:t>StudentDaoImpl</a:t>
            </a:r>
            <a:r>
              <a:rPr lang="en-US" dirty="0"/>
              <a:t> is concrete class implementing Data Access Object Interface</a:t>
            </a:r>
            <a:r>
              <a:rPr lang="en-US" dirty="0" smtClean="0"/>
              <a:t>.</a:t>
            </a:r>
          </a:p>
          <a:p>
            <a:r>
              <a:rPr lang="en-US" i="1" dirty="0" err="1"/>
              <a:t>DaoPatternDemo</a:t>
            </a:r>
            <a:r>
              <a:rPr lang="en-US" dirty="0"/>
              <a:t>, our demo class, will use </a:t>
            </a:r>
            <a:r>
              <a:rPr lang="en-US" i="1" dirty="0" err="1"/>
              <a:t>StudentDao</a:t>
            </a:r>
            <a:r>
              <a:rPr lang="en-US" dirty="0"/>
              <a:t> to demonstrate the use of Data Access Object pattern.</a:t>
            </a:r>
            <a:endParaRPr lang="en-US" dirty="0"/>
          </a:p>
        </p:txBody>
      </p:sp>
    </p:spTree>
    <p:extLst>
      <p:ext uri="{BB962C8B-B14F-4D97-AF65-F5344CB8AC3E}">
        <p14:creationId xmlns:p14="http://schemas.microsoft.com/office/powerpoint/2010/main" val="2431719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72937" y="822960"/>
            <a:ext cx="7589520" cy="4549140"/>
          </a:xfrm>
          <a:prstGeom prst="rect">
            <a:avLst/>
          </a:prstGeom>
        </p:spPr>
      </p:pic>
    </p:spTree>
    <p:extLst>
      <p:ext uri="{BB962C8B-B14F-4D97-AF65-F5344CB8AC3E}">
        <p14:creationId xmlns:p14="http://schemas.microsoft.com/office/powerpoint/2010/main" val="112395390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50</TotalTime>
  <Words>176</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Gill Sans MT</vt:lpstr>
      <vt:lpstr>Parcel</vt:lpstr>
      <vt:lpstr>Data Access Object Pattern</vt:lpstr>
      <vt:lpstr>definition</vt:lpstr>
      <vt:lpstr>implementation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Access Object Pattern</dc:title>
  <dc:creator>RehamGamal</dc:creator>
  <cp:lastModifiedBy>RehamGamal</cp:lastModifiedBy>
  <cp:revision>1</cp:revision>
  <dcterms:created xsi:type="dcterms:W3CDTF">2020-01-29T14:23:23Z</dcterms:created>
  <dcterms:modified xsi:type="dcterms:W3CDTF">2020-01-29T15:13:29Z</dcterms:modified>
</cp:coreProperties>
</file>