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Intercepting Filter </a:t>
            </a:r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2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89927"/>
            <a:ext cx="7729728" cy="118872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11027"/>
            <a:ext cx="7729728" cy="3710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intercepting filter design pattern is used when we want to do some pre-processing / post-processing with request or response of the application</a:t>
            </a:r>
            <a:r>
              <a:rPr lang="en-US" dirty="0" smtClean="0"/>
              <a:t>.</a:t>
            </a:r>
          </a:p>
          <a:p>
            <a:r>
              <a:rPr lang="en-US" dirty="0"/>
              <a:t>Filters are defined and applied on the request before passing the request to actual target application</a:t>
            </a:r>
            <a:r>
              <a:rPr lang="en-US" dirty="0" smtClean="0"/>
              <a:t>.</a:t>
            </a:r>
          </a:p>
          <a:p>
            <a:r>
              <a:rPr lang="en-US" dirty="0"/>
              <a:t>Filters can do the authentication/ authorization/ logging or tracking of request and then pass the requests to corresponding handlers</a:t>
            </a:r>
            <a:r>
              <a:rPr lang="en-US" dirty="0" smtClean="0"/>
              <a:t>.</a:t>
            </a:r>
          </a:p>
          <a:p>
            <a:r>
              <a:rPr lang="en-US" dirty="0"/>
              <a:t>Following are the entities of this type of design </a:t>
            </a:r>
            <a:r>
              <a:rPr lang="en-US" dirty="0" smtClean="0"/>
              <a:t>pattern:</a:t>
            </a:r>
          </a:p>
          <a:p>
            <a:r>
              <a:rPr lang="en-US" b="1" dirty="0"/>
              <a:t>Filter</a:t>
            </a:r>
            <a:r>
              <a:rPr lang="en-US" dirty="0"/>
              <a:t> - Filter which will performs certain task prior or after execution of request by request handler</a:t>
            </a:r>
            <a:r>
              <a:rPr lang="en-US" dirty="0" smtClean="0"/>
              <a:t>.</a:t>
            </a:r>
          </a:p>
          <a:p>
            <a:r>
              <a:rPr lang="en-US" b="1" dirty="0"/>
              <a:t>Target</a:t>
            </a:r>
            <a:r>
              <a:rPr lang="en-US" dirty="0"/>
              <a:t> - Target object is the request handler</a:t>
            </a:r>
          </a:p>
          <a:p>
            <a:r>
              <a:rPr lang="en-US" b="1" dirty="0" smtClean="0"/>
              <a:t>Filter </a:t>
            </a:r>
            <a:r>
              <a:rPr lang="en-US" b="1" dirty="0"/>
              <a:t>Manager</a:t>
            </a:r>
            <a:r>
              <a:rPr lang="en-US" dirty="0"/>
              <a:t> - Filter Manager manages the filters and Filter Chain</a:t>
            </a:r>
            <a:r>
              <a:rPr lang="en-US" dirty="0" smtClean="0"/>
              <a:t>.</a:t>
            </a:r>
          </a:p>
          <a:p>
            <a:r>
              <a:rPr lang="en-US" b="1" dirty="0"/>
              <a:t>Client</a:t>
            </a:r>
            <a:r>
              <a:rPr lang="en-US" dirty="0"/>
              <a:t> - Client is the object who sends request to the Target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create a </a:t>
            </a:r>
            <a:r>
              <a:rPr lang="en-US" i="1" dirty="0" err="1"/>
              <a:t>FilterChain</a:t>
            </a:r>
            <a:r>
              <a:rPr lang="en-US" dirty="0" err="1"/>
              <a:t>,</a:t>
            </a:r>
            <a:r>
              <a:rPr lang="en-US" i="1" dirty="0" err="1"/>
              <a:t>FilterManager</a:t>
            </a:r>
            <a:r>
              <a:rPr lang="en-US" dirty="0"/>
              <a:t>, </a:t>
            </a:r>
            <a:r>
              <a:rPr lang="en-US" i="1" dirty="0"/>
              <a:t>Target</a:t>
            </a:r>
            <a:r>
              <a:rPr lang="en-US" dirty="0"/>
              <a:t>, </a:t>
            </a:r>
            <a:r>
              <a:rPr lang="en-US" i="1" dirty="0"/>
              <a:t>Client</a:t>
            </a:r>
            <a:r>
              <a:rPr lang="en-US" dirty="0"/>
              <a:t> as various objects representing our entities</a:t>
            </a:r>
            <a:r>
              <a:rPr lang="en-US" dirty="0" smtClean="0"/>
              <a:t>.</a:t>
            </a:r>
          </a:p>
          <a:p>
            <a:r>
              <a:rPr lang="en-US" i="1" dirty="0" err="1"/>
              <a:t>AuthenticationFilter</a:t>
            </a:r>
            <a:r>
              <a:rPr lang="en-US" dirty="0"/>
              <a:t> and </a:t>
            </a:r>
            <a:r>
              <a:rPr lang="en-US" i="1" dirty="0" err="1"/>
              <a:t>DebugFilter</a:t>
            </a:r>
            <a:r>
              <a:rPr lang="en-US" dirty="0"/>
              <a:t> represent concrete filters</a:t>
            </a:r>
            <a:r>
              <a:rPr lang="en-US" dirty="0" smtClean="0"/>
              <a:t>.</a:t>
            </a:r>
          </a:p>
          <a:p>
            <a:r>
              <a:rPr lang="en-US" i="1" dirty="0" err="1"/>
              <a:t>InterceptingFilterDemo</a:t>
            </a:r>
            <a:r>
              <a:rPr lang="en-US" dirty="0"/>
              <a:t>, our demo class, will use </a:t>
            </a:r>
            <a:r>
              <a:rPr lang="en-US" i="1" dirty="0"/>
              <a:t>Client</a:t>
            </a:r>
            <a:r>
              <a:rPr lang="en-US" dirty="0"/>
              <a:t> to demonstrate Intercepting Filter Design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3" y="770709"/>
            <a:ext cx="7981406" cy="48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290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</TotalTime>
  <Words>86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Intercepting Filter Pattern</vt:lpstr>
      <vt:lpstr>definition</vt:lpstr>
      <vt:lpstr>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Intercepting Filter Pattern</dc:title>
  <dc:creator>Lenovo</dc:creator>
  <cp:lastModifiedBy>Lenovo</cp:lastModifiedBy>
  <cp:revision>1</cp:revision>
  <dcterms:created xsi:type="dcterms:W3CDTF">2020-02-02T07:28:20Z</dcterms:created>
  <dcterms:modified xsi:type="dcterms:W3CDTF">2020-02-02T07:34:23Z</dcterms:modified>
</cp:coreProperties>
</file>