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Pattern stands for Model-View-Controller Pattern. This pattern is used to separate application's concerns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/>
              <a:t>Model</a:t>
            </a:r>
            <a:r>
              <a:rPr lang="en-US" dirty="0"/>
              <a:t> - Model represents an object </a:t>
            </a:r>
            <a:r>
              <a:rPr lang="en-US" dirty="0" smtClean="0"/>
              <a:t>carrying </a:t>
            </a:r>
            <a:r>
              <a:rPr lang="en-US" dirty="0"/>
              <a:t>data. It </a:t>
            </a:r>
            <a:r>
              <a:rPr lang="en-US" dirty="0" smtClean="0"/>
              <a:t>can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also have logic to update controller if its data changes.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/>
              <a:t>View</a:t>
            </a:r>
            <a:r>
              <a:rPr lang="en-US" dirty="0"/>
              <a:t> - View represents the visualization of the data that model contains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/>
              <a:t>Controller</a:t>
            </a:r>
            <a:r>
              <a:rPr lang="en-US" dirty="0"/>
              <a:t> - Controller acts on both model and view. It controls </a:t>
            </a:r>
            <a:r>
              <a:rPr lang="en-US" dirty="0" smtClean="0"/>
              <a:t>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data flow into </a:t>
            </a:r>
            <a:r>
              <a:rPr lang="en-US" dirty="0" smtClean="0"/>
              <a:t>model </a:t>
            </a:r>
            <a:r>
              <a:rPr lang="en-US" dirty="0"/>
              <a:t>object and updates the view whenever data changes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It keeps view and model separate.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2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create a </a:t>
            </a:r>
            <a:r>
              <a:rPr lang="en-US" i="1" dirty="0"/>
              <a:t>Student</a:t>
            </a:r>
            <a:r>
              <a:rPr lang="en-US" dirty="0"/>
              <a:t> object acting as a model</a:t>
            </a:r>
            <a:r>
              <a:rPr lang="en-US" dirty="0" smtClean="0"/>
              <a:t>.</a:t>
            </a:r>
          </a:p>
          <a:p>
            <a:r>
              <a:rPr lang="en-US" i="1" dirty="0" err="1"/>
              <a:t>StudentView</a:t>
            </a:r>
            <a:r>
              <a:rPr lang="en-US" dirty="0"/>
              <a:t> will be a view class which can print student details on console and </a:t>
            </a:r>
            <a:r>
              <a:rPr lang="en-US" i="1" dirty="0" err="1"/>
              <a:t>StudentController</a:t>
            </a:r>
            <a:r>
              <a:rPr lang="en-US" dirty="0"/>
              <a:t> is the controller class responsible to store data in </a:t>
            </a:r>
            <a:r>
              <a:rPr lang="en-US" i="1" dirty="0"/>
              <a:t>Student</a:t>
            </a:r>
            <a:r>
              <a:rPr lang="en-US" dirty="0"/>
              <a:t> object and update view </a:t>
            </a:r>
            <a:r>
              <a:rPr lang="en-US" i="1" dirty="0" err="1"/>
              <a:t>StudentView</a:t>
            </a:r>
            <a:r>
              <a:rPr lang="en-US" dirty="0"/>
              <a:t> accordingly</a:t>
            </a:r>
            <a:r>
              <a:rPr lang="en-US" dirty="0" smtClean="0"/>
              <a:t>.</a:t>
            </a:r>
          </a:p>
          <a:p>
            <a:r>
              <a:rPr lang="en-US" i="1" dirty="0" err="1"/>
              <a:t>MVCPatternDemo</a:t>
            </a:r>
            <a:r>
              <a:rPr lang="en-US" dirty="0"/>
              <a:t>, our demo class, will use </a:t>
            </a:r>
            <a:r>
              <a:rPr lang="en-US" i="1" dirty="0" err="1"/>
              <a:t>StudentController</a:t>
            </a:r>
            <a:r>
              <a:rPr lang="en-US" dirty="0"/>
              <a:t> to demonstrate use of MVC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8" y="705394"/>
            <a:ext cx="8490856" cy="47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46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169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Mvc pattern</vt:lpstr>
      <vt:lpstr>definition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pattern</dc:title>
  <dc:creator>RehamGamal</dc:creator>
  <cp:lastModifiedBy>RehamGamal</cp:lastModifiedBy>
  <cp:revision>2</cp:revision>
  <dcterms:created xsi:type="dcterms:W3CDTF">2020-01-29T12:24:24Z</dcterms:created>
  <dcterms:modified xsi:type="dcterms:W3CDTF">2020-01-29T13:06:44Z</dcterms:modified>
</cp:coreProperties>
</file>