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Service </a:t>
            </a:r>
            <a:r>
              <a:rPr lang="it-IT" dirty="0"/>
              <a:t>Locator </a:t>
            </a:r>
            <a:r>
              <a:rPr lang="it-IT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6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639" y="193983"/>
            <a:ext cx="7729728" cy="681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639" y="1018903"/>
            <a:ext cx="7729728" cy="5617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service locator design pattern is used when we want to locate various services using JNDI </a:t>
            </a:r>
            <a:r>
              <a:rPr lang="en-US" dirty="0" smtClean="0"/>
              <a:t>lookup.</a:t>
            </a:r>
          </a:p>
          <a:p>
            <a:r>
              <a:rPr lang="en-US" dirty="0"/>
              <a:t>Considering high cost of looking up JNDI for a service, Service Locator pattern makes use of caching technique</a:t>
            </a:r>
            <a:r>
              <a:rPr lang="en-US" dirty="0" smtClean="0"/>
              <a:t>.</a:t>
            </a:r>
          </a:p>
          <a:p>
            <a:r>
              <a:rPr lang="en-US" dirty="0"/>
              <a:t> For the first time a service is required, Service Locator looks up in JNDI and caches the service object. </a:t>
            </a:r>
            <a:endParaRPr lang="en-US" dirty="0" smtClean="0"/>
          </a:p>
          <a:p>
            <a:r>
              <a:rPr lang="en-US" dirty="0"/>
              <a:t>Further lookup or same service via Service Locator is done in its cache which improves the performance of application to great extent. </a:t>
            </a:r>
            <a:endParaRPr lang="en-US" dirty="0" smtClean="0"/>
          </a:p>
          <a:p>
            <a:r>
              <a:rPr lang="en-US" dirty="0"/>
              <a:t>Following are the entities of this type of design </a:t>
            </a:r>
            <a:r>
              <a:rPr lang="en-US" dirty="0" smtClean="0"/>
              <a:t>pattern:</a:t>
            </a:r>
          </a:p>
          <a:p>
            <a:r>
              <a:rPr lang="en-US" b="1" dirty="0"/>
              <a:t>Service</a:t>
            </a:r>
            <a:r>
              <a:rPr lang="en-US" dirty="0"/>
              <a:t> - Actual Service which will process the request. Reference of such service is to be looked upon in JNDI server</a:t>
            </a:r>
            <a:r>
              <a:rPr lang="en-US" dirty="0" smtClean="0"/>
              <a:t>.</a:t>
            </a:r>
          </a:p>
          <a:p>
            <a:r>
              <a:rPr lang="en-US" b="1" dirty="0"/>
              <a:t>Context / Initial Context</a:t>
            </a:r>
            <a:r>
              <a:rPr lang="en-US" dirty="0"/>
              <a:t> - JNDI Context carries the reference to service used for lookup purpose</a:t>
            </a:r>
            <a:r>
              <a:rPr lang="en-US" dirty="0" smtClean="0"/>
              <a:t>.</a:t>
            </a:r>
          </a:p>
          <a:p>
            <a:r>
              <a:rPr lang="en-US" b="1" dirty="0"/>
              <a:t>Service Locator</a:t>
            </a:r>
            <a:r>
              <a:rPr lang="en-US" dirty="0"/>
              <a:t> - Service Locator is a single point of contact to get services by JNDI lookup caching the services</a:t>
            </a:r>
            <a:r>
              <a:rPr lang="en-US" dirty="0" smtClean="0"/>
              <a:t>.</a:t>
            </a:r>
          </a:p>
          <a:p>
            <a:r>
              <a:rPr lang="en-US" b="1" dirty="0"/>
              <a:t>Cache</a:t>
            </a:r>
            <a:r>
              <a:rPr lang="en-US" dirty="0"/>
              <a:t> - Cache to store references of services to reuse </a:t>
            </a:r>
            <a:r>
              <a:rPr lang="en-US" dirty="0" smtClean="0"/>
              <a:t>them</a:t>
            </a:r>
          </a:p>
          <a:p>
            <a:r>
              <a:rPr lang="en-US" b="1" dirty="0"/>
              <a:t>Client</a:t>
            </a:r>
            <a:r>
              <a:rPr lang="en-US" dirty="0"/>
              <a:t> - Client is the object that invokes the services via </a:t>
            </a:r>
            <a:r>
              <a:rPr lang="en-US" dirty="0" err="1"/>
              <a:t>ServiceLocator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create a </a:t>
            </a:r>
            <a:r>
              <a:rPr lang="en-US" i="1" dirty="0" err="1"/>
              <a:t>ServiceLocator</a:t>
            </a:r>
            <a:r>
              <a:rPr lang="en-US" dirty="0" err="1"/>
              <a:t>,</a:t>
            </a:r>
            <a:r>
              <a:rPr lang="en-US" i="1" dirty="0" err="1"/>
              <a:t>InitialContext</a:t>
            </a:r>
            <a:r>
              <a:rPr lang="en-US" dirty="0"/>
              <a:t>, </a:t>
            </a:r>
            <a:r>
              <a:rPr lang="en-US" i="1" dirty="0"/>
              <a:t>Cache</a:t>
            </a:r>
            <a:r>
              <a:rPr lang="en-US" dirty="0"/>
              <a:t>, </a:t>
            </a:r>
            <a:r>
              <a:rPr lang="en-US" i="1" dirty="0"/>
              <a:t>Service</a:t>
            </a:r>
            <a:r>
              <a:rPr lang="en-US" dirty="0"/>
              <a:t> as various objects representing our entities</a:t>
            </a:r>
            <a:r>
              <a:rPr lang="en-US" dirty="0" smtClean="0"/>
              <a:t>.</a:t>
            </a:r>
          </a:p>
          <a:p>
            <a:r>
              <a:rPr lang="en-US" i="1" dirty="0"/>
              <a:t>Service1</a:t>
            </a:r>
            <a:r>
              <a:rPr lang="en-US" dirty="0"/>
              <a:t> and </a:t>
            </a:r>
            <a:r>
              <a:rPr lang="en-US" i="1" dirty="0"/>
              <a:t>Service2</a:t>
            </a:r>
            <a:r>
              <a:rPr lang="en-US" dirty="0"/>
              <a:t> represent concrete services</a:t>
            </a:r>
            <a:r>
              <a:rPr lang="en-US" dirty="0" smtClean="0"/>
              <a:t>.</a:t>
            </a:r>
          </a:p>
          <a:p>
            <a:r>
              <a:rPr lang="en-US" i="1" dirty="0" err="1"/>
              <a:t>ServiceLocatorPatternDemo</a:t>
            </a:r>
            <a:r>
              <a:rPr lang="en-US" dirty="0"/>
              <a:t>, our demo class, is acting as a client here and will use </a:t>
            </a:r>
            <a:r>
              <a:rPr lang="en-US" i="1" dirty="0" err="1"/>
              <a:t>ServiceLocator</a:t>
            </a:r>
            <a:r>
              <a:rPr lang="en-US" dirty="0"/>
              <a:t> to demonstrate Service Locator Design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3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0" y="574766"/>
            <a:ext cx="778546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152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85</TotalTime>
  <Words>49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Service Locator Pattern</vt:lpstr>
      <vt:lpstr>definition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Locator Pattern</dc:title>
  <dc:creator>Lenovo</dc:creator>
  <cp:lastModifiedBy>Lenovo</cp:lastModifiedBy>
  <cp:revision>3</cp:revision>
  <dcterms:created xsi:type="dcterms:W3CDTF">2020-02-02T08:13:13Z</dcterms:created>
  <dcterms:modified xsi:type="dcterms:W3CDTF">2020-02-02T09:39:03Z</dcterms:modified>
</cp:coreProperties>
</file>