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Object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4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3172"/>
            <a:ext cx="7729728" cy="759605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110343"/>
            <a:ext cx="7729728" cy="4859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Transfer Object pattern is used when we want to pass data with multiple attributes in one shot from client to server</a:t>
            </a:r>
            <a:r>
              <a:rPr lang="en-US" dirty="0" smtClean="0"/>
              <a:t>.</a:t>
            </a:r>
          </a:p>
          <a:p>
            <a:r>
              <a:rPr lang="en-US" dirty="0"/>
              <a:t>Transfer object is also known as Value Object. </a:t>
            </a:r>
            <a:endParaRPr lang="en-US" dirty="0" smtClean="0"/>
          </a:p>
          <a:p>
            <a:r>
              <a:rPr lang="en-US" dirty="0"/>
              <a:t>Transfer Object is a simple POJO class having getter/setter methods and is serializable so that it can be transferred over the network</a:t>
            </a:r>
            <a:r>
              <a:rPr lang="en-US" dirty="0" smtClean="0"/>
              <a:t>.</a:t>
            </a:r>
          </a:p>
          <a:p>
            <a:r>
              <a:rPr lang="en-US" dirty="0"/>
              <a:t>It does not have any </a:t>
            </a:r>
            <a:r>
              <a:rPr lang="en-US" dirty="0" smtClean="0"/>
              <a:t>behavior, Server </a:t>
            </a:r>
            <a:r>
              <a:rPr lang="en-US" dirty="0"/>
              <a:t>Side business class normally fetches data from the database and fills the POJO and send it to the client or pass it by value</a:t>
            </a:r>
            <a:r>
              <a:rPr lang="en-US" dirty="0" smtClean="0"/>
              <a:t>.</a:t>
            </a:r>
          </a:p>
          <a:p>
            <a:r>
              <a:rPr lang="en-US" dirty="0"/>
              <a:t> For client, transfer object is </a:t>
            </a:r>
            <a:r>
              <a:rPr lang="en-US" dirty="0" smtClean="0"/>
              <a:t>read-only, Client </a:t>
            </a:r>
            <a:r>
              <a:rPr lang="en-US" dirty="0"/>
              <a:t>can create its own transfer object and pass it to server to update values in database in one shot</a:t>
            </a:r>
            <a:r>
              <a:rPr lang="en-US" dirty="0" smtClean="0"/>
              <a:t>.</a:t>
            </a:r>
          </a:p>
          <a:p>
            <a:r>
              <a:rPr lang="en-US" dirty="0"/>
              <a:t>Following are the entities of this type of design </a:t>
            </a:r>
            <a:r>
              <a:rPr lang="en-US" dirty="0" smtClean="0"/>
              <a:t>pattern:</a:t>
            </a:r>
          </a:p>
          <a:p>
            <a:r>
              <a:rPr lang="en-US" b="1" dirty="0"/>
              <a:t>Business Object</a:t>
            </a:r>
            <a:r>
              <a:rPr lang="en-US" dirty="0"/>
              <a:t> - Business Service fills the Transfer Object with data</a:t>
            </a:r>
            <a:r>
              <a:rPr lang="en-US" dirty="0" smtClean="0"/>
              <a:t>.</a:t>
            </a:r>
          </a:p>
          <a:p>
            <a:r>
              <a:rPr lang="en-US" b="1" dirty="0"/>
              <a:t>Transfer Object</a:t>
            </a:r>
            <a:r>
              <a:rPr lang="en-US" dirty="0"/>
              <a:t> - Simple POJO having methods to set/get attributes only.</a:t>
            </a:r>
          </a:p>
          <a:p>
            <a:r>
              <a:rPr lang="en-US" b="1" dirty="0" smtClean="0"/>
              <a:t>Client</a:t>
            </a:r>
            <a:r>
              <a:rPr lang="en-US" dirty="0"/>
              <a:t> - Client either requests or sends the Transfer Object to Business Object.</a:t>
            </a:r>
          </a:p>
        </p:txBody>
      </p:sp>
    </p:spTree>
    <p:extLst>
      <p:ext uri="{BB962C8B-B14F-4D97-AF65-F5344CB8AC3E}">
        <p14:creationId xmlns:p14="http://schemas.microsoft.com/office/powerpoint/2010/main" val="291870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create a </a:t>
            </a:r>
            <a:r>
              <a:rPr lang="en-US" i="1" dirty="0" err="1"/>
              <a:t>StudentBO</a:t>
            </a:r>
            <a:r>
              <a:rPr lang="en-US" dirty="0"/>
              <a:t> as Business Object</a:t>
            </a:r>
            <a:r>
              <a:rPr lang="en-US" dirty="0" smtClean="0"/>
              <a:t>, </a:t>
            </a:r>
            <a:r>
              <a:rPr lang="en-US" i="1" dirty="0" smtClean="0"/>
              <a:t>Student</a:t>
            </a:r>
            <a:r>
              <a:rPr lang="en-US" dirty="0"/>
              <a:t> as Transfer Object representing our entities</a:t>
            </a:r>
            <a:r>
              <a:rPr lang="en-US" dirty="0" smtClean="0"/>
              <a:t>.</a:t>
            </a:r>
          </a:p>
          <a:p>
            <a:r>
              <a:rPr lang="en-US" i="1" dirty="0" err="1"/>
              <a:t>TransferObjectPatternDemo</a:t>
            </a:r>
            <a:r>
              <a:rPr lang="en-US" dirty="0"/>
              <a:t>, our demo class, is acting as a client here and will use </a:t>
            </a:r>
            <a:r>
              <a:rPr lang="en-US" i="1" dirty="0" err="1"/>
              <a:t>StudentBO</a:t>
            </a:r>
            <a:r>
              <a:rPr lang="en-US" dirty="0"/>
              <a:t> and </a:t>
            </a:r>
            <a:r>
              <a:rPr lang="en-US" i="1" dirty="0"/>
              <a:t>Student</a:t>
            </a:r>
            <a:r>
              <a:rPr lang="en-US" dirty="0"/>
              <a:t> to demonstrate Transfer Object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28972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535577"/>
            <a:ext cx="8752114" cy="5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552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56</TotalTime>
  <Words>227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Transfer Object Pattern</vt:lpstr>
      <vt:lpstr>definition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Object Pattern</dc:title>
  <dc:creator>Lenovo</dc:creator>
  <cp:lastModifiedBy>Lenovo</cp:lastModifiedBy>
  <cp:revision>6</cp:revision>
  <dcterms:created xsi:type="dcterms:W3CDTF">2020-02-02T10:53:29Z</dcterms:created>
  <dcterms:modified xsi:type="dcterms:W3CDTF">2020-05-01T21:50:54Z</dcterms:modified>
</cp:coreProperties>
</file>