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75767-A8F0-40BF-80E2-D0D67CAB43A3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416BEF2-198A-4309-8C1E-3DD90CE10E03}">
      <dgm:prSet phldrT="[Texte]"/>
      <dgm:spPr/>
      <dgm:t>
        <a:bodyPr/>
        <a:lstStyle/>
        <a:p>
          <a:r>
            <a:rPr lang="fr-CH" dirty="0"/>
            <a:t>Distribution GNU/linux</a:t>
          </a:r>
        </a:p>
      </dgm:t>
    </dgm:pt>
    <dgm:pt modelId="{4594327A-26D1-4A03-AEB5-13AC6A7DD77E}" type="parTrans" cxnId="{17307E32-C316-4700-93DA-400A2A299830}">
      <dgm:prSet/>
      <dgm:spPr/>
      <dgm:t>
        <a:bodyPr/>
        <a:lstStyle/>
        <a:p>
          <a:endParaRPr lang="fr-CH"/>
        </a:p>
      </dgm:t>
    </dgm:pt>
    <dgm:pt modelId="{98762A48-CB2D-4208-95BC-D22E912DECE3}" type="sibTrans" cxnId="{17307E32-C316-4700-93DA-400A2A299830}">
      <dgm:prSet/>
      <dgm:spPr/>
      <dgm:t>
        <a:bodyPr/>
        <a:lstStyle/>
        <a:p>
          <a:endParaRPr lang="fr-CH"/>
        </a:p>
      </dgm:t>
    </dgm:pt>
    <dgm:pt modelId="{C3E8B5F6-36B8-4727-808A-A5B93C5CFA8B}">
      <dgm:prSet phldrT="[Texte]"/>
      <dgm:spPr/>
      <dgm:t>
        <a:bodyPr/>
        <a:lstStyle/>
        <a:p>
          <a:r>
            <a:rPr lang="fr-CH" dirty="0"/>
            <a:t>Proche du matériel</a:t>
          </a:r>
        </a:p>
      </dgm:t>
    </dgm:pt>
    <dgm:pt modelId="{406274B7-674C-4599-A785-9D516489BC8C}" type="parTrans" cxnId="{24D05F37-82F1-43D1-B3E3-F8B0EC57DB1B}">
      <dgm:prSet/>
      <dgm:spPr/>
      <dgm:t>
        <a:bodyPr/>
        <a:lstStyle/>
        <a:p>
          <a:endParaRPr lang="fr-CH"/>
        </a:p>
      </dgm:t>
    </dgm:pt>
    <dgm:pt modelId="{72318C1A-A61E-4ADD-95C1-0D225493F331}" type="sibTrans" cxnId="{24D05F37-82F1-43D1-B3E3-F8B0EC57DB1B}">
      <dgm:prSet/>
      <dgm:spPr/>
      <dgm:t>
        <a:bodyPr/>
        <a:lstStyle/>
        <a:p>
          <a:endParaRPr lang="fr-CH"/>
        </a:p>
      </dgm:t>
    </dgm:pt>
    <dgm:pt modelId="{54CBFF13-CF3D-423D-A2AE-03612A8ECA5B}">
      <dgm:prSet phldrT="[Texte]"/>
      <dgm:spPr/>
      <dgm:t>
        <a:bodyPr/>
        <a:lstStyle/>
        <a:p>
          <a:r>
            <a:rPr lang="fr-CH" dirty="0"/>
            <a:t>Optimisé</a:t>
          </a:r>
        </a:p>
      </dgm:t>
    </dgm:pt>
    <dgm:pt modelId="{C1B8F301-9D82-4BD3-A0F0-35043DD5BE02}" type="parTrans" cxnId="{CFF1C13B-ED53-4C62-8B51-17B7B95AE27B}">
      <dgm:prSet/>
      <dgm:spPr/>
      <dgm:t>
        <a:bodyPr/>
        <a:lstStyle/>
        <a:p>
          <a:endParaRPr lang="fr-CH"/>
        </a:p>
      </dgm:t>
    </dgm:pt>
    <dgm:pt modelId="{F34FC559-2790-40BA-9834-0BF33FE236DF}" type="sibTrans" cxnId="{CFF1C13B-ED53-4C62-8B51-17B7B95AE27B}">
      <dgm:prSet/>
      <dgm:spPr/>
      <dgm:t>
        <a:bodyPr/>
        <a:lstStyle/>
        <a:p>
          <a:endParaRPr lang="fr-CH"/>
        </a:p>
      </dgm:t>
    </dgm:pt>
    <dgm:pt modelId="{C2EC553E-44A5-4B2F-BCBC-37EA3E4331ED}" type="pres">
      <dgm:prSet presAssocID="{40175767-A8F0-40BF-80E2-D0D67CAB43A3}" presName="diagram" presStyleCnt="0">
        <dgm:presLayoutVars>
          <dgm:dir/>
          <dgm:resizeHandles val="exact"/>
        </dgm:presLayoutVars>
      </dgm:prSet>
      <dgm:spPr/>
    </dgm:pt>
    <dgm:pt modelId="{630AFEB7-B98A-4CA4-85FF-8E29E0762298}" type="pres">
      <dgm:prSet presAssocID="{F416BEF2-198A-4309-8C1E-3DD90CE10E03}" presName="node" presStyleLbl="node1" presStyleIdx="0" presStyleCnt="3">
        <dgm:presLayoutVars>
          <dgm:bulletEnabled val="1"/>
        </dgm:presLayoutVars>
      </dgm:prSet>
      <dgm:spPr/>
    </dgm:pt>
    <dgm:pt modelId="{25D40BC0-DC79-467D-A59F-4CFCA49F49CE}" type="pres">
      <dgm:prSet presAssocID="{98762A48-CB2D-4208-95BC-D22E912DECE3}" presName="sibTrans" presStyleCnt="0"/>
      <dgm:spPr/>
    </dgm:pt>
    <dgm:pt modelId="{FC1610B3-B2DB-4DB8-9324-A9DE9358F396}" type="pres">
      <dgm:prSet presAssocID="{C3E8B5F6-36B8-4727-808A-A5B93C5CFA8B}" presName="node" presStyleLbl="node1" presStyleIdx="1" presStyleCnt="3">
        <dgm:presLayoutVars>
          <dgm:bulletEnabled val="1"/>
        </dgm:presLayoutVars>
      </dgm:prSet>
      <dgm:spPr/>
    </dgm:pt>
    <dgm:pt modelId="{68258685-E964-42A0-BA25-14E7DC33AD03}" type="pres">
      <dgm:prSet presAssocID="{72318C1A-A61E-4ADD-95C1-0D225493F331}" presName="sibTrans" presStyleCnt="0"/>
      <dgm:spPr/>
    </dgm:pt>
    <dgm:pt modelId="{A6CBB71F-81FD-4AF9-9CCE-14668814B80B}" type="pres">
      <dgm:prSet presAssocID="{54CBFF13-CF3D-423D-A2AE-03612A8ECA5B}" presName="node" presStyleLbl="node1" presStyleIdx="2" presStyleCnt="3">
        <dgm:presLayoutVars>
          <dgm:bulletEnabled val="1"/>
        </dgm:presLayoutVars>
      </dgm:prSet>
      <dgm:spPr/>
    </dgm:pt>
  </dgm:ptLst>
  <dgm:cxnLst>
    <dgm:cxn modelId="{17307E32-C316-4700-93DA-400A2A299830}" srcId="{40175767-A8F0-40BF-80E2-D0D67CAB43A3}" destId="{F416BEF2-198A-4309-8C1E-3DD90CE10E03}" srcOrd="0" destOrd="0" parTransId="{4594327A-26D1-4A03-AEB5-13AC6A7DD77E}" sibTransId="{98762A48-CB2D-4208-95BC-D22E912DECE3}"/>
    <dgm:cxn modelId="{24D05F37-82F1-43D1-B3E3-F8B0EC57DB1B}" srcId="{40175767-A8F0-40BF-80E2-D0D67CAB43A3}" destId="{C3E8B5F6-36B8-4727-808A-A5B93C5CFA8B}" srcOrd="1" destOrd="0" parTransId="{406274B7-674C-4599-A785-9D516489BC8C}" sibTransId="{72318C1A-A61E-4ADD-95C1-0D225493F331}"/>
    <dgm:cxn modelId="{CFF1C13B-ED53-4C62-8B51-17B7B95AE27B}" srcId="{40175767-A8F0-40BF-80E2-D0D67CAB43A3}" destId="{54CBFF13-CF3D-423D-A2AE-03612A8ECA5B}" srcOrd="2" destOrd="0" parTransId="{C1B8F301-9D82-4BD3-A0F0-35043DD5BE02}" sibTransId="{F34FC559-2790-40BA-9834-0BF33FE236DF}"/>
    <dgm:cxn modelId="{D8376C60-8DE8-43AA-AAF7-DAA37C469C1E}" type="presOf" srcId="{F416BEF2-198A-4309-8C1E-3DD90CE10E03}" destId="{630AFEB7-B98A-4CA4-85FF-8E29E0762298}" srcOrd="0" destOrd="0" presId="urn:microsoft.com/office/officeart/2005/8/layout/default"/>
    <dgm:cxn modelId="{B5736259-208D-4017-A832-D68A869567B2}" type="presOf" srcId="{54CBFF13-CF3D-423D-A2AE-03612A8ECA5B}" destId="{A6CBB71F-81FD-4AF9-9CCE-14668814B80B}" srcOrd="0" destOrd="0" presId="urn:microsoft.com/office/officeart/2005/8/layout/default"/>
    <dgm:cxn modelId="{5D3B47B0-7F35-47CA-AB72-DCC1C5DEB2AB}" type="presOf" srcId="{40175767-A8F0-40BF-80E2-D0D67CAB43A3}" destId="{C2EC553E-44A5-4B2F-BCBC-37EA3E4331ED}" srcOrd="0" destOrd="0" presId="urn:microsoft.com/office/officeart/2005/8/layout/default"/>
    <dgm:cxn modelId="{C1F45FF2-9838-46B6-A9D0-984A892EAFAB}" type="presOf" srcId="{C3E8B5F6-36B8-4727-808A-A5B93C5CFA8B}" destId="{FC1610B3-B2DB-4DB8-9324-A9DE9358F396}" srcOrd="0" destOrd="0" presId="urn:microsoft.com/office/officeart/2005/8/layout/default"/>
    <dgm:cxn modelId="{D5AA6287-08BC-4E54-B8D3-63B09052FCAF}" type="presParOf" srcId="{C2EC553E-44A5-4B2F-BCBC-37EA3E4331ED}" destId="{630AFEB7-B98A-4CA4-85FF-8E29E0762298}" srcOrd="0" destOrd="0" presId="urn:microsoft.com/office/officeart/2005/8/layout/default"/>
    <dgm:cxn modelId="{75F16CA6-121C-4F39-8422-C23B947C1FBD}" type="presParOf" srcId="{C2EC553E-44A5-4B2F-BCBC-37EA3E4331ED}" destId="{25D40BC0-DC79-467D-A59F-4CFCA49F49CE}" srcOrd="1" destOrd="0" presId="urn:microsoft.com/office/officeart/2005/8/layout/default"/>
    <dgm:cxn modelId="{94117E45-FE8C-45FB-AB85-78CD598FEA34}" type="presParOf" srcId="{C2EC553E-44A5-4B2F-BCBC-37EA3E4331ED}" destId="{FC1610B3-B2DB-4DB8-9324-A9DE9358F396}" srcOrd="2" destOrd="0" presId="urn:microsoft.com/office/officeart/2005/8/layout/default"/>
    <dgm:cxn modelId="{9DF3AFF4-3A33-481F-B5B3-81FC2322AEFD}" type="presParOf" srcId="{C2EC553E-44A5-4B2F-BCBC-37EA3E4331ED}" destId="{68258685-E964-42A0-BA25-14E7DC33AD03}" srcOrd="3" destOrd="0" presId="urn:microsoft.com/office/officeart/2005/8/layout/default"/>
    <dgm:cxn modelId="{E168F279-B991-480C-A2B8-4157A521048A}" type="presParOf" srcId="{C2EC553E-44A5-4B2F-BCBC-37EA3E4331ED}" destId="{A6CBB71F-81FD-4AF9-9CCE-14668814B80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BD235-A07E-4FD8-BF12-6E489E05943D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D484F5F6-C119-4492-8FAD-C96E533D2CF1}">
      <dgm:prSet phldrT="[Texte]"/>
      <dgm:spPr/>
      <dgm:t>
        <a:bodyPr/>
        <a:lstStyle/>
        <a:p>
          <a:r>
            <a:rPr lang="fr-CH" dirty="0"/>
            <a:t>Installation manuelle</a:t>
          </a:r>
        </a:p>
      </dgm:t>
    </dgm:pt>
    <dgm:pt modelId="{D4F79710-2058-4320-88CD-863C317CE211}" type="parTrans" cxnId="{C8EABE91-E464-4A62-89A8-716AA3021A51}">
      <dgm:prSet/>
      <dgm:spPr/>
      <dgm:t>
        <a:bodyPr/>
        <a:lstStyle/>
        <a:p>
          <a:endParaRPr lang="fr-CH"/>
        </a:p>
      </dgm:t>
    </dgm:pt>
    <dgm:pt modelId="{6FDF4955-F981-4645-8BB5-6389D915CE18}" type="sibTrans" cxnId="{C8EABE91-E464-4A62-89A8-716AA3021A51}">
      <dgm:prSet/>
      <dgm:spPr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</dgm:spPr>
      <dgm:t>
        <a:bodyPr/>
        <a:lstStyle/>
        <a:p>
          <a:endParaRPr lang="fr-CH"/>
        </a:p>
      </dgm:t>
    </dgm:pt>
    <dgm:pt modelId="{34197ED6-A197-4B10-9041-6EE2281924DD}">
      <dgm:prSet phldrT="[Texte]"/>
      <dgm:spPr/>
      <dgm:t>
        <a:bodyPr/>
        <a:lstStyle/>
        <a:p>
          <a:r>
            <a:rPr lang="fr-CH" dirty="0"/>
            <a:t>Long</a:t>
          </a:r>
        </a:p>
      </dgm:t>
    </dgm:pt>
    <dgm:pt modelId="{C2C9C44A-0109-4511-9890-9C14E395A55E}" type="parTrans" cxnId="{8C0CAAF9-A5F4-47B2-AE8B-F919570D09CE}">
      <dgm:prSet/>
      <dgm:spPr/>
      <dgm:t>
        <a:bodyPr/>
        <a:lstStyle/>
        <a:p>
          <a:endParaRPr lang="fr-CH"/>
        </a:p>
      </dgm:t>
    </dgm:pt>
    <dgm:pt modelId="{97B52343-8838-40DD-A003-AD397750FD79}" type="sibTrans" cxnId="{8C0CAAF9-A5F4-47B2-AE8B-F919570D09C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  <dgm:extLst>
        <a:ext uri="{E40237B7-FDA0-4F09-8148-C483321AD2D9}">
          <dgm14:cNvPr xmlns:dgm14="http://schemas.microsoft.com/office/drawing/2010/diagram" id="0" name="" descr="Horloge avec un remplissage uni"/>
        </a:ext>
      </dgm:extLst>
    </dgm:pt>
    <dgm:pt modelId="{7BBF45C5-47D8-4356-9E55-0B7CB02B610A}">
      <dgm:prSet phldrT="[Texte]"/>
      <dgm:spPr/>
      <dgm:t>
        <a:bodyPr/>
        <a:lstStyle/>
        <a:p>
          <a:r>
            <a:rPr lang="fr-CH" dirty="0"/>
            <a:t>Compliqué</a:t>
          </a:r>
        </a:p>
      </dgm:t>
    </dgm:pt>
    <dgm:pt modelId="{43CCE1A6-B6DD-43B9-8539-A9B9F801913B}" type="parTrans" cxnId="{16D4DDEC-5984-42F1-BDD4-2C5132560D27}">
      <dgm:prSet/>
      <dgm:spPr/>
      <dgm:t>
        <a:bodyPr/>
        <a:lstStyle/>
        <a:p>
          <a:endParaRPr lang="fr-CH"/>
        </a:p>
      </dgm:t>
    </dgm:pt>
    <dgm:pt modelId="{6E627332-8089-41B6-AB97-4649897541E2}" type="sibTrans" cxnId="{16D4DDEC-5984-42F1-BDD4-2C5132560D2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  <dgm:extLst>
        <a:ext uri="{E40237B7-FDA0-4F09-8148-C483321AD2D9}">
          <dgm14:cNvPr xmlns:dgm14="http://schemas.microsoft.com/office/drawing/2010/diagram" id="0" name="" descr="Partie gauche du cerveau avec un remplissage uni"/>
        </a:ext>
      </dgm:extLst>
    </dgm:pt>
    <dgm:pt modelId="{B3A87021-7D76-42A7-8694-428E78D9781E}">
      <dgm:prSet phldrT="[Texte]"/>
      <dgm:spPr/>
      <dgm:t>
        <a:bodyPr/>
        <a:lstStyle/>
        <a:p>
          <a:r>
            <a:rPr lang="fr-CH" dirty="0"/>
            <a:t>Risque d’échec</a:t>
          </a:r>
        </a:p>
      </dgm:t>
    </dgm:pt>
    <dgm:pt modelId="{F7FFF4C9-C83E-4E43-9880-FBB0577E6033}" type="parTrans" cxnId="{4C688FE7-C176-4B4D-93DC-D5465439DF2F}">
      <dgm:prSet/>
      <dgm:spPr/>
      <dgm:t>
        <a:bodyPr/>
        <a:lstStyle/>
        <a:p>
          <a:endParaRPr lang="fr-CH"/>
        </a:p>
      </dgm:t>
    </dgm:pt>
    <dgm:pt modelId="{2A2BADDA-C8D7-4A4A-B575-3D4031D9D302}" type="sibTrans" cxnId="{4C688FE7-C176-4B4D-93DC-D5465439DF2F}">
      <dgm:prSet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CH"/>
        </a:p>
      </dgm:t>
    </dgm:pt>
    <dgm:pt modelId="{B6826DB2-243D-43CD-8E17-0B644D507478}" type="pres">
      <dgm:prSet presAssocID="{6B0BD235-A07E-4FD8-BF12-6E489E05943D}" presName="Name0" presStyleCnt="0">
        <dgm:presLayoutVars>
          <dgm:chMax val="7"/>
          <dgm:chPref val="7"/>
          <dgm:dir/>
        </dgm:presLayoutVars>
      </dgm:prSet>
      <dgm:spPr/>
    </dgm:pt>
    <dgm:pt modelId="{EF889840-C1BD-4A65-B6BD-335B1F7494A2}" type="pres">
      <dgm:prSet presAssocID="{6B0BD235-A07E-4FD8-BF12-6E489E05943D}" presName="Name1" presStyleCnt="0"/>
      <dgm:spPr/>
    </dgm:pt>
    <dgm:pt modelId="{048C14E4-D207-4F03-B5B2-28A893109F83}" type="pres">
      <dgm:prSet presAssocID="{6FDF4955-F981-4645-8BB5-6389D915CE18}" presName="picture_1" presStyleCnt="0"/>
      <dgm:spPr/>
    </dgm:pt>
    <dgm:pt modelId="{CC1305A7-4E44-4AC2-9EA1-46EB2ED318DB}" type="pres">
      <dgm:prSet presAssocID="{6FDF4955-F981-4645-8BB5-6389D915CE18}" presName="pictureRepeatNode" presStyleLbl="alignImgPlace1" presStyleIdx="0" presStyleCnt="4"/>
      <dgm:spPr/>
    </dgm:pt>
    <dgm:pt modelId="{EEFAC0F1-2497-416C-91B9-00CC9AEF79FA}" type="pres">
      <dgm:prSet presAssocID="{D484F5F6-C119-4492-8FAD-C96E533D2CF1}" presName="text_1" presStyleLbl="node1" presStyleIdx="0" presStyleCnt="0">
        <dgm:presLayoutVars>
          <dgm:bulletEnabled val="1"/>
        </dgm:presLayoutVars>
      </dgm:prSet>
      <dgm:spPr/>
    </dgm:pt>
    <dgm:pt modelId="{9289515A-2EE3-4252-AB58-5680D3657667}" type="pres">
      <dgm:prSet presAssocID="{97B52343-8838-40DD-A003-AD397750FD79}" presName="picture_2" presStyleCnt="0"/>
      <dgm:spPr/>
    </dgm:pt>
    <dgm:pt modelId="{82D46497-7337-4F00-8C0D-AA7C2E334F24}" type="pres">
      <dgm:prSet presAssocID="{97B52343-8838-40DD-A003-AD397750FD79}" presName="pictureRepeatNode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47CDCD0A-901C-4884-A38F-600F56F60B7A}" type="pres">
      <dgm:prSet presAssocID="{34197ED6-A197-4B10-9041-6EE2281924DD}" presName="line_2" presStyleLbl="parChTrans1D1" presStyleIdx="0" presStyleCnt="3"/>
      <dgm:spPr/>
    </dgm:pt>
    <dgm:pt modelId="{A4604A6D-5EF9-47BB-AB27-3F7389B7C8F5}" type="pres">
      <dgm:prSet presAssocID="{34197ED6-A197-4B10-9041-6EE2281924DD}" presName="textparent_2" presStyleLbl="node1" presStyleIdx="0" presStyleCnt="0"/>
      <dgm:spPr/>
    </dgm:pt>
    <dgm:pt modelId="{61766B03-FF44-47AA-BE6D-C2579FD64C42}" type="pres">
      <dgm:prSet presAssocID="{34197ED6-A197-4B10-9041-6EE2281924DD}" presName="text_2" presStyleLbl="revTx" presStyleIdx="0" presStyleCnt="3">
        <dgm:presLayoutVars>
          <dgm:bulletEnabled val="1"/>
        </dgm:presLayoutVars>
      </dgm:prSet>
      <dgm:spPr/>
    </dgm:pt>
    <dgm:pt modelId="{6B5A93E2-F470-4283-B393-0940E0FBDB6F}" type="pres">
      <dgm:prSet presAssocID="{6E627332-8089-41B6-AB97-4649897541E2}" presName="picture_3" presStyleCnt="0"/>
      <dgm:spPr/>
    </dgm:pt>
    <dgm:pt modelId="{4C82D53B-DC01-4DC3-AEDD-FEB49F5D2B6C}" type="pres">
      <dgm:prSet presAssocID="{6E627332-8089-41B6-AB97-4649897541E2}" presName="pictureRepeatNode" presStyleLbl="align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</dgm:pt>
    <dgm:pt modelId="{61A4BF21-5E78-4C16-B369-5DF7AD1A971F}" type="pres">
      <dgm:prSet presAssocID="{7BBF45C5-47D8-4356-9E55-0B7CB02B610A}" presName="line_3" presStyleLbl="parChTrans1D1" presStyleIdx="1" presStyleCnt="3"/>
      <dgm:spPr/>
    </dgm:pt>
    <dgm:pt modelId="{14426BE8-B6F3-410A-9E61-276E0673424E}" type="pres">
      <dgm:prSet presAssocID="{7BBF45C5-47D8-4356-9E55-0B7CB02B610A}" presName="textparent_3" presStyleLbl="node1" presStyleIdx="0" presStyleCnt="0"/>
      <dgm:spPr/>
    </dgm:pt>
    <dgm:pt modelId="{4675668E-AD12-41CA-A51A-2F335F109FD7}" type="pres">
      <dgm:prSet presAssocID="{7BBF45C5-47D8-4356-9E55-0B7CB02B610A}" presName="text_3" presStyleLbl="revTx" presStyleIdx="1" presStyleCnt="3">
        <dgm:presLayoutVars>
          <dgm:bulletEnabled val="1"/>
        </dgm:presLayoutVars>
      </dgm:prSet>
      <dgm:spPr/>
    </dgm:pt>
    <dgm:pt modelId="{DCDB7703-C75E-496F-83D9-D5E77413F972}" type="pres">
      <dgm:prSet presAssocID="{2A2BADDA-C8D7-4A4A-B575-3D4031D9D302}" presName="picture_4" presStyleCnt="0"/>
      <dgm:spPr/>
    </dgm:pt>
    <dgm:pt modelId="{09734128-D811-4534-965B-32EE9F410E5D}" type="pres">
      <dgm:prSet presAssocID="{2A2BADDA-C8D7-4A4A-B575-3D4031D9D302}" presName="pictureRepeatNode" presStyleLbl="alignImgPlace1" presStyleIdx="3" presStyleCnt="4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4052FADB-7930-4738-B24E-3E09FFBD793A}" type="pres">
      <dgm:prSet presAssocID="{B3A87021-7D76-42A7-8694-428E78D9781E}" presName="line_4" presStyleLbl="parChTrans1D1" presStyleIdx="2" presStyleCnt="3"/>
      <dgm:spPr/>
    </dgm:pt>
    <dgm:pt modelId="{F30AD35B-6779-4E80-AFF3-6D760B9FE9EE}" type="pres">
      <dgm:prSet presAssocID="{B3A87021-7D76-42A7-8694-428E78D9781E}" presName="textparent_4" presStyleLbl="node1" presStyleIdx="0" presStyleCnt="0"/>
      <dgm:spPr/>
    </dgm:pt>
    <dgm:pt modelId="{7F46C1EE-0A2E-470F-9E46-02B01743E952}" type="pres">
      <dgm:prSet presAssocID="{B3A87021-7D76-42A7-8694-428E78D9781E}" presName="text_4" presStyleLbl="revTx" presStyleIdx="2" presStyleCnt="3">
        <dgm:presLayoutVars>
          <dgm:bulletEnabled val="1"/>
        </dgm:presLayoutVars>
      </dgm:prSet>
      <dgm:spPr/>
    </dgm:pt>
  </dgm:ptLst>
  <dgm:cxnLst>
    <dgm:cxn modelId="{0ECD1A08-A530-4628-90C4-253BCEC101F9}" type="presOf" srcId="{2A2BADDA-C8D7-4A4A-B575-3D4031D9D302}" destId="{09734128-D811-4534-965B-32EE9F410E5D}" srcOrd="0" destOrd="0" presId="urn:microsoft.com/office/officeart/2008/layout/CircularPictureCallout"/>
    <dgm:cxn modelId="{C73EF317-99B3-4625-BA01-5A658FF87906}" type="presOf" srcId="{6FDF4955-F981-4645-8BB5-6389D915CE18}" destId="{CC1305A7-4E44-4AC2-9EA1-46EB2ED318DB}" srcOrd="0" destOrd="0" presId="urn:microsoft.com/office/officeart/2008/layout/CircularPictureCallout"/>
    <dgm:cxn modelId="{1A03EB2B-C97C-4D75-B7F9-8C344DBE2BC2}" type="presOf" srcId="{97B52343-8838-40DD-A003-AD397750FD79}" destId="{82D46497-7337-4F00-8C0D-AA7C2E334F24}" srcOrd="0" destOrd="0" presId="urn:microsoft.com/office/officeart/2008/layout/CircularPictureCallout"/>
    <dgm:cxn modelId="{3948C243-A34E-4B80-9DD5-E5DB136DAD5A}" type="presOf" srcId="{6B0BD235-A07E-4FD8-BF12-6E489E05943D}" destId="{B6826DB2-243D-43CD-8E17-0B644D507478}" srcOrd="0" destOrd="0" presId="urn:microsoft.com/office/officeart/2008/layout/CircularPictureCallout"/>
    <dgm:cxn modelId="{446F606F-F9FB-4D6D-9C6F-6230EBBEB3A0}" type="presOf" srcId="{D484F5F6-C119-4492-8FAD-C96E533D2CF1}" destId="{EEFAC0F1-2497-416C-91B9-00CC9AEF79FA}" srcOrd="0" destOrd="0" presId="urn:microsoft.com/office/officeart/2008/layout/CircularPictureCallout"/>
    <dgm:cxn modelId="{EC30B755-1555-4C43-9D3C-113374DC6C26}" type="presOf" srcId="{6E627332-8089-41B6-AB97-4649897541E2}" destId="{4C82D53B-DC01-4DC3-AEDD-FEB49F5D2B6C}" srcOrd="0" destOrd="0" presId="urn:microsoft.com/office/officeart/2008/layout/CircularPictureCallout"/>
    <dgm:cxn modelId="{9072DF84-A1C0-4BC7-A268-FF001E082F69}" type="presOf" srcId="{B3A87021-7D76-42A7-8694-428E78D9781E}" destId="{7F46C1EE-0A2E-470F-9E46-02B01743E952}" srcOrd="0" destOrd="0" presId="urn:microsoft.com/office/officeart/2008/layout/CircularPictureCallout"/>
    <dgm:cxn modelId="{C8EABE91-E464-4A62-89A8-716AA3021A51}" srcId="{6B0BD235-A07E-4FD8-BF12-6E489E05943D}" destId="{D484F5F6-C119-4492-8FAD-C96E533D2CF1}" srcOrd="0" destOrd="0" parTransId="{D4F79710-2058-4320-88CD-863C317CE211}" sibTransId="{6FDF4955-F981-4645-8BB5-6389D915CE18}"/>
    <dgm:cxn modelId="{3E4A4FA2-FACD-4158-B55F-531C37BCA565}" type="presOf" srcId="{34197ED6-A197-4B10-9041-6EE2281924DD}" destId="{61766B03-FF44-47AA-BE6D-C2579FD64C42}" srcOrd="0" destOrd="0" presId="urn:microsoft.com/office/officeart/2008/layout/CircularPictureCallout"/>
    <dgm:cxn modelId="{4C688FE7-C176-4B4D-93DC-D5465439DF2F}" srcId="{6B0BD235-A07E-4FD8-BF12-6E489E05943D}" destId="{B3A87021-7D76-42A7-8694-428E78D9781E}" srcOrd="3" destOrd="0" parTransId="{F7FFF4C9-C83E-4E43-9880-FBB0577E6033}" sibTransId="{2A2BADDA-C8D7-4A4A-B575-3D4031D9D302}"/>
    <dgm:cxn modelId="{16D4DDEC-5984-42F1-BDD4-2C5132560D27}" srcId="{6B0BD235-A07E-4FD8-BF12-6E489E05943D}" destId="{7BBF45C5-47D8-4356-9E55-0B7CB02B610A}" srcOrd="2" destOrd="0" parTransId="{43CCE1A6-B6DD-43B9-8539-A9B9F801913B}" sibTransId="{6E627332-8089-41B6-AB97-4649897541E2}"/>
    <dgm:cxn modelId="{6A7A0EED-9B0A-4692-AFB3-4847B4DAA8A4}" type="presOf" srcId="{7BBF45C5-47D8-4356-9E55-0B7CB02B610A}" destId="{4675668E-AD12-41CA-A51A-2F335F109FD7}" srcOrd="0" destOrd="0" presId="urn:microsoft.com/office/officeart/2008/layout/CircularPictureCallout"/>
    <dgm:cxn modelId="{8C0CAAF9-A5F4-47B2-AE8B-F919570D09CE}" srcId="{6B0BD235-A07E-4FD8-BF12-6E489E05943D}" destId="{34197ED6-A197-4B10-9041-6EE2281924DD}" srcOrd="1" destOrd="0" parTransId="{C2C9C44A-0109-4511-9890-9C14E395A55E}" sibTransId="{97B52343-8838-40DD-A003-AD397750FD79}"/>
    <dgm:cxn modelId="{AE93C5D1-7864-4484-A5A9-02EC46FBC1F5}" type="presParOf" srcId="{B6826DB2-243D-43CD-8E17-0B644D507478}" destId="{EF889840-C1BD-4A65-B6BD-335B1F7494A2}" srcOrd="0" destOrd="0" presId="urn:microsoft.com/office/officeart/2008/layout/CircularPictureCallout"/>
    <dgm:cxn modelId="{BCDB244E-E282-4163-A395-FD6EA01CBBBF}" type="presParOf" srcId="{EF889840-C1BD-4A65-B6BD-335B1F7494A2}" destId="{048C14E4-D207-4F03-B5B2-28A893109F83}" srcOrd="0" destOrd="0" presId="urn:microsoft.com/office/officeart/2008/layout/CircularPictureCallout"/>
    <dgm:cxn modelId="{23422FE3-6787-40D6-8016-CDC3FBC947C0}" type="presParOf" srcId="{048C14E4-D207-4F03-B5B2-28A893109F83}" destId="{CC1305A7-4E44-4AC2-9EA1-46EB2ED318DB}" srcOrd="0" destOrd="0" presId="urn:microsoft.com/office/officeart/2008/layout/CircularPictureCallout"/>
    <dgm:cxn modelId="{E8ECFBA1-28F7-4616-BBC3-7B85944EE3DB}" type="presParOf" srcId="{EF889840-C1BD-4A65-B6BD-335B1F7494A2}" destId="{EEFAC0F1-2497-416C-91B9-00CC9AEF79FA}" srcOrd="1" destOrd="0" presId="urn:microsoft.com/office/officeart/2008/layout/CircularPictureCallout"/>
    <dgm:cxn modelId="{681629DF-4C68-40CF-BE63-13FA9110FA11}" type="presParOf" srcId="{EF889840-C1BD-4A65-B6BD-335B1F7494A2}" destId="{9289515A-2EE3-4252-AB58-5680D3657667}" srcOrd="2" destOrd="0" presId="urn:microsoft.com/office/officeart/2008/layout/CircularPictureCallout"/>
    <dgm:cxn modelId="{7EB93837-0144-4076-8292-8F4FC6462F88}" type="presParOf" srcId="{9289515A-2EE3-4252-AB58-5680D3657667}" destId="{82D46497-7337-4F00-8C0D-AA7C2E334F24}" srcOrd="0" destOrd="0" presId="urn:microsoft.com/office/officeart/2008/layout/CircularPictureCallout"/>
    <dgm:cxn modelId="{EB8BF7DB-512B-4B40-A5DB-12CFBB10600B}" type="presParOf" srcId="{EF889840-C1BD-4A65-B6BD-335B1F7494A2}" destId="{47CDCD0A-901C-4884-A38F-600F56F60B7A}" srcOrd="3" destOrd="0" presId="urn:microsoft.com/office/officeart/2008/layout/CircularPictureCallout"/>
    <dgm:cxn modelId="{90995939-A200-4A47-84FF-9F108895AA5F}" type="presParOf" srcId="{EF889840-C1BD-4A65-B6BD-335B1F7494A2}" destId="{A4604A6D-5EF9-47BB-AB27-3F7389B7C8F5}" srcOrd="4" destOrd="0" presId="urn:microsoft.com/office/officeart/2008/layout/CircularPictureCallout"/>
    <dgm:cxn modelId="{4D700B13-C6D1-481E-8C4A-5BAAA41AADDB}" type="presParOf" srcId="{A4604A6D-5EF9-47BB-AB27-3F7389B7C8F5}" destId="{61766B03-FF44-47AA-BE6D-C2579FD64C42}" srcOrd="0" destOrd="0" presId="urn:microsoft.com/office/officeart/2008/layout/CircularPictureCallout"/>
    <dgm:cxn modelId="{6448597D-65B7-44C8-91E2-396C63F8E89F}" type="presParOf" srcId="{EF889840-C1BD-4A65-B6BD-335B1F7494A2}" destId="{6B5A93E2-F470-4283-B393-0940E0FBDB6F}" srcOrd="5" destOrd="0" presId="urn:microsoft.com/office/officeart/2008/layout/CircularPictureCallout"/>
    <dgm:cxn modelId="{059D124C-AEB8-4205-87A4-400EAADFD73D}" type="presParOf" srcId="{6B5A93E2-F470-4283-B393-0940E0FBDB6F}" destId="{4C82D53B-DC01-4DC3-AEDD-FEB49F5D2B6C}" srcOrd="0" destOrd="0" presId="urn:microsoft.com/office/officeart/2008/layout/CircularPictureCallout"/>
    <dgm:cxn modelId="{CC9F9E57-FC67-4340-B425-1E0E9AD487BD}" type="presParOf" srcId="{EF889840-C1BD-4A65-B6BD-335B1F7494A2}" destId="{61A4BF21-5E78-4C16-B369-5DF7AD1A971F}" srcOrd="6" destOrd="0" presId="urn:microsoft.com/office/officeart/2008/layout/CircularPictureCallout"/>
    <dgm:cxn modelId="{952FE739-9FDC-4F94-B52E-9A4E329D0FB6}" type="presParOf" srcId="{EF889840-C1BD-4A65-B6BD-335B1F7494A2}" destId="{14426BE8-B6F3-410A-9E61-276E0673424E}" srcOrd="7" destOrd="0" presId="urn:microsoft.com/office/officeart/2008/layout/CircularPictureCallout"/>
    <dgm:cxn modelId="{FB6D93B4-F1C6-4685-9441-2B1EFD518C6B}" type="presParOf" srcId="{14426BE8-B6F3-410A-9E61-276E0673424E}" destId="{4675668E-AD12-41CA-A51A-2F335F109FD7}" srcOrd="0" destOrd="0" presId="urn:microsoft.com/office/officeart/2008/layout/CircularPictureCallout"/>
    <dgm:cxn modelId="{CBE3D48E-6297-4C2D-878F-BC53C90F21C1}" type="presParOf" srcId="{EF889840-C1BD-4A65-B6BD-335B1F7494A2}" destId="{DCDB7703-C75E-496F-83D9-D5E77413F972}" srcOrd="8" destOrd="0" presId="urn:microsoft.com/office/officeart/2008/layout/CircularPictureCallout"/>
    <dgm:cxn modelId="{AB9417E2-66A8-4702-9448-0D3F1472F42D}" type="presParOf" srcId="{DCDB7703-C75E-496F-83D9-D5E77413F972}" destId="{09734128-D811-4534-965B-32EE9F410E5D}" srcOrd="0" destOrd="0" presId="urn:microsoft.com/office/officeart/2008/layout/CircularPictureCallout"/>
    <dgm:cxn modelId="{E54BF9E5-37A3-4F16-9BBA-BD69C0FBE8A4}" type="presParOf" srcId="{EF889840-C1BD-4A65-B6BD-335B1F7494A2}" destId="{4052FADB-7930-4738-B24E-3E09FFBD793A}" srcOrd="9" destOrd="0" presId="urn:microsoft.com/office/officeart/2008/layout/CircularPictureCallout"/>
    <dgm:cxn modelId="{BD29EDC6-1D3E-4988-9A7F-891316805715}" type="presParOf" srcId="{EF889840-C1BD-4A65-B6BD-335B1F7494A2}" destId="{F30AD35B-6779-4E80-AFF3-6D760B9FE9EE}" srcOrd="10" destOrd="0" presId="urn:microsoft.com/office/officeart/2008/layout/CircularPictureCallout"/>
    <dgm:cxn modelId="{8FAB59FB-F2AB-4184-8669-64FAD4F47096}" type="presParOf" srcId="{F30AD35B-6779-4E80-AFF3-6D760B9FE9EE}" destId="{7F46C1EE-0A2E-470F-9E46-02B01743E95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F9D09C-927F-4585-AC0E-92D419A913F3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</dgm:pt>
    <dgm:pt modelId="{7202C788-E7B7-4A60-850C-577E60C89413}">
      <dgm:prSet phldrT="[Texte]" custT="1"/>
      <dgm:spPr/>
      <dgm:t>
        <a:bodyPr/>
        <a:lstStyle/>
        <a:p>
          <a:r>
            <a:rPr lang="fr-CH" sz="2800" dirty="0"/>
            <a:t>Notre installateur </a:t>
          </a:r>
          <a:r>
            <a:rPr lang="fr-CH" sz="2800" dirty="0" err="1"/>
            <a:t>gentoo</a:t>
          </a:r>
          <a:r>
            <a:rPr lang="fr-CH" sz="2800" dirty="0"/>
            <a:t> !</a:t>
          </a:r>
        </a:p>
      </dgm:t>
    </dgm:pt>
    <dgm:pt modelId="{EF1E13EC-A4A5-4343-98B4-97E0DFE91ABC}" type="parTrans" cxnId="{36810F66-3FD7-4AD4-B176-B5B8D2196A9E}">
      <dgm:prSet/>
      <dgm:spPr/>
      <dgm:t>
        <a:bodyPr/>
        <a:lstStyle/>
        <a:p>
          <a:endParaRPr lang="fr-CH"/>
        </a:p>
      </dgm:t>
    </dgm:pt>
    <dgm:pt modelId="{27C35706-9D54-43AA-B5A1-B081EFE17077}" type="sibTrans" cxnId="{36810F66-3FD7-4AD4-B176-B5B8D2196A9E}">
      <dgm:prSet/>
      <dgm:spPr/>
      <dgm:t>
        <a:bodyPr/>
        <a:lstStyle/>
        <a:p>
          <a:endParaRPr lang="fr-CH"/>
        </a:p>
      </dgm:t>
    </dgm:pt>
    <dgm:pt modelId="{F52FFD8A-6105-40B2-A102-BFA7A5B71FBC}" type="pres">
      <dgm:prSet presAssocID="{86F9D09C-927F-4585-AC0E-92D419A913F3}" presName="Name0" presStyleCnt="0">
        <dgm:presLayoutVars>
          <dgm:chMax/>
          <dgm:chPref/>
          <dgm:dir/>
          <dgm:animLvl val="lvl"/>
        </dgm:presLayoutVars>
      </dgm:prSet>
      <dgm:spPr/>
    </dgm:pt>
    <dgm:pt modelId="{ACA29541-9A8F-4DB5-8FB6-00AC046BD223}" type="pres">
      <dgm:prSet presAssocID="{7202C788-E7B7-4A60-850C-577E60C89413}" presName="composite" presStyleCnt="0"/>
      <dgm:spPr/>
    </dgm:pt>
    <dgm:pt modelId="{0D30B019-FF64-4343-A4D4-9D0598D80C98}" type="pres">
      <dgm:prSet presAssocID="{7202C788-E7B7-4A60-850C-577E60C89413}" presName="ParentAccentShape" presStyleLbl="trBgShp" presStyleIdx="0" presStyleCnt="1"/>
      <dgm:spPr/>
    </dgm:pt>
    <dgm:pt modelId="{4758A0FC-484B-420C-BB18-568DF4D813B0}" type="pres">
      <dgm:prSet presAssocID="{7202C788-E7B7-4A60-850C-577E60C89413}" presName="ParentText" presStyleLbl="revTx" presStyleIdx="0" presStyleCnt="2" custScaleX="99937">
        <dgm:presLayoutVars>
          <dgm:chMax val="1"/>
          <dgm:chPref val="1"/>
          <dgm:bulletEnabled val="1"/>
        </dgm:presLayoutVars>
      </dgm:prSet>
      <dgm:spPr/>
    </dgm:pt>
    <dgm:pt modelId="{C5FD02A9-80D1-48A0-829F-A00131743A3A}" type="pres">
      <dgm:prSet presAssocID="{7202C788-E7B7-4A60-850C-577E60C89413}" presName="ChildText" presStyleLbl="revTx" presStyleIdx="1" presStyleCnt="2">
        <dgm:presLayoutVars>
          <dgm:chMax val="0"/>
          <dgm:chPref val="0"/>
        </dgm:presLayoutVars>
      </dgm:prSet>
      <dgm:spPr/>
    </dgm:pt>
    <dgm:pt modelId="{4A1E66A9-854F-4976-9415-E3BBE6575D8C}" type="pres">
      <dgm:prSet presAssocID="{7202C788-E7B7-4A60-850C-577E60C89413}" presName="ChildAccentShape" presStyleLbl="trBgShp" presStyleIdx="0" presStyleCnt="1"/>
      <dgm:spPr/>
    </dgm:pt>
    <dgm:pt modelId="{F37C9F32-73C3-4654-AC72-98626C39043D}" type="pres">
      <dgm:prSet presAssocID="{7202C788-E7B7-4A60-850C-577E60C89413}" presName="Image" presStyleLbl="align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</dgm:ptLst>
  <dgm:cxnLst>
    <dgm:cxn modelId="{7FB78508-6B7F-4FCF-BAC4-D589B315E82D}" type="presOf" srcId="{86F9D09C-927F-4585-AC0E-92D419A913F3}" destId="{F52FFD8A-6105-40B2-A102-BFA7A5B71FBC}" srcOrd="0" destOrd="0" presId="urn:microsoft.com/office/officeart/2009/3/layout/SnapshotPictureList"/>
    <dgm:cxn modelId="{36810F66-3FD7-4AD4-B176-B5B8D2196A9E}" srcId="{86F9D09C-927F-4585-AC0E-92D419A913F3}" destId="{7202C788-E7B7-4A60-850C-577E60C89413}" srcOrd="0" destOrd="0" parTransId="{EF1E13EC-A4A5-4343-98B4-97E0DFE91ABC}" sibTransId="{27C35706-9D54-43AA-B5A1-B081EFE17077}"/>
    <dgm:cxn modelId="{03AE50E0-ECE4-41AF-999D-03FF34191F3D}" type="presOf" srcId="{7202C788-E7B7-4A60-850C-577E60C89413}" destId="{4758A0FC-484B-420C-BB18-568DF4D813B0}" srcOrd="0" destOrd="0" presId="urn:microsoft.com/office/officeart/2009/3/layout/SnapshotPictureList"/>
    <dgm:cxn modelId="{8CEEE707-686F-48AC-8C52-F30CCE268319}" type="presParOf" srcId="{F52FFD8A-6105-40B2-A102-BFA7A5B71FBC}" destId="{ACA29541-9A8F-4DB5-8FB6-00AC046BD223}" srcOrd="0" destOrd="0" presId="urn:microsoft.com/office/officeart/2009/3/layout/SnapshotPictureList"/>
    <dgm:cxn modelId="{805B748C-FDAB-4DBC-8CEF-EA86CCBDCDC9}" type="presParOf" srcId="{ACA29541-9A8F-4DB5-8FB6-00AC046BD223}" destId="{0D30B019-FF64-4343-A4D4-9D0598D80C98}" srcOrd="0" destOrd="0" presId="urn:microsoft.com/office/officeart/2009/3/layout/SnapshotPictureList"/>
    <dgm:cxn modelId="{C71A4C2C-E010-4E67-98AB-FD8C55D82E22}" type="presParOf" srcId="{ACA29541-9A8F-4DB5-8FB6-00AC046BD223}" destId="{4758A0FC-484B-420C-BB18-568DF4D813B0}" srcOrd="1" destOrd="0" presId="urn:microsoft.com/office/officeart/2009/3/layout/SnapshotPictureList"/>
    <dgm:cxn modelId="{CF9341A6-95B8-4514-A3DE-2F06FAAA582D}" type="presParOf" srcId="{ACA29541-9A8F-4DB5-8FB6-00AC046BD223}" destId="{C5FD02A9-80D1-48A0-829F-A00131743A3A}" srcOrd="2" destOrd="0" presId="urn:microsoft.com/office/officeart/2009/3/layout/SnapshotPictureList"/>
    <dgm:cxn modelId="{18DFB144-B4BC-4006-8309-68E3E24C642F}" type="presParOf" srcId="{ACA29541-9A8F-4DB5-8FB6-00AC046BD223}" destId="{4A1E66A9-854F-4976-9415-E3BBE6575D8C}" srcOrd="3" destOrd="0" presId="urn:microsoft.com/office/officeart/2009/3/layout/SnapshotPictureList"/>
    <dgm:cxn modelId="{40941530-5C11-4EF1-9CBB-71D3C55BBEB3}" type="presParOf" srcId="{ACA29541-9A8F-4DB5-8FB6-00AC046BD223}" destId="{F37C9F32-73C3-4654-AC72-98626C39043D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AFEB7-B98A-4CA4-85FF-8E29E0762298}">
      <dsp:nvSpPr>
        <dsp:cNvPr id="0" name=""/>
        <dsp:cNvSpPr/>
      </dsp:nvSpPr>
      <dsp:spPr>
        <a:xfrm>
          <a:off x="0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Distribution GNU/linux</a:t>
          </a:r>
        </a:p>
      </dsp:txBody>
      <dsp:txXfrm>
        <a:off x="0" y="875009"/>
        <a:ext cx="3166070" cy="1899642"/>
      </dsp:txXfrm>
    </dsp:sp>
    <dsp:sp modelId="{FC1610B3-B2DB-4DB8-9324-A9DE9358F396}">
      <dsp:nvSpPr>
        <dsp:cNvPr id="0" name=""/>
        <dsp:cNvSpPr/>
      </dsp:nvSpPr>
      <dsp:spPr>
        <a:xfrm>
          <a:off x="3482677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Proche du matériel</a:t>
          </a:r>
        </a:p>
      </dsp:txBody>
      <dsp:txXfrm>
        <a:off x="3482677" y="875009"/>
        <a:ext cx="3166070" cy="1899642"/>
      </dsp:txXfrm>
    </dsp:sp>
    <dsp:sp modelId="{A6CBB71F-81FD-4AF9-9CCE-14668814B80B}">
      <dsp:nvSpPr>
        <dsp:cNvPr id="0" name=""/>
        <dsp:cNvSpPr/>
      </dsp:nvSpPr>
      <dsp:spPr>
        <a:xfrm>
          <a:off x="6965354" y="875009"/>
          <a:ext cx="3166070" cy="18996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600" kern="1200" dirty="0"/>
            <a:t>Optimisé</a:t>
          </a:r>
        </a:p>
      </dsp:txBody>
      <dsp:txXfrm>
        <a:off x="6965354" y="875009"/>
        <a:ext cx="3166070" cy="189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2FADB-7930-4738-B24E-3E09FFBD793A}">
      <dsp:nvSpPr>
        <dsp:cNvPr id="0" name=""/>
        <dsp:cNvSpPr/>
      </dsp:nvSpPr>
      <dsp:spPr>
        <a:xfrm>
          <a:off x="1824831" y="3102212"/>
          <a:ext cx="366426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BF21-5E78-4C16-B369-5DF7AD1A971F}">
      <dsp:nvSpPr>
        <dsp:cNvPr id="0" name=""/>
        <dsp:cNvSpPr/>
      </dsp:nvSpPr>
      <dsp:spPr>
        <a:xfrm>
          <a:off x="1824831" y="1824831"/>
          <a:ext cx="3138709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DCD0A-901C-4884-A38F-600F56F60B7A}">
      <dsp:nvSpPr>
        <dsp:cNvPr id="0" name=""/>
        <dsp:cNvSpPr/>
      </dsp:nvSpPr>
      <dsp:spPr>
        <a:xfrm>
          <a:off x="1824831" y="547449"/>
          <a:ext cx="3664260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305A7-4E44-4AC2-9EA1-46EB2ED318DB}">
      <dsp:nvSpPr>
        <dsp:cNvPr id="0" name=""/>
        <dsp:cNvSpPr/>
      </dsp:nvSpPr>
      <dsp:spPr>
        <a:xfrm>
          <a:off x="0" y="0"/>
          <a:ext cx="3649662" cy="364966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FAC0F1-2497-416C-91B9-00CC9AEF79FA}">
      <dsp:nvSpPr>
        <dsp:cNvPr id="0" name=""/>
        <dsp:cNvSpPr/>
      </dsp:nvSpPr>
      <dsp:spPr>
        <a:xfrm>
          <a:off x="656939" y="1937970"/>
          <a:ext cx="2335783" cy="1204388"/>
        </a:xfrm>
        <a:prstGeom prst="rect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000" kern="1200" dirty="0"/>
            <a:t>Installation manuelle</a:t>
          </a:r>
        </a:p>
      </dsp:txBody>
      <dsp:txXfrm>
        <a:off x="656939" y="1937970"/>
        <a:ext cx="2335783" cy="1204388"/>
      </dsp:txXfrm>
    </dsp:sp>
    <dsp:sp modelId="{82D46497-7337-4F00-8C0D-AA7C2E334F24}">
      <dsp:nvSpPr>
        <dsp:cNvPr id="0" name=""/>
        <dsp:cNvSpPr/>
      </dsp:nvSpPr>
      <dsp:spPr>
        <a:xfrm>
          <a:off x="4941642" y="0"/>
          <a:ext cx="1094898" cy="109489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766B03-FF44-47AA-BE6D-C2579FD64C42}">
      <dsp:nvSpPr>
        <dsp:cNvPr id="0" name=""/>
        <dsp:cNvSpPr/>
      </dsp:nvSpPr>
      <dsp:spPr>
        <a:xfrm>
          <a:off x="6036540" y="0"/>
          <a:ext cx="1561174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Long</a:t>
          </a:r>
        </a:p>
      </dsp:txBody>
      <dsp:txXfrm>
        <a:off x="6036540" y="0"/>
        <a:ext cx="1561174" cy="1094898"/>
      </dsp:txXfrm>
    </dsp:sp>
    <dsp:sp modelId="{4C82D53B-DC01-4DC3-AEDD-FEB49F5D2B6C}">
      <dsp:nvSpPr>
        <dsp:cNvPr id="0" name=""/>
        <dsp:cNvSpPr/>
      </dsp:nvSpPr>
      <dsp:spPr>
        <a:xfrm>
          <a:off x="4416091" y="1277381"/>
          <a:ext cx="1094898" cy="109489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75668E-AD12-41CA-A51A-2F335F109FD7}">
      <dsp:nvSpPr>
        <dsp:cNvPr id="0" name=""/>
        <dsp:cNvSpPr/>
      </dsp:nvSpPr>
      <dsp:spPr>
        <a:xfrm>
          <a:off x="5510989" y="1277381"/>
          <a:ext cx="3061038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Compliqué</a:t>
          </a:r>
        </a:p>
      </dsp:txBody>
      <dsp:txXfrm>
        <a:off x="5510989" y="1277381"/>
        <a:ext cx="3061038" cy="1094898"/>
      </dsp:txXfrm>
    </dsp:sp>
    <dsp:sp modelId="{09734128-D811-4534-965B-32EE9F410E5D}">
      <dsp:nvSpPr>
        <dsp:cNvPr id="0" name=""/>
        <dsp:cNvSpPr/>
      </dsp:nvSpPr>
      <dsp:spPr>
        <a:xfrm>
          <a:off x="4941642" y="2554763"/>
          <a:ext cx="1094898" cy="1094898"/>
        </a:xfrm>
        <a:prstGeom prst="ellipse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6C1EE-0A2E-470F-9E46-02B01743E952}">
      <dsp:nvSpPr>
        <dsp:cNvPr id="0" name=""/>
        <dsp:cNvSpPr/>
      </dsp:nvSpPr>
      <dsp:spPr>
        <a:xfrm>
          <a:off x="6036540" y="2554763"/>
          <a:ext cx="4094884" cy="109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800" kern="1200" dirty="0"/>
            <a:t>Risque d’échec</a:t>
          </a:r>
        </a:p>
      </dsp:txBody>
      <dsp:txXfrm>
        <a:off x="6036540" y="2554763"/>
        <a:ext cx="4094884" cy="1094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B019-FF64-4343-A4D4-9D0598D80C98}">
      <dsp:nvSpPr>
        <dsp:cNvPr id="0" name=""/>
        <dsp:cNvSpPr/>
      </dsp:nvSpPr>
      <dsp:spPr>
        <a:xfrm>
          <a:off x="189576" y="2021698"/>
          <a:ext cx="4831355" cy="3438047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C9F32-73C3-4654-AC72-98626C39043D}">
      <dsp:nvSpPr>
        <dsp:cNvPr id="0" name=""/>
        <dsp:cNvSpPr/>
      </dsp:nvSpPr>
      <dsp:spPr>
        <a:xfrm>
          <a:off x="3814" y="1609748"/>
          <a:ext cx="4645594" cy="3252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8A0FC-484B-420C-BB18-568DF4D813B0}">
      <dsp:nvSpPr>
        <dsp:cNvPr id="0" name=""/>
        <dsp:cNvSpPr/>
      </dsp:nvSpPr>
      <dsp:spPr>
        <a:xfrm>
          <a:off x="379863" y="4862995"/>
          <a:ext cx="4453903" cy="408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6680" rIns="2844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800" kern="1200" dirty="0"/>
            <a:t>Notre installateur </a:t>
          </a:r>
          <a:r>
            <a:rPr lang="fr-CH" sz="2800" kern="1200" dirty="0" err="1"/>
            <a:t>gentoo</a:t>
          </a:r>
          <a:r>
            <a:rPr lang="fr-CH" sz="2800" kern="1200" dirty="0"/>
            <a:t> !</a:t>
          </a:r>
        </a:p>
      </dsp:txBody>
      <dsp:txXfrm>
        <a:off x="379863" y="4862995"/>
        <a:ext cx="4453903" cy="408099"/>
      </dsp:txXfrm>
    </dsp:sp>
    <dsp:sp modelId="{C5FD02A9-80D1-48A0-829F-A00131743A3A}">
      <dsp:nvSpPr>
        <dsp:cNvPr id="0" name=""/>
        <dsp:cNvSpPr/>
      </dsp:nvSpPr>
      <dsp:spPr>
        <a:xfrm>
          <a:off x="5217620" y="2021698"/>
          <a:ext cx="2208842" cy="343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476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4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703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101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6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75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27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3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7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6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40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2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14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64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00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15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93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82C098-8190-46CB-87A9-0C21E94C09AE}" type="datetimeFigureOut">
              <a:rPr lang="fr-CH" smtClean="0"/>
              <a:t>18.04.2022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5ACED-9989-4D5E-A38B-6847288AFC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329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1A5A6-C70D-4794-8B13-3FA2F9E7E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Installateur </a:t>
            </a:r>
            <a:r>
              <a:rPr lang="fr-CH" dirty="0" err="1"/>
              <a:t>gentoo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4EB4DF-D4B5-44F0-B46C-457C98E0B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Luca Meyer, Léon Muller et Tania Tripiciano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20369C-F053-483F-8DEF-E3D35B63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99" y="1397677"/>
            <a:ext cx="2952017" cy="21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7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DE4C1-613A-41E2-A79D-0F69F79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Gentoo</a:t>
            </a:r>
            <a:r>
              <a:rPr lang="fr-CH" dirty="0"/>
              <a:t> c’est quoi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B5A4187-548F-4889-BFA8-DAEBDE5B6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26117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7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9B28-D9D3-4DAB-A864-4111CB3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Chouette ! Comment avoir </a:t>
            </a:r>
            <a:r>
              <a:rPr lang="fr-CH" dirty="0" err="1"/>
              <a:t>gentoo</a:t>
            </a:r>
            <a:r>
              <a:rPr lang="fr-CH" dirty="0"/>
              <a:t>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1A8664E-AB27-4A73-83CC-415DA3FAB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47001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0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39B28-D9D3-4DAB-A864-4111CB3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solution ?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C136469-A409-45D0-90F6-271DD1872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532174"/>
              </p:ext>
            </p:extLst>
          </p:nvPr>
        </p:nvGraphicFramePr>
        <p:xfrm>
          <a:off x="3693471" y="320351"/>
          <a:ext cx="7812728" cy="706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7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1" y="2700866"/>
            <a:ext cx="3489959" cy="1456267"/>
          </a:xfrm>
        </p:spPr>
        <p:txBody>
          <a:bodyPr/>
          <a:lstStyle/>
          <a:p>
            <a:r>
              <a:rPr lang="fr-CH" dirty="0"/>
              <a:t>Configuration graphique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195C1-89CE-41AB-A5A1-D8B2FFA9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87" y="1239171"/>
            <a:ext cx="4781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820BB7-0C90-4484-B6AF-F96D7769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07720" y="-120227"/>
            <a:ext cx="3015827" cy="30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3B3CE7-4284-4D5E-8E53-8A49645BA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93760" y="5353971"/>
            <a:ext cx="1628777" cy="11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3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r-CH" sz="4800" dirty="0"/>
              <a:t>Fichiers</a:t>
            </a:r>
            <a:r>
              <a:rPr lang="en-US" sz="4800" dirty="0"/>
              <a:t> de configuration simples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007F2C-6D8B-46C3-AB65-E19FA23A2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08444">
            <a:off x="6722377" y="1106458"/>
            <a:ext cx="267419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7B8BE2-F723-42F9-9BB9-350EB442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993084" y="2567071"/>
            <a:ext cx="343325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E6CD20-2214-42CD-9377-F0C4650F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76459" y="-940083"/>
            <a:ext cx="3392753" cy="339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2948AF0-30EE-4ADF-9B43-ED4441D0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575731" y="3608188"/>
            <a:ext cx="3612793" cy="361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3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D03C40-7F76-4018-879C-4D0D613A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Installation le temps d’un (Long) café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que 3" descr="Café avec un remplissage uni">
            <a:extLst>
              <a:ext uri="{FF2B5EF4-FFF2-40B4-BE49-F238E27FC236}">
                <a16:creationId xmlns:a16="http://schemas.microsoft.com/office/drawing/2014/main" id="{CB127001-6657-4DCA-800D-927C83B99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566" y="1657606"/>
            <a:ext cx="4108885" cy="4108885"/>
          </a:xfrm>
          <a:prstGeom prst="rect">
            <a:avLst/>
          </a:prstGeom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id="{CAEE2CBC-A054-4D38-B5AB-A8811820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89" y="782181"/>
            <a:ext cx="3460232" cy="34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5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CAE19-8B76-46D3-A6C8-CB5A06A9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fr-CH" dirty="0"/>
              <a:t>Et voilà 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B2A1C7-1688-08C2-0B66-5310E6BA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Gentoo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installé</a:t>
            </a:r>
            <a:r>
              <a:rPr lang="en-US" dirty="0"/>
              <a:t> sans que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n’ait</a:t>
            </a:r>
            <a:r>
              <a:rPr lang="en-US" dirty="0"/>
              <a:t> à </a:t>
            </a:r>
            <a:r>
              <a:rPr lang="en-US" dirty="0" err="1"/>
              <a:t>intervenir</a:t>
            </a:r>
            <a:r>
              <a:rPr lang="en-US" dirty="0"/>
              <a:t> dans la phase </a:t>
            </a:r>
            <a:r>
              <a:rPr lang="en-US" dirty="0" err="1"/>
              <a:t>d’installation</a:t>
            </a:r>
            <a:r>
              <a:rPr lang="en-US" dirty="0"/>
              <a:t> 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Nous </a:t>
            </a:r>
            <a:r>
              <a:rPr lang="en-US" dirty="0" err="1"/>
              <a:t>avons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en-US" dirty="0"/>
              <a:t> </a:t>
            </a:r>
            <a:r>
              <a:rPr lang="en-US" dirty="0" err="1"/>
              <a:t>réaliser</a:t>
            </a:r>
            <a:r>
              <a:rPr lang="en-US" dirty="0"/>
              <a:t> 5 installations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après-midi,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serait</a:t>
            </a:r>
            <a:r>
              <a:rPr lang="en-US" dirty="0"/>
              <a:t> impossible avec </a:t>
            </a:r>
            <a:r>
              <a:rPr lang="en-US" dirty="0" err="1"/>
              <a:t>une</a:t>
            </a:r>
            <a:r>
              <a:rPr lang="en-US" dirty="0"/>
              <a:t> configuration/installation </a:t>
            </a:r>
            <a:r>
              <a:rPr lang="en-US" dirty="0" err="1"/>
              <a:t>manuelle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A0F8F0-9CEF-4CE7-B59A-5247C371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841072"/>
            <a:ext cx="6095593" cy="50136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05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70</TotalTime>
  <Words>93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Céleste</vt:lpstr>
      <vt:lpstr>Installateur gentoo</vt:lpstr>
      <vt:lpstr>Gentoo c’est quoi ?</vt:lpstr>
      <vt:lpstr>Chouette ! Comment avoir gentoo ?</vt:lpstr>
      <vt:lpstr>Une solution ?</vt:lpstr>
      <vt:lpstr>Configuration graphique</vt:lpstr>
      <vt:lpstr>Fichiers de configuration simples</vt:lpstr>
      <vt:lpstr>Installation le temps d’un (Long) café</vt:lpstr>
      <vt:lpstr>Et voilà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Installateur gentoo</dc:title>
  <dc:creator>tania tripiciano</dc:creator>
  <cp:lastModifiedBy>Muller Léon</cp:lastModifiedBy>
  <cp:revision>5</cp:revision>
  <dcterms:created xsi:type="dcterms:W3CDTF">2022-04-18T14:55:30Z</dcterms:created>
  <dcterms:modified xsi:type="dcterms:W3CDTF">2022-04-18T19:20:29Z</dcterms:modified>
</cp:coreProperties>
</file>