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hyperlink" Target="https://github.com/Reef-7/ComputerVideoGamesCourseProeject/tree/main?tab=readme-ov-file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hyperlink" Target="https://github.com/Reef-7/ComputerVideoGamesCourseProeject/tree/main?tab=readme-ov-file" TargetMode="External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A040D-82EE-4615-9A5B-14495B9739C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E825D-B201-4C89-A358-582818040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Link for downloading from MEGA</a:t>
          </a:r>
          <a:endParaRPr lang="en-US"/>
        </a:p>
      </dgm:t>
    </dgm:pt>
    <dgm:pt modelId="{F19D91D7-00F3-4A39-887A-98E3930088BD}" type="parTrans" cxnId="{01CAE1BC-1E9F-4C27-8613-C6BFA5E780AA}">
      <dgm:prSet/>
      <dgm:spPr/>
      <dgm:t>
        <a:bodyPr/>
        <a:lstStyle/>
        <a:p>
          <a:endParaRPr lang="en-US"/>
        </a:p>
      </dgm:t>
    </dgm:pt>
    <dgm:pt modelId="{9DF6F209-15BC-4DEB-94DA-438E9F4D33A6}" type="sibTrans" cxnId="{01CAE1BC-1E9F-4C27-8613-C6BFA5E780AA}">
      <dgm:prSet/>
      <dgm:spPr/>
      <dgm:t>
        <a:bodyPr/>
        <a:lstStyle/>
        <a:p>
          <a:endParaRPr lang="en-US"/>
        </a:p>
      </dgm:t>
    </dgm:pt>
    <dgm:pt modelId="{97B88AD5-E22E-40B6-AF4D-3D8D52C74D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https://github.com/Reef-7/ComputerVideoGamesCourseProeject/tree/main?tab=readme-ov-file</a:t>
          </a:r>
          <a:endParaRPr lang="en-US"/>
        </a:p>
      </dgm:t>
    </dgm:pt>
    <dgm:pt modelId="{3CE14789-D181-4C8B-AFA4-3C6519F5F0E4}" type="parTrans" cxnId="{9F00CA0B-31DB-40EE-A6C0-5A05615F9BB9}">
      <dgm:prSet/>
      <dgm:spPr/>
      <dgm:t>
        <a:bodyPr/>
        <a:lstStyle/>
        <a:p>
          <a:endParaRPr lang="en-US"/>
        </a:p>
      </dgm:t>
    </dgm:pt>
    <dgm:pt modelId="{4C72EEC1-F72A-4638-9AA5-62767876F592}" type="sibTrans" cxnId="{9F00CA0B-31DB-40EE-A6C0-5A05615F9BB9}">
      <dgm:prSet/>
      <dgm:spPr/>
      <dgm:t>
        <a:bodyPr/>
        <a:lstStyle/>
        <a:p>
          <a:endParaRPr lang="en-US"/>
        </a:p>
      </dgm:t>
    </dgm:pt>
    <dgm:pt modelId="{48A21BFF-724D-452F-966B-A4C7148DC125}" type="pres">
      <dgm:prSet presAssocID="{42BA040D-82EE-4615-9A5B-14495B9739C1}" presName="root" presStyleCnt="0">
        <dgm:presLayoutVars>
          <dgm:dir/>
          <dgm:resizeHandles val="exact"/>
        </dgm:presLayoutVars>
      </dgm:prSet>
      <dgm:spPr/>
    </dgm:pt>
    <dgm:pt modelId="{175CD606-39AB-4EB2-9898-7C39EF0A78A5}" type="pres">
      <dgm:prSet presAssocID="{06DE825D-B201-4C89-A358-582818040F1E}" presName="compNode" presStyleCnt="0"/>
      <dgm:spPr/>
    </dgm:pt>
    <dgm:pt modelId="{D557206D-E52A-4C9A-AE1C-C881806D26CA}" type="pres">
      <dgm:prSet presAssocID="{06DE825D-B201-4C89-A358-582818040F1E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הורד"/>
        </a:ext>
      </dgm:extLst>
    </dgm:pt>
    <dgm:pt modelId="{D3A8CFD2-B208-40DF-9560-224C32908DD5}" type="pres">
      <dgm:prSet presAssocID="{06DE825D-B201-4C89-A358-582818040F1E}" presName="spaceRect" presStyleCnt="0"/>
      <dgm:spPr/>
    </dgm:pt>
    <dgm:pt modelId="{AB7624FF-7382-4C03-87E8-DD115DFD044F}" type="pres">
      <dgm:prSet presAssocID="{06DE825D-B201-4C89-A358-582818040F1E}" presName="textRect" presStyleLbl="revTx" presStyleIdx="0" presStyleCnt="2">
        <dgm:presLayoutVars>
          <dgm:chMax val="1"/>
          <dgm:chPref val="1"/>
        </dgm:presLayoutVars>
      </dgm:prSet>
      <dgm:spPr/>
    </dgm:pt>
    <dgm:pt modelId="{86CFB24F-2608-47A5-AA5B-D16D3F893768}" type="pres">
      <dgm:prSet presAssocID="{9DF6F209-15BC-4DEB-94DA-438E9F4D33A6}" presName="sibTrans" presStyleCnt="0"/>
      <dgm:spPr/>
    </dgm:pt>
    <dgm:pt modelId="{DFE08DEA-4B61-420B-ACA4-A3F27849805C}" type="pres">
      <dgm:prSet presAssocID="{97B88AD5-E22E-40B6-AF4D-3D8D52C74DA4}" presName="compNode" presStyleCnt="0"/>
      <dgm:spPr/>
    </dgm:pt>
    <dgm:pt modelId="{DAAB7836-C6ED-41EB-93A5-293CB8B5AA1A}" type="pres">
      <dgm:prSet presAssocID="{97B88AD5-E22E-40B6-AF4D-3D8D52C74DA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611E079-5F8E-46D4-9818-93D4F6E253BC}" type="pres">
      <dgm:prSet presAssocID="{97B88AD5-E22E-40B6-AF4D-3D8D52C74DA4}" presName="spaceRect" presStyleCnt="0"/>
      <dgm:spPr/>
    </dgm:pt>
    <dgm:pt modelId="{47EC7231-2250-4971-9A22-40A84FB8D171}" type="pres">
      <dgm:prSet presAssocID="{97B88AD5-E22E-40B6-AF4D-3D8D52C74D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00CA0B-31DB-40EE-A6C0-5A05615F9BB9}" srcId="{42BA040D-82EE-4615-9A5B-14495B9739C1}" destId="{97B88AD5-E22E-40B6-AF4D-3D8D52C74DA4}" srcOrd="1" destOrd="0" parTransId="{3CE14789-D181-4C8B-AFA4-3C6519F5F0E4}" sibTransId="{4C72EEC1-F72A-4638-9AA5-62767876F592}"/>
    <dgm:cxn modelId="{1964320E-8799-42AC-B65A-DCE0AAC4FE8E}" type="presOf" srcId="{42BA040D-82EE-4615-9A5B-14495B9739C1}" destId="{48A21BFF-724D-452F-966B-A4C7148DC125}" srcOrd="0" destOrd="0" presId="urn:microsoft.com/office/officeart/2018/2/layout/IconLabelList"/>
    <dgm:cxn modelId="{CA2FFE22-8F55-47BD-B328-3378CF74E082}" type="presOf" srcId="{97B88AD5-E22E-40B6-AF4D-3D8D52C74DA4}" destId="{47EC7231-2250-4971-9A22-40A84FB8D171}" srcOrd="0" destOrd="0" presId="urn:microsoft.com/office/officeart/2018/2/layout/IconLabelList"/>
    <dgm:cxn modelId="{552BBD85-3097-413E-9277-E97D753F13E7}" type="presOf" srcId="{06DE825D-B201-4C89-A358-582818040F1E}" destId="{AB7624FF-7382-4C03-87E8-DD115DFD044F}" srcOrd="0" destOrd="0" presId="urn:microsoft.com/office/officeart/2018/2/layout/IconLabelList"/>
    <dgm:cxn modelId="{01CAE1BC-1E9F-4C27-8613-C6BFA5E780AA}" srcId="{42BA040D-82EE-4615-9A5B-14495B9739C1}" destId="{06DE825D-B201-4C89-A358-582818040F1E}" srcOrd="0" destOrd="0" parTransId="{F19D91D7-00F3-4A39-887A-98E3930088BD}" sibTransId="{9DF6F209-15BC-4DEB-94DA-438E9F4D33A6}"/>
    <dgm:cxn modelId="{5C3F360E-41DB-4CD6-A54F-CE20190D91FE}" type="presParOf" srcId="{48A21BFF-724D-452F-966B-A4C7148DC125}" destId="{175CD606-39AB-4EB2-9898-7C39EF0A78A5}" srcOrd="0" destOrd="0" presId="urn:microsoft.com/office/officeart/2018/2/layout/IconLabelList"/>
    <dgm:cxn modelId="{2A93099D-B2B0-4F47-97A8-AEFC5CA77A4D}" type="presParOf" srcId="{175CD606-39AB-4EB2-9898-7C39EF0A78A5}" destId="{D557206D-E52A-4C9A-AE1C-C881806D26CA}" srcOrd="0" destOrd="0" presId="urn:microsoft.com/office/officeart/2018/2/layout/IconLabelList"/>
    <dgm:cxn modelId="{9CB4439E-92E3-4E5A-869A-A772A7B35124}" type="presParOf" srcId="{175CD606-39AB-4EB2-9898-7C39EF0A78A5}" destId="{D3A8CFD2-B208-40DF-9560-224C32908DD5}" srcOrd="1" destOrd="0" presId="urn:microsoft.com/office/officeart/2018/2/layout/IconLabelList"/>
    <dgm:cxn modelId="{5D709E3F-0018-4F91-9075-BDD83BB0AF55}" type="presParOf" srcId="{175CD606-39AB-4EB2-9898-7C39EF0A78A5}" destId="{AB7624FF-7382-4C03-87E8-DD115DFD044F}" srcOrd="2" destOrd="0" presId="urn:microsoft.com/office/officeart/2018/2/layout/IconLabelList"/>
    <dgm:cxn modelId="{E28157B5-A98E-42ED-8793-AFA0AD215E4A}" type="presParOf" srcId="{48A21BFF-724D-452F-966B-A4C7148DC125}" destId="{86CFB24F-2608-47A5-AA5B-D16D3F893768}" srcOrd="1" destOrd="0" presId="urn:microsoft.com/office/officeart/2018/2/layout/IconLabelList"/>
    <dgm:cxn modelId="{36F553B6-87D2-43C8-AEF7-769AAB28CBFC}" type="presParOf" srcId="{48A21BFF-724D-452F-966B-A4C7148DC125}" destId="{DFE08DEA-4B61-420B-ACA4-A3F27849805C}" srcOrd="2" destOrd="0" presId="urn:microsoft.com/office/officeart/2018/2/layout/IconLabelList"/>
    <dgm:cxn modelId="{3B4178C8-C6F2-4C60-82CC-7F67CA7455E9}" type="presParOf" srcId="{DFE08DEA-4B61-420B-ACA4-A3F27849805C}" destId="{DAAB7836-C6ED-41EB-93A5-293CB8B5AA1A}" srcOrd="0" destOrd="0" presId="urn:microsoft.com/office/officeart/2018/2/layout/IconLabelList"/>
    <dgm:cxn modelId="{240899A9-0ADB-4EB8-9FDA-AA6C6CEAC602}" type="presParOf" srcId="{DFE08DEA-4B61-420B-ACA4-A3F27849805C}" destId="{D611E079-5F8E-46D4-9818-93D4F6E253BC}" srcOrd="1" destOrd="0" presId="urn:microsoft.com/office/officeart/2018/2/layout/IconLabelList"/>
    <dgm:cxn modelId="{389B810F-25A3-4BDC-B966-256972786562}" type="presParOf" srcId="{DFE08DEA-4B61-420B-ACA4-A3F27849805C}" destId="{47EC7231-2250-4971-9A22-40A84FB8D1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206D-E52A-4C9A-AE1C-C881806D26CA}">
      <dsp:nvSpPr>
        <dsp:cNvPr id="0" name=""/>
        <dsp:cNvSpPr/>
      </dsp:nvSpPr>
      <dsp:spPr>
        <a:xfrm>
          <a:off x="1158767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24FF-7382-4C03-87E8-DD115DFD044F}">
      <dsp:nvSpPr>
        <dsp:cNvPr id="0" name=""/>
        <dsp:cNvSpPr/>
      </dsp:nvSpPr>
      <dsp:spPr>
        <a:xfrm>
          <a:off x="57392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Link for downloading from MEGA</a:t>
          </a:r>
          <a:endParaRPr lang="en-US" sz="1100" kern="1200"/>
        </a:p>
      </dsp:txBody>
      <dsp:txXfrm>
        <a:off x="57392" y="2471868"/>
        <a:ext cx="4005000" cy="720000"/>
      </dsp:txXfrm>
    </dsp:sp>
    <dsp:sp modelId="{DAAB7836-C6ED-41EB-93A5-293CB8B5AA1A}">
      <dsp:nvSpPr>
        <dsp:cNvPr id="0" name=""/>
        <dsp:cNvSpPr/>
      </dsp:nvSpPr>
      <dsp:spPr>
        <a:xfrm>
          <a:off x="5864642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C7231-2250-4971-9A22-40A84FB8D171}">
      <dsp:nvSpPr>
        <dsp:cNvPr id="0" name=""/>
        <dsp:cNvSpPr/>
      </dsp:nvSpPr>
      <dsp:spPr>
        <a:xfrm>
          <a:off x="4763267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hlinkClick xmlns:r="http://schemas.openxmlformats.org/officeDocument/2006/relationships" r:id="rId5"/>
            </a:rPr>
            <a:t>https://github.com/Reef-7/ComputerVideoGamesCourseProeject/tree/main?tab=readme-ov-file</a:t>
          </a:r>
          <a:endParaRPr lang="en-US" sz="1100" kern="1200"/>
        </a:p>
      </dsp:txBody>
      <dsp:txXfrm>
        <a:off x="4763267" y="2471868"/>
        <a:ext cx="400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54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4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709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435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759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14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86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232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79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537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527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43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2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66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549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8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B00C5F-5DC2-47E5-8AF1-5376F0D011ED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1CD7FF-66A2-4A12-9287-79B16D3F71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9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CBC4D-285A-7006-A4BC-3FD2FCD1E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GDD: Project Asgard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6114B-4DC0-0769-3583-D100F6799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 </a:t>
            </a:r>
            <a:r>
              <a:rPr lang="en-US" dirty="0" err="1"/>
              <a:t>Yudchev</a:t>
            </a:r>
            <a:endParaRPr lang="en-US" dirty="0"/>
          </a:p>
          <a:p>
            <a:r>
              <a:rPr lang="en-US" dirty="0"/>
              <a:t>Rif </a:t>
            </a:r>
            <a:r>
              <a:rPr lang="en-US" dirty="0" err="1"/>
              <a:t>Cafri</a:t>
            </a:r>
            <a:r>
              <a:rPr lang="en-US" dirty="0"/>
              <a:t>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40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2374B8-4812-960C-32F0-20C96B9E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To Game Repository On Github</a:t>
            </a:r>
            <a:endParaRPr lang="he-IL" dirty="0"/>
          </a:p>
        </p:txBody>
      </p:sp>
      <p:graphicFrame>
        <p:nvGraphicFramePr>
          <p:cNvPr id="20" name="מציין מיקום תוכן 2">
            <a:extLst>
              <a:ext uri="{FF2B5EF4-FFF2-40B4-BE49-F238E27FC236}">
                <a16:creationId xmlns:a16="http://schemas.microsoft.com/office/drawing/2014/main" id="{E4EE3BCA-BF75-1955-01AC-D5DC06ABD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2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DB7A71-6718-9D90-31DE-A6D6ECFF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Menu Screen </a:t>
            </a:r>
            <a:endParaRPr lang="he-IL" dirty="0"/>
          </a:p>
        </p:txBody>
      </p:sp>
      <p:pic>
        <p:nvPicPr>
          <p:cNvPr id="5" name="מציין מיקום תוכן 4" descr="תמונה שמכילה טקסט, גופן, צילום מסך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08658D12-3295-8493-1E6A-3120F235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23" y="2603500"/>
            <a:ext cx="4212666" cy="3416300"/>
          </a:xfrm>
        </p:spPr>
      </p:pic>
    </p:spTree>
    <p:extLst>
      <p:ext uri="{BB962C8B-B14F-4D97-AF65-F5344CB8AC3E}">
        <p14:creationId xmlns:p14="http://schemas.microsoft.com/office/powerpoint/2010/main" val="36280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3A7222-CBEE-95C9-D870-8B133BFE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Game Tutorial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5" name="מציין מיקום תוכן 4" descr="תמונה שמכילה טקסט, צילום מסך, עיצוב גרפי, אנימצי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7A8DF07C-7BEB-4549-87EA-CB55C2DB0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r="13175" b="2"/>
          <a:stretch>
            <a:fillRect/>
          </a:stretch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029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EAE517-9956-4011-2867-81B55DD3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Of Hinge(Physics) – Spinning Platform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8" name="מציין מיקום תוכן 7" descr="תמונה שמכילה צילום מסך, עיצוב גרפי, אומנות קליפיפם, סרטים מצוירים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1936F57E-5ED5-3644-BD38-650B88860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0" r="16561"/>
          <a:stretch>
            <a:fillRect/>
          </a:stretch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07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9491AD-9824-1029-5D8E-9C8F61C3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Floors House + Self Built Terrain 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5" name="מציין מיקום תוכן 4" descr="תמונה שמכילה צילום מסך, בניין, ליל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88ACDF72-ABE7-1758-A2C2-D0CB5E75C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r="18169" b="1"/>
          <a:stretch>
            <a:fillRect/>
          </a:stretch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28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D1DCD-FEAF-A006-4E5D-C2CED440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Life and Score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5" name="מציין מיקום תוכן 4" descr="תמונה שמכילה בניין, צילום מסך, רחוב, בחוץ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3263F278-D20C-BE16-57FF-01DB4C3C9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592694"/>
            <a:ext cx="6443180" cy="36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5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3C65A-8FFD-01BD-D013-76DA5B3C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Animator with states</a:t>
            </a:r>
            <a:endParaRPr lang="he-IL" dirty="0"/>
          </a:p>
        </p:txBody>
      </p:sp>
      <p:pic>
        <p:nvPicPr>
          <p:cNvPr id="5" name="מציין מיקום תוכן 4" descr="תמונה שמכילה צילום מסך, קו, תרשים, מקביל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5EE36AE-D64E-49D2-1626-D76BD3D8C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79" y="2603500"/>
            <a:ext cx="3524754" cy="3416300"/>
          </a:xfrm>
        </p:spPr>
      </p:pic>
    </p:spTree>
    <p:extLst>
      <p:ext uri="{BB962C8B-B14F-4D97-AF65-F5344CB8AC3E}">
        <p14:creationId xmlns:p14="http://schemas.microsoft.com/office/powerpoint/2010/main" val="83357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C9BDB1-2F70-C4C3-D0BB-C16C7051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MINI-MAP</a:t>
            </a:r>
            <a:endParaRPr lang="he-IL" dirty="0"/>
          </a:p>
        </p:txBody>
      </p:sp>
      <p:pic>
        <p:nvPicPr>
          <p:cNvPr id="5" name="מציין מיקום תוכן 4" descr="תמונה שמכילה אנימציה, משחק מחשב, תוכנת משחקי וידאו, צילום מסך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16F2480-C3C3-C1E5-9B22-EA11A7628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81" y="2603500"/>
            <a:ext cx="5667351" cy="3416300"/>
          </a:xfrm>
        </p:spPr>
      </p:pic>
    </p:spTree>
    <p:extLst>
      <p:ext uri="{BB962C8B-B14F-4D97-AF65-F5344CB8AC3E}">
        <p14:creationId xmlns:p14="http://schemas.microsoft.com/office/powerpoint/2010/main" val="87286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94E9E5B6-60A8-32A5-F49F-DA1C8E4F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Additional requirements completed</a:t>
            </a:r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מציין מיקום תוכן 2">
            <a:extLst>
              <a:ext uri="{FF2B5EF4-FFF2-40B4-BE49-F238E27FC236}">
                <a16:creationId xmlns:a16="http://schemas.microsoft.com/office/drawing/2014/main" id="{3FBDD948-D9A3-7B0F-43B7-4BF479F2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LOD – Obstacles become blurrier as player moves away and clearer as a player approaches.</a:t>
            </a:r>
            <a:endParaRPr lang="he-IL" dirty="0">
              <a:solidFill>
                <a:schemeClr val="tx1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Robots with </a:t>
            </a:r>
            <a:r>
              <a:rPr lang="en-US" dirty="0" err="1">
                <a:solidFill>
                  <a:schemeClr val="tx1"/>
                </a:solidFill>
              </a:rPr>
              <a:t>search,patrol</a:t>
            </a:r>
            <a:r>
              <a:rPr lang="en-US" dirty="0">
                <a:solidFill>
                  <a:schemeClr val="tx1"/>
                </a:solidFill>
              </a:rPr>
              <a:t>, and chase behavior, fire multiple bullets, detect using </a:t>
            </a:r>
            <a:r>
              <a:rPr lang="en-US" dirty="0" err="1">
                <a:solidFill>
                  <a:schemeClr val="tx1"/>
                </a:solidFill>
              </a:rPr>
              <a:t>raycast</a:t>
            </a:r>
            <a:r>
              <a:rPr lang="en-US" dirty="0">
                <a:solidFill>
                  <a:schemeClr val="tx1"/>
                </a:solidFill>
              </a:rPr>
              <a:t> but cannot detect under certain conditions due to a </a:t>
            </a:r>
            <a:r>
              <a:rPr lang="en-US" dirty="0" err="1">
                <a:solidFill>
                  <a:schemeClr val="tx1"/>
                </a:solidFill>
              </a:rPr>
              <a:t>layermask</a:t>
            </a:r>
            <a:r>
              <a:rPr lang="en-US" dirty="0">
                <a:solidFill>
                  <a:schemeClr val="tx1"/>
                </a:solidFill>
              </a:rPr>
              <a:t> (for example, if there is a wall).</a:t>
            </a:r>
            <a:endParaRPr lang="he-IL" dirty="0">
              <a:solidFill>
                <a:schemeClr val="tx1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There are at least 3 collisions and 4 triggers.</a:t>
            </a:r>
            <a:endParaRPr lang="he-IL" dirty="0">
              <a:solidFill>
                <a:schemeClr val="tx1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There are at Least 2 Teleports in Different Random places, Life is restored and Score is saved</a:t>
            </a:r>
            <a:endParaRPr lang="he-IL" dirty="0">
              <a:solidFill>
                <a:schemeClr val="tx1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All Assets are self built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Scoreboard list with serialized parameters from different scenes(scores of each individual scene + collectibles)</a:t>
            </a:r>
            <a:r>
              <a:rPr lang="he-IL" dirty="0">
                <a:solidFill>
                  <a:schemeClr val="tx1"/>
                </a:solidFill>
              </a:rPr>
              <a:t> 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First Person Camera to Third Person Camera switch included</a:t>
            </a:r>
            <a:endParaRPr lang="he-IL" dirty="0">
              <a:solidFill>
                <a:schemeClr val="tx1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Stealth mechanism included</a:t>
            </a:r>
            <a:endParaRPr lang="he-IL" dirty="0">
              <a:solidFill>
                <a:schemeClr val="tx1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0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182</Words>
  <Application>Microsoft Office PowerPoint</Application>
  <PresentationFormat>מסך רחב</PresentationFormat>
  <Paragraphs>22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יונים - חדר ישיבות</vt:lpstr>
      <vt:lpstr>GDD: Project Asgard</vt:lpstr>
      <vt:lpstr>Menu Screen </vt:lpstr>
      <vt:lpstr>Game Tutorial</vt:lpstr>
      <vt:lpstr>Use Of Hinge(Physics) – Spinning Platform</vt:lpstr>
      <vt:lpstr>2 Floors House + Self Built Terrain </vt:lpstr>
      <vt:lpstr>Life and Score</vt:lpstr>
      <vt:lpstr>Animator with states</vt:lpstr>
      <vt:lpstr>MINI-MAP</vt:lpstr>
      <vt:lpstr>Additional requirements completed</vt:lpstr>
      <vt:lpstr>Link To Game Repository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Kafri Reef</dc:creator>
  <cp:lastModifiedBy>Kafri Reef</cp:lastModifiedBy>
  <cp:revision>36</cp:revision>
  <dcterms:created xsi:type="dcterms:W3CDTF">2025-08-23T19:30:07Z</dcterms:created>
  <dcterms:modified xsi:type="dcterms:W3CDTF">2025-08-24T15:00:37Z</dcterms:modified>
</cp:coreProperties>
</file>