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1"/>
  </p:notesMasterIdLst>
  <p:sldIdLst>
    <p:sldId id="349" r:id="rId4"/>
    <p:sldId id="353" r:id="rId5"/>
    <p:sldId id="316" r:id="rId6"/>
    <p:sldId id="352" r:id="rId7"/>
    <p:sldId id="309" r:id="rId8"/>
    <p:sldId id="260" r:id="rId9"/>
    <p:sldId id="312" r:id="rId10"/>
    <p:sldId id="298" r:id="rId11"/>
    <p:sldId id="359" r:id="rId12"/>
    <p:sldId id="259" r:id="rId13"/>
    <p:sldId id="356" r:id="rId14"/>
    <p:sldId id="357" r:id="rId15"/>
    <p:sldId id="358" r:id="rId16"/>
    <p:sldId id="310" r:id="rId17"/>
    <p:sldId id="324" r:id="rId18"/>
    <p:sldId id="307" r:id="rId19"/>
    <p:sldId id="35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78" y="6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9378-3AE8-4175-BFF9-D4A80A07DBEA}"/>
              </a:ext>
            </a:extLst>
          </p:cNvPr>
          <p:cNvGrpSpPr/>
          <p:nvPr userDrawn="1"/>
        </p:nvGrpSpPr>
        <p:grpSpPr>
          <a:xfrm>
            <a:off x="738218" y="2580613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10F74B-EC52-4773-BC59-A95B4A2C6E3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FF96CEC-5ECE-4416-AB10-FE34AE7BAF1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755C6F-D202-4C89-B564-B246B06F1F6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2E5B49-F2D4-4500-B669-8FBE9BB583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7D40F1-5CB3-48EE-924E-6E3223E102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FA37A4-144E-4F6B-A5A4-A8C4BBDC69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A89A6E2-E8EB-4AD0-85F6-B0A17B2422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8314224-AFA8-48BD-BEE7-13ED7B4849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139F3-8852-433B-9901-75B62370125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EFA1CC8-0444-4599-AC49-BA67BBF07DD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68C533-0E1A-45D1-A3AF-081C6C4A09E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295247-3F7C-4048-9891-FA9EC6DCF74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BB75F30-01AA-4ED9-8798-66B87A667AA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60919" y="2771971"/>
            <a:ext cx="4535081" cy="27235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DA1A32-608F-4870-B9EC-CDE9C3F551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22521" y="0"/>
            <a:ext cx="6569479" cy="6858000"/>
          </a:xfrm>
          <a:custGeom>
            <a:avLst/>
            <a:gdLst>
              <a:gd name="connsiteX0" fmla="*/ 3702233 w 9854218"/>
              <a:gd name="connsiteY0" fmla="*/ 10176083 h 10287000"/>
              <a:gd name="connsiteX1" fmla="*/ 3789992 w 9854218"/>
              <a:gd name="connsiteY1" fmla="*/ 10255622 h 10287000"/>
              <a:gd name="connsiteX2" fmla="*/ 3816186 w 9854218"/>
              <a:gd name="connsiteY2" fmla="*/ 10287000 h 10287000"/>
              <a:gd name="connsiteX3" fmla="*/ 3772988 w 9854218"/>
              <a:gd name="connsiteY3" fmla="*/ 10287000 h 10287000"/>
              <a:gd name="connsiteX4" fmla="*/ 3756533 w 9854218"/>
              <a:gd name="connsiteY4" fmla="*/ 10269543 h 10287000"/>
              <a:gd name="connsiteX5" fmla="*/ 3678386 w 9854218"/>
              <a:gd name="connsiteY5" fmla="*/ 10176729 h 10287000"/>
              <a:gd name="connsiteX6" fmla="*/ 3702233 w 9854218"/>
              <a:gd name="connsiteY6" fmla="*/ 10176083 h 10287000"/>
              <a:gd name="connsiteX7" fmla="*/ 3705923 w 9854218"/>
              <a:gd name="connsiteY7" fmla="*/ 10030618 h 10287000"/>
              <a:gd name="connsiteX8" fmla="*/ 3847970 w 9854218"/>
              <a:gd name="connsiteY8" fmla="*/ 10176154 h 10287000"/>
              <a:gd name="connsiteX9" fmla="*/ 3959456 w 9854218"/>
              <a:gd name="connsiteY9" fmla="*/ 10287000 h 10287000"/>
              <a:gd name="connsiteX10" fmla="*/ 3904190 w 9854218"/>
              <a:gd name="connsiteY10" fmla="*/ 10287000 h 10287000"/>
              <a:gd name="connsiteX11" fmla="*/ 3902490 w 9854218"/>
              <a:gd name="connsiteY11" fmla="*/ 10285437 h 10287000"/>
              <a:gd name="connsiteX12" fmla="*/ 3829493 w 9854218"/>
              <a:gd name="connsiteY12" fmla="*/ 10224459 h 10287000"/>
              <a:gd name="connsiteX13" fmla="*/ 3705923 w 9854218"/>
              <a:gd name="connsiteY13" fmla="*/ 10030618 h 10287000"/>
              <a:gd name="connsiteX14" fmla="*/ 1244332 w 9854218"/>
              <a:gd name="connsiteY14" fmla="*/ 9732028 h 10287000"/>
              <a:gd name="connsiteX15" fmla="*/ 1244333 w 9854218"/>
              <a:gd name="connsiteY15" fmla="*/ 9742350 h 10287000"/>
              <a:gd name="connsiteX16" fmla="*/ 1244333 w 9854218"/>
              <a:gd name="connsiteY16" fmla="*/ 9752674 h 10287000"/>
              <a:gd name="connsiteX17" fmla="*/ 1234499 w 9854218"/>
              <a:gd name="connsiteY17" fmla="*/ 9744334 h 10287000"/>
              <a:gd name="connsiteX18" fmla="*/ 1234001 w 9854218"/>
              <a:gd name="connsiteY18" fmla="*/ 9742350 h 10287000"/>
              <a:gd name="connsiteX19" fmla="*/ 1244332 w 9854218"/>
              <a:gd name="connsiteY19" fmla="*/ 9732028 h 10287000"/>
              <a:gd name="connsiteX20" fmla="*/ 3569508 w 9854218"/>
              <a:gd name="connsiteY20" fmla="*/ 9650436 h 10287000"/>
              <a:gd name="connsiteX21" fmla="*/ 3581998 w 9854218"/>
              <a:gd name="connsiteY21" fmla="*/ 9662421 h 10287000"/>
              <a:gd name="connsiteX22" fmla="*/ 3570923 w 9854218"/>
              <a:gd name="connsiteY22" fmla="*/ 9656094 h 10287000"/>
              <a:gd name="connsiteX23" fmla="*/ 3568812 w 9854218"/>
              <a:gd name="connsiteY23" fmla="*/ 9649767 h 10287000"/>
              <a:gd name="connsiteX24" fmla="*/ 3569340 w 9854218"/>
              <a:gd name="connsiteY24" fmla="*/ 9649768 h 10287000"/>
              <a:gd name="connsiteX25" fmla="*/ 3569508 w 9854218"/>
              <a:gd name="connsiteY25" fmla="*/ 9650436 h 10287000"/>
              <a:gd name="connsiteX26" fmla="*/ 3733836 w 9854218"/>
              <a:gd name="connsiteY26" fmla="*/ 9636734 h 10287000"/>
              <a:gd name="connsiteX27" fmla="*/ 3746490 w 9854218"/>
              <a:gd name="connsiteY27" fmla="*/ 9649767 h 10287000"/>
              <a:gd name="connsiteX28" fmla="*/ 3733838 w 9854218"/>
              <a:gd name="connsiteY28" fmla="*/ 9637113 h 10287000"/>
              <a:gd name="connsiteX29" fmla="*/ 3494952 w 9854218"/>
              <a:gd name="connsiteY29" fmla="*/ 9551220 h 10287000"/>
              <a:gd name="connsiteX30" fmla="*/ 3496187 w 9854218"/>
              <a:gd name="connsiteY30" fmla="*/ 9552490 h 10287000"/>
              <a:gd name="connsiteX31" fmla="*/ 3504850 w 9854218"/>
              <a:gd name="connsiteY31" fmla="*/ 9560888 h 10287000"/>
              <a:gd name="connsiteX32" fmla="*/ 3499745 w 9854218"/>
              <a:gd name="connsiteY32" fmla="*/ 9559612 h 10287000"/>
              <a:gd name="connsiteX33" fmla="*/ 3455460 w 9854218"/>
              <a:gd name="connsiteY33" fmla="*/ 9510579 h 10287000"/>
              <a:gd name="connsiteX34" fmla="*/ 3480766 w 9854218"/>
              <a:gd name="connsiteY34" fmla="*/ 9535886 h 10287000"/>
              <a:gd name="connsiteX35" fmla="*/ 3493421 w 9854218"/>
              <a:gd name="connsiteY35" fmla="*/ 9548540 h 10287000"/>
              <a:gd name="connsiteX36" fmla="*/ 3494952 w 9854218"/>
              <a:gd name="connsiteY36" fmla="*/ 9551220 h 10287000"/>
              <a:gd name="connsiteX37" fmla="*/ 3392190 w 9854218"/>
              <a:gd name="connsiteY37" fmla="*/ 9409350 h 10287000"/>
              <a:gd name="connsiteX38" fmla="*/ 3404846 w 9854218"/>
              <a:gd name="connsiteY38" fmla="*/ 9409350 h 10287000"/>
              <a:gd name="connsiteX39" fmla="*/ 3417497 w 9854218"/>
              <a:gd name="connsiteY39" fmla="*/ 9409350 h 10287000"/>
              <a:gd name="connsiteX40" fmla="*/ 3797105 w 9854218"/>
              <a:gd name="connsiteY40" fmla="*/ 9738340 h 10287000"/>
              <a:gd name="connsiteX41" fmla="*/ 3809762 w 9854218"/>
              <a:gd name="connsiteY41" fmla="*/ 9738340 h 10287000"/>
              <a:gd name="connsiteX42" fmla="*/ 3835066 w 9854218"/>
              <a:gd name="connsiteY42" fmla="*/ 9776301 h 10287000"/>
              <a:gd name="connsiteX43" fmla="*/ 3873026 w 9854218"/>
              <a:gd name="connsiteY43" fmla="*/ 9801610 h 10287000"/>
              <a:gd name="connsiteX44" fmla="*/ 3910990 w 9854218"/>
              <a:gd name="connsiteY44" fmla="*/ 9839571 h 10287000"/>
              <a:gd name="connsiteX45" fmla="*/ 3936296 w 9854218"/>
              <a:gd name="connsiteY45" fmla="*/ 9852222 h 10287000"/>
              <a:gd name="connsiteX46" fmla="*/ 3961601 w 9854218"/>
              <a:gd name="connsiteY46" fmla="*/ 9877532 h 10287000"/>
              <a:gd name="connsiteX47" fmla="*/ 3999564 w 9854218"/>
              <a:gd name="connsiteY47" fmla="*/ 9902836 h 10287000"/>
              <a:gd name="connsiteX48" fmla="*/ 4113444 w 9854218"/>
              <a:gd name="connsiteY48" fmla="*/ 10004066 h 10287000"/>
              <a:gd name="connsiteX49" fmla="*/ 4176716 w 9854218"/>
              <a:gd name="connsiteY49" fmla="*/ 10054680 h 10287000"/>
              <a:gd name="connsiteX50" fmla="*/ 4239982 w 9854218"/>
              <a:gd name="connsiteY50" fmla="*/ 10105293 h 10287000"/>
              <a:gd name="connsiteX51" fmla="*/ 4341209 w 9854218"/>
              <a:gd name="connsiteY51" fmla="*/ 10181214 h 10287000"/>
              <a:gd name="connsiteX52" fmla="*/ 4328555 w 9854218"/>
              <a:gd name="connsiteY52" fmla="*/ 10143254 h 10287000"/>
              <a:gd name="connsiteX53" fmla="*/ 4328555 w 9854218"/>
              <a:gd name="connsiteY53" fmla="*/ 10155908 h 10287000"/>
              <a:gd name="connsiteX54" fmla="*/ 4391824 w 9854218"/>
              <a:gd name="connsiteY54" fmla="*/ 10181214 h 10287000"/>
              <a:gd name="connsiteX55" fmla="*/ 4391824 w 9854218"/>
              <a:gd name="connsiteY55" fmla="*/ 10168562 h 10287000"/>
              <a:gd name="connsiteX56" fmla="*/ 4404478 w 9854218"/>
              <a:gd name="connsiteY56" fmla="*/ 10168562 h 10287000"/>
              <a:gd name="connsiteX57" fmla="*/ 4404476 w 9854218"/>
              <a:gd name="connsiteY57" fmla="*/ 10181214 h 10287000"/>
              <a:gd name="connsiteX58" fmla="*/ 4417134 w 9854218"/>
              <a:gd name="connsiteY58" fmla="*/ 10193868 h 10287000"/>
              <a:gd name="connsiteX59" fmla="*/ 4504126 w 9854218"/>
              <a:gd name="connsiteY59" fmla="*/ 10246062 h 10287000"/>
              <a:gd name="connsiteX60" fmla="*/ 4555560 w 9854218"/>
              <a:gd name="connsiteY60" fmla="*/ 10287000 h 10287000"/>
              <a:gd name="connsiteX61" fmla="*/ 4347497 w 9854218"/>
              <a:gd name="connsiteY61" fmla="*/ 10287000 h 10287000"/>
              <a:gd name="connsiteX62" fmla="*/ 4341209 w 9854218"/>
              <a:gd name="connsiteY62" fmla="*/ 10282443 h 10287000"/>
              <a:gd name="connsiteX63" fmla="*/ 4088141 w 9854218"/>
              <a:gd name="connsiteY63" fmla="*/ 10105290 h 10287000"/>
              <a:gd name="connsiteX64" fmla="*/ 4088136 w 9854218"/>
              <a:gd name="connsiteY64" fmla="*/ 10092639 h 10287000"/>
              <a:gd name="connsiteX65" fmla="*/ 3974256 w 9854218"/>
              <a:gd name="connsiteY65" fmla="*/ 10004066 h 10287000"/>
              <a:gd name="connsiteX66" fmla="*/ 3974255 w 9854218"/>
              <a:gd name="connsiteY66" fmla="*/ 9991412 h 10287000"/>
              <a:gd name="connsiteX67" fmla="*/ 3974255 w 9854218"/>
              <a:gd name="connsiteY67" fmla="*/ 9978758 h 10287000"/>
              <a:gd name="connsiteX68" fmla="*/ 3961601 w 9854218"/>
              <a:gd name="connsiteY68" fmla="*/ 9966108 h 10287000"/>
              <a:gd name="connsiteX69" fmla="*/ 3948950 w 9854218"/>
              <a:gd name="connsiteY69" fmla="*/ 9953451 h 10287000"/>
              <a:gd name="connsiteX70" fmla="*/ 3936296 w 9854218"/>
              <a:gd name="connsiteY70" fmla="*/ 9953451 h 10287000"/>
              <a:gd name="connsiteX71" fmla="*/ 3948952 w 9854218"/>
              <a:gd name="connsiteY71" fmla="*/ 9966104 h 10287000"/>
              <a:gd name="connsiteX72" fmla="*/ 3961601 w 9854218"/>
              <a:gd name="connsiteY72" fmla="*/ 9978758 h 10287000"/>
              <a:gd name="connsiteX73" fmla="*/ 3948950 w 9854218"/>
              <a:gd name="connsiteY73" fmla="*/ 9991412 h 10287000"/>
              <a:gd name="connsiteX74" fmla="*/ 3835066 w 9854218"/>
              <a:gd name="connsiteY74" fmla="*/ 9890182 h 10287000"/>
              <a:gd name="connsiteX75" fmla="*/ 3822413 w 9854218"/>
              <a:gd name="connsiteY75" fmla="*/ 9877532 h 10287000"/>
              <a:gd name="connsiteX76" fmla="*/ 3822416 w 9854218"/>
              <a:gd name="connsiteY76" fmla="*/ 9864876 h 10287000"/>
              <a:gd name="connsiteX77" fmla="*/ 3784448 w 9854218"/>
              <a:gd name="connsiteY77" fmla="*/ 9826916 h 10287000"/>
              <a:gd name="connsiteX78" fmla="*/ 3771798 w 9854218"/>
              <a:gd name="connsiteY78" fmla="*/ 9814262 h 10287000"/>
              <a:gd name="connsiteX79" fmla="*/ 3759143 w 9854218"/>
              <a:gd name="connsiteY79" fmla="*/ 9788956 h 10287000"/>
              <a:gd name="connsiteX80" fmla="*/ 3733834 w 9854218"/>
              <a:gd name="connsiteY80" fmla="*/ 9763647 h 10287000"/>
              <a:gd name="connsiteX81" fmla="*/ 3721186 w 9854218"/>
              <a:gd name="connsiteY81" fmla="*/ 9763647 h 10287000"/>
              <a:gd name="connsiteX82" fmla="*/ 3721187 w 9854218"/>
              <a:gd name="connsiteY82" fmla="*/ 9750996 h 10287000"/>
              <a:gd name="connsiteX83" fmla="*/ 3708530 w 9854218"/>
              <a:gd name="connsiteY83" fmla="*/ 9750996 h 10287000"/>
              <a:gd name="connsiteX84" fmla="*/ 3670571 w 9854218"/>
              <a:gd name="connsiteY84" fmla="*/ 9713032 h 10287000"/>
              <a:gd name="connsiteX85" fmla="*/ 3683226 w 9854218"/>
              <a:gd name="connsiteY85" fmla="*/ 9713036 h 10287000"/>
              <a:gd name="connsiteX86" fmla="*/ 3556684 w 9854218"/>
              <a:gd name="connsiteY86" fmla="*/ 9573846 h 10287000"/>
              <a:gd name="connsiteX87" fmla="*/ 3534545 w 9854218"/>
              <a:gd name="connsiteY87" fmla="*/ 9589662 h 10287000"/>
              <a:gd name="connsiteX88" fmla="*/ 3531419 w 9854218"/>
              <a:gd name="connsiteY88" fmla="*/ 9586632 h 10287000"/>
              <a:gd name="connsiteX89" fmla="*/ 3531382 w 9854218"/>
              <a:gd name="connsiteY89" fmla="*/ 9586500 h 10287000"/>
              <a:gd name="connsiteX90" fmla="*/ 3531150 w 9854218"/>
              <a:gd name="connsiteY90" fmla="*/ 9586378 h 10287000"/>
              <a:gd name="connsiteX91" fmla="*/ 3504850 w 9854218"/>
              <a:gd name="connsiteY91" fmla="*/ 9560888 h 10287000"/>
              <a:gd name="connsiteX92" fmla="*/ 3506069 w 9854218"/>
              <a:gd name="connsiteY92" fmla="*/ 9561192 h 10287000"/>
              <a:gd name="connsiteX93" fmla="*/ 3518723 w 9854218"/>
              <a:gd name="connsiteY93" fmla="*/ 9573846 h 10287000"/>
              <a:gd name="connsiteX94" fmla="*/ 3531383 w 9854218"/>
              <a:gd name="connsiteY94" fmla="*/ 9573843 h 10287000"/>
              <a:gd name="connsiteX95" fmla="*/ 3531382 w 9854218"/>
              <a:gd name="connsiteY95" fmla="*/ 9561192 h 10287000"/>
              <a:gd name="connsiteX96" fmla="*/ 3468112 w 9854218"/>
              <a:gd name="connsiteY96" fmla="*/ 9497925 h 10287000"/>
              <a:gd name="connsiteX97" fmla="*/ 3468112 w 9854218"/>
              <a:gd name="connsiteY97" fmla="*/ 9485268 h 10287000"/>
              <a:gd name="connsiteX98" fmla="*/ 3442808 w 9854218"/>
              <a:gd name="connsiteY98" fmla="*/ 9459964 h 10287000"/>
              <a:gd name="connsiteX99" fmla="*/ 3417497 w 9854218"/>
              <a:gd name="connsiteY99" fmla="*/ 9434658 h 10287000"/>
              <a:gd name="connsiteX100" fmla="*/ 3012584 w 9854218"/>
              <a:gd name="connsiteY100" fmla="*/ 9257510 h 10287000"/>
              <a:gd name="connsiteX101" fmla="*/ 3022073 w 9854218"/>
              <a:gd name="connsiteY101" fmla="*/ 9268580 h 10287000"/>
              <a:gd name="connsiteX102" fmla="*/ 3019736 w 9854218"/>
              <a:gd name="connsiteY102" fmla="*/ 9268968 h 10287000"/>
              <a:gd name="connsiteX103" fmla="*/ 2847455 w 9854218"/>
              <a:gd name="connsiteY103" fmla="*/ 8968533 h 10287000"/>
              <a:gd name="connsiteX104" fmla="*/ 2865802 w 9854218"/>
              <a:gd name="connsiteY104" fmla="*/ 8997360 h 10287000"/>
              <a:gd name="connsiteX105" fmla="*/ 2872247 w 9854218"/>
              <a:gd name="connsiteY105" fmla="*/ 9005182 h 10287000"/>
              <a:gd name="connsiteX106" fmla="*/ 2871814 w 9854218"/>
              <a:gd name="connsiteY106" fmla="*/ 9000681 h 10287000"/>
              <a:gd name="connsiteX107" fmla="*/ 2879723 w 9854218"/>
              <a:gd name="connsiteY107" fmla="*/ 8999692 h 10287000"/>
              <a:gd name="connsiteX108" fmla="*/ 2882327 w 9854218"/>
              <a:gd name="connsiteY108" fmla="*/ 9000148 h 10287000"/>
              <a:gd name="connsiteX109" fmla="*/ 2884188 w 9854218"/>
              <a:gd name="connsiteY109" fmla="*/ 8997712 h 10287000"/>
              <a:gd name="connsiteX110" fmla="*/ 2885808 w 9854218"/>
              <a:gd name="connsiteY110" fmla="*/ 9000758 h 10287000"/>
              <a:gd name="connsiteX111" fmla="*/ 2887631 w 9854218"/>
              <a:gd name="connsiteY111" fmla="*/ 9001077 h 10287000"/>
              <a:gd name="connsiteX112" fmla="*/ 2886047 w 9854218"/>
              <a:gd name="connsiteY112" fmla="*/ 8991786 h 10287000"/>
              <a:gd name="connsiteX113" fmla="*/ 2850458 w 9854218"/>
              <a:gd name="connsiteY113" fmla="*/ 8972210 h 10287000"/>
              <a:gd name="connsiteX114" fmla="*/ 1261949 w 9854218"/>
              <a:gd name="connsiteY114" fmla="*/ 8958783 h 10287000"/>
              <a:gd name="connsiteX115" fmla="*/ 1262372 w 9854218"/>
              <a:gd name="connsiteY115" fmla="*/ 8959339 h 10287000"/>
              <a:gd name="connsiteX116" fmla="*/ 1268305 w 9854218"/>
              <a:gd name="connsiteY116" fmla="*/ 8971461 h 10287000"/>
              <a:gd name="connsiteX117" fmla="*/ 1119280 w 9854218"/>
              <a:gd name="connsiteY117" fmla="*/ 8584360 h 10287000"/>
              <a:gd name="connsiteX118" fmla="*/ 1121074 w 9854218"/>
              <a:gd name="connsiteY118" fmla="*/ 8598870 h 10287000"/>
              <a:gd name="connsiteX119" fmla="*/ 1126753 w 9854218"/>
              <a:gd name="connsiteY119" fmla="*/ 8617364 h 10287000"/>
              <a:gd name="connsiteX120" fmla="*/ 1143751 w 9854218"/>
              <a:gd name="connsiteY120" fmla="*/ 8637490 h 10287000"/>
              <a:gd name="connsiteX121" fmla="*/ 1153022 w 9854218"/>
              <a:gd name="connsiteY121" fmla="*/ 8652268 h 10287000"/>
              <a:gd name="connsiteX122" fmla="*/ 993608 w 9854218"/>
              <a:gd name="connsiteY122" fmla="*/ 8563178 h 10287000"/>
              <a:gd name="connsiteX123" fmla="*/ 1001044 w 9854218"/>
              <a:gd name="connsiteY123" fmla="*/ 8596624 h 10287000"/>
              <a:gd name="connsiteX124" fmla="*/ 978638 w 9854218"/>
              <a:gd name="connsiteY124" fmla="*/ 8602694 h 10287000"/>
              <a:gd name="connsiteX125" fmla="*/ 1150966 w 9854218"/>
              <a:gd name="connsiteY125" fmla="*/ 8955356 h 10287000"/>
              <a:gd name="connsiteX126" fmla="*/ 1276850 w 9854218"/>
              <a:gd name="connsiteY126" fmla="*/ 9118520 h 10287000"/>
              <a:gd name="connsiteX127" fmla="*/ 1396570 w 9854218"/>
              <a:gd name="connsiteY127" fmla="*/ 9312225 h 10287000"/>
              <a:gd name="connsiteX128" fmla="*/ 1368209 w 9854218"/>
              <a:gd name="connsiteY128" fmla="*/ 9242926 h 10287000"/>
              <a:gd name="connsiteX129" fmla="*/ 1398731 w 9854218"/>
              <a:gd name="connsiteY129" fmla="*/ 9249092 h 10287000"/>
              <a:gd name="connsiteX130" fmla="*/ 1424824 w 9854218"/>
              <a:gd name="connsiteY130" fmla="*/ 9291942 h 10287000"/>
              <a:gd name="connsiteX131" fmla="*/ 1437577 w 9854218"/>
              <a:gd name="connsiteY131" fmla="*/ 9308271 h 10287000"/>
              <a:gd name="connsiteX132" fmla="*/ 1426300 w 9854218"/>
              <a:gd name="connsiteY132" fmla="*/ 9285122 h 10287000"/>
              <a:gd name="connsiteX133" fmla="*/ 1398241 w 9854218"/>
              <a:gd name="connsiteY133" fmla="*/ 9227676 h 10287000"/>
              <a:gd name="connsiteX134" fmla="*/ 1399595 w 9854218"/>
              <a:gd name="connsiteY134" fmla="*/ 9228166 h 10287000"/>
              <a:gd name="connsiteX135" fmla="*/ 1358393 w 9854218"/>
              <a:gd name="connsiteY135" fmla="*/ 9155026 h 10287000"/>
              <a:gd name="connsiteX136" fmla="*/ 1318568 w 9854218"/>
              <a:gd name="connsiteY136" fmla="*/ 9121743 h 10287000"/>
              <a:gd name="connsiteX137" fmla="*/ 1090468 w 9854218"/>
              <a:gd name="connsiteY137" fmla="*/ 8795770 h 10287000"/>
              <a:gd name="connsiteX138" fmla="*/ 1049606 w 9854218"/>
              <a:gd name="connsiteY138" fmla="*/ 8674704 h 10287000"/>
              <a:gd name="connsiteX139" fmla="*/ 978416 w 9854218"/>
              <a:gd name="connsiteY139" fmla="*/ 8451138 h 10287000"/>
              <a:gd name="connsiteX140" fmla="*/ 1037843 w 9854218"/>
              <a:gd name="connsiteY140" fmla="*/ 8567380 h 10287000"/>
              <a:gd name="connsiteX141" fmla="*/ 1119851 w 9854218"/>
              <a:gd name="connsiteY141" fmla="*/ 8712051 h 10287000"/>
              <a:gd name="connsiteX142" fmla="*/ 1205537 w 9854218"/>
              <a:gd name="connsiteY142" fmla="*/ 8846256 h 10287000"/>
              <a:gd name="connsiteX143" fmla="*/ 1261949 w 9854218"/>
              <a:gd name="connsiteY143" fmla="*/ 8958783 h 10287000"/>
              <a:gd name="connsiteX144" fmla="*/ 1258343 w 9854218"/>
              <a:gd name="connsiteY144" fmla="*/ 8954042 h 10287000"/>
              <a:gd name="connsiteX145" fmla="*/ 1262950 w 9854218"/>
              <a:gd name="connsiteY145" fmla="*/ 8994056 h 10287000"/>
              <a:gd name="connsiteX146" fmla="*/ 1312042 w 9854218"/>
              <a:gd name="connsiteY146" fmla="*/ 9048618 h 10287000"/>
              <a:gd name="connsiteX147" fmla="*/ 1391452 w 9854218"/>
              <a:gd name="connsiteY147" fmla="*/ 9183502 h 10287000"/>
              <a:gd name="connsiteX148" fmla="*/ 1424497 w 9854218"/>
              <a:gd name="connsiteY148" fmla="*/ 9237166 h 10287000"/>
              <a:gd name="connsiteX149" fmla="*/ 1429220 w 9854218"/>
              <a:gd name="connsiteY149" fmla="*/ 9238874 h 10287000"/>
              <a:gd name="connsiteX150" fmla="*/ 1434265 w 9854218"/>
              <a:gd name="connsiteY150" fmla="*/ 9245505 h 10287000"/>
              <a:gd name="connsiteX151" fmla="*/ 1456580 w 9854218"/>
              <a:gd name="connsiteY151" fmla="*/ 9264154 h 10287000"/>
              <a:gd name="connsiteX152" fmla="*/ 1488438 w 9854218"/>
              <a:gd name="connsiteY152" fmla="*/ 9290780 h 10287000"/>
              <a:gd name="connsiteX153" fmla="*/ 1565340 w 9854218"/>
              <a:gd name="connsiteY153" fmla="*/ 9409190 h 10287000"/>
              <a:gd name="connsiteX154" fmla="*/ 1632974 w 9854218"/>
              <a:gd name="connsiteY154" fmla="*/ 9506312 h 10287000"/>
              <a:gd name="connsiteX155" fmla="*/ 1626314 w 9854218"/>
              <a:gd name="connsiteY155" fmla="*/ 9514282 h 10287000"/>
              <a:gd name="connsiteX156" fmla="*/ 1611659 w 9854218"/>
              <a:gd name="connsiteY156" fmla="*/ 9502036 h 10287000"/>
              <a:gd name="connsiteX157" fmla="*/ 1622706 w 9854218"/>
              <a:gd name="connsiteY157" fmla="*/ 9517170 h 10287000"/>
              <a:gd name="connsiteX158" fmla="*/ 1722140 w 9854218"/>
              <a:gd name="connsiteY158" fmla="*/ 9649444 h 10287000"/>
              <a:gd name="connsiteX159" fmla="*/ 1730402 w 9854218"/>
              <a:gd name="connsiteY159" fmla="*/ 9674248 h 10287000"/>
              <a:gd name="connsiteX160" fmla="*/ 1740784 w 9854218"/>
              <a:gd name="connsiteY160" fmla="*/ 9674248 h 10287000"/>
              <a:gd name="connsiteX161" fmla="*/ 1722140 w 9854218"/>
              <a:gd name="connsiteY161" fmla="*/ 9649444 h 10287000"/>
              <a:gd name="connsiteX162" fmla="*/ 1720020 w 9854218"/>
              <a:gd name="connsiteY162" fmla="*/ 9643092 h 10287000"/>
              <a:gd name="connsiteX163" fmla="*/ 1740782 w 9854218"/>
              <a:gd name="connsiteY163" fmla="*/ 9653476 h 10287000"/>
              <a:gd name="connsiteX164" fmla="*/ 1751162 w 9854218"/>
              <a:gd name="connsiteY164" fmla="*/ 9653476 h 10287000"/>
              <a:gd name="connsiteX165" fmla="*/ 1657852 w 9854218"/>
              <a:gd name="connsiteY165" fmla="*/ 9494422 h 10287000"/>
              <a:gd name="connsiteX166" fmla="*/ 1559534 w 9854218"/>
              <a:gd name="connsiteY166" fmla="*/ 9346986 h 10287000"/>
              <a:gd name="connsiteX167" fmla="*/ 1533182 w 9854218"/>
              <a:gd name="connsiteY167" fmla="*/ 9310760 h 10287000"/>
              <a:gd name="connsiteX168" fmla="*/ 1529318 w 9854218"/>
              <a:gd name="connsiteY168" fmla="*/ 9301674 h 10287000"/>
              <a:gd name="connsiteX169" fmla="*/ 1470966 w 9854218"/>
              <a:gd name="connsiteY169" fmla="*/ 9214168 h 10287000"/>
              <a:gd name="connsiteX170" fmla="*/ 1207861 w 9854218"/>
              <a:gd name="connsiteY170" fmla="*/ 8762176 h 10287000"/>
              <a:gd name="connsiteX171" fmla="*/ 1204783 w 9854218"/>
              <a:gd name="connsiteY171" fmla="*/ 8758706 h 10287000"/>
              <a:gd name="connsiteX172" fmla="*/ 1182371 w 9854218"/>
              <a:gd name="connsiteY172" fmla="*/ 8745052 h 10287000"/>
              <a:gd name="connsiteX173" fmla="*/ 1016593 w 9854218"/>
              <a:gd name="connsiteY173" fmla="*/ 8501824 h 10287000"/>
              <a:gd name="connsiteX174" fmla="*/ 490171 w 9854218"/>
              <a:gd name="connsiteY174" fmla="*/ 8276537 h 10287000"/>
              <a:gd name="connsiteX175" fmla="*/ 583148 w 9854218"/>
              <a:gd name="connsiteY175" fmla="*/ 8524276 h 10287000"/>
              <a:gd name="connsiteX176" fmla="*/ 676129 w 9854218"/>
              <a:gd name="connsiteY176" fmla="*/ 8689440 h 10287000"/>
              <a:gd name="connsiteX177" fmla="*/ 676130 w 9854218"/>
              <a:gd name="connsiteY177" fmla="*/ 8699764 h 10287000"/>
              <a:gd name="connsiteX178" fmla="*/ 686459 w 9854218"/>
              <a:gd name="connsiteY178" fmla="*/ 8710083 h 10287000"/>
              <a:gd name="connsiteX179" fmla="*/ 676129 w 9854218"/>
              <a:gd name="connsiteY179" fmla="*/ 8720408 h 10287000"/>
              <a:gd name="connsiteX180" fmla="*/ 670654 w 9854218"/>
              <a:gd name="connsiteY180" fmla="*/ 8717283 h 10287000"/>
              <a:gd name="connsiteX181" fmla="*/ 665797 w 9854218"/>
              <a:gd name="connsiteY181" fmla="*/ 8710086 h 10287000"/>
              <a:gd name="connsiteX182" fmla="*/ 667090 w 9854218"/>
              <a:gd name="connsiteY182" fmla="*/ 8715248 h 10287000"/>
              <a:gd name="connsiteX183" fmla="*/ 670654 w 9854218"/>
              <a:gd name="connsiteY183" fmla="*/ 8717283 h 10287000"/>
              <a:gd name="connsiteX184" fmla="*/ 689203 w 9854218"/>
              <a:gd name="connsiteY184" fmla="*/ 8744763 h 10287000"/>
              <a:gd name="connsiteX185" fmla="*/ 769109 w 9854218"/>
              <a:gd name="connsiteY185" fmla="*/ 8885571 h 10287000"/>
              <a:gd name="connsiteX186" fmla="*/ 779438 w 9854218"/>
              <a:gd name="connsiteY186" fmla="*/ 8906216 h 10287000"/>
              <a:gd name="connsiteX187" fmla="*/ 789766 w 9854218"/>
              <a:gd name="connsiteY187" fmla="*/ 8916537 h 10287000"/>
              <a:gd name="connsiteX188" fmla="*/ 779437 w 9854218"/>
              <a:gd name="connsiteY188" fmla="*/ 8937183 h 10287000"/>
              <a:gd name="connsiteX189" fmla="*/ 820763 w 9854218"/>
              <a:gd name="connsiteY189" fmla="*/ 8988798 h 10287000"/>
              <a:gd name="connsiteX190" fmla="*/ 1027381 w 9854218"/>
              <a:gd name="connsiteY190" fmla="*/ 9401702 h 10287000"/>
              <a:gd name="connsiteX191" fmla="*/ 1017050 w 9854218"/>
              <a:gd name="connsiteY191" fmla="*/ 9387624 h 10287000"/>
              <a:gd name="connsiteX192" fmla="*/ 1017052 w 9854218"/>
              <a:gd name="connsiteY192" fmla="*/ 9381058 h 10287000"/>
              <a:gd name="connsiteX193" fmla="*/ 1006720 w 9854218"/>
              <a:gd name="connsiteY193" fmla="*/ 9370732 h 10287000"/>
              <a:gd name="connsiteX194" fmla="*/ 1013176 w 9854218"/>
              <a:gd name="connsiteY194" fmla="*/ 9382348 h 10287000"/>
              <a:gd name="connsiteX195" fmla="*/ 1017050 w 9854218"/>
              <a:gd name="connsiteY195" fmla="*/ 9387624 h 10287000"/>
              <a:gd name="connsiteX196" fmla="*/ 1017052 w 9854218"/>
              <a:gd name="connsiteY196" fmla="*/ 9391383 h 10287000"/>
              <a:gd name="connsiteX197" fmla="*/ 1027381 w 9854218"/>
              <a:gd name="connsiteY197" fmla="*/ 9412026 h 10287000"/>
              <a:gd name="connsiteX198" fmla="*/ 1017050 w 9854218"/>
              <a:gd name="connsiteY198" fmla="*/ 9412023 h 10287000"/>
              <a:gd name="connsiteX199" fmla="*/ 1008526 w 9854218"/>
              <a:gd name="connsiteY199" fmla="*/ 9402288 h 10287000"/>
              <a:gd name="connsiteX200" fmla="*/ 1006721 w 9854218"/>
              <a:gd name="connsiteY200" fmla="*/ 9391380 h 10287000"/>
              <a:gd name="connsiteX201" fmla="*/ 1008011 w 9854218"/>
              <a:gd name="connsiteY201" fmla="*/ 9401702 h 10287000"/>
              <a:gd name="connsiteX202" fmla="*/ 1008526 w 9854218"/>
              <a:gd name="connsiteY202" fmla="*/ 9402288 h 10287000"/>
              <a:gd name="connsiteX203" fmla="*/ 1010108 w 9854218"/>
              <a:gd name="connsiteY203" fmla="*/ 9411862 h 10287000"/>
              <a:gd name="connsiteX204" fmla="*/ 1037713 w 9854218"/>
              <a:gd name="connsiteY204" fmla="*/ 9494604 h 10287000"/>
              <a:gd name="connsiteX205" fmla="*/ 1037713 w 9854218"/>
              <a:gd name="connsiteY205" fmla="*/ 9484281 h 10287000"/>
              <a:gd name="connsiteX206" fmla="*/ 1048045 w 9854218"/>
              <a:gd name="connsiteY206" fmla="*/ 9504932 h 10287000"/>
              <a:gd name="connsiteX207" fmla="*/ 1058374 w 9854218"/>
              <a:gd name="connsiteY207" fmla="*/ 9515253 h 10287000"/>
              <a:gd name="connsiteX208" fmla="*/ 1192031 w 9854218"/>
              <a:gd name="connsiteY208" fmla="*/ 9708318 h 10287000"/>
              <a:gd name="connsiteX209" fmla="*/ 1234499 w 9854218"/>
              <a:gd name="connsiteY209" fmla="*/ 9744334 h 10287000"/>
              <a:gd name="connsiteX210" fmla="*/ 1235294 w 9854218"/>
              <a:gd name="connsiteY210" fmla="*/ 9747512 h 10287000"/>
              <a:gd name="connsiteX211" fmla="*/ 1244333 w 9854218"/>
              <a:gd name="connsiteY211" fmla="*/ 9752674 h 10287000"/>
              <a:gd name="connsiteX212" fmla="*/ 1254664 w 9854218"/>
              <a:gd name="connsiteY212" fmla="*/ 9762996 h 10287000"/>
              <a:gd name="connsiteX213" fmla="*/ 1306319 w 9854218"/>
              <a:gd name="connsiteY213" fmla="*/ 9814608 h 10287000"/>
              <a:gd name="connsiteX214" fmla="*/ 1285657 w 9854218"/>
              <a:gd name="connsiteY214" fmla="*/ 9804284 h 10287000"/>
              <a:gd name="connsiteX215" fmla="*/ 1285658 w 9854218"/>
              <a:gd name="connsiteY215" fmla="*/ 9814605 h 10287000"/>
              <a:gd name="connsiteX216" fmla="*/ 1285658 w 9854218"/>
              <a:gd name="connsiteY216" fmla="*/ 9824930 h 10287000"/>
              <a:gd name="connsiteX217" fmla="*/ 1275326 w 9854218"/>
              <a:gd name="connsiteY217" fmla="*/ 9814608 h 10287000"/>
              <a:gd name="connsiteX218" fmla="*/ 1316651 w 9854218"/>
              <a:gd name="connsiteY218" fmla="*/ 9886866 h 10287000"/>
              <a:gd name="connsiteX219" fmla="*/ 1316650 w 9854218"/>
              <a:gd name="connsiteY219" fmla="*/ 9876544 h 10287000"/>
              <a:gd name="connsiteX220" fmla="*/ 1306318 w 9854218"/>
              <a:gd name="connsiteY220" fmla="*/ 9866220 h 10287000"/>
              <a:gd name="connsiteX221" fmla="*/ 1306319 w 9854218"/>
              <a:gd name="connsiteY221" fmla="*/ 9855898 h 10287000"/>
              <a:gd name="connsiteX222" fmla="*/ 1326982 w 9854218"/>
              <a:gd name="connsiteY222" fmla="*/ 9876542 h 10287000"/>
              <a:gd name="connsiteX223" fmla="*/ 1337312 w 9854218"/>
              <a:gd name="connsiteY223" fmla="*/ 9886866 h 10287000"/>
              <a:gd name="connsiteX224" fmla="*/ 1430291 w 9854218"/>
              <a:gd name="connsiteY224" fmla="*/ 9959126 h 10287000"/>
              <a:gd name="connsiteX225" fmla="*/ 1502608 w 9854218"/>
              <a:gd name="connsiteY225" fmla="*/ 10082998 h 10287000"/>
              <a:gd name="connsiteX226" fmla="*/ 1512938 w 9854218"/>
              <a:gd name="connsiteY226" fmla="*/ 10082996 h 10287000"/>
              <a:gd name="connsiteX227" fmla="*/ 1523272 w 9854218"/>
              <a:gd name="connsiteY227" fmla="*/ 10103638 h 10287000"/>
              <a:gd name="connsiteX228" fmla="*/ 1533602 w 9854218"/>
              <a:gd name="connsiteY228" fmla="*/ 10103642 h 10287000"/>
              <a:gd name="connsiteX229" fmla="*/ 1533600 w 9854218"/>
              <a:gd name="connsiteY229" fmla="*/ 10113968 h 10287000"/>
              <a:gd name="connsiteX230" fmla="*/ 1585256 w 9854218"/>
              <a:gd name="connsiteY230" fmla="*/ 10175902 h 10287000"/>
              <a:gd name="connsiteX231" fmla="*/ 1554262 w 9854218"/>
              <a:gd name="connsiteY231" fmla="*/ 10165578 h 10287000"/>
              <a:gd name="connsiteX232" fmla="*/ 1554263 w 9854218"/>
              <a:gd name="connsiteY232" fmla="*/ 10175902 h 10287000"/>
              <a:gd name="connsiteX233" fmla="*/ 1543931 w 9854218"/>
              <a:gd name="connsiteY233" fmla="*/ 10165578 h 10287000"/>
              <a:gd name="connsiteX234" fmla="*/ 1533600 w 9854218"/>
              <a:gd name="connsiteY234" fmla="*/ 10165576 h 10287000"/>
              <a:gd name="connsiteX235" fmla="*/ 1605917 w 9854218"/>
              <a:gd name="connsiteY235" fmla="*/ 10248159 h 10287000"/>
              <a:gd name="connsiteX236" fmla="*/ 1626580 w 9854218"/>
              <a:gd name="connsiteY236" fmla="*/ 10227514 h 10287000"/>
              <a:gd name="connsiteX237" fmla="*/ 1705960 w 9854218"/>
              <a:gd name="connsiteY237" fmla="*/ 10287000 h 10287000"/>
              <a:gd name="connsiteX238" fmla="*/ 1582592 w 9854218"/>
              <a:gd name="connsiteY238" fmla="*/ 10287000 h 10287000"/>
              <a:gd name="connsiteX239" fmla="*/ 1543931 w 9854218"/>
              <a:gd name="connsiteY239" fmla="*/ 10237834 h 10287000"/>
              <a:gd name="connsiteX240" fmla="*/ 1430290 w 9854218"/>
              <a:gd name="connsiteY240" fmla="*/ 10093320 h 10287000"/>
              <a:gd name="connsiteX241" fmla="*/ 1275326 w 9854218"/>
              <a:gd name="connsiteY241" fmla="*/ 9897192 h 10287000"/>
              <a:gd name="connsiteX242" fmla="*/ 1151353 w 9854218"/>
              <a:gd name="connsiteY242" fmla="*/ 9690735 h 10287000"/>
              <a:gd name="connsiteX243" fmla="*/ 1048043 w 9854218"/>
              <a:gd name="connsiteY243" fmla="*/ 9525574 h 10287000"/>
              <a:gd name="connsiteX244" fmla="*/ 1037713 w 9854218"/>
              <a:gd name="connsiteY244" fmla="*/ 9515253 h 10287000"/>
              <a:gd name="connsiteX245" fmla="*/ 1027381 w 9854218"/>
              <a:gd name="connsiteY245" fmla="*/ 9494606 h 10287000"/>
              <a:gd name="connsiteX246" fmla="*/ 800101 w 9854218"/>
              <a:gd name="connsiteY246" fmla="*/ 9071380 h 10287000"/>
              <a:gd name="connsiteX247" fmla="*/ 769108 w 9854218"/>
              <a:gd name="connsiteY247" fmla="*/ 9102346 h 10287000"/>
              <a:gd name="connsiteX248" fmla="*/ 717451 w 9854218"/>
              <a:gd name="connsiteY248" fmla="*/ 9050732 h 10287000"/>
              <a:gd name="connsiteX249" fmla="*/ 727783 w 9854218"/>
              <a:gd name="connsiteY249" fmla="*/ 9071378 h 10287000"/>
              <a:gd name="connsiteX250" fmla="*/ 738113 w 9854218"/>
              <a:gd name="connsiteY250" fmla="*/ 9092025 h 10287000"/>
              <a:gd name="connsiteX251" fmla="*/ 727783 w 9854218"/>
              <a:gd name="connsiteY251" fmla="*/ 9081700 h 10287000"/>
              <a:gd name="connsiteX252" fmla="*/ 717451 w 9854218"/>
              <a:gd name="connsiteY252" fmla="*/ 9061056 h 10287000"/>
              <a:gd name="connsiteX253" fmla="*/ 707120 w 9854218"/>
              <a:gd name="connsiteY253" fmla="*/ 9050734 h 10287000"/>
              <a:gd name="connsiteX254" fmla="*/ 676127 w 9854218"/>
              <a:gd name="connsiteY254" fmla="*/ 8999120 h 10287000"/>
              <a:gd name="connsiteX255" fmla="*/ 676127 w 9854218"/>
              <a:gd name="connsiteY255" fmla="*/ 8988798 h 10287000"/>
              <a:gd name="connsiteX256" fmla="*/ 676127 w 9854218"/>
              <a:gd name="connsiteY256" fmla="*/ 8978474 h 10287000"/>
              <a:gd name="connsiteX257" fmla="*/ 683875 w 9854218"/>
              <a:gd name="connsiteY257" fmla="*/ 8978474 h 10287000"/>
              <a:gd name="connsiteX258" fmla="*/ 686458 w 9854218"/>
              <a:gd name="connsiteY258" fmla="*/ 8988795 h 10287000"/>
              <a:gd name="connsiteX259" fmla="*/ 686458 w 9854218"/>
              <a:gd name="connsiteY259" fmla="*/ 8978476 h 10287000"/>
              <a:gd name="connsiteX260" fmla="*/ 683875 w 9854218"/>
              <a:gd name="connsiteY260" fmla="*/ 8978474 h 10287000"/>
              <a:gd name="connsiteX261" fmla="*/ 681293 w 9854218"/>
              <a:gd name="connsiteY261" fmla="*/ 8968152 h 10287000"/>
              <a:gd name="connsiteX262" fmla="*/ 676127 w 9854218"/>
              <a:gd name="connsiteY262" fmla="*/ 8947508 h 10287000"/>
              <a:gd name="connsiteX263" fmla="*/ 727783 w 9854218"/>
              <a:gd name="connsiteY263" fmla="*/ 8978476 h 10287000"/>
              <a:gd name="connsiteX264" fmla="*/ 707120 w 9854218"/>
              <a:gd name="connsiteY264" fmla="*/ 8895896 h 10287000"/>
              <a:gd name="connsiteX265" fmla="*/ 717451 w 9854218"/>
              <a:gd name="connsiteY265" fmla="*/ 8885571 h 10287000"/>
              <a:gd name="connsiteX266" fmla="*/ 707120 w 9854218"/>
              <a:gd name="connsiteY266" fmla="*/ 8885571 h 10287000"/>
              <a:gd name="connsiteX267" fmla="*/ 707120 w 9854218"/>
              <a:gd name="connsiteY267" fmla="*/ 8875250 h 10287000"/>
              <a:gd name="connsiteX268" fmla="*/ 707122 w 9854218"/>
              <a:gd name="connsiteY268" fmla="*/ 8864925 h 10287000"/>
              <a:gd name="connsiteX269" fmla="*/ 707123 w 9854218"/>
              <a:gd name="connsiteY269" fmla="*/ 8854604 h 10287000"/>
              <a:gd name="connsiteX270" fmla="*/ 645137 w 9854218"/>
              <a:gd name="connsiteY270" fmla="*/ 8699764 h 10287000"/>
              <a:gd name="connsiteX271" fmla="*/ 655465 w 9854218"/>
              <a:gd name="connsiteY271" fmla="*/ 8699762 h 10287000"/>
              <a:gd name="connsiteX272" fmla="*/ 645136 w 9854218"/>
              <a:gd name="connsiteY272" fmla="*/ 8689440 h 10287000"/>
              <a:gd name="connsiteX273" fmla="*/ 624473 w 9854218"/>
              <a:gd name="connsiteY273" fmla="*/ 8658474 h 10287000"/>
              <a:gd name="connsiteX274" fmla="*/ 634804 w 9854218"/>
              <a:gd name="connsiteY274" fmla="*/ 8648150 h 10287000"/>
              <a:gd name="connsiteX275" fmla="*/ 541826 w 9854218"/>
              <a:gd name="connsiteY275" fmla="*/ 8493312 h 10287000"/>
              <a:gd name="connsiteX276" fmla="*/ 490171 w 9854218"/>
              <a:gd name="connsiteY276" fmla="*/ 8276537 h 10287000"/>
              <a:gd name="connsiteX277" fmla="*/ 806632 w 9854218"/>
              <a:gd name="connsiteY277" fmla="*/ 8255612 h 10287000"/>
              <a:gd name="connsiteX278" fmla="*/ 850907 w 9854218"/>
              <a:gd name="connsiteY278" fmla="*/ 8343801 h 10287000"/>
              <a:gd name="connsiteX279" fmla="*/ 935992 w 9854218"/>
              <a:gd name="connsiteY279" fmla="*/ 8551696 h 10287000"/>
              <a:gd name="connsiteX280" fmla="*/ 969526 w 9854218"/>
              <a:gd name="connsiteY280" fmla="*/ 8533143 h 10287000"/>
              <a:gd name="connsiteX281" fmla="*/ 976687 w 9854218"/>
              <a:gd name="connsiteY281" fmla="*/ 8531121 h 10287000"/>
              <a:gd name="connsiteX282" fmla="*/ 917057 w 9854218"/>
              <a:gd name="connsiteY282" fmla="*/ 8420546 h 10287000"/>
              <a:gd name="connsiteX283" fmla="*/ 844099 w 9854218"/>
              <a:gd name="connsiteY283" fmla="*/ 8265042 h 10287000"/>
              <a:gd name="connsiteX284" fmla="*/ 808037 w 9854218"/>
              <a:gd name="connsiteY284" fmla="*/ 8255841 h 10287000"/>
              <a:gd name="connsiteX285" fmla="*/ 2503470 w 9854218"/>
              <a:gd name="connsiteY285" fmla="*/ 8056143 h 10287000"/>
              <a:gd name="connsiteX286" fmla="*/ 2519093 w 9854218"/>
              <a:gd name="connsiteY286" fmla="*/ 8080730 h 10287000"/>
              <a:gd name="connsiteX287" fmla="*/ 2503277 w 9854218"/>
              <a:gd name="connsiteY287" fmla="*/ 8057009 h 10287000"/>
              <a:gd name="connsiteX288" fmla="*/ 2503470 w 9854218"/>
              <a:gd name="connsiteY288" fmla="*/ 8056143 h 10287000"/>
              <a:gd name="connsiteX289" fmla="*/ 764668 w 9854218"/>
              <a:gd name="connsiteY289" fmla="*/ 8009342 h 10287000"/>
              <a:gd name="connsiteX290" fmla="*/ 763417 w 9854218"/>
              <a:gd name="connsiteY290" fmla="*/ 8021661 h 10287000"/>
              <a:gd name="connsiteX291" fmla="*/ 834965 w 9854218"/>
              <a:gd name="connsiteY291" fmla="*/ 8162667 h 10287000"/>
              <a:gd name="connsiteX292" fmla="*/ 931577 w 9854218"/>
              <a:gd name="connsiteY292" fmla="*/ 8419358 h 10287000"/>
              <a:gd name="connsiteX293" fmla="*/ 948700 w 9854218"/>
              <a:gd name="connsiteY293" fmla="*/ 8415056 h 10287000"/>
              <a:gd name="connsiteX294" fmla="*/ 953120 w 9854218"/>
              <a:gd name="connsiteY294" fmla="*/ 8415668 h 10287000"/>
              <a:gd name="connsiteX295" fmla="*/ 913409 w 9854218"/>
              <a:gd name="connsiteY295" fmla="*/ 8298012 h 10287000"/>
              <a:gd name="connsiteX296" fmla="*/ 780862 w 9854218"/>
              <a:gd name="connsiteY296" fmla="*/ 8043854 h 10287000"/>
              <a:gd name="connsiteX297" fmla="*/ 2215406 w 9854218"/>
              <a:gd name="connsiteY297" fmla="*/ 7954197 h 10287000"/>
              <a:gd name="connsiteX298" fmla="*/ 2228060 w 9854218"/>
              <a:gd name="connsiteY298" fmla="*/ 7966851 h 10287000"/>
              <a:gd name="connsiteX299" fmla="*/ 2215406 w 9854218"/>
              <a:gd name="connsiteY299" fmla="*/ 7954197 h 10287000"/>
              <a:gd name="connsiteX300" fmla="*/ 3442472 w 9854218"/>
              <a:gd name="connsiteY300" fmla="*/ 7922889 h 10287000"/>
              <a:gd name="connsiteX301" fmla="*/ 3452306 w 9854218"/>
              <a:gd name="connsiteY301" fmla="*/ 7931229 h 10287000"/>
              <a:gd name="connsiteX302" fmla="*/ 3443267 w 9854218"/>
              <a:gd name="connsiteY302" fmla="*/ 7926066 h 10287000"/>
              <a:gd name="connsiteX303" fmla="*/ 633680 w 9854218"/>
              <a:gd name="connsiteY303" fmla="*/ 7810980 h 10287000"/>
              <a:gd name="connsiteX304" fmla="*/ 657178 w 9854218"/>
              <a:gd name="connsiteY304" fmla="*/ 7880034 h 10287000"/>
              <a:gd name="connsiteX305" fmla="*/ 662339 w 9854218"/>
              <a:gd name="connsiteY305" fmla="*/ 7894485 h 10287000"/>
              <a:gd name="connsiteX306" fmla="*/ 663355 w 9854218"/>
              <a:gd name="connsiteY306" fmla="*/ 7877766 h 10287000"/>
              <a:gd name="connsiteX307" fmla="*/ 662722 w 9854218"/>
              <a:gd name="connsiteY307" fmla="*/ 7877663 h 10287000"/>
              <a:gd name="connsiteX308" fmla="*/ 2312033 w 9854218"/>
              <a:gd name="connsiteY308" fmla="*/ 7793150 h 10287000"/>
              <a:gd name="connsiteX309" fmla="*/ 2329289 w 9854218"/>
              <a:gd name="connsiteY309" fmla="*/ 7802352 h 10287000"/>
              <a:gd name="connsiteX310" fmla="*/ 2329290 w 9854218"/>
              <a:gd name="connsiteY310" fmla="*/ 7827662 h 10287000"/>
              <a:gd name="connsiteX311" fmla="*/ 2316635 w 9854218"/>
              <a:gd name="connsiteY311" fmla="*/ 7815006 h 10287000"/>
              <a:gd name="connsiteX312" fmla="*/ 2316636 w 9854218"/>
              <a:gd name="connsiteY312" fmla="*/ 7802355 h 10287000"/>
              <a:gd name="connsiteX313" fmla="*/ 2296450 w 9854218"/>
              <a:gd name="connsiteY313" fmla="*/ 7769516 h 10287000"/>
              <a:gd name="connsiteX314" fmla="*/ 2303980 w 9854218"/>
              <a:gd name="connsiteY314" fmla="*/ 7777047 h 10287000"/>
              <a:gd name="connsiteX315" fmla="*/ 2312033 w 9854218"/>
              <a:gd name="connsiteY315" fmla="*/ 7793150 h 10287000"/>
              <a:gd name="connsiteX316" fmla="*/ 2308530 w 9854218"/>
              <a:gd name="connsiteY316" fmla="*/ 7791284 h 10287000"/>
              <a:gd name="connsiteX317" fmla="*/ 2276478 w 9854218"/>
              <a:gd name="connsiteY317" fmla="*/ 7726433 h 10287000"/>
              <a:gd name="connsiteX318" fmla="*/ 2286584 w 9854218"/>
              <a:gd name="connsiteY318" fmla="*/ 7751738 h 10287000"/>
              <a:gd name="connsiteX319" fmla="*/ 2296450 w 9854218"/>
              <a:gd name="connsiteY319" fmla="*/ 7769516 h 10287000"/>
              <a:gd name="connsiteX320" fmla="*/ 2291328 w 9854218"/>
              <a:gd name="connsiteY320" fmla="*/ 7764395 h 10287000"/>
              <a:gd name="connsiteX321" fmla="*/ 2266022 w 9854218"/>
              <a:gd name="connsiteY321" fmla="*/ 7726434 h 10287000"/>
              <a:gd name="connsiteX322" fmla="*/ 2268472 w 9854218"/>
              <a:gd name="connsiteY322" fmla="*/ 7706363 h 10287000"/>
              <a:gd name="connsiteX323" fmla="*/ 2278674 w 9854218"/>
              <a:gd name="connsiteY323" fmla="*/ 7726434 h 10287000"/>
              <a:gd name="connsiteX324" fmla="*/ 2276478 w 9854218"/>
              <a:gd name="connsiteY324" fmla="*/ 7726433 h 10287000"/>
              <a:gd name="connsiteX325" fmla="*/ 3206446 w 9854218"/>
              <a:gd name="connsiteY325" fmla="*/ 7625214 h 10287000"/>
              <a:gd name="connsiteX326" fmla="*/ 3235355 w 9854218"/>
              <a:gd name="connsiteY326" fmla="*/ 7673157 h 10287000"/>
              <a:gd name="connsiteX327" fmla="*/ 3245688 w 9854218"/>
              <a:gd name="connsiteY327" fmla="*/ 7693805 h 10287000"/>
              <a:gd name="connsiteX328" fmla="*/ 3256018 w 9854218"/>
              <a:gd name="connsiteY328" fmla="*/ 7704129 h 10287000"/>
              <a:gd name="connsiteX329" fmla="*/ 3359327 w 9854218"/>
              <a:gd name="connsiteY329" fmla="*/ 7869293 h 10287000"/>
              <a:gd name="connsiteX330" fmla="*/ 3483299 w 9854218"/>
              <a:gd name="connsiteY330" fmla="*/ 8075745 h 10287000"/>
              <a:gd name="connsiteX331" fmla="*/ 3638266 w 9854218"/>
              <a:gd name="connsiteY331" fmla="*/ 8271875 h 10287000"/>
              <a:gd name="connsiteX332" fmla="*/ 3778586 w 9854218"/>
              <a:gd name="connsiteY332" fmla="*/ 8450318 h 10287000"/>
              <a:gd name="connsiteX333" fmla="*/ 3799856 w 9854218"/>
              <a:gd name="connsiteY333" fmla="*/ 8410686 h 10287000"/>
              <a:gd name="connsiteX334" fmla="*/ 3796932 w 9854218"/>
              <a:gd name="connsiteY334" fmla="*/ 8407347 h 10287000"/>
              <a:gd name="connsiteX335" fmla="*/ 3739514 w 9854218"/>
              <a:gd name="connsiteY335" fmla="*/ 8350320 h 10287000"/>
              <a:gd name="connsiteX336" fmla="*/ 3695316 w 9854218"/>
              <a:gd name="connsiteY336" fmla="*/ 8279910 h 10287000"/>
              <a:gd name="connsiteX337" fmla="*/ 3694056 w 9854218"/>
              <a:gd name="connsiteY337" fmla="*/ 8227773 h 10287000"/>
              <a:gd name="connsiteX338" fmla="*/ 3682170 w 9854218"/>
              <a:gd name="connsiteY338" fmla="*/ 8203487 h 10287000"/>
              <a:gd name="connsiteX339" fmla="*/ 3638266 w 9854218"/>
              <a:gd name="connsiteY339" fmla="*/ 8137679 h 10287000"/>
              <a:gd name="connsiteX340" fmla="*/ 3545285 w 9854218"/>
              <a:gd name="connsiteY340" fmla="*/ 8065419 h 10287000"/>
              <a:gd name="connsiteX341" fmla="*/ 3534954 w 9854218"/>
              <a:gd name="connsiteY341" fmla="*/ 8055099 h 10287000"/>
              <a:gd name="connsiteX342" fmla="*/ 3514292 w 9854218"/>
              <a:gd name="connsiteY342" fmla="*/ 8034456 h 10287000"/>
              <a:gd name="connsiteX343" fmla="*/ 3514294 w 9854218"/>
              <a:gd name="connsiteY343" fmla="*/ 8044778 h 10287000"/>
              <a:gd name="connsiteX344" fmla="*/ 3524627 w 9854218"/>
              <a:gd name="connsiteY344" fmla="*/ 8055099 h 10287000"/>
              <a:gd name="connsiteX345" fmla="*/ 3524626 w 9854218"/>
              <a:gd name="connsiteY345" fmla="*/ 8065421 h 10287000"/>
              <a:gd name="connsiteX346" fmla="*/ 3483299 w 9854218"/>
              <a:gd name="connsiteY346" fmla="*/ 7993160 h 10287000"/>
              <a:gd name="connsiteX347" fmla="*/ 3493632 w 9854218"/>
              <a:gd name="connsiteY347" fmla="*/ 8003487 h 10287000"/>
              <a:gd name="connsiteX348" fmla="*/ 3493634 w 9854218"/>
              <a:gd name="connsiteY348" fmla="*/ 7993163 h 10287000"/>
              <a:gd name="connsiteX349" fmla="*/ 3493632 w 9854218"/>
              <a:gd name="connsiteY349" fmla="*/ 7982841 h 10287000"/>
              <a:gd name="connsiteX350" fmla="*/ 3514292 w 9854218"/>
              <a:gd name="connsiteY350" fmla="*/ 7993163 h 10287000"/>
              <a:gd name="connsiteX351" fmla="*/ 3462640 w 9854218"/>
              <a:gd name="connsiteY351" fmla="*/ 7941551 h 10287000"/>
              <a:gd name="connsiteX352" fmla="*/ 3452306 w 9854218"/>
              <a:gd name="connsiteY352" fmla="*/ 7931229 h 10287000"/>
              <a:gd name="connsiteX353" fmla="*/ 3452306 w 9854218"/>
              <a:gd name="connsiteY353" fmla="*/ 7920905 h 10287000"/>
              <a:gd name="connsiteX354" fmla="*/ 3452306 w 9854218"/>
              <a:gd name="connsiteY354" fmla="*/ 7910582 h 10287000"/>
              <a:gd name="connsiteX355" fmla="*/ 3441976 w 9854218"/>
              <a:gd name="connsiteY355" fmla="*/ 7920905 h 10287000"/>
              <a:gd name="connsiteX356" fmla="*/ 3442472 w 9854218"/>
              <a:gd name="connsiteY356" fmla="*/ 7922889 h 10287000"/>
              <a:gd name="connsiteX357" fmla="*/ 3400006 w 9854218"/>
              <a:gd name="connsiteY357" fmla="*/ 7886874 h 10287000"/>
              <a:gd name="connsiteX358" fmla="*/ 3266348 w 9854218"/>
              <a:gd name="connsiteY358" fmla="*/ 7693805 h 10287000"/>
              <a:gd name="connsiteX359" fmla="*/ 3256018 w 9854218"/>
              <a:gd name="connsiteY359" fmla="*/ 7683485 h 10287000"/>
              <a:gd name="connsiteX360" fmla="*/ 3245690 w 9854218"/>
              <a:gd name="connsiteY360" fmla="*/ 7662839 h 10287000"/>
              <a:gd name="connsiteX361" fmla="*/ 3245688 w 9854218"/>
              <a:gd name="connsiteY361" fmla="*/ 7673162 h 10287000"/>
              <a:gd name="connsiteX362" fmla="*/ 3233204 w 9854218"/>
              <a:gd name="connsiteY362" fmla="*/ 7637403 h 10287000"/>
              <a:gd name="connsiteX363" fmla="*/ 3217256 w 9854218"/>
              <a:gd name="connsiteY363" fmla="*/ 7536666 h 10287000"/>
              <a:gd name="connsiteX364" fmla="*/ 3221402 w 9854218"/>
              <a:gd name="connsiteY364" fmla="*/ 7555992 h 10287000"/>
              <a:gd name="connsiteX365" fmla="*/ 3225024 w 9854218"/>
              <a:gd name="connsiteY365" fmla="*/ 7559613 h 10287000"/>
              <a:gd name="connsiteX366" fmla="*/ 3225026 w 9854218"/>
              <a:gd name="connsiteY366" fmla="*/ 7566182 h 10287000"/>
              <a:gd name="connsiteX367" fmla="*/ 3222992 w 9854218"/>
              <a:gd name="connsiteY367" fmla="*/ 7563411 h 10287000"/>
              <a:gd name="connsiteX368" fmla="*/ 3228820 w 9854218"/>
              <a:gd name="connsiteY368" fmla="*/ 7590581 h 10287000"/>
              <a:gd name="connsiteX369" fmla="*/ 3235356 w 9854218"/>
              <a:gd name="connsiteY369" fmla="*/ 7590581 h 10287000"/>
              <a:gd name="connsiteX370" fmla="*/ 3225026 w 9854218"/>
              <a:gd name="connsiteY370" fmla="*/ 7569936 h 10287000"/>
              <a:gd name="connsiteX371" fmla="*/ 3225026 w 9854218"/>
              <a:gd name="connsiteY371" fmla="*/ 7566182 h 10287000"/>
              <a:gd name="connsiteX372" fmla="*/ 3235356 w 9854218"/>
              <a:gd name="connsiteY372" fmla="*/ 7580259 h 10287000"/>
              <a:gd name="connsiteX373" fmla="*/ 576853 w 9854218"/>
              <a:gd name="connsiteY373" fmla="*/ 7500311 h 10287000"/>
              <a:gd name="connsiteX374" fmla="*/ 576661 w 9854218"/>
              <a:gd name="connsiteY374" fmla="*/ 7505700 h 10287000"/>
              <a:gd name="connsiteX375" fmla="*/ 577664 w 9854218"/>
              <a:gd name="connsiteY375" fmla="*/ 7506488 h 10287000"/>
              <a:gd name="connsiteX376" fmla="*/ 580756 w 9854218"/>
              <a:gd name="connsiteY376" fmla="*/ 7503573 h 10287000"/>
              <a:gd name="connsiteX377" fmla="*/ 3058964 w 9854218"/>
              <a:gd name="connsiteY377" fmla="*/ 7357428 h 10287000"/>
              <a:gd name="connsiteX378" fmla="*/ 3110093 w 9854218"/>
              <a:gd name="connsiteY378" fmla="*/ 7465419 h 10287000"/>
              <a:gd name="connsiteX379" fmla="*/ 3147628 w 9854218"/>
              <a:gd name="connsiteY379" fmla="*/ 7527669 h 10287000"/>
              <a:gd name="connsiteX380" fmla="*/ 1935281 w 9854218"/>
              <a:gd name="connsiteY380" fmla="*/ 7216802 h 10287000"/>
              <a:gd name="connsiteX381" fmla="*/ 1937030 w 9854218"/>
              <a:gd name="connsiteY381" fmla="*/ 7220294 h 10287000"/>
              <a:gd name="connsiteX382" fmla="*/ 1937028 w 9854218"/>
              <a:gd name="connsiteY382" fmla="*/ 7232948 h 10287000"/>
              <a:gd name="connsiteX383" fmla="*/ 1937028 w 9854218"/>
              <a:gd name="connsiteY383" fmla="*/ 7245597 h 10287000"/>
              <a:gd name="connsiteX384" fmla="*/ 1935281 w 9854218"/>
              <a:gd name="connsiteY384" fmla="*/ 7216802 h 10287000"/>
              <a:gd name="connsiteX385" fmla="*/ 2891850 w 9854218"/>
              <a:gd name="connsiteY385" fmla="*/ 7157030 h 10287000"/>
              <a:gd name="connsiteX386" fmla="*/ 2894432 w 9854218"/>
              <a:gd name="connsiteY386" fmla="*/ 7157030 h 10287000"/>
              <a:gd name="connsiteX387" fmla="*/ 2894429 w 9854218"/>
              <a:gd name="connsiteY387" fmla="*/ 7167353 h 10287000"/>
              <a:gd name="connsiteX388" fmla="*/ 404158 w 9854218"/>
              <a:gd name="connsiteY388" fmla="*/ 7137999 h 10287000"/>
              <a:gd name="connsiteX389" fmla="*/ 401374 w 9854218"/>
              <a:gd name="connsiteY389" fmla="*/ 7139007 h 10287000"/>
              <a:gd name="connsiteX390" fmla="*/ 408661 w 9854218"/>
              <a:gd name="connsiteY390" fmla="*/ 7178088 h 10287000"/>
              <a:gd name="connsiteX391" fmla="*/ 412363 w 9854218"/>
              <a:gd name="connsiteY391" fmla="*/ 7181183 h 10287000"/>
              <a:gd name="connsiteX392" fmla="*/ 2918046 w 9854218"/>
              <a:gd name="connsiteY392" fmla="*/ 7071500 h 10287000"/>
              <a:gd name="connsiteX393" fmla="*/ 2915096 w 9854218"/>
              <a:gd name="connsiteY393" fmla="*/ 7074452 h 10287000"/>
              <a:gd name="connsiteX394" fmla="*/ 2935756 w 9854218"/>
              <a:gd name="connsiteY394" fmla="*/ 7157030 h 10287000"/>
              <a:gd name="connsiteX395" fmla="*/ 2884102 w 9854218"/>
              <a:gd name="connsiteY395" fmla="*/ 7126059 h 10287000"/>
              <a:gd name="connsiteX396" fmla="*/ 2889268 w 9854218"/>
              <a:gd name="connsiteY396" fmla="*/ 7146705 h 10287000"/>
              <a:gd name="connsiteX397" fmla="*/ 2891850 w 9854218"/>
              <a:gd name="connsiteY397" fmla="*/ 7157030 h 10287000"/>
              <a:gd name="connsiteX398" fmla="*/ 2884104 w 9854218"/>
              <a:gd name="connsiteY398" fmla="*/ 7157030 h 10287000"/>
              <a:gd name="connsiteX399" fmla="*/ 2884104 w 9854218"/>
              <a:gd name="connsiteY399" fmla="*/ 7167354 h 10287000"/>
              <a:gd name="connsiteX400" fmla="*/ 2884104 w 9854218"/>
              <a:gd name="connsiteY400" fmla="*/ 7177674 h 10287000"/>
              <a:gd name="connsiteX401" fmla="*/ 2915096 w 9854218"/>
              <a:gd name="connsiteY401" fmla="*/ 7229289 h 10287000"/>
              <a:gd name="connsiteX402" fmla="*/ 2925425 w 9854218"/>
              <a:gd name="connsiteY402" fmla="*/ 7239612 h 10287000"/>
              <a:gd name="connsiteX403" fmla="*/ 2935756 w 9854218"/>
              <a:gd name="connsiteY403" fmla="*/ 7260254 h 10287000"/>
              <a:gd name="connsiteX404" fmla="*/ 2946089 w 9854218"/>
              <a:gd name="connsiteY404" fmla="*/ 7270578 h 10287000"/>
              <a:gd name="connsiteX405" fmla="*/ 2935752 w 9854218"/>
              <a:gd name="connsiteY405" fmla="*/ 7249928 h 10287000"/>
              <a:gd name="connsiteX406" fmla="*/ 2925425 w 9854218"/>
              <a:gd name="connsiteY406" fmla="*/ 7229289 h 10287000"/>
              <a:gd name="connsiteX407" fmla="*/ 2977079 w 9854218"/>
              <a:gd name="connsiteY407" fmla="*/ 7280901 h 10287000"/>
              <a:gd name="connsiteX408" fmla="*/ 2984831 w 9854218"/>
              <a:gd name="connsiteY408" fmla="*/ 7257674 h 10287000"/>
              <a:gd name="connsiteX409" fmla="*/ 3003734 w 9854218"/>
              <a:gd name="connsiteY409" fmla="*/ 7251377 h 10287000"/>
              <a:gd name="connsiteX410" fmla="*/ 2942093 w 9854218"/>
              <a:gd name="connsiteY410" fmla="*/ 7133019 h 10287000"/>
              <a:gd name="connsiteX411" fmla="*/ 2915093 w 9854218"/>
              <a:gd name="connsiteY411" fmla="*/ 7063944 h 10287000"/>
              <a:gd name="connsiteX412" fmla="*/ 2915093 w 9854218"/>
              <a:gd name="connsiteY412" fmla="*/ 7064126 h 10287000"/>
              <a:gd name="connsiteX413" fmla="*/ 2915164 w 9854218"/>
              <a:gd name="connsiteY413" fmla="*/ 7064126 h 10287000"/>
              <a:gd name="connsiteX414" fmla="*/ 2915093 w 9854218"/>
              <a:gd name="connsiteY414" fmla="*/ 7063944 h 10287000"/>
              <a:gd name="connsiteX415" fmla="*/ 2849382 w 9854218"/>
              <a:gd name="connsiteY415" fmla="*/ 6895821 h 10287000"/>
              <a:gd name="connsiteX416" fmla="*/ 2848265 w 9854218"/>
              <a:gd name="connsiteY416" fmla="*/ 6901058 h 10287000"/>
              <a:gd name="connsiteX417" fmla="*/ 2860859 w 9854218"/>
              <a:gd name="connsiteY417" fmla="*/ 6936381 h 10287000"/>
              <a:gd name="connsiteX418" fmla="*/ 2875322 w 9854218"/>
              <a:gd name="connsiteY418" fmla="*/ 6962196 h 10287000"/>
              <a:gd name="connsiteX419" fmla="*/ 385241 w 9854218"/>
              <a:gd name="connsiteY419" fmla="*/ 6674598 h 10287000"/>
              <a:gd name="connsiteX420" fmla="*/ 385633 w 9854218"/>
              <a:gd name="connsiteY420" fmla="*/ 6679001 h 10287000"/>
              <a:gd name="connsiteX421" fmla="*/ 390691 w 9854218"/>
              <a:gd name="connsiteY421" fmla="*/ 6735674 h 10287000"/>
              <a:gd name="connsiteX422" fmla="*/ 520061 w 9854218"/>
              <a:gd name="connsiteY422" fmla="*/ 7276901 h 10287000"/>
              <a:gd name="connsiteX423" fmla="*/ 526588 w 9854218"/>
              <a:gd name="connsiteY423" fmla="*/ 7350027 h 10287000"/>
              <a:gd name="connsiteX424" fmla="*/ 553093 w 9854218"/>
              <a:gd name="connsiteY424" fmla="*/ 7399248 h 10287000"/>
              <a:gd name="connsiteX425" fmla="*/ 566546 w 9854218"/>
              <a:gd name="connsiteY425" fmla="*/ 7302215 h 10287000"/>
              <a:gd name="connsiteX426" fmla="*/ 616675 w 9854218"/>
              <a:gd name="connsiteY426" fmla="*/ 7533593 h 10287000"/>
              <a:gd name="connsiteX427" fmla="*/ 614161 w 9854218"/>
              <a:gd name="connsiteY427" fmla="*/ 7546719 h 10287000"/>
              <a:gd name="connsiteX428" fmla="*/ 609307 w 9854218"/>
              <a:gd name="connsiteY428" fmla="*/ 7540304 h 10287000"/>
              <a:gd name="connsiteX429" fmla="*/ 620531 w 9854218"/>
              <a:gd name="connsiteY429" fmla="*/ 7570017 h 10287000"/>
              <a:gd name="connsiteX430" fmla="*/ 648503 w 9854218"/>
              <a:gd name="connsiteY430" fmla="*/ 7635690 h 10287000"/>
              <a:gd name="connsiteX431" fmla="*/ 627220 w 9854218"/>
              <a:gd name="connsiteY431" fmla="*/ 7644969 h 10287000"/>
              <a:gd name="connsiteX432" fmla="*/ 698768 w 9854218"/>
              <a:gd name="connsiteY432" fmla="*/ 7785975 h 10287000"/>
              <a:gd name="connsiteX433" fmla="*/ 705985 w 9854218"/>
              <a:gd name="connsiteY433" fmla="*/ 7842338 h 10287000"/>
              <a:gd name="connsiteX434" fmla="*/ 719231 w 9854218"/>
              <a:gd name="connsiteY434" fmla="*/ 7878117 h 10287000"/>
              <a:gd name="connsiteX435" fmla="*/ 727777 w 9854218"/>
              <a:gd name="connsiteY435" fmla="*/ 7870068 h 10287000"/>
              <a:gd name="connsiteX436" fmla="*/ 784700 w 9854218"/>
              <a:gd name="connsiteY436" fmla="*/ 8012382 h 10287000"/>
              <a:gd name="connsiteX437" fmla="*/ 781397 w 9854218"/>
              <a:gd name="connsiteY437" fmla="*/ 8012736 h 10287000"/>
              <a:gd name="connsiteX438" fmla="*/ 795380 w 9854218"/>
              <a:gd name="connsiteY438" fmla="*/ 8042666 h 10287000"/>
              <a:gd name="connsiteX439" fmla="*/ 824632 w 9854218"/>
              <a:gd name="connsiteY439" fmla="*/ 8040041 h 10287000"/>
              <a:gd name="connsiteX440" fmla="*/ 983654 w 9854218"/>
              <a:gd name="connsiteY440" fmla="*/ 8335359 h 10287000"/>
              <a:gd name="connsiteX441" fmla="*/ 1037300 w 9854218"/>
              <a:gd name="connsiteY441" fmla="*/ 8419382 h 10287000"/>
              <a:gd name="connsiteX442" fmla="*/ 972338 w 9854218"/>
              <a:gd name="connsiteY442" fmla="*/ 8288648 h 10287000"/>
              <a:gd name="connsiteX443" fmla="*/ 580660 w 9854218"/>
              <a:gd name="connsiteY443" fmla="*/ 7306610 h 10287000"/>
              <a:gd name="connsiteX444" fmla="*/ 452429 w 9854218"/>
              <a:gd name="connsiteY444" fmla="*/ 6916037 h 10287000"/>
              <a:gd name="connsiteX445" fmla="*/ 2698146 w 9854218"/>
              <a:gd name="connsiteY445" fmla="*/ 6455090 h 10287000"/>
              <a:gd name="connsiteX446" fmla="*/ 2749798 w 9854218"/>
              <a:gd name="connsiteY446" fmla="*/ 6671862 h 10287000"/>
              <a:gd name="connsiteX447" fmla="*/ 2796288 w 9854218"/>
              <a:gd name="connsiteY447" fmla="*/ 6776381 h 10287000"/>
              <a:gd name="connsiteX448" fmla="*/ 2807396 w 9854218"/>
              <a:gd name="connsiteY448" fmla="*/ 6788406 h 10287000"/>
              <a:gd name="connsiteX449" fmla="*/ 2758038 w 9854218"/>
              <a:gd name="connsiteY449" fmla="*/ 6662120 h 10287000"/>
              <a:gd name="connsiteX450" fmla="*/ 2702070 w 9854218"/>
              <a:gd name="connsiteY450" fmla="*/ 6463778 h 10287000"/>
              <a:gd name="connsiteX451" fmla="*/ 1578806 w 9854218"/>
              <a:gd name="connsiteY451" fmla="*/ 6051324 h 10287000"/>
              <a:gd name="connsiteX452" fmla="*/ 1578095 w 9854218"/>
              <a:gd name="connsiteY452" fmla="*/ 6052265 h 10287000"/>
              <a:gd name="connsiteX453" fmla="*/ 1579340 w 9854218"/>
              <a:gd name="connsiteY453" fmla="*/ 6053457 h 10287000"/>
              <a:gd name="connsiteX454" fmla="*/ 3157676 w 9854218"/>
              <a:gd name="connsiteY454" fmla="*/ 5831444 h 10287000"/>
              <a:gd name="connsiteX455" fmla="*/ 3167154 w 9854218"/>
              <a:gd name="connsiteY455" fmla="*/ 5897463 h 10287000"/>
              <a:gd name="connsiteX456" fmla="*/ 3179536 w 9854218"/>
              <a:gd name="connsiteY456" fmla="*/ 5918415 h 10287000"/>
              <a:gd name="connsiteX457" fmla="*/ 3183389 w 9854218"/>
              <a:gd name="connsiteY457" fmla="*/ 5926548 h 10287000"/>
              <a:gd name="connsiteX458" fmla="*/ 1608035 w 9854218"/>
              <a:gd name="connsiteY458" fmla="*/ 5790446 h 10287000"/>
              <a:gd name="connsiteX459" fmla="*/ 1608806 w 9854218"/>
              <a:gd name="connsiteY459" fmla="*/ 5802330 h 10287000"/>
              <a:gd name="connsiteX460" fmla="*/ 1608036 w 9854218"/>
              <a:gd name="connsiteY460" fmla="*/ 5803103 h 10287000"/>
              <a:gd name="connsiteX461" fmla="*/ 1620094 w 9854218"/>
              <a:gd name="connsiteY461" fmla="*/ 5777793 h 10287000"/>
              <a:gd name="connsiteX462" fmla="*/ 1620690 w 9854218"/>
              <a:gd name="connsiteY462" fmla="*/ 5777793 h 10287000"/>
              <a:gd name="connsiteX463" fmla="*/ 1620689 w 9854218"/>
              <a:gd name="connsiteY463" fmla="*/ 5790449 h 10287000"/>
              <a:gd name="connsiteX464" fmla="*/ 1620094 w 9854218"/>
              <a:gd name="connsiteY464" fmla="*/ 5777793 h 10287000"/>
              <a:gd name="connsiteX465" fmla="*/ 987599 w 9854218"/>
              <a:gd name="connsiteY465" fmla="*/ 5658741 h 10287000"/>
              <a:gd name="connsiteX466" fmla="*/ 986690 w 9854218"/>
              <a:gd name="connsiteY466" fmla="*/ 5662070 h 10287000"/>
              <a:gd name="connsiteX467" fmla="*/ 988007 w 9854218"/>
              <a:gd name="connsiteY467" fmla="*/ 5663910 h 10287000"/>
              <a:gd name="connsiteX468" fmla="*/ 179521 w 9854218"/>
              <a:gd name="connsiteY468" fmla="*/ 5654276 h 10287000"/>
              <a:gd name="connsiteX469" fmla="*/ 170569 w 9854218"/>
              <a:gd name="connsiteY469" fmla="*/ 5666250 h 10287000"/>
              <a:gd name="connsiteX470" fmla="*/ 203464 w 9854218"/>
              <a:gd name="connsiteY470" fmla="*/ 5869691 h 10287000"/>
              <a:gd name="connsiteX471" fmla="*/ 224344 w 9854218"/>
              <a:gd name="connsiteY471" fmla="*/ 6103695 h 10287000"/>
              <a:gd name="connsiteX472" fmla="*/ 211024 w 9854218"/>
              <a:gd name="connsiteY472" fmla="*/ 6119633 h 10287000"/>
              <a:gd name="connsiteX473" fmla="*/ 245357 w 9854218"/>
              <a:gd name="connsiteY473" fmla="*/ 6256604 h 10287000"/>
              <a:gd name="connsiteX474" fmla="*/ 254494 w 9854218"/>
              <a:gd name="connsiteY474" fmla="*/ 6358982 h 10287000"/>
              <a:gd name="connsiteX475" fmla="*/ 266614 w 9854218"/>
              <a:gd name="connsiteY475" fmla="*/ 6397541 h 10287000"/>
              <a:gd name="connsiteX476" fmla="*/ 260396 w 9854218"/>
              <a:gd name="connsiteY476" fmla="*/ 6349323 h 10287000"/>
              <a:gd name="connsiteX477" fmla="*/ 238729 w 9854218"/>
              <a:gd name="connsiteY477" fmla="*/ 6189101 h 10287000"/>
              <a:gd name="connsiteX478" fmla="*/ 245522 w 9854218"/>
              <a:gd name="connsiteY478" fmla="*/ 6100037 h 10287000"/>
              <a:gd name="connsiteX479" fmla="*/ 221948 w 9854218"/>
              <a:gd name="connsiteY479" fmla="*/ 5887466 h 10287000"/>
              <a:gd name="connsiteX480" fmla="*/ 214630 w 9854218"/>
              <a:gd name="connsiteY480" fmla="*/ 5676320 h 10287000"/>
              <a:gd name="connsiteX481" fmla="*/ 200849 w 9854218"/>
              <a:gd name="connsiteY481" fmla="*/ 5668716 h 10287000"/>
              <a:gd name="connsiteX482" fmla="*/ 179521 w 9854218"/>
              <a:gd name="connsiteY482" fmla="*/ 5654276 h 10287000"/>
              <a:gd name="connsiteX483" fmla="*/ 207314 w 9854218"/>
              <a:gd name="connsiteY483" fmla="*/ 5516166 h 10287000"/>
              <a:gd name="connsiteX484" fmla="*/ 207958 w 9854218"/>
              <a:gd name="connsiteY484" fmla="*/ 5528946 h 10287000"/>
              <a:gd name="connsiteX485" fmla="*/ 211150 w 9854218"/>
              <a:gd name="connsiteY485" fmla="*/ 5547980 h 10287000"/>
              <a:gd name="connsiteX486" fmla="*/ 210569 w 9854218"/>
              <a:gd name="connsiteY486" fmla="*/ 5526123 h 10287000"/>
              <a:gd name="connsiteX487" fmla="*/ 192424 w 9854218"/>
              <a:gd name="connsiteY487" fmla="*/ 5257115 h 10287000"/>
              <a:gd name="connsiteX488" fmla="*/ 193628 w 9854218"/>
              <a:gd name="connsiteY488" fmla="*/ 5272157 h 10287000"/>
              <a:gd name="connsiteX489" fmla="*/ 191896 w 9854218"/>
              <a:gd name="connsiteY489" fmla="*/ 5279469 h 10287000"/>
              <a:gd name="connsiteX490" fmla="*/ 193616 w 9854218"/>
              <a:gd name="connsiteY490" fmla="*/ 5297948 h 10287000"/>
              <a:gd name="connsiteX491" fmla="*/ 196162 w 9854218"/>
              <a:gd name="connsiteY491" fmla="*/ 5303711 h 10287000"/>
              <a:gd name="connsiteX492" fmla="*/ 193628 w 9854218"/>
              <a:gd name="connsiteY492" fmla="*/ 5272157 h 10287000"/>
              <a:gd name="connsiteX493" fmla="*/ 193729 w 9854218"/>
              <a:gd name="connsiteY493" fmla="*/ 5271741 h 10287000"/>
              <a:gd name="connsiteX494" fmla="*/ 192424 w 9854218"/>
              <a:gd name="connsiteY494" fmla="*/ 5257115 h 10287000"/>
              <a:gd name="connsiteX495" fmla="*/ 167189 w 9854218"/>
              <a:gd name="connsiteY495" fmla="*/ 5242794 h 10287000"/>
              <a:gd name="connsiteX496" fmla="*/ 169834 w 9854218"/>
              <a:gd name="connsiteY496" fmla="*/ 5251772 h 10287000"/>
              <a:gd name="connsiteX497" fmla="*/ 174181 w 9854218"/>
              <a:gd name="connsiteY497" fmla="*/ 5434740 h 10287000"/>
              <a:gd name="connsiteX498" fmla="*/ 175744 w 9854218"/>
              <a:gd name="connsiteY498" fmla="*/ 5481300 h 10287000"/>
              <a:gd name="connsiteX499" fmla="*/ 176030 w 9854218"/>
              <a:gd name="connsiteY499" fmla="*/ 5479637 h 10287000"/>
              <a:gd name="connsiteX500" fmla="*/ 181550 w 9854218"/>
              <a:gd name="connsiteY500" fmla="*/ 5458872 h 10287000"/>
              <a:gd name="connsiteX501" fmla="*/ 193984 w 9854218"/>
              <a:gd name="connsiteY501" fmla="*/ 5474340 h 10287000"/>
              <a:gd name="connsiteX502" fmla="*/ 201959 w 9854218"/>
              <a:gd name="connsiteY502" fmla="*/ 5477472 h 10287000"/>
              <a:gd name="connsiteX503" fmla="*/ 196402 w 9854218"/>
              <a:gd name="connsiteY503" fmla="*/ 5432868 h 10287000"/>
              <a:gd name="connsiteX504" fmla="*/ 176849 w 9854218"/>
              <a:gd name="connsiteY504" fmla="*/ 5308184 h 10287000"/>
              <a:gd name="connsiteX505" fmla="*/ 173353 w 9854218"/>
              <a:gd name="connsiteY505" fmla="*/ 5243462 h 10287000"/>
              <a:gd name="connsiteX506" fmla="*/ 1645996 w 9854218"/>
              <a:gd name="connsiteY506" fmla="*/ 5183081 h 10287000"/>
              <a:gd name="connsiteX507" fmla="*/ 1645996 w 9854218"/>
              <a:gd name="connsiteY507" fmla="*/ 5195732 h 10287000"/>
              <a:gd name="connsiteX508" fmla="*/ 1633342 w 9854218"/>
              <a:gd name="connsiteY508" fmla="*/ 5195732 h 10287000"/>
              <a:gd name="connsiteX509" fmla="*/ 1620689 w 9854218"/>
              <a:gd name="connsiteY509" fmla="*/ 5043891 h 10287000"/>
              <a:gd name="connsiteX510" fmla="*/ 1633343 w 9854218"/>
              <a:gd name="connsiteY510" fmla="*/ 5119812 h 10287000"/>
              <a:gd name="connsiteX511" fmla="*/ 1620690 w 9854218"/>
              <a:gd name="connsiteY511" fmla="*/ 5145120 h 10287000"/>
              <a:gd name="connsiteX512" fmla="*/ 1633342 w 9854218"/>
              <a:gd name="connsiteY512" fmla="*/ 5170424 h 10287000"/>
              <a:gd name="connsiteX513" fmla="*/ 1633343 w 9854218"/>
              <a:gd name="connsiteY513" fmla="*/ 5183081 h 10287000"/>
              <a:gd name="connsiteX514" fmla="*/ 1633342 w 9854218"/>
              <a:gd name="connsiteY514" fmla="*/ 5195732 h 10287000"/>
              <a:gd name="connsiteX515" fmla="*/ 1633342 w 9854218"/>
              <a:gd name="connsiteY515" fmla="*/ 5208387 h 10287000"/>
              <a:gd name="connsiteX516" fmla="*/ 1633343 w 9854218"/>
              <a:gd name="connsiteY516" fmla="*/ 5221041 h 10287000"/>
              <a:gd name="connsiteX517" fmla="*/ 1645996 w 9854218"/>
              <a:gd name="connsiteY517" fmla="*/ 5221038 h 10287000"/>
              <a:gd name="connsiteX518" fmla="*/ 1620689 w 9854218"/>
              <a:gd name="connsiteY518" fmla="*/ 5233692 h 10287000"/>
              <a:gd name="connsiteX519" fmla="*/ 1633343 w 9854218"/>
              <a:gd name="connsiteY519" fmla="*/ 5246346 h 10287000"/>
              <a:gd name="connsiteX520" fmla="*/ 1620689 w 9854218"/>
              <a:gd name="connsiteY520" fmla="*/ 5284307 h 10287000"/>
              <a:gd name="connsiteX521" fmla="*/ 1620694 w 9854218"/>
              <a:gd name="connsiteY521" fmla="*/ 5360228 h 10287000"/>
              <a:gd name="connsiteX522" fmla="*/ 1608036 w 9854218"/>
              <a:gd name="connsiteY522" fmla="*/ 5372882 h 10287000"/>
              <a:gd name="connsiteX523" fmla="*/ 1620689 w 9854218"/>
              <a:gd name="connsiteY523" fmla="*/ 5385533 h 10287000"/>
              <a:gd name="connsiteX524" fmla="*/ 1608035 w 9854218"/>
              <a:gd name="connsiteY524" fmla="*/ 5385537 h 10287000"/>
              <a:gd name="connsiteX525" fmla="*/ 1620689 w 9854218"/>
              <a:gd name="connsiteY525" fmla="*/ 5512071 h 10287000"/>
              <a:gd name="connsiteX526" fmla="*/ 1620690 w 9854218"/>
              <a:gd name="connsiteY526" fmla="*/ 5524721 h 10287000"/>
              <a:gd name="connsiteX527" fmla="*/ 1620689 w 9854218"/>
              <a:gd name="connsiteY527" fmla="*/ 5550032 h 10287000"/>
              <a:gd name="connsiteX528" fmla="*/ 1633342 w 9854218"/>
              <a:gd name="connsiteY528" fmla="*/ 5550032 h 10287000"/>
              <a:gd name="connsiteX529" fmla="*/ 1620689 w 9854218"/>
              <a:gd name="connsiteY529" fmla="*/ 5651259 h 10287000"/>
              <a:gd name="connsiteX530" fmla="*/ 1608035 w 9854218"/>
              <a:gd name="connsiteY530" fmla="*/ 5651259 h 10287000"/>
              <a:gd name="connsiteX531" fmla="*/ 1608035 w 9854218"/>
              <a:gd name="connsiteY531" fmla="*/ 5663913 h 10287000"/>
              <a:gd name="connsiteX532" fmla="*/ 1620689 w 9854218"/>
              <a:gd name="connsiteY532" fmla="*/ 5676567 h 10287000"/>
              <a:gd name="connsiteX533" fmla="*/ 1620689 w 9854218"/>
              <a:gd name="connsiteY533" fmla="*/ 5689218 h 10287000"/>
              <a:gd name="connsiteX534" fmla="*/ 1633342 w 9854218"/>
              <a:gd name="connsiteY534" fmla="*/ 5701869 h 10287000"/>
              <a:gd name="connsiteX535" fmla="*/ 1619108 w 9854218"/>
              <a:gd name="connsiteY535" fmla="*/ 5757035 h 10287000"/>
              <a:gd name="connsiteX536" fmla="*/ 1620094 w 9854218"/>
              <a:gd name="connsiteY536" fmla="*/ 5777793 h 10287000"/>
              <a:gd name="connsiteX537" fmla="*/ 1608035 w 9854218"/>
              <a:gd name="connsiteY537" fmla="*/ 5777793 h 10287000"/>
              <a:gd name="connsiteX538" fmla="*/ 1608036 w 9854218"/>
              <a:gd name="connsiteY538" fmla="*/ 5765139 h 10287000"/>
              <a:gd name="connsiteX539" fmla="*/ 1595382 w 9854218"/>
              <a:gd name="connsiteY539" fmla="*/ 5714528 h 10287000"/>
              <a:gd name="connsiteX540" fmla="*/ 1595386 w 9854218"/>
              <a:gd name="connsiteY540" fmla="*/ 5701874 h 10287000"/>
              <a:gd name="connsiteX541" fmla="*/ 1582726 w 9854218"/>
              <a:gd name="connsiteY541" fmla="*/ 5714528 h 10287000"/>
              <a:gd name="connsiteX542" fmla="*/ 1557422 w 9854218"/>
              <a:gd name="connsiteY542" fmla="*/ 5499417 h 10287000"/>
              <a:gd name="connsiteX543" fmla="*/ 1570076 w 9854218"/>
              <a:gd name="connsiteY543" fmla="*/ 5372882 h 10287000"/>
              <a:gd name="connsiteX544" fmla="*/ 1608035 w 9854218"/>
              <a:gd name="connsiteY544" fmla="*/ 5271653 h 10287000"/>
              <a:gd name="connsiteX545" fmla="*/ 1620689 w 9854218"/>
              <a:gd name="connsiteY545" fmla="*/ 5043891 h 10287000"/>
              <a:gd name="connsiteX546" fmla="*/ 139210 w 9854218"/>
              <a:gd name="connsiteY546" fmla="*/ 4996022 h 10287000"/>
              <a:gd name="connsiteX547" fmla="*/ 139087 w 9854218"/>
              <a:gd name="connsiteY547" fmla="*/ 5001062 h 10287000"/>
              <a:gd name="connsiteX548" fmla="*/ 127640 w 9854218"/>
              <a:gd name="connsiteY548" fmla="*/ 5102522 h 10287000"/>
              <a:gd name="connsiteX549" fmla="*/ 143042 w 9854218"/>
              <a:gd name="connsiteY549" fmla="*/ 5144790 h 10287000"/>
              <a:gd name="connsiteX550" fmla="*/ 144632 w 9854218"/>
              <a:gd name="connsiteY550" fmla="*/ 5154192 h 10287000"/>
              <a:gd name="connsiteX551" fmla="*/ 142862 w 9854218"/>
              <a:gd name="connsiteY551" fmla="*/ 5083734 h 10287000"/>
              <a:gd name="connsiteX552" fmla="*/ 142894 w 9854218"/>
              <a:gd name="connsiteY552" fmla="*/ 5017103 h 10287000"/>
              <a:gd name="connsiteX553" fmla="*/ 2966222 w 9854218"/>
              <a:gd name="connsiteY553" fmla="*/ 4796178 h 10287000"/>
              <a:gd name="connsiteX554" fmla="*/ 2947385 w 9854218"/>
              <a:gd name="connsiteY554" fmla="*/ 4848713 h 10287000"/>
              <a:gd name="connsiteX555" fmla="*/ 3017699 w 9854218"/>
              <a:gd name="connsiteY555" fmla="*/ 5700701 h 10287000"/>
              <a:gd name="connsiteX556" fmla="*/ 3017195 w 9854218"/>
              <a:gd name="connsiteY556" fmla="*/ 5858349 h 10287000"/>
              <a:gd name="connsiteX557" fmla="*/ 3016649 w 9854218"/>
              <a:gd name="connsiteY557" fmla="*/ 6072003 h 10287000"/>
              <a:gd name="connsiteX558" fmla="*/ 3109499 w 9854218"/>
              <a:gd name="connsiteY558" fmla="*/ 6487352 h 10287000"/>
              <a:gd name="connsiteX559" fmla="*/ 3193523 w 9854218"/>
              <a:gd name="connsiteY559" fmla="*/ 6763580 h 10287000"/>
              <a:gd name="connsiteX560" fmla="*/ 3215621 w 9854218"/>
              <a:gd name="connsiteY560" fmla="*/ 6797463 h 10287000"/>
              <a:gd name="connsiteX561" fmla="*/ 3303474 w 9854218"/>
              <a:gd name="connsiteY561" fmla="*/ 6938549 h 10287000"/>
              <a:gd name="connsiteX562" fmla="*/ 3273834 w 9854218"/>
              <a:gd name="connsiteY562" fmla="*/ 6927000 h 10287000"/>
              <a:gd name="connsiteX563" fmla="*/ 3415644 w 9854218"/>
              <a:gd name="connsiteY563" fmla="*/ 7264004 h 10287000"/>
              <a:gd name="connsiteX564" fmla="*/ 3440762 w 9854218"/>
              <a:gd name="connsiteY564" fmla="*/ 7265252 h 10287000"/>
              <a:gd name="connsiteX565" fmla="*/ 3497912 w 9854218"/>
              <a:gd name="connsiteY565" fmla="*/ 7381436 h 10287000"/>
              <a:gd name="connsiteX566" fmla="*/ 3572770 w 9854218"/>
              <a:gd name="connsiteY566" fmla="*/ 7495980 h 10287000"/>
              <a:gd name="connsiteX567" fmla="*/ 3594125 w 9854218"/>
              <a:gd name="connsiteY567" fmla="*/ 7572603 h 10287000"/>
              <a:gd name="connsiteX568" fmla="*/ 3644740 w 9854218"/>
              <a:gd name="connsiteY568" fmla="*/ 7617936 h 10287000"/>
              <a:gd name="connsiteX569" fmla="*/ 3749616 w 9854218"/>
              <a:gd name="connsiteY569" fmla="*/ 7786866 h 10287000"/>
              <a:gd name="connsiteX570" fmla="*/ 3817064 w 9854218"/>
              <a:gd name="connsiteY570" fmla="*/ 7898523 h 10287000"/>
              <a:gd name="connsiteX571" fmla="*/ 3812542 w 9854218"/>
              <a:gd name="connsiteY571" fmla="*/ 7888224 h 10287000"/>
              <a:gd name="connsiteX572" fmla="*/ 3810908 w 9854218"/>
              <a:gd name="connsiteY572" fmla="*/ 7870512 h 10287000"/>
              <a:gd name="connsiteX573" fmla="*/ 3822840 w 9854218"/>
              <a:gd name="connsiteY573" fmla="*/ 7883699 h 10287000"/>
              <a:gd name="connsiteX574" fmla="*/ 3833136 w 9854218"/>
              <a:gd name="connsiteY574" fmla="*/ 7879172 h 10287000"/>
              <a:gd name="connsiteX575" fmla="*/ 3839292 w 9854218"/>
              <a:gd name="connsiteY575" fmla="*/ 7907186 h 10287000"/>
              <a:gd name="connsiteX576" fmla="*/ 3843814 w 9854218"/>
              <a:gd name="connsiteY576" fmla="*/ 7917485 h 10287000"/>
              <a:gd name="connsiteX577" fmla="*/ 3845448 w 9854218"/>
              <a:gd name="connsiteY577" fmla="*/ 7935197 h 10287000"/>
              <a:gd name="connsiteX578" fmla="*/ 3826106 w 9854218"/>
              <a:gd name="connsiteY578" fmla="*/ 7919123 h 10287000"/>
              <a:gd name="connsiteX579" fmla="*/ 3821928 w 9854218"/>
              <a:gd name="connsiteY579" fmla="*/ 7917495 h 10287000"/>
              <a:gd name="connsiteX580" fmla="*/ 4217118 w 9854218"/>
              <a:gd name="connsiteY580" fmla="*/ 8397302 h 10287000"/>
              <a:gd name="connsiteX581" fmla="*/ 4226942 w 9854218"/>
              <a:gd name="connsiteY581" fmla="*/ 8401994 h 10287000"/>
              <a:gd name="connsiteX582" fmla="*/ 4264216 w 9854218"/>
              <a:gd name="connsiteY582" fmla="*/ 8443161 h 10287000"/>
              <a:gd name="connsiteX583" fmla="*/ 4315950 w 9854218"/>
              <a:gd name="connsiteY583" fmla="*/ 8494650 h 10287000"/>
              <a:gd name="connsiteX584" fmla="*/ 4779590 w 9854218"/>
              <a:gd name="connsiteY584" fmla="*/ 8921636 h 10287000"/>
              <a:gd name="connsiteX585" fmla="*/ 5003136 w 9854218"/>
              <a:gd name="connsiteY585" fmla="*/ 9083376 h 10287000"/>
              <a:gd name="connsiteX586" fmla="*/ 5015632 w 9854218"/>
              <a:gd name="connsiteY586" fmla="*/ 9083552 h 10287000"/>
              <a:gd name="connsiteX587" fmla="*/ 5042230 w 9854218"/>
              <a:gd name="connsiteY587" fmla="*/ 9085005 h 10287000"/>
              <a:gd name="connsiteX588" fmla="*/ 5052194 w 9854218"/>
              <a:gd name="connsiteY588" fmla="*/ 9080643 h 10287000"/>
              <a:gd name="connsiteX589" fmla="*/ 4898326 w 9854218"/>
              <a:gd name="connsiteY589" fmla="*/ 8953278 h 10287000"/>
              <a:gd name="connsiteX590" fmla="*/ 4893268 w 9854218"/>
              <a:gd name="connsiteY590" fmla="*/ 8949717 h 10287000"/>
              <a:gd name="connsiteX591" fmla="*/ 4882082 w 9854218"/>
              <a:gd name="connsiteY591" fmla="*/ 8939832 h 10287000"/>
              <a:gd name="connsiteX592" fmla="*/ 4873380 w 9854218"/>
              <a:gd name="connsiteY592" fmla="*/ 8932628 h 10287000"/>
              <a:gd name="connsiteX593" fmla="*/ 4870010 w 9854218"/>
              <a:gd name="connsiteY593" fmla="*/ 8929164 h 10287000"/>
              <a:gd name="connsiteX594" fmla="*/ 4733957 w 9854218"/>
              <a:gd name="connsiteY594" fmla="*/ 8808936 h 10287000"/>
              <a:gd name="connsiteX595" fmla="*/ 4433788 w 9854218"/>
              <a:gd name="connsiteY595" fmla="*/ 8512905 h 10287000"/>
              <a:gd name="connsiteX596" fmla="*/ 4384469 w 9854218"/>
              <a:gd name="connsiteY596" fmla="*/ 8459937 h 10287000"/>
              <a:gd name="connsiteX597" fmla="*/ 4349390 w 9854218"/>
              <a:gd name="connsiteY597" fmla="*/ 8394454 h 10287000"/>
              <a:gd name="connsiteX598" fmla="*/ 4290320 w 9854218"/>
              <a:gd name="connsiteY598" fmla="*/ 8320214 h 10287000"/>
              <a:gd name="connsiteX599" fmla="*/ 4225055 w 9854218"/>
              <a:gd name="connsiteY599" fmla="*/ 8236626 h 10287000"/>
              <a:gd name="connsiteX600" fmla="*/ 4219649 w 9854218"/>
              <a:gd name="connsiteY600" fmla="*/ 8259875 h 10287000"/>
              <a:gd name="connsiteX601" fmla="*/ 4133375 w 9854218"/>
              <a:gd name="connsiteY601" fmla="*/ 8174462 h 10287000"/>
              <a:gd name="connsiteX602" fmla="*/ 4052508 w 9854218"/>
              <a:gd name="connsiteY602" fmla="*/ 8065806 h 10287000"/>
              <a:gd name="connsiteX603" fmla="*/ 4006766 w 9854218"/>
              <a:gd name="connsiteY603" fmla="*/ 7981653 h 10287000"/>
              <a:gd name="connsiteX604" fmla="*/ 3989472 w 9854218"/>
              <a:gd name="connsiteY604" fmla="*/ 7985799 h 10287000"/>
              <a:gd name="connsiteX605" fmla="*/ 3868270 w 9854218"/>
              <a:gd name="connsiteY605" fmla="*/ 7769745 h 10287000"/>
              <a:gd name="connsiteX606" fmla="*/ 3743464 w 9854218"/>
              <a:gd name="connsiteY606" fmla="*/ 7569188 h 10287000"/>
              <a:gd name="connsiteX607" fmla="*/ 3735718 w 9854218"/>
              <a:gd name="connsiteY607" fmla="*/ 7567386 h 10287000"/>
              <a:gd name="connsiteX608" fmla="*/ 3737522 w 9854218"/>
              <a:gd name="connsiteY608" fmla="*/ 7559636 h 10287000"/>
              <a:gd name="connsiteX609" fmla="*/ 3725634 w 9854218"/>
              <a:gd name="connsiteY609" fmla="*/ 7540536 h 10287000"/>
              <a:gd name="connsiteX610" fmla="*/ 3733379 w 9854218"/>
              <a:gd name="connsiteY610" fmla="*/ 7542338 h 10287000"/>
              <a:gd name="connsiteX611" fmla="*/ 3736644 w 9854218"/>
              <a:gd name="connsiteY611" fmla="*/ 7543607 h 10287000"/>
              <a:gd name="connsiteX612" fmla="*/ 3739324 w 9854218"/>
              <a:gd name="connsiteY612" fmla="*/ 7551888 h 10287000"/>
              <a:gd name="connsiteX613" fmla="*/ 3739932 w 9854218"/>
              <a:gd name="connsiteY613" fmla="*/ 7544883 h 10287000"/>
              <a:gd name="connsiteX614" fmla="*/ 3736644 w 9854218"/>
              <a:gd name="connsiteY614" fmla="*/ 7543607 h 10287000"/>
              <a:gd name="connsiteX615" fmla="*/ 3732942 w 9854218"/>
              <a:gd name="connsiteY615" fmla="*/ 7532154 h 10287000"/>
              <a:gd name="connsiteX616" fmla="*/ 3715014 w 9854218"/>
              <a:gd name="connsiteY616" fmla="*/ 7480890 h 10287000"/>
              <a:gd name="connsiteX617" fmla="*/ 3862522 w 9854218"/>
              <a:gd name="connsiteY617" fmla="*/ 7654056 h 10287000"/>
              <a:gd name="connsiteX618" fmla="*/ 3831539 w 9854218"/>
              <a:gd name="connsiteY618" fmla="*/ 7646849 h 10287000"/>
              <a:gd name="connsiteX619" fmla="*/ 4019918 w 9854218"/>
              <a:gd name="connsiteY619" fmla="*/ 7960209 h 10287000"/>
              <a:gd name="connsiteX620" fmla="*/ 4044958 w 9854218"/>
              <a:gd name="connsiteY620" fmla="*/ 7957865 h 10287000"/>
              <a:gd name="connsiteX621" fmla="*/ 4118078 w 9854218"/>
              <a:gd name="connsiteY621" fmla="*/ 8064722 h 10287000"/>
              <a:gd name="connsiteX622" fmla="*/ 4208492 w 9854218"/>
              <a:gd name="connsiteY622" fmla="*/ 8167431 h 10287000"/>
              <a:gd name="connsiteX623" fmla="*/ 4240546 w 9854218"/>
              <a:gd name="connsiteY623" fmla="*/ 8240231 h 10287000"/>
              <a:gd name="connsiteX624" fmla="*/ 4297103 w 9854218"/>
              <a:gd name="connsiteY624" fmla="*/ 8277890 h 10287000"/>
              <a:gd name="connsiteX625" fmla="*/ 4347194 w 9854218"/>
              <a:gd name="connsiteY625" fmla="*/ 8347739 h 10287000"/>
              <a:gd name="connsiteX626" fmla="*/ 4351784 w 9854218"/>
              <a:gd name="connsiteY626" fmla="*/ 8352600 h 10287000"/>
              <a:gd name="connsiteX627" fmla="*/ 4361840 w 9854218"/>
              <a:gd name="connsiteY627" fmla="*/ 8340473 h 10287000"/>
              <a:gd name="connsiteX628" fmla="*/ 4268230 w 9854218"/>
              <a:gd name="connsiteY628" fmla="*/ 8210715 h 10287000"/>
              <a:gd name="connsiteX629" fmla="*/ 4380947 w 9854218"/>
              <a:gd name="connsiteY629" fmla="*/ 8337401 h 10287000"/>
              <a:gd name="connsiteX630" fmla="*/ 4391542 w 9854218"/>
              <a:gd name="connsiteY630" fmla="*/ 8337747 h 10287000"/>
              <a:gd name="connsiteX631" fmla="*/ 4408034 w 9854218"/>
              <a:gd name="connsiteY631" fmla="*/ 8361078 h 10287000"/>
              <a:gd name="connsiteX632" fmla="*/ 4635240 w 9854218"/>
              <a:gd name="connsiteY632" fmla="*/ 8586590 h 10287000"/>
              <a:gd name="connsiteX633" fmla="*/ 5039628 w 9854218"/>
              <a:gd name="connsiteY633" fmla="*/ 8963541 h 10287000"/>
              <a:gd name="connsiteX634" fmla="*/ 5454780 w 9854218"/>
              <a:gd name="connsiteY634" fmla="*/ 9255388 h 10287000"/>
              <a:gd name="connsiteX635" fmla="*/ 5905180 w 9854218"/>
              <a:gd name="connsiteY635" fmla="*/ 9536937 h 10287000"/>
              <a:gd name="connsiteX636" fmla="*/ 4854150 w 9854218"/>
              <a:gd name="connsiteY636" fmla="*/ 8681319 h 10287000"/>
              <a:gd name="connsiteX637" fmla="*/ 4576214 w 9854218"/>
              <a:gd name="connsiteY637" fmla="*/ 8371013 h 10287000"/>
              <a:gd name="connsiteX638" fmla="*/ 4394212 w 9854218"/>
              <a:gd name="connsiteY638" fmla="*/ 8183049 h 10287000"/>
              <a:gd name="connsiteX639" fmla="*/ 4349627 w 9854218"/>
              <a:gd name="connsiteY639" fmla="*/ 8105747 h 10287000"/>
              <a:gd name="connsiteX640" fmla="*/ 4344314 w 9854218"/>
              <a:gd name="connsiteY640" fmla="*/ 8098556 h 10287000"/>
              <a:gd name="connsiteX641" fmla="*/ 4243772 w 9854218"/>
              <a:gd name="connsiteY641" fmla="*/ 7987931 h 10287000"/>
              <a:gd name="connsiteX642" fmla="*/ 3267006 w 9854218"/>
              <a:gd name="connsiteY642" fmla="*/ 6235823 h 10287000"/>
              <a:gd name="connsiteX643" fmla="*/ 3211728 w 9854218"/>
              <a:gd name="connsiteY643" fmla="*/ 6031370 h 10287000"/>
              <a:gd name="connsiteX644" fmla="*/ 3206867 w 9854218"/>
              <a:gd name="connsiteY644" fmla="*/ 6033956 h 10287000"/>
              <a:gd name="connsiteX645" fmla="*/ 3199584 w 9854218"/>
              <a:gd name="connsiteY645" fmla="*/ 6028499 h 10287000"/>
              <a:gd name="connsiteX646" fmla="*/ 3192322 w 9854218"/>
              <a:gd name="connsiteY646" fmla="*/ 6019941 h 10287000"/>
              <a:gd name="connsiteX647" fmla="*/ 3227930 w 9854218"/>
              <a:gd name="connsiteY647" fmla="*/ 6178428 h 10287000"/>
              <a:gd name="connsiteX648" fmla="*/ 3224717 w 9854218"/>
              <a:gd name="connsiteY648" fmla="*/ 6218504 h 10287000"/>
              <a:gd name="connsiteX649" fmla="*/ 3221740 w 9854218"/>
              <a:gd name="connsiteY649" fmla="*/ 6219554 h 10287000"/>
              <a:gd name="connsiteX650" fmla="*/ 3233850 w 9854218"/>
              <a:gd name="connsiteY650" fmla="*/ 6276857 h 10287000"/>
              <a:gd name="connsiteX651" fmla="*/ 3262542 w 9854218"/>
              <a:gd name="connsiteY651" fmla="*/ 6371084 h 10287000"/>
              <a:gd name="connsiteX652" fmla="*/ 3286976 w 9854218"/>
              <a:gd name="connsiteY652" fmla="*/ 6377040 h 10287000"/>
              <a:gd name="connsiteX653" fmla="*/ 3321210 w 9854218"/>
              <a:gd name="connsiteY653" fmla="*/ 6501911 h 10287000"/>
              <a:gd name="connsiteX654" fmla="*/ 3373146 w 9854218"/>
              <a:gd name="connsiteY654" fmla="*/ 6628508 h 10287000"/>
              <a:gd name="connsiteX655" fmla="*/ 3379682 w 9854218"/>
              <a:gd name="connsiteY655" fmla="*/ 6707784 h 10287000"/>
              <a:gd name="connsiteX656" fmla="*/ 3420848 w 9854218"/>
              <a:gd name="connsiteY656" fmla="*/ 6761841 h 10287000"/>
              <a:gd name="connsiteX657" fmla="*/ 3492018 w 9854218"/>
              <a:gd name="connsiteY657" fmla="*/ 6947505 h 10287000"/>
              <a:gd name="connsiteX658" fmla="*/ 3537221 w 9854218"/>
              <a:gd name="connsiteY658" fmla="*/ 7069871 h 10287000"/>
              <a:gd name="connsiteX659" fmla="*/ 3534720 w 9854218"/>
              <a:gd name="connsiteY659" fmla="*/ 7058904 h 10287000"/>
              <a:gd name="connsiteX660" fmla="*/ 3536454 w 9854218"/>
              <a:gd name="connsiteY660" fmla="*/ 7041201 h 10287000"/>
              <a:gd name="connsiteX661" fmla="*/ 3545687 w 9854218"/>
              <a:gd name="connsiteY661" fmla="*/ 7056398 h 10287000"/>
              <a:gd name="connsiteX662" fmla="*/ 3556652 w 9854218"/>
              <a:gd name="connsiteY662" fmla="*/ 7053894 h 10287000"/>
              <a:gd name="connsiteX663" fmla="*/ 3557422 w 9854218"/>
              <a:gd name="connsiteY663" fmla="*/ 7082565 h 10287000"/>
              <a:gd name="connsiteX664" fmla="*/ 3559922 w 9854218"/>
              <a:gd name="connsiteY664" fmla="*/ 7093532 h 10287000"/>
              <a:gd name="connsiteX665" fmla="*/ 3558190 w 9854218"/>
              <a:gd name="connsiteY665" fmla="*/ 7111235 h 10287000"/>
              <a:gd name="connsiteX666" fmla="*/ 3542222 w 9854218"/>
              <a:gd name="connsiteY666" fmla="*/ 7091805 h 10287000"/>
              <a:gd name="connsiteX667" fmla="*/ 3516058 w 9854218"/>
              <a:gd name="connsiteY667" fmla="*/ 7103550 h 10287000"/>
              <a:gd name="connsiteX668" fmla="*/ 3433152 w 9854218"/>
              <a:gd name="connsiteY668" fmla="*/ 6891720 h 10287000"/>
              <a:gd name="connsiteX669" fmla="*/ 3366216 w 9854218"/>
              <a:gd name="connsiteY669" fmla="*/ 6699320 h 10287000"/>
              <a:gd name="connsiteX670" fmla="*/ 3353518 w 9854218"/>
              <a:gd name="connsiteY670" fmla="*/ 6719529 h 10287000"/>
              <a:gd name="connsiteX671" fmla="*/ 3299850 w 9854218"/>
              <a:gd name="connsiteY671" fmla="*/ 6610635 h 10287000"/>
              <a:gd name="connsiteX672" fmla="*/ 3258880 w 9854218"/>
              <a:gd name="connsiteY672" fmla="*/ 6481532 h 10287000"/>
              <a:gd name="connsiteX673" fmla="*/ 3243110 w 9854218"/>
              <a:gd name="connsiteY673" fmla="*/ 6387060 h 10287000"/>
              <a:gd name="connsiteX674" fmla="*/ 3225413 w 9854218"/>
              <a:gd name="connsiteY674" fmla="*/ 6385334 h 10287000"/>
              <a:gd name="connsiteX675" fmla="*/ 3193292 w 9854218"/>
              <a:gd name="connsiteY675" fmla="*/ 6257094 h 10287000"/>
              <a:gd name="connsiteX676" fmla="*/ 3186686 w 9854218"/>
              <a:gd name="connsiteY676" fmla="*/ 6225378 h 10287000"/>
              <a:gd name="connsiteX677" fmla="*/ 3176492 w 9854218"/>
              <a:gd name="connsiteY677" fmla="*/ 6225662 h 10287000"/>
              <a:gd name="connsiteX678" fmla="*/ 3162320 w 9854218"/>
              <a:gd name="connsiteY678" fmla="*/ 6199470 h 10287000"/>
              <a:gd name="connsiteX679" fmla="*/ 3154300 w 9854218"/>
              <a:gd name="connsiteY679" fmla="*/ 6149984 h 10287000"/>
              <a:gd name="connsiteX680" fmla="*/ 2993406 w 9854218"/>
              <a:gd name="connsiteY680" fmla="*/ 4859490 h 10287000"/>
              <a:gd name="connsiteX681" fmla="*/ 2966222 w 9854218"/>
              <a:gd name="connsiteY681" fmla="*/ 4796178 h 10287000"/>
              <a:gd name="connsiteX682" fmla="*/ 175099 w 9854218"/>
              <a:gd name="connsiteY682" fmla="*/ 4684419 h 10287000"/>
              <a:gd name="connsiteX683" fmla="*/ 171418 w 9854218"/>
              <a:gd name="connsiteY683" fmla="*/ 4693523 h 10287000"/>
              <a:gd name="connsiteX684" fmla="*/ 166832 w 9854218"/>
              <a:gd name="connsiteY684" fmla="*/ 4715702 h 10287000"/>
              <a:gd name="connsiteX685" fmla="*/ 154717 w 9854218"/>
              <a:gd name="connsiteY685" fmla="*/ 4696059 h 10287000"/>
              <a:gd name="connsiteX686" fmla="*/ 153653 w 9854218"/>
              <a:gd name="connsiteY686" fmla="*/ 4696379 h 10287000"/>
              <a:gd name="connsiteX687" fmla="*/ 162041 w 9854218"/>
              <a:gd name="connsiteY687" fmla="*/ 4772906 h 10287000"/>
              <a:gd name="connsiteX688" fmla="*/ 169337 w 9854218"/>
              <a:gd name="connsiteY688" fmla="*/ 4750575 h 10287000"/>
              <a:gd name="connsiteX689" fmla="*/ 174475 w 9854218"/>
              <a:gd name="connsiteY689" fmla="*/ 4695869 h 10287000"/>
              <a:gd name="connsiteX690" fmla="*/ 1004585 w 9854218"/>
              <a:gd name="connsiteY690" fmla="*/ 4636356 h 10287000"/>
              <a:gd name="connsiteX691" fmla="*/ 970019 w 9854218"/>
              <a:gd name="connsiteY691" fmla="*/ 4725380 h 10287000"/>
              <a:gd name="connsiteX692" fmla="*/ 965716 w 9854218"/>
              <a:gd name="connsiteY692" fmla="*/ 4750385 h 10287000"/>
              <a:gd name="connsiteX693" fmla="*/ 970034 w 9854218"/>
              <a:gd name="connsiteY693" fmla="*/ 4774376 h 10287000"/>
              <a:gd name="connsiteX694" fmla="*/ 965494 w 9854218"/>
              <a:gd name="connsiteY694" fmla="*/ 4831253 h 10287000"/>
              <a:gd name="connsiteX695" fmla="*/ 954268 w 9854218"/>
              <a:gd name="connsiteY695" fmla="*/ 4826603 h 10287000"/>
              <a:gd name="connsiteX696" fmla="*/ 953048 w 9854218"/>
              <a:gd name="connsiteY696" fmla="*/ 4824008 h 10287000"/>
              <a:gd name="connsiteX697" fmla="*/ 950050 w 9854218"/>
              <a:gd name="connsiteY697" fmla="*/ 4841435 h 10287000"/>
              <a:gd name="connsiteX698" fmla="*/ 943958 w 9854218"/>
              <a:gd name="connsiteY698" fmla="*/ 4841435 h 10287000"/>
              <a:gd name="connsiteX699" fmla="*/ 931352 w 9854218"/>
              <a:gd name="connsiteY699" fmla="*/ 4963230 h 10287000"/>
              <a:gd name="connsiteX700" fmla="*/ 929729 w 9854218"/>
              <a:gd name="connsiteY700" fmla="*/ 5122931 h 10287000"/>
              <a:gd name="connsiteX701" fmla="*/ 948533 w 9854218"/>
              <a:gd name="connsiteY701" fmla="*/ 5133290 h 10287000"/>
              <a:gd name="connsiteX702" fmla="*/ 948890 w 9854218"/>
              <a:gd name="connsiteY702" fmla="*/ 5243817 h 10287000"/>
              <a:gd name="connsiteX703" fmla="*/ 963448 w 9854218"/>
              <a:gd name="connsiteY703" fmla="*/ 5359716 h 10287000"/>
              <a:gd name="connsiteX704" fmla="*/ 951149 w 9854218"/>
              <a:gd name="connsiteY704" fmla="*/ 5426495 h 10287000"/>
              <a:gd name="connsiteX705" fmla="*/ 973013 w 9854218"/>
              <a:gd name="connsiteY705" fmla="*/ 5480220 h 10287000"/>
              <a:gd name="connsiteX706" fmla="*/ 974866 w 9854218"/>
              <a:gd name="connsiteY706" fmla="*/ 5553570 h 10287000"/>
              <a:gd name="connsiteX707" fmla="*/ 983561 w 9854218"/>
              <a:gd name="connsiteY707" fmla="*/ 5607579 h 10287000"/>
              <a:gd name="connsiteX708" fmla="*/ 983264 w 9854218"/>
              <a:gd name="connsiteY708" fmla="*/ 5603807 h 10287000"/>
              <a:gd name="connsiteX709" fmla="*/ 988007 w 9854218"/>
              <a:gd name="connsiteY709" fmla="*/ 5562681 h 10287000"/>
              <a:gd name="connsiteX710" fmla="*/ 1013318 w 9854218"/>
              <a:gd name="connsiteY710" fmla="*/ 5638604 h 10287000"/>
              <a:gd name="connsiteX711" fmla="*/ 1000663 w 9854218"/>
              <a:gd name="connsiteY711" fmla="*/ 5474109 h 10287000"/>
              <a:gd name="connsiteX712" fmla="*/ 1051279 w 9854218"/>
              <a:gd name="connsiteY712" fmla="*/ 5423496 h 10287000"/>
              <a:gd name="connsiteX713" fmla="*/ 1051136 w 9854218"/>
              <a:gd name="connsiteY713" fmla="*/ 5420049 h 10287000"/>
              <a:gd name="connsiteX714" fmla="*/ 1044272 w 9854218"/>
              <a:gd name="connsiteY714" fmla="*/ 5328966 h 10287000"/>
              <a:gd name="connsiteX715" fmla="*/ 1037272 w 9854218"/>
              <a:gd name="connsiteY715" fmla="*/ 5223147 h 10287000"/>
              <a:gd name="connsiteX716" fmla="*/ 1019735 w 9854218"/>
              <a:gd name="connsiteY716" fmla="*/ 5239334 h 10287000"/>
              <a:gd name="connsiteX717" fmla="*/ 996383 w 9854218"/>
              <a:gd name="connsiteY717" fmla="*/ 5120201 h 10287000"/>
              <a:gd name="connsiteX718" fmla="*/ 990572 w 9854218"/>
              <a:gd name="connsiteY718" fmla="*/ 4984880 h 10287000"/>
              <a:gd name="connsiteX719" fmla="*/ 1000037 w 9854218"/>
              <a:gd name="connsiteY719" fmla="*/ 4889568 h 10287000"/>
              <a:gd name="connsiteX720" fmla="*/ 983404 w 9854218"/>
              <a:gd name="connsiteY720" fmla="*/ 4883276 h 10287000"/>
              <a:gd name="connsiteX721" fmla="*/ 1004594 w 9854218"/>
              <a:gd name="connsiteY721" fmla="*/ 4636457 h 10287000"/>
              <a:gd name="connsiteX722" fmla="*/ 149099 w 9854218"/>
              <a:gd name="connsiteY722" fmla="*/ 4457675 h 10287000"/>
              <a:gd name="connsiteX723" fmla="*/ 143266 w 9854218"/>
              <a:gd name="connsiteY723" fmla="*/ 4491044 h 10287000"/>
              <a:gd name="connsiteX724" fmla="*/ 143735 w 9854218"/>
              <a:gd name="connsiteY724" fmla="*/ 4525754 h 10287000"/>
              <a:gd name="connsiteX725" fmla="*/ 149555 w 9854218"/>
              <a:gd name="connsiteY725" fmla="*/ 4628400 h 10287000"/>
              <a:gd name="connsiteX726" fmla="*/ 152983 w 9854218"/>
              <a:gd name="connsiteY726" fmla="*/ 4628075 h 10287000"/>
              <a:gd name="connsiteX727" fmla="*/ 169382 w 9854218"/>
              <a:gd name="connsiteY727" fmla="*/ 4644875 h 10287000"/>
              <a:gd name="connsiteX728" fmla="*/ 177158 w 9854218"/>
              <a:gd name="connsiteY728" fmla="*/ 4646628 h 10287000"/>
              <a:gd name="connsiteX729" fmla="*/ 178010 w 9854218"/>
              <a:gd name="connsiteY729" fmla="*/ 4630940 h 10287000"/>
              <a:gd name="connsiteX730" fmla="*/ 193639 w 9854218"/>
              <a:gd name="connsiteY730" fmla="*/ 4527261 h 10287000"/>
              <a:gd name="connsiteX731" fmla="*/ 183061 w 9854218"/>
              <a:gd name="connsiteY731" fmla="*/ 4491354 h 10287000"/>
              <a:gd name="connsiteX732" fmla="*/ 184220 w 9854218"/>
              <a:gd name="connsiteY732" fmla="*/ 4484595 h 10287000"/>
              <a:gd name="connsiteX733" fmla="*/ 164446 w 9854218"/>
              <a:gd name="connsiteY733" fmla="*/ 4477784 h 10287000"/>
              <a:gd name="connsiteX734" fmla="*/ 1160026 w 9854218"/>
              <a:gd name="connsiteY734" fmla="*/ 4212987 h 10287000"/>
              <a:gd name="connsiteX735" fmla="*/ 1147762 w 9854218"/>
              <a:gd name="connsiteY735" fmla="*/ 4244943 h 10287000"/>
              <a:gd name="connsiteX736" fmla="*/ 1127200 w 9854218"/>
              <a:gd name="connsiteY736" fmla="*/ 4297337 h 10287000"/>
              <a:gd name="connsiteX737" fmla="*/ 1101892 w 9854218"/>
              <a:gd name="connsiteY737" fmla="*/ 4525101 h 10287000"/>
              <a:gd name="connsiteX738" fmla="*/ 1089239 w 9854218"/>
              <a:gd name="connsiteY738" fmla="*/ 4474485 h 10287000"/>
              <a:gd name="connsiteX739" fmla="*/ 1066336 w 9854218"/>
              <a:gd name="connsiteY739" fmla="*/ 4519083 h 10287000"/>
              <a:gd name="connsiteX740" fmla="*/ 1064863 w 9854218"/>
              <a:gd name="connsiteY740" fmla="*/ 4537541 h 10287000"/>
              <a:gd name="connsiteX741" fmla="*/ 1057318 w 9854218"/>
              <a:gd name="connsiteY741" fmla="*/ 4539261 h 10287000"/>
              <a:gd name="connsiteX742" fmla="*/ 1056508 w 9854218"/>
              <a:gd name="connsiteY742" fmla="*/ 4538223 h 10287000"/>
              <a:gd name="connsiteX743" fmla="*/ 1047917 w 9854218"/>
              <a:gd name="connsiteY743" fmla="*/ 4554953 h 10287000"/>
              <a:gd name="connsiteX744" fmla="*/ 1037087 w 9854218"/>
              <a:gd name="connsiteY744" fmla="*/ 4575152 h 10287000"/>
              <a:gd name="connsiteX745" fmla="*/ 1033973 w 9854218"/>
              <a:gd name="connsiteY745" fmla="*/ 4605788 h 10287000"/>
              <a:gd name="connsiteX746" fmla="*/ 1022969 w 9854218"/>
              <a:gd name="connsiteY746" fmla="*/ 4879224 h 10287000"/>
              <a:gd name="connsiteX747" fmla="*/ 1044995 w 9854218"/>
              <a:gd name="connsiteY747" fmla="*/ 4891359 h 10287000"/>
              <a:gd name="connsiteX748" fmla="*/ 1045415 w 9854218"/>
              <a:gd name="connsiteY748" fmla="*/ 5020836 h 10287000"/>
              <a:gd name="connsiteX749" fmla="*/ 1045849 w 9854218"/>
              <a:gd name="connsiteY749" fmla="*/ 5079956 h 10287000"/>
              <a:gd name="connsiteX750" fmla="*/ 1053521 w 9854218"/>
              <a:gd name="connsiteY750" fmla="*/ 5115344 h 10287000"/>
              <a:gd name="connsiteX751" fmla="*/ 1054442 w 9854218"/>
              <a:gd name="connsiteY751" fmla="*/ 5115068 h 10287000"/>
              <a:gd name="connsiteX752" fmla="*/ 1051282 w 9854218"/>
              <a:gd name="connsiteY752" fmla="*/ 5081852 h 10287000"/>
              <a:gd name="connsiteX753" fmla="*/ 1101892 w 9854218"/>
              <a:gd name="connsiteY753" fmla="*/ 5119812 h 10287000"/>
              <a:gd name="connsiteX754" fmla="*/ 1228429 w 9854218"/>
              <a:gd name="connsiteY754" fmla="*/ 5448803 h 10287000"/>
              <a:gd name="connsiteX755" fmla="*/ 1223684 w 9854218"/>
              <a:gd name="connsiteY755" fmla="*/ 5338083 h 10287000"/>
              <a:gd name="connsiteX756" fmla="*/ 1227343 w 9854218"/>
              <a:gd name="connsiteY756" fmla="*/ 5267367 h 10287000"/>
              <a:gd name="connsiteX757" fmla="*/ 1220456 w 9854218"/>
              <a:gd name="connsiteY757" fmla="*/ 5226296 h 10287000"/>
              <a:gd name="connsiteX758" fmla="*/ 1216210 w 9854218"/>
              <a:gd name="connsiteY758" fmla="*/ 5121995 h 10287000"/>
              <a:gd name="connsiteX759" fmla="*/ 1201873 w 9854218"/>
              <a:gd name="connsiteY759" fmla="*/ 4918788 h 10287000"/>
              <a:gd name="connsiteX760" fmla="*/ 1184335 w 9854218"/>
              <a:gd name="connsiteY760" fmla="*/ 4934976 h 10287000"/>
              <a:gd name="connsiteX761" fmla="*/ 1160984 w 9854218"/>
              <a:gd name="connsiteY761" fmla="*/ 4815842 h 10287000"/>
              <a:gd name="connsiteX762" fmla="*/ 1155173 w 9854218"/>
              <a:gd name="connsiteY762" fmla="*/ 4680522 h 10287000"/>
              <a:gd name="connsiteX763" fmla="*/ 1164637 w 9854218"/>
              <a:gd name="connsiteY763" fmla="*/ 4585209 h 10287000"/>
              <a:gd name="connsiteX764" fmla="*/ 1148003 w 9854218"/>
              <a:gd name="connsiteY764" fmla="*/ 4578918 h 10287000"/>
              <a:gd name="connsiteX765" fmla="*/ 1169194 w 9854218"/>
              <a:gd name="connsiteY765" fmla="*/ 4332098 h 10287000"/>
              <a:gd name="connsiteX766" fmla="*/ 1158937 w 9854218"/>
              <a:gd name="connsiteY766" fmla="*/ 4219817 h 10287000"/>
              <a:gd name="connsiteX767" fmla="*/ 91588 w 9854218"/>
              <a:gd name="connsiteY767" fmla="*/ 4168734 h 10287000"/>
              <a:gd name="connsiteX768" fmla="*/ 83972 w 9854218"/>
              <a:gd name="connsiteY768" fmla="*/ 4316366 h 10287000"/>
              <a:gd name="connsiteX769" fmla="*/ 74405 w 9854218"/>
              <a:gd name="connsiteY769" fmla="*/ 4340697 h 10287000"/>
              <a:gd name="connsiteX770" fmla="*/ 82370 w 9854218"/>
              <a:gd name="connsiteY770" fmla="*/ 4347356 h 10287000"/>
              <a:gd name="connsiteX771" fmla="*/ 83972 w 9854218"/>
              <a:gd name="connsiteY771" fmla="*/ 4316366 h 10287000"/>
              <a:gd name="connsiteX772" fmla="*/ 86419 w 9854218"/>
              <a:gd name="connsiteY772" fmla="*/ 4310133 h 10287000"/>
              <a:gd name="connsiteX773" fmla="*/ 95689 w 9854218"/>
              <a:gd name="connsiteY773" fmla="*/ 4331417 h 10287000"/>
              <a:gd name="connsiteX774" fmla="*/ 100619 w 9854218"/>
              <a:gd name="connsiteY774" fmla="*/ 4335539 h 10287000"/>
              <a:gd name="connsiteX775" fmla="*/ 104017 w 9854218"/>
              <a:gd name="connsiteY775" fmla="*/ 4168869 h 10287000"/>
              <a:gd name="connsiteX776" fmla="*/ 93514 w 9854218"/>
              <a:gd name="connsiteY776" fmla="*/ 4171199 h 10287000"/>
              <a:gd name="connsiteX777" fmla="*/ 1747226 w 9854218"/>
              <a:gd name="connsiteY777" fmla="*/ 4145492 h 10287000"/>
              <a:gd name="connsiteX778" fmla="*/ 1747224 w 9854218"/>
              <a:gd name="connsiteY778" fmla="*/ 4196109 h 10287000"/>
              <a:gd name="connsiteX779" fmla="*/ 1734570 w 9854218"/>
              <a:gd name="connsiteY779" fmla="*/ 4221414 h 10287000"/>
              <a:gd name="connsiteX780" fmla="*/ 1734570 w 9854218"/>
              <a:gd name="connsiteY780" fmla="*/ 4208762 h 10287000"/>
              <a:gd name="connsiteX781" fmla="*/ 1734570 w 9854218"/>
              <a:gd name="connsiteY781" fmla="*/ 4196109 h 10287000"/>
              <a:gd name="connsiteX782" fmla="*/ 1734570 w 9854218"/>
              <a:gd name="connsiteY782" fmla="*/ 4183452 h 10287000"/>
              <a:gd name="connsiteX783" fmla="*/ 1747226 w 9854218"/>
              <a:gd name="connsiteY783" fmla="*/ 4145492 h 10287000"/>
              <a:gd name="connsiteX784" fmla="*/ 302197 w 9854218"/>
              <a:gd name="connsiteY784" fmla="*/ 4128171 h 10287000"/>
              <a:gd name="connsiteX785" fmla="*/ 270673 w 9854218"/>
              <a:gd name="connsiteY785" fmla="*/ 4206978 h 10287000"/>
              <a:gd name="connsiteX786" fmla="*/ 244402 w 9854218"/>
              <a:gd name="connsiteY786" fmla="*/ 4427628 h 10287000"/>
              <a:gd name="connsiteX787" fmla="*/ 233195 w 9854218"/>
              <a:gd name="connsiteY787" fmla="*/ 4459299 h 10287000"/>
              <a:gd name="connsiteX788" fmla="*/ 228695 w 9854218"/>
              <a:gd name="connsiteY788" fmla="*/ 4527801 h 10287000"/>
              <a:gd name="connsiteX789" fmla="*/ 220168 w 9854218"/>
              <a:gd name="connsiteY789" fmla="*/ 4693059 h 10287000"/>
              <a:gd name="connsiteX790" fmla="*/ 210602 w 9854218"/>
              <a:gd name="connsiteY790" fmla="*/ 4717389 h 10287000"/>
              <a:gd name="connsiteX791" fmla="*/ 218566 w 9854218"/>
              <a:gd name="connsiteY791" fmla="*/ 4724043 h 10287000"/>
              <a:gd name="connsiteX792" fmla="*/ 220168 w 9854218"/>
              <a:gd name="connsiteY792" fmla="*/ 4693059 h 10287000"/>
              <a:gd name="connsiteX793" fmla="*/ 222616 w 9854218"/>
              <a:gd name="connsiteY793" fmla="*/ 4686827 h 10287000"/>
              <a:gd name="connsiteX794" fmla="*/ 231886 w 9854218"/>
              <a:gd name="connsiteY794" fmla="*/ 4708109 h 10287000"/>
              <a:gd name="connsiteX795" fmla="*/ 239851 w 9854218"/>
              <a:gd name="connsiteY795" fmla="*/ 4714763 h 10287000"/>
              <a:gd name="connsiteX796" fmla="*/ 292363 w 9854218"/>
              <a:gd name="connsiteY796" fmla="*/ 4312007 h 10287000"/>
              <a:gd name="connsiteX797" fmla="*/ 323828 w 9854218"/>
              <a:gd name="connsiteY797" fmla="*/ 4208169 h 10287000"/>
              <a:gd name="connsiteX798" fmla="*/ 322393 w 9854218"/>
              <a:gd name="connsiteY798" fmla="*/ 4195155 h 10287000"/>
              <a:gd name="connsiteX799" fmla="*/ 302197 w 9854218"/>
              <a:gd name="connsiteY799" fmla="*/ 4128171 h 10287000"/>
              <a:gd name="connsiteX800" fmla="*/ 136856 w 9854218"/>
              <a:gd name="connsiteY800" fmla="*/ 4085625 h 10287000"/>
              <a:gd name="connsiteX801" fmla="*/ 122686 w 9854218"/>
              <a:gd name="connsiteY801" fmla="*/ 4126770 h 10287000"/>
              <a:gd name="connsiteX802" fmla="*/ 116063 w 9854218"/>
              <a:gd name="connsiteY802" fmla="*/ 4254851 h 10287000"/>
              <a:gd name="connsiteX803" fmla="*/ 115835 w 9854218"/>
              <a:gd name="connsiteY803" fmla="*/ 4265180 h 10287000"/>
              <a:gd name="connsiteX804" fmla="*/ 132179 w 9854218"/>
              <a:gd name="connsiteY804" fmla="*/ 4167393 h 10287000"/>
              <a:gd name="connsiteX805" fmla="*/ 132100 w 9854218"/>
              <a:gd name="connsiteY805" fmla="*/ 4159281 h 10287000"/>
              <a:gd name="connsiteX806" fmla="*/ 146296 w 9854218"/>
              <a:gd name="connsiteY806" fmla="*/ 3904146 h 10287000"/>
              <a:gd name="connsiteX807" fmla="*/ 139528 w 9854218"/>
              <a:gd name="connsiteY807" fmla="*/ 3914934 h 10287000"/>
              <a:gd name="connsiteX808" fmla="*/ 142351 w 9854218"/>
              <a:gd name="connsiteY808" fmla="*/ 3988856 h 10287000"/>
              <a:gd name="connsiteX809" fmla="*/ 142147 w 9854218"/>
              <a:gd name="connsiteY809" fmla="*/ 4003731 h 10287000"/>
              <a:gd name="connsiteX810" fmla="*/ 148504 w 9854218"/>
              <a:gd name="connsiteY810" fmla="*/ 3905261 h 10287000"/>
              <a:gd name="connsiteX811" fmla="*/ 166543 w 9854218"/>
              <a:gd name="connsiteY811" fmla="*/ 3359468 h 10287000"/>
              <a:gd name="connsiteX812" fmla="*/ 161255 w 9854218"/>
              <a:gd name="connsiteY812" fmla="*/ 3361278 h 10287000"/>
              <a:gd name="connsiteX813" fmla="*/ 150472 w 9854218"/>
              <a:gd name="connsiteY813" fmla="*/ 3399543 h 10287000"/>
              <a:gd name="connsiteX814" fmla="*/ 154664 w 9854218"/>
              <a:gd name="connsiteY814" fmla="*/ 3409040 h 10287000"/>
              <a:gd name="connsiteX815" fmla="*/ 159973 w 9854218"/>
              <a:gd name="connsiteY815" fmla="*/ 3395351 h 10287000"/>
              <a:gd name="connsiteX816" fmla="*/ 164165 w 9854218"/>
              <a:gd name="connsiteY816" fmla="*/ 3404847 h 10287000"/>
              <a:gd name="connsiteX817" fmla="*/ 168355 w 9854218"/>
              <a:gd name="connsiteY817" fmla="*/ 3414344 h 10287000"/>
              <a:gd name="connsiteX818" fmla="*/ 163045 w 9854218"/>
              <a:gd name="connsiteY818" fmla="*/ 3428033 h 10287000"/>
              <a:gd name="connsiteX819" fmla="*/ 153542 w 9854218"/>
              <a:gd name="connsiteY819" fmla="*/ 3432227 h 10287000"/>
              <a:gd name="connsiteX820" fmla="*/ 150184 w 9854218"/>
              <a:gd name="connsiteY820" fmla="*/ 3501785 h 10287000"/>
              <a:gd name="connsiteX821" fmla="*/ 145991 w 9854218"/>
              <a:gd name="connsiteY821" fmla="*/ 3492288 h 10287000"/>
              <a:gd name="connsiteX822" fmla="*/ 144872 w 9854218"/>
              <a:gd name="connsiteY822" fmla="*/ 3515475 h 10287000"/>
              <a:gd name="connsiteX823" fmla="*/ 139562 w 9854218"/>
              <a:gd name="connsiteY823" fmla="*/ 3529161 h 10287000"/>
              <a:gd name="connsiteX824" fmla="*/ 135371 w 9854218"/>
              <a:gd name="connsiteY824" fmla="*/ 3519663 h 10287000"/>
              <a:gd name="connsiteX825" fmla="*/ 131180 w 9854218"/>
              <a:gd name="connsiteY825" fmla="*/ 3510168 h 10287000"/>
              <a:gd name="connsiteX826" fmla="*/ 85049 w 9854218"/>
              <a:gd name="connsiteY826" fmla="*/ 3791483 h 10287000"/>
              <a:gd name="connsiteX827" fmla="*/ 153794 w 9854218"/>
              <a:gd name="connsiteY827" fmla="*/ 3715758 h 10287000"/>
              <a:gd name="connsiteX828" fmla="*/ 156463 w 9854218"/>
              <a:gd name="connsiteY828" fmla="*/ 3768831 h 10287000"/>
              <a:gd name="connsiteX829" fmla="*/ 166171 w 9854218"/>
              <a:gd name="connsiteY829" fmla="*/ 3765864 h 10287000"/>
              <a:gd name="connsiteX830" fmla="*/ 197119 w 9854218"/>
              <a:gd name="connsiteY830" fmla="*/ 3566031 h 10287000"/>
              <a:gd name="connsiteX831" fmla="*/ 236113 w 9854218"/>
              <a:gd name="connsiteY831" fmla="*/ 3380820 h 10287000"/>
              <a:gd name="connsiteX832" fmla="*/ 224242 w 9854218"/>
              <a:gd name="connsiteY832" fmla="*/ 3412373 h 10287000"/>
              <a:gd name="connsiteX833" fmla="*/ 203290 w 9854218"/>
              <a:gd name="connsiteY833" fmla="*/ 3364890 h 10287000"/>
              <a:gd name="connsiteX834" fmla="*/ 178976 w 9854218"/>
              <a:gd name="connsiteY834" fmla="*/ 3386964 h 10287000"/>
              <a:gd name="connsiteX835" fmla="*/ 166543 w 9854218"/>
              <a:gd name="connsiteY835" fmla="*/ 3359468 h 10287000"/>
              <a:gd name="connsiteX836" fmla="*/ 675232 w 9854218"/>
              <a:gd name="connsiteY836" fmla="*/ 2205345 h 10287000"/>
              <a:gd name="connsiteX837" fmla="*/ 598391 w 9854218"/>
              <a:gd name="connsiteY837" fmla="*/ 2271671 h 10287000"/>
              <a:gd name="connsiteX838" fmla="*/ 595514 w 9854218"/>
              <a:gd name="connsiteY838" fmla="*/ 2273613 h 10287000"/>
              <a:gd name="connsiteX839" fmla="*/ 593956 w 9854218"/>
              <a:gd name="connsiteY839" fmla="*/ 2282829 h 10287000"/>
              <a:gd name="connsiteX840" fmla="*/ 575621 w 9854218"/>
              <a:gd name="connsiteY840" fmla="*/ 2365005 h 10287000"/>
              <a:gd name="connsiteX841" fmla="*/ 513883 w 9854218"/>
              <a:gd name="connsiteY841" fmla="*/ 2537843 h 10287000"/>
              <a:gd name="connsiteX842" fmla="*/ 507934 w 9854218"/>
              <a:gd name="connsiteY842" fmla="*/ 2563505 h 10287000"/>
              <a:gd name="connsiteX843" fmla="*/ 533374 w 9854218"/>
              <a:gd name="connsiteY843" fmla="*/ 2578352 h 10287000"/>
              <a:gd name="connsiteX844" fmla="*/ 580660 w 9854218"/>
              <a:gd name="connsiteY844" fmla="*/ 2562593 h 10287000"/>
              <a:gd name="connsiteX845" fmla="*/ 675232 w 9854218"/>
              <a:gd name="connsiteY845" fmla="*/ 2205345 h 10287000"/>
              <a:gd name="connsiteX846" fmla="*/ 523040 w 9854218"/>
              <a:gd name="connsiteY846" fmla="*/ 2200926 h 10287000"/>
              <a:gd name="connsiteX847" fmla="*/ 513322 w 9854218"/>
              <a:gd name="connsiteY847" fmla="*/ 2228223 h 10287000"/>
              <a:gd name="connsiteX848" fmla="*/ 461300 w 9854218"/>
              <a:gd name="connsiteY848" fmla="*/ 2354711 h 10287000"/>
              <a:gd name="connsiteX849" fmla="*/ 442297 w 9854218"/>
              <a:gd name="connsiteY849" fmla="*/ 2363097 h 10287000"/>
              <a:gd name="connsiteX850" fmla="*/ 412385 w 9854218"/>
              <a:gd name="connsiteY850" fmla="*/ 2501100 h 10287000"/>
              <a:gd name="connsiteX851" fmla="*/ 375211 w 9854218"/>
              <a:gd name="connsiteY851" fmla="*/ 2596926 h 10287000"/>
              <a:gd name="connsiteX852" fmla="*/ 251371 w 9854218"/>
              <a:gd name="connsiteY852" fmla="*/ 3139446 h 10287000"/>
              <a:gd name="connsiteX853" fmla="*/ 224819 w 9854218"/>
              <a:gd name="connsiteY853" fmla="*/ 3207893 h 10287000"/>
              <a:gd name="connsiteX854" fmla="*/ 226771 w 9854218"/>
              <a:gd name="connsiteY854" fmla="*/ 3263763 h 10287000"/>
              <a:gd name="connsiteX855" fmla="*/ 264502 w 9854218"/>
              <a:gd name="connsiteY855" fmla="*/ 3186482 h 10287000"/>
              <a:gd name="connsiteX856" fmla="*/ 277628 w 9854218"/>
              <a:gd name="connsiteY856" fmla="*/ 3183644 h 10287000"/>
              <a:gd name="connsiteX857" fmla="*/ 294317 w 9854218"/>
              <a:gd name="connsiteY857" fmla="*/ 3104372 h 10287000"/>
              <a:gd name="connsiteX858" fmla="*/ 407276 w 9854218"/>
              <a:gd name="connsiteY858" fmla="*/ 2646653 h 10287000"/>
              <a:gd name="connsiteX859" fmla="*/ 478208 w 9854218"/>
              <a:gd name="connsiteY859" fmla="*/ 2553563 h 10287000"/>
              <a:gd name="connsiteX860" fmla="*/ 495008 w 9854218"/>
              <a:gd name="connsiteY860" fmla="*/ 2558340 h 10287000"/>
              <a:gd name="connsiteX861" fmla="*/ 519655 w 9854218"/>
              <a:gd name="connsiteY861" fmla="*/ 2451215 h 10287000"/>
              <a:gd name="connsiteX862" fmla="*/ 490688 w 9854218"/>
              <a:gd name="connsiteY862" fmla="*/ 2414930 h 10287000"/>
              <a:gd name="connsiteX863" fmla="*/ 521407 w 9854218"/>
              <a:gd name="connsiteY863" fmla="*/ 2296610 h 10287000"/>
              <a:gd name="connsiteX864" fmla="*/ 522992 w 9854218"/>
              <a:gd name="connsiteY864" fmla="*/ 2284277 h 10287000"/>
              <a:gd name="connsiteX865" fmla="*/ 518692 w 9854218"/>
              <a:gd name="connsiteY865" fmla="*/ 2290899 h 10287000"/>
              <a:gd name="connsiteX866" fmla="*/ 517693 w 9854218"/>
              <a:gd name="connsiteY866" fmla="*/ 2292438 h 10287000"/>
              <a:gd name="connsiteX867" fmla="*/ 509698 w 9854218"/>
              <a:gd name="connsiteY867" fmla="*/ 2304755 h 10287000"/>
              <a:gd name="connsiteX868" fmla="*/ 503212 w 9854218"/>
              <a:gd name="connsiteY868" fmla="*/ 2274299 h 10287000"/>
              <a:gd name="connsiteX869" fmla="*/ 511207 w 9854218"/>
              <a:gd name="connsiteY869" fmla="*/ 2261982 h 10287000"/>
              <a:gd name="connsiteX870" fmla="*/ 521365 w 9854218"/>
              <a:gd name="connsiteY870" fmla="*/ 2259818 h 10287000"/>
              <a:gd name="connsiteX871" fmla="*/ 517589 w 9854218"/>
              <a:gd name="connsiteY871" fmla="*/ 2227290 h 10287000"/>
              <a:gd name="connsiteX872" fmla="*/ 609370 w 9854218"/>
              <a:gd name="connsiteY872" fmla="*/ 1937486 h 10287000"/>
              <a:gd name="connsiteX873" fmla="*/ 606925 w 9854218"/>
              <a:gd name="connsiteY873" fmla="*/ 1938728 h 10287000"/>
              <a:gd name="connsiteX874" fmla="*/ 600083 w 9854218"/>
              <a:gd name="connsiteY874" fmla="*/ 1963008 h 10287000"/>
              <a:gd name="connsiteX875" fmla="*/ 2354597 w 9854218"/>
              <a:gd name="connsiteY875" fmla="*/ 1627446 h 10287000"/>
              <a:gd name="connsiteX876" fmla="*/ 2353016 w 9854218"/>
              <a:gd name="connsiteY876" fmla="*/ 1638516 h 10287000"/>
              <a:gd name="connsiteX877" fmla="*/ 2347962 w 9854218"/>
              <a:gd name="connsiteY877" fmla="*/ 1639239 h 10287000"/>
              <a:gd name="connsiteX878" fmla="*/ 2453333 w 9854218"/>
              <a:gd name="connsiteY878" fmla="*/ 1504730 h 10287000"/>
              <a:gd name="connsiteX879" fmla="*/ 2443172 w 9854218"/>
              <a:gd name="connsiteY879" fmla="*/ 1513565 h 10287000"/>
              <a:gd name="connsiteX880" fmla="*/ 2433042 w 9854218"/>
              <a:gd name="connsiteY880" fmla="*/ 1543170 h 10287000"/>
              <a:gd name="connsiteX881" fmla="*/ 2455824 w 9854218"/>
              <a:gd name="connsiteY881" fmla="*/ 966746 h 10287000"/>
              <a:gd name="connsiteX882" fmla="*/ 2455824 w 9854218"/>
              <a:gd name="connsiteY882" fmla="*/ 969464 h 10287000"/>
              <a:gd name="connsiteX883" fmla="*/ 2443172 w 9854218"/>
              <a:gd name="connsiteY883" fmla="*/ 982118 h 10287000"/>
              <a:gd name="connsiteX884" fmla="*/ 1481994 w 9854218"/>
              <a:gd name="connsiteY884" fmla="*/ 366944 h 10287000"/>
              <a:gd name="connsiteX885" fmla="*/ 1467562 w 9854218"/>
              <a:gd name="connsiteY885" fmla="*/ 370847 h 10287000"/>
              <a:gd name="connsiteX886" fmla="*/ 1367948 w 9854218"/>
              <a:gd name="connsiteY886" fmla="*/ 551256 h 10287000"/>
              <a:gd name="connsiteX887" fmla="*/ 1240025 w 9854218"/>
              <a:gd name="connsiteY887" fmla="*/ 748308 h 10287000"/>
              <a:gd name="connsiteX888" fmla="*/ 1219709 w 9854218"/>
              <a:gd name="connsiteY888" fmla="*/ 752634 h 10287000"/>
              <a:gd name="connsiteX889" fmla="*/ 1162235 w 9854218"/>
              <a:gd name="connsiteY889" fmla="*/ 881616 h 10287000"/>
              <a:gd name="connsiteX890" fmla="*/ 1106269 w 9854218"/>
              <a:gd name="connsiteY890" fmla="*/ 967827 h 10287000"/>
              <a:gd name="connsiteX891" fmla="*/ 1000045 w 9854218"/>
              <a:gd name="connsiteY891" fmla="*/ 1210668 h 10287000"/>
              <a:gd name="connsiteX892" fmla="*/ 959045 w 9854218"/>
              <a:gd name="connsiteY892" fmla="*/ 1289678 h 10287000"/>
              <a:gd name="connsiteX893" fmla="*/ 939901 w 9854218"/>
              <a:gd name="connsiteY893" fmla="*/ 1370676 h 10287000"/>
              <a:gd name="connsiteX894" fmla="*/ 927422 w 9854218"/>
              <a:gd name="connsiteY894" fmla="*/ 1538138 h 10287000"/>
              <a:gd name="connsiteX895" fmla="*/ 1289950 w 9854218"/>
              <a:gd name="connsiteY895" fmla="*/ 765854 h 10287000"/>
              <a:gd name="connsiteX896" fmla="*/ 1382551 w 9854218"/>
              <a:gd name="connsiteY896" fmla="*/ 560306 h 10287000"/>
              <a:gd name="connsiteX897" fmla="*/ 1487975 w 9854218"/>
              <a:gd name="connsiteY897" fmla="*/ 378446 h 10287000"/>
              <a:gd name="connsiteX898" fmla="*/ 1487231 w 9854218"/>
              <a:gd name="connsiteY898" fmla="*/ 375944 h 10287000"/>
              <a:gd name="connsiteX899" fmla="*/ 1481994 w 9854218"/>
              <a:gd name="connsiteY899" fmla="*/ 366944 h 10287000"/>
              <a:gd name="connsiteX900" fmla="*/ 2896330 w 9854218"/>
              <a:gd name="connsiteY900" fmla="*/ 0 h 10287000"/>
              <a:gd name="connsiteX901" fmla="*/ 3314054 w 9854218"/>
              <a:gd name="connsiteY901" fmla="*/ 0 h 10287000"/>
              <a:gd name="connsiteX902" fmla="*/ 3271984 w 9854218"/>
              <a:gd name="connsiteY902" fmla="*/ 44175 h 10287000"/>
              <a:gd name="connsiteX903" fmla="*/ 3215042 w 9854218"/>
              <a:gd name="connsiteY903" fmla="*/ 134331 h 10287000"/>
              <a:gd name="connsiteX904" fmla="*/ 3164426 w 9854218"/>
              <a:gd name="connsiteY904" fmla="*/ 159642 h 10287000"/>
              <a:gd name="connsiteX905" fmla="*/ 3164426 w 9854218"/>
              <a:gd name="connsiteY905" fmla="*/ 146985 h 10287000"/>
              <a:gd name="connsiteX906" fmla="*/ 3151772 w 9854218"/>
              <a:gd name="connsiteY906" fmla="*/ 146985 h 10287000"/>
              <a:gd name="connsiteX907" fmla="*/ 3139120 w 9854218"/>
              <a:gd name="connsiteY907" fmla="*/ 159641 h 10287000"/>
              <a:gd name="connsiteX908" fmla="*/ 3088506 w 9854218"/>
              <a:gd name="connsiteY908" fmla="*/ 222906 h 10287000"/>
              <a:gd name="connsiteX909" fmla="*/ 3088506 w 9854218"/>
              <a:gd name="connsiteY909" fmla="*/ 210252 h 10287000"/>
              <a:gd name="connsiteX910" fmla="*/ 3075852 w 9854218"/>
              <a:gd name="connsiteY910" fmla="*/ 210252 h 10287000"/>
              <a:gd name="connsiteX911" fmla="*/ 3063198 w 9854218"/>
              <a:gd name="connsiteY911" fmla="*/ 222906 h 10287000"/>
              <a:gd name="connsiteX912" fmla="*/ 3063197 w 9854218"/>
              <a:gd name="connsiteY912" fmla="*/ 235560 h 10287000"/>
              <a:gd name="connsiteX913" fmla="*/ 3037892 w 9854218"/>
              <a:gd name="connsiteY913" fmla="*/ 286175 h 10287000"/>
              <a:gd name="connsiteX914" fmla="*/ 3025236 w 9854218"/>
              <a:gd name="connsiteY914" fmla="*/ 298829 h 10287000"/>
              <a:gd name="connsiteX915" fmla="*/ 3012582 w 9854218"/>
              <a:gd name="connsiteY915" fmla="*/ 298827 h 10287000"/>
              <a:gd name="connsiteX916" fmla="*/ 2999930 w 9854218"/>
              <a:gd name="connsiteY916" fmla="*/ 311481 h 10287000"/>
              <a:gd name="connsiteX917" fmla="*/ 3012582 w 9854218"/>
              <a:gd name="connsiteY917" fmla="*/ 311481 h 10287000"/>
              <a:gd name="connsiteX918" fmla="*/ 3025236 w 9854218"/>
              <a:gd name="connsiteY918" fmla="*/ 311481 h 10287000"/>
              <a:gd name="connsiteX919" fmla="*/ 2936663 w 9854218"/>
              <a:gd name="connsiteY919" fmla="*/ 400056 h 10287000"/>
              <a:gd name="connsiteX920" fmla="*/ 2936662 w 9854218"/>
              <a:gd name="connsiteY920" fmla="*/ 387402 h 10287000"/>
              <a:gd name="connsiteX921" fmla="*/ 2949317 w 9854218"/>
              <a:gd name="connsiteY921" fmla="*/ 374747 h 10287000"/>
              <a:gd name="connsiteX922" fmla="*/ 2936662 w 9854218"/>
              <a:gd name="connsiteY922" fmla="*/ 374750 h 10287000"/>
              <a:gd name="connsiteX923" fmla="*/ 2949318 w 9854218"/>
              <a:gd name="connsiteY923" fmla="*/ 362094 h 10287000"/>
              <a:gd name="connsiteX924" fmla="*/ 2961968 w 9854218"/>
              <a:gd name="connsiteY924" fmla="*/ 362093 h 10287000"/>
              <a:gd name="connsiteX925" fmla="*/ 2961965 w 9854218"/>
              <a:gd name="connsiteY925" fmla="*/ 349442 h 10287000"/>
              <a:gd name="connsiteX926" fmla="*/ 2961968 w 9854218"/>
              <a:gd name="connsiteY926" fmla="*/ 336788 h 10287000"/>
              <a:gd name="connsiteX927" fmla="*/ 2949317 w 9854218"/>
              <a:gd name="connsiteY927" fmla="*/ 349442 h 10287000"/>
              <a:gd name="connsiteX928" fmla="*/ 2961965 w 9854218"/>
              <a:gd name="connsiteY928" fmla="*/ 298827 h 10287000"/>
              <a:gd name="connsiteX929" fmla="*/ 2974624 w 9854218"/>
              <a:gd name="connsiteY929" fmla="*/ 286175 h 10287000"/>
              <a:gd name="connsiteX930" fmla="*/ 2987278 w 9854218"/>
              <a:gd name="connsiteY930" fmla="*/ 286176 h 10287000"/>
              <a:gd name="connsiteX931" fmla="*/ 2999928 w 9854218"/>
              <a:gd name="connsiteY931" fmla="*/ 260870 h 10287000"/>
              <a:gd name="connsiteX932" fmla="*/ 2974622 w 9854218"/>
              <a:gd name="connsiteY932" fmla="*/ 260867 h 10287000"/>
              <a:gd name="connsiteX933" fmla="*/ 2961970 w 9854218"/>
              <a:gd name="connsiteY933" fmla="*/ 273521 h 10287000"/>
              <a:gd name="connsiteX934" fmla="*/ 2949317 w 9854218"/>
              <a:gd name="connsiteY934" fmla="*/ 286175 h 10287000"/>
              <a:gd name="connsiteX935" fmla="*/ 2924008 w 9854218"/>
              <a:gd name="connsiteY935" fmla="*/ 324135 h 10287000"/>
              <a:gd name="connsiteX936" fmla="*/ 2949317 w 9854218"/>
              <a:gd name="connsiteY936" fmla="*/ 311481 h 10287000"/>
              <a:gd name="connsiteX937" fmla="*/ 2961965 w 9854218"/>
              <a:gd name="connsiteY937" fmla="*/ 298827 h 10287000"/>
              <a:gd name="connsiteX938" fmla="*/ 2936662 w 9854218"/>
              <a:gd name="connsiteY938" fmla="*/ 349442 h 10287000"/>
              <a:gd name="connsiteX939" fmla="*/ 2924008 w 9854218"/>
              <a:gd name="connsiteY939" fmla="*/ 362096 h 10287000"/>
              <a:gd name="connsiteX940" fmla="*/ 2898702 w 9854218"/>
              <a:gd name="connsiteY940" fmla="*/ 374747 h 10287000"/>
              <a:gd name="connsiteX941" fmla="*/ 2911350 w 9854218"/>
              <a:gd name="connsiteY941" fmla="*/ 374747 h 10287000"/>
              <a:gd name="connsiteX942" fmla="*/ 2911354 w 9854218"/>
              <a:gd name="connsiteY942" fmla="*/ 387402 h 10287000"/>
              <a:gd name="connsiteX943" fmla="*/ 2911354 w 9854218"/>
              <a:gd name="connsiteY943" fmla="*/ 400059 h 10287000"/>
              <a:gd name="connsiteX944" fmla="*/ 2886048 w 9854218"/>
              <a:gd name="connsiteY944" fmla="*/ 425363 h 10287000"/>
              <a:gd name="connsiteX945" fmla="*/ 2911350 w 9854218"/>
              <a:gd name="connsiteY945" fmla="*/ 425363 h 10287000"/>
              <a:gd name="connsiteX946" fmla="*/ 2924008 w 9854218"/>
              <a:gd name="connsiteY946" fmla="*/ 412712 h 10287000"/>
              <a:gd name="connsiteX947" fmla="*/ 2873394 w 9854218"/>
              <a:gd name="connsiteY947" fmla="*/ 501282 h 10287000"/>
              <a:gd name="connsiteX948" fmla="*/ 2886047 w 9854218"/>
              <a:gd name="connsiteY948" fmla="*/ 450672 h 10287000"/>
              <a:gd name="connsiteX949" fmla="*/ 2848088 w 9854218"/>
              <a:gd name="connsiteY949" fmla="*/ 488633 h 10287000"/>
              <a:gd name="connsiteX950" fmla="*/ 2848086 w 9854218"/>
              <a:gd name="connsiteY950" fmla="*/ 475980 h 10287000"/>
              <a:gd name="connsiteX951" fmla="*/ 2860742 w 9854218"/>
              <a:gd name="connsiteY951" fmla="*/ 450671 h 10287000"/>
              <a:gd name="connsiteX952" fmla="*/ 2822778 w 9854218"/>
              <a:gd name="connsiteY952" fmla="*/ 475977 h 10287000"/>
              <a:gd name="connsiteX953" fmla="*/ 2810128 w 9854218"/>
              <a:gd name="connsiteY953" fmla="*/ 488631 h 10287000"/>
              <a:gd name="connsiteX954" fmla="*/ 2759512 w 9854218"/>
              <a:gd name="connsiteY954" fmla="*/ 539243 h 10287000"/>
              <a:gd name="connsiteX955" fmla="*/ 2797472 w 9854218"/>
              <a:gd name="connsiteY955" fmla="*/ 513938 h 10287000"/>
              <a:gd name="connsiteX956" fmla="*/ 2784818 w 9854218"/>
              <a:gd name="connsiteY956" fmla="*/ 526592 h 10287000"/>
              <a:gd name="connsiteX957" fmla="*/ 2772164 w 9854218"/>
              <a:gd name="connsiteY957" fmla="*/ 551898 h 10287000"/>
              <a:gd name="connsiteX958" fmla="*/ 2797474 w 9854218"/>
              <a:gd name="connsiteY958" fmla="*/ 539243 h 10287000"/>
              <a:gd name="connsiteX959" fmla="*/ 2810128 w 9854218"/>
              <a:gd name="connsiteY959" fmla="*/ 539243 h 10287000"/>
              <a:gd name="connsiteX960" fmla="*/ 2772166 w 9854218"/>
              <a:gd name="connsiteY960" fmla="*/ 602513 h 10287000"/>
              <a:gd name="connsiteX961" fmla="*/ 2721554 w 9854218"/>
              <a:gd name="connsiteY961" fmla="*/ 627818 h 10287000"/>
              <a:gd name="connsiteX962" fmla="*/ 2658284 w 9854218"/>
              <a:gd name="connsiteY962" fmla="*/ 703743 h 10287000"/>
              <a:gd name="connsiteX963" fmla="*/ 2658284 w 9854218"/>
              <a:gd name="connsiteY963" fmla="*/ 741699 h 10287000"/>
              <a:gd name="connsiteX964" fmla="*/ 2595016 w 9854218"/>
              <a:gd name="connsiteY964" fmla="*/ 779661 h 10287000"/>
              <a:gd name="connsiteX965" fmla="*/ 2488250 w 9854218"/>
              <a:gd name="connsiteY965" fmla="*/ 927351 h 10287000"/>
              <a:gd name="connsiteX966" fmla="*/ 2455824 w 9854218"/>
              <a:gd name="connsiteY966" fmla="*/ 966746 h 10287000"/>
              <a:gd name="connsiteX967" fmla="*/ 2455822 w 9854218"/>
              <a:gd name="connsiteY967" fmla="*/ 956810 h 10287000"/>
              <a:gd name="connsiteX968" fmla="*/ 2430518 w 9854218"/>
              <a:gd name="connsiteY968" fmla="*/ 969464 h 10287000"/>
              <a:gd name="connsiteX969" fmla="*/ 2417862 w 9854218"/>
              <a:gd name="connsiteY969" fmla="*/ 994773 h 10287000"/>
              <a:gd name="connsiteX970" fmla="*/ 2316635 w 9854218"/>
              <a:gd name="connsiteY970" fmla="*/ 1133960 h 10287000"/>
              <a:gd name="connsiteX971" fmla="*/ 2316635 w 9854218"/>
              <a:gd name="connsiteY971" fmla="*/ 1121304 h 10287000"/>
              <a:gd name="connsiteX972" fmla="*/ 2303984 w 9854218"/>
              <a:gd name="connsiteY972" fmla="*/ 1121304 h 10287000"/>
              <a:gd name="connsiteX973" fmla="*/ 2303984 w 9854218"/>
              <a:gd name="connsiteY973" fmla="*/ 1133960 h 10287000"/>
              <a:gd name="connsiteX974" fmla="*/ 2291328 w 9854218"/>
              <a:gd name="connsiteY974" fmla="*/ 1146614 h 10287000"/>
              <a:gd name="connsiteX975" fmla="*/ 2291330 w 9854218"/>
              <a:gd name="connsiteY975" fmla="*/ 1171919 h 10287000"/>
              <a:gd name="connsiteX976" fmla="*/ 2266020 w 9854218"/>
              <a:gd name="connsiteY976" fmla="*/ 1171919 h 10287000"/>
              <a:gd name="connsiteX977" fmla="*/ 2253370 w 9854218"/>
              <a:gd name="connsiteY977" fmla="*/ 1209881 h 10287000"/>
              <a:gd name="connsiteX978" fmla="*/ 2253368 w 9854218"/>
              <a:gd name="connsiteY978" fmla="*/ 1197225 h 10287000"/>
              <a:gd name="connsiteX979" fmla="*/ 2240712 w 9854218"/>
              <a:gd name="connsiteY979" fmla="*/ 1197225 h 10287000"/>
              <a:gd name="connsiteX980" fmla="*/ 2228060 w 9854218"/>
              <a:gd name="connsiteY980" fmla="*/ 1222535 h 10287000"/>
              <a:gd name="connsiteX981" fmla="*/ 2228062 w 9854218"/>
              <a:gd name="connsiteY981" fmla="*/ 1235190 h 10287000"/>
              <a:gd name="connsiteX982" fmla="*/ 2190100 w 9854218"/>
              <a:gd name="connsiteY982" fmla="*/ 1285800 h 10287000"/>
              <a:gd name="connsiteX983" fmla="*/ 2177446 w 9854218"/>
              <a:gd name="connsiteY983" fmla="*/ 1298454 h 10287000"/>
              <a:gd name="connsiteX984" fmla="*/ 2164790 w 9854218"/>
              <a:gd name="connsiteY984" fmla="*/ 1323761 h 10287000"/>
              <a:gd name="connsiteX985" fmla="*/ 2177447 w 9854218"/>
              <a:gd name="connsiteY985" fmla="*/ 1311110 h 10287000"/>
              <a:gd name="connsiteX986" fmla="*/ 2190096 w 9854218"/>
              <a:gd name="connsiteY986" fmla="*/ 1311111 h 10287000"/>
              <a:gd name="connsiteX987" fmla="*/ 2164793 w 9854218"/>
              <a:gd name="connsiteY987" fmla="*/ 1374375 h 10287000"/>
              <a:gd name="connsiteX988" fmla="*/ 2152140 w 9854218"/>
              <a:gd name="connsiteY988" fmla="*/ 1399685 h 10287000"/>
              <a:gd name="connsiteX989" fmla="*/ 2139485 w 9854218"/>
              <a:gd name="connsiteY989" fmla="*/ 1399683 h 10287000"/>
              <a:gd name="connsiteX990" fmla="*/ 2139485 w 9854218"/>
              <a:gd name="connsiteY990" fmla="*/ 1412336 h 10287000"/>
              <a:gd name="connsiteX991" fmla="*/ 2126834 w 9854218"/>
              <a:gd name="connsiteY991" fmla="*/ 1424993 h 10287000"/>
              <a:gd name="connsiteX992" fmla="*/ 2126832 w 9854218"/>
              <a:gd name="connsiteY992" fmla="*/ 1437641 h 10287000"/>
              <a:gd name="connsiteX993" fmla="*/ 2076220 w 9854218"/>
              <a:gd name="connsiteY993" fmla="*/ 1475606 h 10287000"/>
              <a:gd name="connsiteX994" fmla="*/ 2076220 w 9854218"/>
              <a:gd name="connsiteY994" fmla="*/ 1513566 h 10287000"/>
              <a:gd name="connsiteX995" fmla="*/ 2063564 w 9854218"/>
              <a:gd name="connsiteY995" fmla="*/ 1538871 h 10287000"/>
              <a:gd name="connsiteX996" fmla="*/ 2076215 w 9854218"/>
              <a:gd name="connsiteY996" fmla="*/ 1538868 h 10287000"/>
              <a:gd name="connsiteX997" fmla="*/ 2076218 w 9854218"/>
              <a:gd name="connsiteY997" fmla="*/ 1526216 h 10287000"/>
              <a:gd name="connsiteX998" fmla="*/ 2088868 w 9854218"/>
              <a:gd name="connsiteY998" fmla="*/ 1551525 h 10287000"/>
              <a:gd name="connsiteX999" fmla="*/ 1734570 w 9854218"/>
              <a:gd name="connsiteY999" fmla="*/ 2285429 h 10287000"/>
              <a:gd name="connsiteX1000" fmla="*/ 1683956 w 9854218"/>
              <a:gd name="connsiteY1000" fmla="*/ 2386655 h 10287000"/>
              <a:gd name="connsiteX1001" fmla="*/ 1645996 w 9854218"/>
              <a:gd name="connsiteY1001" fmla="*/ 2449923 h 10287000"/>
              <a:gd name="connsiteX1002" fmla="*/ 1620689 w 9854218"/>
              <a:gd name="connsiteY1002" fmla="*/ 2551154 h 10287000"/>
              <a:gd name="connsiteX1003" fmla="*/ 1506806 w 9854218"/>
              <a:gd name="connsiteY1003" fmla="*/ 2905451 h 10287000"/>
              <a:gd name="connsiteX1004" fmla="*/ 1494152 w 9854218"/>
              <a:gd name="connsiteY1004" fmla="*/ 2918102 h 10287000"/>
              <a:gd name="connsiteX1005" fmla="*/ 1494154 w 9854218"/>
              <a:gd name="connsiteY1005" fmla="*/ 2930757 h 10287000"/>
              <a:gd name="connsiteX1006" fmla="*/ 1506806 w 9854218"/>
              <a:gd name="connsiteY1006" fmla="*/ 2930756 h 10287000"/>
              <a:gd name="connsiteX1007" fmla="*/ 1506806 w 9854218"/>
              <a:gd name="connsiteY1007" fmla="*/ 2943410 h 10287000"/>
              <a:gd name="connsiteX1008" fmla="*/ 1494152 w 9854218"/>
              <a:gd name="connsiteY1008" fmla="*/ 2943410 h 10287000"/>
              <a:gd name="connsiteX1009" fmla="*/ 1456192 w 9854218"/>
              <a:gd name="connsiteY1009" fmla="*/ 3057288 h 10287000"/>
              <a:gd name="connsiteX1010" fmla="*/ 1443541 w 9854218"/>
              <a:gd name="connsiteY1010" fmla="*/ 3057291 h 10287000"/>
              <a:gd name="connsiteX1011" fmla="*/ 1443536 w 9854218"/>
              <a:gd name="connsiteY1011" fmla="*/ 3082601 h 10287000"/>
              <a:gd name="connsiteX1012" fmla="*/ 1405579 w 9854218"/>
              <a:gd name="connsiteY1012" fmla="*/ 3209135 h 10287000"/>
              <a:gd name="connsiteX1013" fmla="*/ 1392929 w 9854218"/>
              <a:gd name="connsiteY1013" fmla="*/ 3221789 h 10287000"/>
              <a:gd name="connsiteX1014" fmla="*/ 1380271 w 9854218"/>
              <a:gd name="connsiteY1014" fmla="*/ 3272402 h 10287000"/>
              <a:gd name="connsiteX1015" fmla="*/ 1380272 w 9854218"/>
              <a:gd name="connsiteY1015" fmla="*/ 3285053 h 10287000"/>
              <a:gd name="connsiteX1016" fmla="*/ 1380271 w 9854218"/>
              <a:gd name="connsiteY1016" fmla="*/ 3297705 h 10287000"/>
              <a:gd name="connsiteX1017" fmla="*/ 1380271 w 9854218"/>
              <a:gd name="connsiteY1017" fmla="*/ 3310362 h 10287000"/>
              <a:gd name="connsiteX1018" fmla="*/ 1367617 w 9854218"/>
              <a:gd name="connsiteY1018" fmla="*/ 3348326 h 10287000"/>
              <a:gd name="connsiteX1019" fmla="*/ 1392925 w 9854218"/>
              <a:gd name="connsiteY1019" fmla="*/ 3335669 h 10287000"/>
              <a:gd name="connsiteX1020" fmla="*/ 1392928 w 9854218"/>
              <a:gd name="connsiteY1020" fmla="*/ 3360977 h 10287000"/>
              <a:gd name="connsiteX1021" fmla="*/ 1380272 w 9854218"/>
              <a:gd name="connsiteY1021" fmla="*/ 3360974 h 10287000"/>
              <a:gd name="connsiteX1022" fmla="*/ 1380271 w 9854218"/>
              <a:gd name="connsiteY1022" fmla="*/ 3373631 h 10287000"/>
              <a:gd name="connsiteX1023" fmla="*/ 1380271 w 9854218"/>
              <a:gd name="connsiteY1023" fmla="*/ 3386286 h 10287000"/>
              <a:gd name="connsiteX1024" fmla="*/ 1380271 w 9854218"/>
              <a:gd name="connsiteY1024" fmla="*/ 3411591 h 10287000"/>
              <a:gd name="connsiteX1025" fmla="*/ 1329658 w 9854218"/>
              <a:gd name="connsiteY1025" fmla="*/ 3512819 h 10287000"/>
              <a:gd name="connsiteX1026" fmla="*/ 1342310 w 9854218"/>
              <a:gd name="connsiteY1026" fmla="*/ 3512817 h 10287000"/>
              <a:gd name="connsiteX1027" fmla="*/ 1329658 w 9854218"/>
              <a:gd name="connsiteY1027" fmla="*/ 3550775 h 10287000"/>
              <a:gd name="connsiteX1028" fmla="*/ 1354964 w 9854218"/>
              <a:gd name="connsiteY1028" fmla="*/ 3550778 h 10287000"/>
              <a:gd name="connsiteX1029" fmla="*/ 1367618 w 9854218"/>
              <a:gd name="connsiteY1029" fmla="*/ 3500165 h 10287000"/>
              <a:gd name="connsiteX1030" fmla="*/ 1367618 w 9854218"/>
              <a:gd name="connsiteY1030" fmla="*/ 3512819 h 10287000"/>
              <a:gd name="connsiteX1031" fmla="*/ 1380271 w 9854218"/>
              <a:gd name="connsiteY1031" fmla="*/ 3512817 h 10287000"/>
              <a:gd name="connsiteX1032" fmla="*/ 1380271 w 9854218"/>
              <a:gd name="connsiteY1032" fmla="*/ 3500166 h 10287000"/>
              <a:gd name="connsiteX1033" fmla="*/ 1380271 w 9854218"/>
              <a:gd name="connsiteY1033" fmla="*/ 3487512 h 10287000"/>
              <a:gd name="connsiteX1034" fmla="*/ 1418236 w 9854218"/>
              <a:gd name="connsiteY1034" fmla="*/ 3348324 h 10287000"/>
              <a:gd name="connsiteX1035" fmla="*/ 1430885 w 9854218"/>
              <a:gd name="connsiteY1035" fmla="*/ 3335669 h 10287000"/>
              <a:gd name="connsiteX1036" fmla="*/ 1430887 w 9854218"/>
              <a:gd name="connsiteY1036" fmla="*/ 3323013 h 10287000"/>
              <a:gd name="connsiteX1037" fmla="*/ 1418234 w 9854218"/>
              <a:gd name="connsiteY1037" fmla="*/ 3323015 h 10287000"/>
              <a:gd name="connsiteX1038" fmla="*/ 1544766 w 9854218"/>
              <a:gd name="connsiteY1038" fmla="*/ 2918102 h 10287000"/>
              <a:gd name="connsiteX1039" fmla="*/ 1544766 w 9854218"/>
              <a:gd name="connsiteY1039" fmla="*/ 2880141 h 10287000"/>
              <a:gd name="connsiteX1040" fmla="*/ 1595382 w 9854218"/>
              <a:gd name="connsiteY1040" fmla="*/ 2740952 h 10287000"/>
              <a:gd name="connsiteX1041" fmla="*/ 1582726 w 9854218"/>
              <a:gd name="connsiteY1041" fmla="*/ 2753607 h 10287000"/>
              <a:gd name="connsiteX1042" fmla="*/ 1633342 w 9854218"/>
              <a:gd name="connsiteY1042" fmla="*/ 2652380 h 10287000"/>
              <a:gd name="connsiteX1043" fmla="*/ 1785186 w 9854218"/>
              <a:gd name="connsiteY1043" fmla="*/ 2285430 h 10287000"/>
              <a:gd name="connsiteX1044" fmla="*/ 1886414 w 9854218"/>
              <a:gd name="connsiteY1044" fmla="*/ 2007050 h 10287000"/>
              <a:gd name="connsiteX1045" fmla="*/ 1937028 w 9854218"/>
              <a:gd name="connsiteY1045" fmla="*/ 1943783 h 10287000"/>
              <a:gd name="connsiteX1046" fmla="*/ 1987643 w 9854218"/>
              <a:gd name="connsiteY1046" fmla="*/ 1829903 h 10287000"/>
              <a:gd name="connsiteX1047" fmla="*/ 2012950 w 9854218"/>
              <a:gd name="connsiteY1047" fmla="*/ 1804596 h 10287000"/>
              <a:gd name="connsiteX1048" fmla="*/ 2139486 w 9854218"/>
              <a:gd name="connsiteY1048" fmla="*/ 1576833 h 10287000"/>
              <a:gd name="connsiteX1049" fmla="*/ 2139485 w 9854218"/>
              <a:gd name="connsiteY1049" fmla="*/ 1551525 h 10287000"/>
              <a:gd name="connsiteX1050" fmla="*/ 2266022 w 9854218"/>
              <a:gd name="connsiteY1050" fmla="*/ 1349070 h 10287000"/>
              <a:gd name="connsiteX1051" fmla="*/ 2367250 w 9854218"/>
              <a:gd name="connsiteY1051" fmla="*/ 1197225 h 10287000"/>
              <a:gd name="connsiteX1052" fmla="*/ 2430518 w 9854218"/>
              <a:gd name="connsiteY1052" fmla="*/ 1108653 h 10287000"/>
              <a:gd name="connsiteX1053" fmla="*/ 2519094 w 9854218"/>
              <a:gd name="connsiteY1053" fmla="*/ 969464 h 10287000"/>
              <a:gd name="connsiteX1054" fmla="*/ 2531748 w 9854218"/>
              <a:gd name="connsiteY1054" fmla="*/ 982118 h 10287000"/>
              <a:gd name="connsiteX1055" fmla="*/ 2544401 w 9854218"/>
              <a:gd name="connsiteY1055" fmla="*/ 944157 h 10287000"/>
              <a:gd name="connsiteX1056" fmla="*/ 2721552 w 9854218"/>
              <a:gd name="connsiteY1056" fmla="*/ 716393 h 10287000"/>
              <a:gd name="connsiteX1057" fmla="*/ 2898701 w 9854218"/>
              <a:gd name="connsiteY1057" fmla="*/ 501282 h 10287000"/>
              <a:gd name="connsiteX1058" fmla="*/ 2924008 w 9854218"/>
              <a:gd name="connsiteY1058" fmla="*/ 488633 h 10287000"/>
              <a:gd name="connsiteX1059" fmla="*/ 2936662 w 9854218"/>
              <a:gd name="connsiteY1059" fmla="*/ 450671 h 10287000"/>
              <a:gd name="connsiteX1060" fmla="*/ 3177078 w 9854218"/>
              <a:gd name="connsiteY1060" fmla="*/ 210252 h 10287000"/>
              <a:gd name="connsiteX1061" fmla="*/ 3189732 w 9854218"/>
              <a:gd name="connsiteY1061" fmla="*/ 210252 h 10287000"/>
              <a:gd name="connsiteX1062" fmla="*/ 3202388 w 9854218"/>
              <a:gd name="connsiteY1062" fmla="*/ 197600 h 10287000"/>
              <a:gd name="connsiteX1063" fmla="*/ 3278308 w 9854218"/>
              <a:gd name="connsiteY1063" fmla="*/ 121680 h 10287000"/>
              <a:gd name="connsiteX1064" fmla="*/ 3290962 w 9854218"/>
              <a:gd name="connsiteY1064" fmla="*/ 134334 h 10287000"/>
              <a:gd name="connsiteX1065" fmla="*/ 3303617 w 9854218"/>
              <a:gd name="connsiteY1065" fmla="*/ 121682 h 10287000"/>
              <a:gd name="connsiteX1066" fmla="*/ 3316272 w 9854218"/>
              <a:gd name="connsiteY1066" fmla="*/ 96371 h 10287000"/>
              <a:gd name="connsiteX1067" fmla="*/ 3379536 w 9854218"/>
              <a:gd name="connsiteY1067" fmla="*/ 58410 h 10287000"/>
              <a:gd name="connsiteX1068" fmla="*/ 3341576 w 9854218"/>
              <a:gd name="connsiteY1068" fmla="*/ 71066 h 10287000"/>
              <a:gd name="connsiteX1069" fmla="*/ 3354233 w 9854218"/>
              <a:gd name="connsiteY1069" fmla="*/ 58410 h 10287000"/>
              <a:gd name="connsiteX1070" fmla="*/ 3341576 w 9854218"/>
              <a:gd name="connsiteY1070" fmla="*/ 58410 h 10287000"/>
              <a:gd name="connsiteX1071" fmla="*/ 3374990 w 9854218"/>
              <a:gd name="connsiteY1071" fmla="*/ 21242 h 10287000"/>
              <a:gd name="connsiteX1072" fmla="*/ 3398246 w 9854218"/>
              <a:gd name="connsiteY1072" fmla="*/ 0 h 10287000"/>
              <a:gd name="connsiteX1073" fmla="*/ 3467874 w 9854218"/>
              <a:gd name="connsiteY1073" fmla="*/ 0 h 10287000"/>
              <a:gd name="connsiteX1074" fmla="*/ 3444386 w 9854218"/>
              <a:gd name="connsiteY1074" fmla="*/ 25196 h 10287000"/>
              <a:gd name="connsiteX1075" fmla="*/ 3366882 w 9854218"/>
              <a:gd name="connsiteY1075" fmla="*/ 109025 h 10287000"/>
              <a:gd name="connsiteX1076" fmla="*/ 2987278 w 9854218"/>
              <a:gd name="connsiteY1076" fmla="*/ 513935 h 10287000"/>
              <a:gd name="connsiteX1077" fmla="*/ 2961968 w 9854218"/>
              <a:gd name="connsiteY1077" fmla="*/ 564552 h 10287000"/>
              <a:gd name="connsiteX1078" fmla="*/ 2911354 w 9854218"/>
              <a:gd name="connsiteY1078" fmla="*/ 589857 h 10287000"/>
              <a:gd name="connsiteX1079" fmla="*/ 2784818 w 9854218"/>
              <a:gd name="connsiteY1079" fmla="*/ 767007 h 10287000"/>
              <a:gd name="connsiteX1080" fmla="*/ 2759512 w 9854218"/>
              <a:gd name="connsiteY1080" fmla="*/ 779661 h 10287000"/>
              <a:gd name="connsiteX1081" fmla="*/ 2696243 w 9854218"/>
              <a:gd name="connsiteY1081" fmla="*/ 893543 h 10287000"/>
              <a:gd name="connsiteX1082" fmla="*/ 2632974 w 9854218"/>
              <a:gd name="connsiteY1082" fmla="*/ 956810 h 10287000"/>
              <a:gd name="connsiteX1083" fmla="*/ 2392558 w 9854218"/>
              <a:gd name="connsiteY1083" fmla="*/ 1323761 h 10287000"/>
              <a:gd name="connsiteX1084" fmla="*/ 2253366 w 9854218"/>
              <a:gd name="connsiteY1084" fmla="*/ 1538871 h 10287000"/>
              <a:gd name="connsiteX1085" fmla="*/ 2190100 w 9854218"/>
              <a:gd name="connsiteY1085" fmla="*/ 1640100 h 10287000"/>
              <a:gd name="connsiteX1086" fmla="*/ 2038253 w 9854218"/>
              <a:gd name="connsiteY1086" fmla="*/ 1956437 h 10287000"/>
              <a:gd name="connsiteX1087" fmla="*/ 2000296 w 9854218"/>
              <a:gd name="connsiteY1087" fmla="*/ 2019705 h 10287000"/>
              <a:gd name="connsiteX1088" fmla="*/ 1810492 w 9854218"/>
              <a:gd name="connsiteY1088" fmla="*/ 2462576 h 10287000"/>
              <a:gd name="connsiteX1089" fmla="*/ 1633343 w 9854218"/>
              <a:gd name="connsiteY1089" fmla="*/ 2930756 h 10287000"/>
              <a:gd name="connsiteX1090" fmla="*/ 1570074 w 9854218"/>
              <a:gd name="connsiteY1090" fmla="*/ 3133212 h 10287000"/>
              <a:gd name="connsiteX1091" fmla="*/ 1557420 w 9854218"/>
              <a:gd name="connsiteY1091" fmla="*/ 3145868 h 10287000"/>
              <a:gd name="connsiteX1092" fmla="*/ 1557422 w 9854218"/>
              <a:gd name="connsiteY1092" fmla="*/ 3171176 h 10287000"/>
              <a:gd name="connsiteX1093" fmla="*/ 1494154 w 9854218"/>
              <a:gd name="connsiteY1093" fmla="*/ 3323016 h 10287000"/>
              <a:gd name="connsiteX1094" fmla="*/ 1519463 w 9854218"/>
              <a:gd name="connsiteY1094" fmla="*/ 3297708 h 10287000"/>
              <a:gd name="connsiteX1095" fmla="*/ 1544768 w 9854218"/>
              <a:gd name="connsiteY1095" fmla="*/ 3209136 h 10287000"/>
              <a:gd name="connsiteX1096" fmla="*/ 1570074 w 9854218"/>
              <a:gd name="connsiteY1096" fmla="*/ 3196481 h 10287000"/>
              <a:gd name="connsiteX1097" fmla="*/ 1582726 w 9854218"/>
              <a:gd name="connsiteY1097" fmla="*/ 3196481 h 10287000"/>
              <a:gd name="connsiteX1098" fmla="*/ 1582727 w 9854218"/>
              <a:gd name="connsiteY1098" fmla="*/ 3183827 h 10287000"/>
              <a:gd name="connsiteX1099" fmla="*/ 1582726 w 9854218"/>
              <a:gd name="connsiteY1099" fmla="*/ 3171176 h 10287000"/>
              <a:gd name="connsiteX1100" fmla="*/ 1582726 w 9854218"/>
              <a:gd name="connsiteY1100" fmla="*/ 3158520 h 10287000"/>
              <a:gd name="connsiteX1101" fmla="*/ 1633342 w 9854218"/>
              <a:gd name="connsiteY1101" fmla="*/ 3019331 h 10287000"/>
              <a:gd name="connsiteX1102" fmla="*/ 1734570 w 9854218"/>
              <a:gd name="connsiteY1102" fmla="*/ 2766260 h 10287000"/>
              <a:gd name="connsiteX1103" fmla="*/ 1823146 w 9854218"/>
              <a:gd name="connsiteY1103" fmla="*/ 2576459 h 10287000"/>
              <a:gd name="connsiteX1104" fmla="*/ 1835800 w 9854218"/>
              <a:gd name="connsiteY1104" fmla="*/ 2576456 h 10287000"/>
              <a:gd name="connsiteX1105" fmla="*/ 1835800 w 9854218"/>
              <a:gd name="connsiteY1105" fmla="*/ 2551151 h 10287000"/>
              <a:gd name="connsiteX1106" fmla="*/ 1835796 w 9854218"/>
              <a:gd name="connsiteY1106" fmla="*/ 2538498 h 10287000"/>
              <a:gd name="connsiteX1107" fmla="*/ 1899068 w 9854218"/>
              <a:gd name="connsiteY1107" fmla="*/ 2361350 h 10287000"/>
              <a:gd name="connsiteX1108" fmla="*/ 1911720 w 9854218"/>
              <a:gd name="connsiteY1108" fmla="*/ 2336043 h 10287000"/>
              <a:gd name="connsiteX1109" fmla="*/ 1937026 w 9854218"/>
              <a:gd name="connsiteY1109" fmla="*/ 2336043 h 10287000"/>
              <a:gd name="connsiteX1110" fmla="*/ 1937028 w 9854218"/>
              <a:gd name="connsiteY1110" fmla="*/ 2298083 h 10287000"/>
              <a:gd name="connsiteX1111" fmla="*/ 1962336 w 9854218"/>
              <a:gd name="connsiteY1111" fmla="*/ 2260122 h 10287000"/>
              <a:gd name="connsiteX1112" fmla="*/ 2126832 w 9854218"/>
              <a:gd name="connsiteY1112" fmla="*/ 1905822 h 10287000"/>
              <a:gd name="connsiteX1113" fmla="*/ 2126832 w 9854218"/>
              <a:gd name="connsiteY1113" fmla="*/ 1893168 h 10287000"/>
              <a:gd name="connsiteX1114" fmla="*/ 2139485 w 9854218"/>
              <a:gd name="connsiteY1114" fmla="*/ 1880514 h 10287000"/>
              <a:gd name="connsiteX1115" fmla="*/ 2202754 w 9854218"/>
              <a:gd name="connsiteY1115" fmla="*/ 1791941 h 10287000"/>
              <a:gd name="connsiteX1116" fmla="*/ 2202755 w 9854218"/>
              <a:gd name="connsiteY1116" fmla="*/ 1753982 h 10287000"/>
              <a:gd name="connsiteX1117" fmla="*/ 2215408 w 9854218"/>
              <a:gd name="connsiteY1117" fmla="*/ 1741328 h 10287000"/>
              <a:gd name="connsiteX1118" fmla="*/ 2278674 w 9854218"/>
              <a:gd name="connsiteY1118" fmla="*/ 1652753 h 10287000"/>
              <a:gd name="connsiteX1119" fmla="*/ 2291330 w 9854218"/>
              <a:gd name="connsiteY1119" fmla="*/ 1640102 h 10287000"/>
              <a:gd name="connsiteX1120" fmla="*/ 2303982 w 9854218"/>
              <a:gd name="connsiteY1120" fmla="*/ 1602140 h 10287000"/>
              <a:gd name="connsiteX1121" fmla="*/ 2354598 w 9854218"/>
              <a:gd name="connsiteY1121" fmla="*/ 1526214 h 10287000"/>
              <a:gd name="connsiteX1122" fmla="*/ 2367250 w 9854218"/>
              <a:gd name="connsiteY1122" fmla="*/ 1513565 h 10287000"/>
              <a:gd name="connsiteX1123" fmla="*/ 2367251 w 9854218"/>
              <a:gd name="connsiteY1123" fmla="*/ 1500911 h 10287000"/>
              <a:gd name="connsiteX1124" fmla="*/ 2620324 w 9854218"/>
              <a:gd name="connsiteY1124" fmla="*/ 1095999 h 10287000"/>
              <a:gd name="connsiteX1125" fmla="*/ 2632978 w 9854218"/>
              <a:gd name="connsiteY1125" fmla="*/ 1083344 h 10287000"/>
              <a:gd name="connsiteX1126" fmla="*/ 2645628 w 9854218"/>
              <a:gd name="connsiteY1126" fmla="*/ 1070693 h 10287000"/>
              <a:gd name="connsiteX1127" fmla="*/ 2645626 w 9854218"/>
              <a:gd name="connsiteY1127" fmla="*/ 1058039 h 10287000"/>
              <a:gd name="connsiteX1128" fmla="*/ 2658282 w 9854218"/>
              <a:gd name="connsiteY1128" fmla="*/ 1045385 h 10287000"/>
              <a:gd name="connsiteX1129" fmla="*/ 2670936 w 9854218"/>
              <a:gd name="connsiteY1129" fmla="*/ 1045385 h 10287000"/>
              <a:gd name="connsiteX1130" fmla="*/ 2658280 w 9854218"/>
              <a:gd name="connsiteY1130" fmla="*/ 1070693 h 10287000"/>
              <a:gd name="connsiteX1131" fmla="*/ 2670938 w 9854218"/>
              <a:gd name="connsiteY1131" fmla="*/ 1070693 h 10287000"/>
              <a:gd name="connsiteX1132" fmla="*/ 2683589 w 9854218"/>
              <a:gd name="connsiteY1132" fmla="*/ 1070693 h 10287000"/>
              <a:gd name="connsiteX1133" fmla="*/ 2696244 w 9854218"/>
              <a:gd name="connsiteY1133" fmla="*/ 1058040 h 10287000"/>
              <a:gd name="connsiteX1134" fmla="*/ 2632978 w 9854218"/>
              <a:gd name="connsiteY1134" fmla="*/ 1159265 h 10287000"/>
              <a:gd name="connsiteX1135" fmla="*/ 2557054 w 9854218"/>
              <a:gd name="connsiteY1135" fmla="*/ 1235189 h 10287000"/>
              <a:gd name="connsiteX1136" fmla="*/ 2595012 w 9854218"/>
              <a:gd name="connsiteY1136" fmla="*/ 1222535 h 10287000"/>
              <a:gd name="connsiteX1137" fmla="*/ 2531747 w 9854218"/>
              <a:gd name="connsiteY1137" fmla="*/ 1323761 h 10287000"/>
              <a:gd name="connsiteX1138" fmla="*/ 2531747 w 9854218"/>
              <a:gd name="connsiteY1138" fmla="*/ 1311110 h 10287000"/>
              <a:gd name="connsiteX1139" fmla="*/ 2531748 w 9854218"/>
              <a:gd name="connsiteY1139" fmla="*/ 1298457 h 10287000"/>
              <a:gd name="connsiteX1140" fmla="*/ 2519093 w 9854218"/>
              <a:gd name="connsiteY1140" fmla="*/ 1311110 h 10287000"/>
              <a:gd name="connsiteX1141" fmla="*/ 2506440 w 9854218"/>
              <a:gd name="connsiteY1141" fmla="*/ 1336415 h 10287000"/>
              <a:gd name="connsiteX1142" fmla="*/ 2468480 w 9854218"/>
              <a:gd name="connsiteY1142" fmla="*/ 1374375 h 10287000"/>
              <a:gd name="connsiteX1143" fmla="*/ 2455824 w 9854218"/>
              <a:gd name="connsiteY1143" fmla="*/ 1387029 h 10287000"/>
              <a:gd name="connsiteX1144" fmla="*/ 2455826 w 9854218"/>
              <a:gd name="connsiteY1144" fmla="*/ 1399683 h 10287000"/>
              <a:gd name="connsiteX1145" fmla="*/ 2468480 w 9854218"/>
              <a:gd name="connsiteY1145" fmla="*/ 1399685 h 10287000"/>
              <a:gd name="connsiteX1146" fmla="*/ 2417864 w 9854218"/>
              <a:gd name="connsiteY1146" fmla="*/ 1450296 h 10287000"/>
              <a:gd name="connsiteX1147" fmla="*/ 2455824 w 9854218"/>
              <a:gd name="connsiteY1147" fmla="*/ 1450296 h 10287000"/>
              <a:gd name="connsiteX1148" fmla="*/ 2417861 w 9854218"/>
              <a:gd name="connsiteY1148" fmla="*/ 1513565 h 10287000"/>
              <a:gd name="connsiteX1149" fmla="*/ 2379904 w 9854218"/>
              <a:gd name="connsiteY1149" fmla="*/ 1551524 h 10287000"/>
              <a:gd name="connsiteX1150" fmla="*/ 2405212 w 9854218"/>
              <a:gd name="connsiteY1150" fmla="*/ 1538868 h 10287000"/>
              <a:gd name="connsiteX1151" fmla="*/ 2379904 w 9854218"/>
              <a:gd name="connsiteY1151" fmla="*/ 1564179 h 10287000"/>
              <a:gd name="connsiteX1152" fmla="*/ 2367250 w 9854218"/>
              <a:gd name="connsiteY1152" fmla="*/ 1602137 h 10287000"/>
              <a:gd name="connsiteX1153" fmla="*/ 2354598 w 9854218"/>
              <a:gd name="connsiteY1153" fmla="*/ 1614791 h 10287000"/>
              <a:gd name="connsiteX1154" fmla="*/ 2341944 w 9854218"/>
              <a:gd name="connsiteY1154" fmla="*/ 1627446 h 10287000"/>
              <a:gd name="connsiteX1155" fmla="*/ 2341943 w 9854218"/>
              <a:gd name="connsiteY1155" fmla="*/ 1640100 h 10287000"/>
              <a:gd name="connsiteX1156" fmla="*/ 2347962 w 9854218"/>
              <a:gd name="connsiteY1156" fmla="*/ 1639239 h 10287000"/>
              <a:gd name="connsiteX1157" fmla="*/ 2340360 w 9854218"/>
              <a:gd name="connsiteY1157" fmla="*/ 1652750 h 10287000"/>
              <a:gd name="connsiteX1158" fmla="*/ 2316635 w 9854218"/>
              <a:gd name="connsiteY1158" fmla="*/ 1678061 h 10287000"/>
              <a:gd name="connsiteX1159" fmla="*/ 2316636 w 9854218"/>
              <a:gd name="connsiteY1159" fmla="*/ 1690712 h 10287000"/>
              <a:gd name="connsiteX1160" fmla="*/ 2316635 w 9854218"/>
              <a:gd name="connsiteY1160" fmla="*/ 1703367 h 10287000"/>
              <a:gd name="connsiteX1161" fmla="*/ 2278674 w 9854218"/>
              <a:gd name="connsiteY1161" fmla="*/ 1779284 h 10287000"/>
              <a:gd name="connsiteX1162" fmla="*/ 2240716 w 9854218"/>
              <a:gd name="connsiteY1162" fmla="*/ 1829903 h 10287000"/>
              <a:gd name="connsiteX1163" fmla="*/ 2228057 w 9854218"/>
              <a:gd name="connsiteY1163" fmla="*/ 1829903 h 10287000"/>
              <a:gd name="connsiteX1164" fmla="*/ 2215409 w 9854218"/>
              <a:gd name="connsiteY1164" fmla="*/ 1829900 h 10287000"/>
              <a:gd name="connsiteX1165" fmla="*/ 2215409 w 9854218"/>
              <a:gd name="connsiteY1165" fmla="*/ 1855205 h 10287000"/>
              <a:gd name="connsiteX1166" fmla="*/ 2215408 w 9854218"/>
              <a:gd name="connsiteY1166" fmla="*/ 1867862 h 10287000"/>
              <a:gd name="connsiteX1167" fmla="*/ 2215409 w 9854218"/>
              <a:gd name="connsiteY1167" fmla="*/ 1893168 h 10287000"/>
              <a:gd name="connsiteX1168" fmla="*/ 2152139 w 9854218"/>
              <a:gd name="connsiteY1168" fmla="*/ 1994397 h 10287000"/>
              <a:gd name="connsiteX1169" fmla="*/ 2139485 w 9854218"/>
              <a:gd name="connsiteY1169" fmla="*/ 2019704 h 10287000"/>
              <a:gd name="connsiteX1170" fmla="*/ 2139486 w 9854218"/>
              <a:gd name="connsiteY1170" fmla="*/ 2032355 h 10287000"/>
              <a:gd name="connsiteX1171" fmla="*/ 2139485 w 9854218"/>
              <a:gd name="connsiteY1171" fmla="*/ 2045012 h 10287000"/>
              <a:gd name="connsiteX1172" fmla="*/ 2101526 w 9854218"/>
              <a:gd name="connsiteY1172" fmla="*/ 2095623 h 10287000"/>
              <a:gd name="connsiteX1173" fmla="*/ 2083730 w 9854218"/>
              <a:gd name="connsiteY1173" fmla="*/ 2134771 h 10287000"/>
              <a:gd name="connsiteX1174" fmla="*/ 2088130 w 9854218"/>
              <a:gd name="connsiteY1174" fmla="*/ 2144585 h 10287000"/>
              <a:gd name="connsiteX1175" fmla="*/ 2087437 w 9854218"/>
              <a:gd name="connsiteY1175" fmla="*/ 2146015 h 10287000"/>
              <a:gd name="connsiteX1176" fmla="*/ 2088870 w 9854218"/>
              <a:gd name="connsiteY1176" fmla="*/ 2146236 h 10287000"/>
              <a:gd name="connsiteX1177" fmla="*/ 2088130 w 9854218"/>
              <a:gd name="connsiteY1177" fmla="*/ 2144585 h 10287000"/>
              <a:gd name="connsiteX1178" fmla="*/ 2091639 w 9854218"/>
              <a:gd name="connsiteY1178" fmla="*/ 2137342 h 10287000"/>
              <a:gd name="connsiteX1179" fmla="*/ 2152139 w 9854218"/>
              <a:gd name="connsiteY1179" fmla="*/ 2032358 h 10287000"/>
              <a:gd name="connsiteX1180" fmla="*/ 2164793 w 9854218"/>
              <a:gd name="connsiteY1180" fmla="*/ 2019704 h 10287000"/>
              <a:gd name="connsiteX1181" fmla="*/ 2177447 w 9854218"/>
              <a:gd name="connsiteY1181" fmla="*/ 2007050 h 10287000"/>
              <a:gd name="connsiteX1182" fmla="*/ 2164794 w 9854218"/>
              <a:gd name="connsiteY1182" fmla="*/ 1994397 h 10287000"/>
              <a:gd name="connsiteX1183" fmla="*/ 2177447 w 9854218"/>
              <a:gd name="connsiteY1183" fmla="*/ 1969089 h 10287000"/>
              <a:gd name="connsiteX1184" fmla="*/ 2202754 w 9854218"/>
              <a:gd name="connsiteY1184" fmla="*/ 1956437 h 10287000"/>
              <a:gd name="connsiteX1185" fmla="*/ 2228057 w 9854218"/>
              <a:gd name="connsiteY1185" fmla="*/ 1880516 h 10287000"/>
              <a:gd name="connsiteX1186" fmla="*/ 2228060 w 9854218"/>
              <a:gd name="connsiteY1186" fmla="*/ 1867862 h 10287000"/>
              <a:gd name="connsiteX1187" fmla="*/ 2240714 w 9854218"/>
              <a:gd name="connsiteY1187" fmla="*/ 1867862 h 10287000"/>
              <a:gd name="connsiteX1188" fmla="*/ 2253370 w 9854218"/>
              <a:gd name="connsiteY1188" fmla="*/ 1855208 h 10287000"/>
              <a:gd name="connsiteX1189" fmla="*/ 2253370 w 9854218"/>
              <a:gd name="connsiteY1189" fmla="*/ 1842557 h 10287000"/>
              <a:gd name="connsiteX1190" fmla="*/ 2240712 w 9854218"/>
              <a:gd name="connsiteY1190" fmla="*/ 1842554 h 10287000"/>
              <a:gd name="connsiteX1191" fmla="*/ 2329289 w 9854218"/>
              <a:gd name="connsiteY1191" fmla="*/ 1703364 h 10287000"/>
              <a:gd name="connsiteX1192" fmla="*/ 2329290 w 9854218"/>
              <a:gd name="connsiteY1192" fmla="*/ 1716023 h 10287000"/>
              <a:gd name="connsiteX1193" fmla="*/ 2341943 w 9854218"/>
              <a:gd name="connsiteY1193" fmla="*/ 1703366 h 10287000"/>
              <a:gd name="connsiteX1194" fmla="*/ 2341943 w 9854218"/>
              <a:gd name="connsiteY1194" fmla="*/ 1690709 h 10287000"/>
              <a:gd name="connsiteX1195" fmla="*/ 2367250 w 9854218"/>
              <a:gd name="connsiteY1195" fmla="*/ 1627446 h 10287000"/>
              <a:gd name="connsiteX1196" fmla="*/ 2379904 w 9854218"/>
              <a:gd name="connsiteY1196" fmla="*/ 1627443 h 10287000"/>
              <a:gd name="connsiteX1197" fmla="*/ 2379904 w 9854218"/>
              <a:gd name="connsiteY1197" fmla="*/ 1614791 h 10287000"/>
              <a:gd name="connsiteX1198" fmla="*/ 2379900 w 9854218"/>
              <a:gd name="connsiteY1198" fmla="*/ 1602140 h 10287000"/>
              <a:gd name="connsiteX1199" fmla="*/ 2465318 w 9854218"/>
              <a:gd name="connsiteY1199" fmla="*/ 1468683 h 10287000"/>
              <a:gd name="connsiteX1200" fmla="*/ 2481902 w 9854218"/>
              <a:gd name="connsiteY1200" fmla="*/ 1450599 h 10287000"/>
              <a:gd name="connsiteX1201" fmla="*/ 2579830 w 9854218"/>
              <a:gd name="connsiteY1201" fmla="*/ 1265063 h 10287000"/>
              <a:gd name="connsiteX1202" fmla="*/ 3038504 w 9854218"/>
              <a:gd name="connsiteY1202" fmla="*/ 556154 h 10287000"/>
              <a:gd name="connsiteX1203" fmla="*/ 3295808 w 9854218"/>
              <a:gd name="connsiteY1203" fmla="*/ 235523 h 10287000"/>
              <a:gd name="connsiteX1204" fmla="*/ 3509334 w 9854218"/>
              <a:gd name="connsiteY1204" fmla="*/ 0 h 10287000"/>
              <a:gd name="connsiteX1205" fmla="*/ 9854218 w 9854218"/>
              <a:gd name="connsiteY1205" fmla="*/ 0 h 10287000"/>
              <a:gd name="connsiteX1206" fmla="*/ 9854218 w 9854218"/>
              <a:gd name="connsiteY1206" fmla="*/ 10287000 h 10287000"/>
              <a:gd name="connsiteX1207" fmla="*/ 4569194 w 9854218"/>
              <a:gd name="connsiteY1207" fmla="*/ 10287000 h 10287000"/>
              <a:gd name="connsiteX1208" fmla="*/ 4512034 w 9854218"/>
              <a:gd name="connsiteY1208" fmla="*/ 10239735 h 10287000"/>
              <a:gd name="connsiteX1209" fmla="*/ 4429784 w 9854218"/>
              <a:gd name="connsiteY1209" fmla="*/ 10181214 h 10287000"/>
              <a:gd name="connsiteX1210" fmla="*/ 4404479 w 9854218"/>
              <a:gd name="connsiteY1210" fmla="*/ 10143254 h 10287000"/>
              <a:gd name="connsiteX1211" fmla="*/ 4404479 w 9854218"/>
              <a:gd name="connsiteY1211" fmla="*/ 10130601 h 10287000"/>
              <a:gd name="connsiteX1212" fmla="*/ 4366518 w 9854218"/>
              <a:gd name="connsiteY1212" fmla="*/ 10092639 h 10287000"/>
              <a:gd name="connsiteX1213" fmla="*/ 4353864 w 9854218"/>
              <a:gd name="connsiteY1213" fmla="*/ 10079984 h 10287000"/>
              <a:gd name="connsiteX1214" fmla="*/ 4341210 w 9854218"/>
              <a:gd name="connsiteY1214" fmla="*/ 10079986 h 10287000"/>
              <a:gd name="connsiteX1215" fmla="*/ 4366518 w 9854218"/>
              <a:gd name="connsiteY1215" fmla="*/ 10105293 h 10287000"/>
              <a:gd name="connsiteX1216" fmla="*/ 4379172 w 9854218"/>
              <a:gd name="connsiteY1216" fmla="*/ 10130601 h 10287000"/>
              <a:gd name="connsiteX1217" fmla="*/ 4379170 w 9854218"/>
              <a:gd name="connsiteY1217" fmla="*/ 10143254 h 10287000"/>
              <a:gd name="connsiteX1218" fmla="*/ 4366518 w 9854218"/>
              <a:gd name="connsiteY1218" fmla="*/ 10143254 h 10287000"/>
              <a:gd name="connsiteX1219" fmla="*/ 4366518 w 9854218"/>
              <a:gd name="connsiteY1219" fmla="*/ 10130601 h 10287000"/>
              <a:gd name="connsiteX1220" fmla="*/ 4353864 w 9854218"/>
              <a:gd name="connsiteY1220" fmla="*/ 10130602 h 10287000"/>
              <a:gd name="connsiteX1221" fmla="*/ 4341210 w 9854218"/>
              <a:gd name="connsiteY1221" fmla="*/ 10117947 h 10287000"/>
              <a:gd name="connsiteX1222" fmla="*/ 4328555 w 9854218"/>
              <a:gd name="connsiteY1222" fmla="*/ 10105293 h 10287000"/>
              <a:gd name="connsiteX1223" fmla="*/ 4328555 w 9854218"/>
              <a:gd name="connsiteY1223" fmla="*/ 10092639 h 10287000"/>
              <a:gd name="connsiteX1224" fmla="*/ 4315904 w 9854218"/>
              <a:gd name="connsiteY1224" fmla="*/ 10079986 h 10287000"/>
              <a:gd name="connsiteX1225" fmla="*/ 4303250 w 9854218"/>
              <a:gd name="connsiteY1225" fmla="*/ 10079985 h 10287000"/>
              <a:gd name="connsiteX1226" fmla="*/ 4303250 w 9854218"/>
              <a:gd name="connsiteY1226" fmla="*/ 10092639 h 10287000"/>
              <a:gd name="connsiteX1227" fmla="*/ 4315901 w 9854218"/>
              <a:gd name="connsiteY1227" fmla="*/ 10105293 h 10287000"/>
              <a:gd name="connsiteX1228" fmla="*/ 4303250 w 9854218"/>
              <a:gd name="connsiteY1228" fmla="*/ 10117946 h 10287000"/>
              <a:gd name="connsiteX1229" fmla="*/ 4252632 w 9854218"/>
              <a:gd name="connsiteY1229" fmla="*/ 10067332 h 10287000"/>
              <a:gd name="connsiteX1230" fmla="*/ 4252636 w 9854218"/>
              <a:gd name="connsiteY1230" fmla="*/ 10092639 h 10287000"/>
              <a:gd name="connsiteX1231" fmla="*/ 4227329 w 9854218"/>
              <a:gd name="connsiteY1231" fmla="*/ 10079986 h 10287000"/>
              <a:gd name="connsiteX1232" fmla="*/ 4189368 w 9854218"/>
              <a:gd name="connsiteY1232" fmla="*/ 10042026 h 10287000"/>
              <a:gd name="connsiteX1233" fmla="*/ 4138756 w 9854218"/>
              <a:gd name="connsiteY1233" fmla="*/ 10004066 h 10287000"/>
              <a:gd name="connsiteX1234" fmla="*/ 4189368 w 9854218"/>
              <a:gd name="connsiteY1234" fmla="*/ 10016718 h 10287000"/>
              <a:gd name="connsiteX1235" fmla="*/ 4126100 w 9854218"/>
              <a:gd name="connsiteY1235" fmla="*/ 9940797 h 10287000"/>
              <a:gd name="connsiteX1236" fmla="*/ 4113446 w 9854218"/>
              <a:gd name="connsiteY1236" fmla="*/ 9928143 h 10287000"/>
              <a:gd name="connsiteX1237" fmla="*/ 4138754 w 9854218"/>
              <a:gd name="connsiteY1237" fmla="*/ 9928143 h 10287000"/>
              <a:gd name="connsiteX1238" fmla="*/ 4126100 w 9854218"/>
              <a:gd name="connsiteY1238" fmla="*/ 9902836 h 10287000"/>
              <a:gd name="connsiteX1239" fmla="*/ 4113446 w 9854218"/>
              <a:gd name="connsiteY1239" fmla="*/ 9890182 h 10287000"/>
              <a:gd name="connsiteX1240" fmla="*/ 4100792 w 9854218"/>
              <a:gd name="connsiteY1240" fmla="*/ 9877532 h 10287000"/>
              <a:gd name="connsiteX1241" fmla="*/ 4100790 w 9854218"/>
              <a:gd name="connsiteY1241" fmla="*/ 9890182 h 10287000"/>
              <a:gd name="connsiteX1242" fmla="*/ 4113444 w 9854218"/>
              <a:gd name="connsiteY1242" fmla="*/ 9902836 h 10287000"/>
              <a:gd name="connsiteX1243" fmla="*/ 4113446 w 9854218"/>
              <a:gd name="connsiteY1243" fmla="*/ 9915490 h 10287000"/>
              <a:gd name="connsiteX1244" fmla="*/ 4062832 w 9854218"/>
              <a:gd name="connsiteY1244" fmla="*/ 9877532 h 10287000"/>
              <a:gd name="connsiteX1245" fmla="*/ 4062832 w 9854218"/>
              <a:gd name="connsiteY1245" fmla="*/ 9902836 h 10287000"/>
              <a:gd name="connsiteX1246" fmla="*/ 4012217 w 9854218"/>
              <a:gd name="connsiteY1246" fmla="*/ 9877532 h 10287000"/>
              <a:gd name="connsiteX1247" fmla="*/ 4012217 w 9854218"/>
              <a:gd name="connsiteY1247" fmla="*/ 9890182 h 10287000"/>
              <a:gd name="connsiteX1248" fmla="*/ 3999564 w 9854218"/>
              <a:gd name="connsiteY1248" fmla="*/ 9864876 h 10287000"/>
              <a:gd name="connsiteX1249" fmla="*/ 3986910 w 9854218"/>
              <a:gd name="connsiteY1249" fmla="*/ 9852222 h 10287000"/>
              <a:gd name="connsiteX1250" fmla="*/ 3974254 w 9854218"/>
              <a:gd name="connsiteY1250" fmla="*/ 9839571 h 10287000"/>
              <a:gd name="connsiteX1251" fmla="*/ 3974256 w 9854218"/>
              <a:gd name="connsiteY1251" fmla="*/ 9852222 h 10287000"/>
              <a:gd name="connsiteX1252" fmla="*/ 3936298 w 9854218"/>
              <a:gd name="connsiteY1252" fmla="*/ 9826916 h 10287000"/>
              <a:gd name="connsiteX1253" fmla="*/ 3936296 w 9854218"/>
              <a:gd name="connsiteY1253" fmla="*/ 9814262 h 10287000"/>
              <a:gd name="connsiteX1254" fmla="*/ 3936298 w 9854218"/>
              <a:gd name="connsiteY1254" fmla="*/ 9801610 h 10287000"/>
              <a:gd name="connsiteX1255" fmla="*/ 3923640 w 9854218"/>
              <a:gd name="connsiteY1255" fmla="*/ 9801610 h 10287000"/>
              <a:gd name="connsiteX1256" fmla="*/ 3910988 w 9854218"/>
              <a:gd name="connsiteY1256" fmla="*/ 9801610 h 10287000"/>
              <a:gd name="connsiteX1257" fmla="*/ 3898332 w 9854218"/>
              <a:gd name="connsiteY1257" fmla="*/ 9788956 h 10287000"/>
              <a:gd name="connsiteX1258" fmla="*/ 3898336 w 9854218"/>
              <a:gd name="connsiteY1258" fmla="*/ 9776301 h 10287000"/>
              <a:gd name="connsiteX1259" fmla="*/ 3898336 w 9854218"/>
              <a:gd name="connsiteY1259" fmla="*/ 9750996 h 10287000"/>
              <a:gd name="connsiteX1260" fmla="*/ 3885682 w 9854218"/>
              <a:gd name="connsiteY1260" fmla="*/ 9750996 h 10287000"/>
              <a:gd name="connsiteX1261" fmla="*/ 3885680 w 9854218"/>
              <a:gd name="connsiteY1261" fmla="*/ 9763644 h 10287000"/>
              <a:gd name="connsiteX1262" fmla="*/ 3885682 w 9854218"/>
              <a:gd name="connsiteY1262" fmla="*/ 9776301 h 10287000"/>
              <a:gd name="connsiteX1263" fmla="*/ 3847722 w 9854218"/>
              <a:gd name="connsiteY1263" fmla="*/ 9738340 h 10287000"/>
              <a:gd name="connsiteX1264" fmla="*/ 3847722 w 9854218"/>
              <a:gd name="connsiteY1264" fmla="*/ 9763647 h 10287000"/>
              <a:gd name="connsiteX1265" fmla="*/ 3835066 w 9854218"/>
              <a:gd name="connsiteY1265" fmla="*/ 9738340 h 10287000"/>
              <a:gd name="connsiteX1266" fmla="*/ 3835067 w 9854218"/>
              <a:gd name="connsiteY1266" fmla="*/ 9725686 h 10287000"/>
              <a:gd name="connsiteX1267" fmla="*/ 3759146 w 9854218"/>
              <a:gd name="connsiteY1267" fmla="*/ 9649764 h 10287000"/>
              <a:gd name="connsiteX1268" fmla="*/ 3759146 w 9854218"/>
              <a:gd name="connsiteY1268" fmla="*/ 9662421 h 10287000"/>
              <a:gd name="connsiteX1269" fmla="*/ 3746490 w 9854218"/>
              <a:gd name="connsiteY1269" fmla="*/ 9637114 h 10287000"/>
              <a:gd name="connsiteX1270" fmla="*/ 3733836 w 9854218"/>
              <a:gd name="connsiteY1270" fmla="*/ 9624460 h 10287000"/>
              <a:gd name="connsiteX1271" fmla="*/ 3733836 w 9854218"/>
              <a:gd name="connsiteY1271" fmla="*/ 9636734 h 10287000"/>
              <a:gd name="connsiteX1272" fmla="*/ 3640518 w 9854218"/>
              <a:gd name="connsiteY1272" fmla="*/ 9540630 h 10287000"/>
              <a:gd name="connsiteX1273" fmla="*/ 3544034 w 9854218"/>
              <a:gd name="connsiteY1273" fmla="*/ 9459962 h 10287000"/>
              <a:gd name="connsiteX1274" fmla="*/ 3379536 w 9854218"/>
              <a:gd name="connsiteY1274" fmla="*/ 9270158 h 10287000"/>
              <a:gd name="connsiteX1275" fmla="*/ 3240347 w 9854218"/>
              <a:gd name="connsiteY1275" fmla="*/ 9118320 h 10287000"/>
              <a:gd name="connsiteX1276" fmla="*/ 3227696 w 9854218"/>
              <a:gd name="connsiteY1276" fmla="*/ 9118320 h 10287000"/>
              <a:gd name="connsiteX1277" fmla="*/ 3075851 w 9854218"/>
              <a:gd name="connsiteY1277" fmla="*/ 8903210 h 10287000"/>
              <a:gd name="connsiteX1278" fmla="*/ 3063197 w 9854218"/>
              <a:gd name="connsiteY1278" fmla="*/ 8915864 h 10287000"/>
              <a:gd name="connsiteX1279" fmla="*/ 3025236 w 9854218"/>
              <a:gd name="connsiteY1279" fmla="*/ 8827288 h 10287000"/>
              <a:gd name="connsiteX1280" fmla="*/ 3025238 w 9854218"/>
              <a:gd name="connsiteY1280" fmla="*/ 8865246 h 10287000"/>
              <a:gd name="connsiteX1281" fmla="*/ 2924008 w 9854218"/>
              <a:gd name="connsiteY1281" fmla="*/ 8688099 h 10287000"/>
              <a:gd name="connsiteX1282" fmla="*/ 2873393 w 9854218"/>
              <a:gd name="connsiteY1282" fmla="*/ 8650138 h 10287000"/>
              <a:gd name="connsiteX1283" fmla="*/ 2873393 w 9854218"/>
              <a:gd name="connsiteY1283" fmla="*/ 8637488 h 10287000"/>
              <a:gd name="connsiteX1284" fmla="*/ 2873392 w 9854218"/>
              <a:gd name="connsiteY1284" fmla="*/ 8624834 h 10287000"/>
              <a:gd name="connsiteX1285" fmla="*/ 2860744 w 9854218"/>
              <a:gd name="connsiteY1285" fmla="*/ 8624834 h 10287000"/>
              <a:gd name="connsiteX1286" fmla="*/ 2506439 w 9854218"/>
              <a:gd name="connsiteY1286" fmla="*/ 8042772 h 10287000"/>
              <a:gd name="connsiteX1287" fmla="*/ 2503470 w 9854218"/>
              <a:gd name="connsiteY1287" fmla="*/ 8056143 h 10287000"/>
              <a:gd name="connsiteX1288" fmla="*/ 2422608 w 9854218"/>
              <a:gd name="connsiteY1288" fmla="*/ 7928891 h 10287000"/>
              <a:gd name="connsiteX1289" fmla="*/ 2354598 w 9854218"/>
              <a:gd name="connsiteY1289" fmla="*/ 7777047 h 10287000"/>
              <a:gd name="connsiteX1290" fmla="*/ 2316635 w 9854218"/>
              <a:gd name="connsiteY1290" fmla="*/ 7701123 h 10287000"/>
              <a:gd name="connsiteX1291" fmla="*/ 2266022 w 9854218"/>
              <a:gd name="connsiteY1291" fmla="*/ 7637859 h 10287000"/>
              <a:gd name="connsiteX1292" fmla="*/ 2266022 w 9854218"/>
              <a:gd name="connsiteY1292" fmla="*/ 7625202 h 10287000"/>
              <a:gd name="connsiteX1293" fmla="*/ 2164794 w 9854218"/>
              <a:gd name="connsiteY1293" fmla="*/ 7397444 h 10287000"/>
              <a:gd name="connsiteX1294" fmla="*/ 2164793 w 9854218"/>
              <a:gd name="connsiteY1294" fmla="*/ 7384790 h 10287000"/>
              <a:gd name="connsiteX1295" fmla="*/ 2126832 w 9854218"/>
              <a:gd name="connsiteY1295" fmla="*/ 7334175 h 10287000"/>
              <a:gd name="connsiteX1296" fmla="*/ 2114180 w 9854218"/>
              <a:gd name="connsiteY1296" fmla="*/ 7346829 h 10287000"/>
              <a:gd name="connsiteX1297" fmla="*/ 2126832 w 9854218"/>
              <a:gd name="connsiteY1297" fmla="*/ 7372134 h 10287000"/>
              <a:gd name="connsiteX1298" fmla="*/ 2139485 w 9854218"/>
              <a:gd name="connsiteY1298" fmla="*/ 7397444 h 10287000"/>
              <a:gd name="connsiteX1299" fmla="*/ 2202752 w 9854218"/>
              <a:gd name="connsiteY1299" fmla="*/ 7549284 h 10287000"/>
              <a:gd name="connsiteX1300" fmla="*/ 2240714 w 9854218"/>
              <a:gd name="connsiteY1300" fmla="*/ 7637859 h 10287000"/>
              <a:gd name="connsiteX1301" fmla="*/ 2253368 w 9854218"/>
              <a:gd name="connsiteY1301" fmla="*/ 7663166 h 10287000"/>
              <a:gd name="connsiteX1302" fmla="*/ 2267009 w 9854218"/>
              <a:gd name="connsiteY1302" fmla="*/ 7702709 h 10287000"/>
              <a:gd name="connsiteX1303" fmla="*/ 2268472 w 9854218"/>
              <a:gd name="connsiteY1303" fmla="*/ 7706363 h 10287000"/>
              <a:gd name="connsiteX1304" fmla="*/ 2183772 w 9854218"/>
              <a:gd name="connsiteY1304" fmla="*/ 7539792 h 10287000"/>
              <a:gd name="connsiteX1305" fmla="*/ 2088870 w 9854218"/>
              <a:gd name="connsiteY1305" fmla="*/ 7372134 h 10287000"/>
              <a:gd name="connsiteX1306" fmla="*/ 2076218 w 9854218"/>
              <a:gd name="connsiteY1306" fmla="*/ 7359483 h 10287000"/>
              <a:gd name="connsiteX1307" fmla="*/ 2076220 w 9854218"/>
              <a:gd name="connsiteY1307" fmla="*/ 7346829 h 10287000"/>
              <a:gd name="connsiteX1308" fmla="*/ 1911722 w 9854218"/>
              <a:gd name="connsiteY1308" fmla="*/ 6815382 h 10287000"/>
              <a:gd name="connsiteX1309" fmla="*/ 1861103 w 9854218"/>
              <a:gd name="connsiteY1309" fmla="*/ 6676193 h 10287000"/>
              <a:gd name="connsiteX1310" fmla="*/ 1861103 w 9854218"/>
              <a:gd name="connsiteY1310" fmla="*/ 6625580 h 10287000"/>
              <a:gd name="connsiteX1311" fmla="*/ 1861106 w 9854218"/>
              <a:gd name="connsiteY1311" fmla="*/ 6612926 h 10287000"/>
              <a:gd name="connsiteX1312" fmla="*/ 1861106 w 9854218"/>
              <a:gd name="connsiteY1312" fmla="*/ 6574965 h 10287000"/>
              <a:gd name="connsiteX1313" fmla="*/ 1810492 w 9854218"/>
              <a:gd name="connsiteY1313" fmla="*/ 6359856 h 10287000"/>
              <a:gd name="connsiteX1314" fmla="*/ 1810492 w 9854218"/>
              <a:gd name="connsiteY1314" fmla="*/ 6347198 h 10287000"/>
              <a:gd name="connsiteX1315" fmla="*/ 1810493 w 9854218"/>
              <a:gd name="connsiteY1315" fmla="*/ 6334550 h 10287000"/>
              <a:gd name="connsiteX1316" fmla="*/ 1797844 w 9854218"/>
              <a:gd name="connsiteY1316" fmla="*/ 6296589 h 10287000"/>
              <a:gd name="connsiteX1317" fmla="*/ 1797840 w 9854218"/>
              <a:gd name="connsiteY1317" fmla="*/ 6283932 h 10287000"/>
              <a:gd name="connsiteX1318" fmla="*/ 1785185 w 9854218"/>
              <a:gd name="connsiteY1318" fmla="*/ 6208014 h 10287000"/>
              <a:gd name="connsiteX1319" fmla="*/ 1797839 w 9854218"/>
              <a:gd name="connsiteY1319" fmla="*/ 6182706 h 10287000"/>
              <a:gd name="connsiteX1320" fmla="*/ 1785185 w 9854218"/>
              <a:gd name="connsiteY1320" fmla="*/ 6170054 h 10287000"/>
              <a:gd name="connsiteX1321" fmla="*/ 1772531 w 9854218"/>
              <a:gd name="connsiteY1321" fmla="*/ 6106785 h 10287000"/>
              <a:gd name="connsiteX1322" fmla="*/ 1785185 w 9854218"/>
              <a:gd name="connsiteY1322" fmla="*/ 6094131 h 10287000"/>
              <a:gd name="connsiteX1323" fmla="*/ 1759878 w 9854218"/>
              <a:gd name="connsiteY1323" fmla="*/ 5841063 h 10287000"/>
              <a:gd name="connsiteX1324" fmla="*/ 1772531 w 9854218"/>
              <a:gd name="connsiteY1324" fmla="*/ 5853713 h 10287000"/>
              <a:gd name="connsiteX1325" fmla="*/ 1747224 w 9854218"/>
              <a:gd name="connsiteY1325" fmla="*/ 5714525 h 10287000"/>
              <a:gd name="connsiteX1326" fmla="*/ 1747224 w 9854218"/>
              <a:gd name="connsiteY1326" fmla="*/ 5410842 h 10287000"/>
              <a:gd name="connsiteX1327" fmla="*/ 1759878 w 9854218"/>
              <a:gd name="connsiteY1327" fmla="*/ 5398188 h 10287000"/>
              <a:gd name="connsiteX1328" fmla="*/ 1759878 w 9854218"/>
              <a:gd name="connsiteY1328" fmla="*/ 5372882 h 10287000"/>
              <a:gd name="connsiteX1329" fmla="*/ 1747224 w 9854218"/>
              <a:gd name="connsiteY1329" fmla="*/ 5360225 h 10287000"/>
              <a:gd name="connsiteX1330" fmla="*/ 1747224 w 9854218"/>
              <a:gd name="connsiteY1330" fmla="*/ 5347577 h 10287000"/>
              <a:gd name="connsiteX1331" fmla="*/ 1747224 w 9854218"/>
              <a:gd name="connsiteY1331" fmla="*/ 5309616 h 10287000"/>
              <a:gd name="connsiteX1332" fmla="*/ 1747224 w 9854218"/>
              <a:gd name="connsiteY1332" fmla="*/ 5284304 h 10287000"/>
              <a:gd name="connsiteX1333" fmla="*/ 1734570 w 9854218"/>
              <a:gd name="connsiteY1333" fmla="*/ 5221037 h 10287000"/>
              <a:gd name="connsiteX1334" fmla="*/ 1747226 w 9854218"/>
              <a:gd name="connsiteY1334" fmla="*/ 5221038 h 10287000"/>
              <a:gd name="connsiteX1335" fmla="*/ 1747224 w 9854218"/>
              <a:gd name="connsiteY1335" fmla="*/ 5208387 h 10287000"/>
              <a:gd name="connsiteX1336" fmla="*/ 1747224 w 9854218"/>
              <a:gd name="connsiteY1336" fmla="*/ 5195732 h 10287000"/>
              <a:gd name="connsiteX1337" fmla="*/ 1734570 w 9854218"/>
              <a:gd name="connsiteY1337" fmla="*/ 5195730 h 10287000"/>
              <a:gd name="connsiteX1338" fmla="*/ 1734570 w 9854218"/>
              <a:gd name="connsiteY1338" fmla="*/ 5157770 h 10287000"/>
              <a:gd name="connsiteX1339" fmla="*/ 1759878 w 9854218"/>
              <a:gd name="connsiteY1339" fmla="*/ 5183081 h 10287000"/>
              <a:gd name="connsiteX1340" fmla="*/ 1759878 w 9854218"/>
              <a:gd name="connsiteY1340" fmla="*/ 5170424 h 10287000"/>
              <a:gd name="connsiteX1341" fmla="*/ 1861106 w 9854218"/>
              <a:gd name="connsiteY1341" fmla="*/ 5663910 h 10287000"/>
              <a:gd name="connsiteX1342" fmla="*/ 1873760 w 9854218"/>
              <a:gd name="connsiteY1342" fmla="*/ 5676567 h 10287000"/>
              <a:gd name="connsiteX1343" fmla="*/ 1873760 w 9854218"/>
              <a:gd name="connsiteY1343" fmla="*/ 5663913 h 10287000"/>
              <a:gd name="connsiteX1344" fmla="*/ 1873762 w 9854218"/>
              <a:gd name="connsiteY1344" fmla="*/ 5651256 h 10287000"/>
              <a:gd name="connsiteX1345" fmla="*/ 1772531 w 9854218"/>
              <a:gd name="connsiteY1345" fmla="*/ 5145120 h 10287000"/>
              <a:gd name="connsiteX1346" fmla="*/ 1747226 w 9854218"/>
              <a:gd name="connsiteY1346" fmla="*/ 5005928 h 10287000"/>
              <a:gd name="connsiteX1347" fmla="*/ 1709264 w 9854218"/>
              <a:gd name="connsiteY1347" fmla="*/ 4980624 h 10287000"/>
              <a:gd name="connsiteX1348" fmla="*/ 1721916 w 9854218"/>
              <a:gd name="connsiteY1348" fmla="*/ 4828781 h 10287000"/>
              <a:gd name="connsiteX1349" fmla="*/ 1709264 w 9854218"/>
              <a:gd name="connsiteY1349" fmla="*/ 4816124 h 10287000"/>
              <a:gd name="connsiteX1350" fmla="*/ 1709266 w 9854218"/>
              <a:gd name="connsiteY1350" fmla="*/ 4828781 h 10287000"/>
              <a:gd name="connsiteX1351" fmla="*/ 1696613 w 9854218"/>
              <a:gd name="connsiteY1351" fmla="*/ 4980624 h 10287000"/>
              <a:gd name="connsiteX1352" fmla="*/ 1683956 w 9854218"/>
              <a:gd name="connsiteY1352" fmla="*/ 4993277 h 10287000"/>
              <a:gd name="connsiteX1353" fmla="*/ 1671304 w 9854218"/>
              <a:gd name="connsiteY1353" fmla="*/ 4980624 h 10287000"/>
              <a:gd name="connsiteX1354" fmla="*/ 1671304 w 9854218"/>
              <a:gd name="connsiteY1354" fmla="*/ 4917353 h 10287000"/>
              <a:gd name="connsiteX1355" fmla="*/ 1683956 w 9854218"/>
              <a:gd name="connsiteY1355" fmla="*/ 4866741 h 10287000"/>
              <a:gd name="connsiteX1356" fmla="*/ 1683958 w 9854218"/>
              <a:gd name="connsiteY1356" fmla="*/ 4854090 h 10287000"/>
              <a:gd name="connsiteX1357" fmla="*/ 1683956 w 9854218"/>
              <a:gd name="connsiteY1357" fmla="*/ 4841432 h 10287000"/>
              <a:gd name="connsiteX1358" fmla="*/ 1696610 w 9854218"/>
              <a:gd name="connsiteY1358" fmla="*/ 4828776 h 10287000"/>
              <a:gd name="connsiteX1359" fmla="*/ 1696610 w 9854218"/>
              <a:gd name="connsiteY1359" fmla="*/ 4816127 h 10287000"/>
              <a:gd name="connsiteX1360" fmla="*/ 1696610 w 9854218"/>
              <a:gd name="connsiteY1360" fmla="*/ 4803474 h 10287000"/>
              <a:gd name="connsiteX1361" fmla="*/ 1683956 w 9854218"/>
              <a:gd name="connsiteY1361" fmla="*/ 4803471 h 10287000"/>
              <a:gd name="connsiteX1362" fmla="*/ 1671308 w 9854218"/>
              <a:gd name="connsiteY1362" fmla="*/ 4816127 h 10287000"/>
              <a:gd name="connsiteX1363" fmla="*/ 1671304 w 9854218"/>
              <a:gd name="connsiteY1363" fmla="*/ 4752860 h 10287000"/>
              <a:gd name="connsiteX1364" fmla="*/ 1671304 w 9854218"/>
              <a:gd name="connsiteY1364" fmla="*/ 4727555 h 10287000"/>
              <a:gd name="connsiteX1365" fmla="*/ 1658650 w 9854218"/>
              <a:gd name="connsiteY1365" fmla="*/ 4702250 h 10287000"/>
              <a:gd name="connsiteX1366" fmla="*/ 1671304 w 9854218"/>
              <a:gd name="connsiteY1366" fmla="*/ 4626324 h 10287000"/>
              <a:gd name="connsiteX1367" fmla="*/ 1683956 w 9854218"/>
              <a:gd name="connsiteY1367" fmla="*/ 4563062 h 10287000"/>
              <a:gd name="connsiteX1368" fmla="*/ 1683958 w 9854218"/>
              <a:gd name="connsiteY1368" fmla="*/ 4588368 h 10287000"/>
              <a:gd name="connsiteX1369" fmla="*/ 1683960 w 9854218"/>
              <a:gd name="connsiteY1369" fmla="*/ 4638981 h 10287000"/>
              <a:gd name="connsiteX1370" fmla="*/ 1683958 w 9854218"/>
              <a:gd name="connsiteY1370" fmla="*/ 4651632 h 10287000"/>
              <a:gd name="connsiteX1371" fmla="*/ 1696612 w 9854218"/>
              <a:gd name="connsiteY1371" fmla="*/ 4714899 h 10287000"/>
              <a:gd name="connsiteX1372" fmla="*/ 1709264 w 9854218"/>
              <a:gd name="connsiteY1372" fmla="*/ 4714898 h 10287000"/>
              <a:gd name="connsiteX1373" fmla="*/ 1721918 w 9854218"/>
              <a:gd name="connsiteY1373" fmla="*/ 4702250 h 10287000"/>
              <a:gd name="connsiteX1374" fmla="*/ 1734570 w 9854218"/>
              <a:gd name="connsiteY1374" fmla="*/ 4689593 h 10287000"/>
              <a:gd name="connsiteX1375" fmla="*/ 1734570 w 9854218"/>
              <a:gd name="connsiteY1375" fmla="*/ 4676942 h 10287000"/>
              <a:gd name="connsiteX1376" fmla="*/ 1734574 w 9854218"/>
              <a:gd name="connsiteY1376" fmla="*/ 4664288 h 10287000"/>
              <a:gd name="connsiteX1377" fmla="*/ 1721916 w 9854218"/>
              <a:gd name="connsiteY1377" fmla="*/ 4676942 h 10287000"/>
              <a:gd name="connsiteX1378" fmla="*/ 1709264 w 9854218"/>
              <a:gd name="connsiteY1378" fmla="*/ 4689597 h 10287000"/>
              <a:gd name="connsiteX1379" fmla="*/ 1696610 w 9854218"/>
              <a:gd name="connsiteY1379" fmla="*/ 4651632 h 10287000"/>
              <a:gd name="connsiteX1380" fmla="*/ 1696610 w 9854218"/>
              <a:gd name="connsiteY1380" fmla="*/ 4575714 h 10287000"/>
              <a:gd name="connsiteX1381" fmla="*/ 1696610 w 9854218"/>
              <a:gd name="connsiteY1381" fmla="*/ 4537751 h 10287000"/>
              <a:gd name="connsiteX1382" fmla="*/ 1696610 w 9854218"/>
              <a:gd name="connsiteY1382" fmla="*/ 4487138 h 10287000"/>
              <a:gd name="connsiteX1383" fmla="*/ 1709267 w 9854218"/>
              <a:gd name="connsiteY1383" fmla="*/ 4436526 h 10287000"/>
              <a:gd name="connsiteX1384" fmla="*/ 1709264 w 9854218"/>
              <a:gd name="connsiteY1384" fmla="*/ 4423871 h 10287000"/>
              <a:gd name="connsiteX1385" fmla="*/ 1709264 w 9854218"/>
              <a:gd name="connsiteY1385" fmla="*/ 4385910 h 10287000"/>
              <a:gd name="connsiteX1386" fmla="*/ 1721916 w 9854218"/>
              <a:gd name="connsiteY1386" fmla="*/ 4398566 h 10287000"/>
              <a:gd name="connsiteX1387" fmla="*/ 1734570 w 9854218"/>
              <a:gd name="connsiteY1387" fmla="*/ 4373259 h 10287000"/>
              <a:gd name="connsiteX1388" fmla="*/ 1721916 w 9854218"/>
              <a:gd name="connsiteY1388" fmla="*/ 4347947 h 10287000"/>
              <a:gd name="connsiteX1389" fmla="*/ 1734570 w 9854218"/>
              <a:gd name="connsiteY1389" fmla="*/ 4335296 h 10287000"/>
              <a:gd name="connsiteX1390" fmla="*/ 1721916 w 9854218"/>
              <a:gd name="connsiteY1390" fmla="*/ 4322646 h 10287000"/>
              <a:gd name="connsiteX1391" fmla="*/ 1721918 w 9854218"/>
              <a:gd name="connsiteY1391" fmla="*/ 4297335 h 10287000"/>
              <a:gd name="connsiteX1392" fmla="*/ 1734570 w 9854218"/>
              <a:gd name="connsiteY1392" fmla="*/ 4259375 h 10287000"/>
              <a:gd name="connsiteX1393" fmla="*/ 1747226 w 9854218"/>
              <a:gd name="connsiteY1393" fmla="*/ 4246719 h 10287000"/>
              <a:gd name="connsiteX1394" fmla="*/ 1747224 w 9854218"/>
              <a:gd name="connsiteY1394" fmla="*/ 4221419 h 10287000"/>
              <a:gd name="connsiteX1395" fmla="*/ 1759880 w 9854218"/>
              <a:gd name="connsiteY1395" fmla="*/ 4183454 h 10287000"/>
              <a:gd name="connsiteX1396" fmla="*/ 1759880 w 9854218"/>
              <a:gd name="connsiteY1396" fmla="*/ 4158146 h 10287000"/>
              <a:gd name="connsiteX1397" fmla="*/ 1759882 w 9854218"/>
              <a:gd name="connsiteY1397" fmla="*/ 4132838 h 10287000"/>
              <a:gd name="connsiteX1398" fmla="*/ 1747226 w 9854218"/>
              <a:gd name="connsiteY1398" fmla="*/ 4145492 h 10287000"/>
              <a:gd name="connsiteX1399" fmla="*/ 1747224 w 9854218"/>
              <a:gd name="connsiteY1399" fmla="*/ 4094879 h 10287000"/>
              <a:gd name="connsiteX1400" fmla="*/ 1759878 w 9854218"/>
              <a:gd name="connsiteY1400" fmla="*/ 4056920 h 10287000"/>
              <a:gd name="connsiteX1401" fmla="*/ 1759880 w 9854218"/>
              <a:gd name="connsiteY1401" fmla="*/ 4044264 h 10287000"/>
              <a:gd name="connsiteX1402" fmla="*/ 1759878 w 9854218"/>
              <a:gd name="connsiteY1402" fmla="*/ 4018959 h 10287000"/>
              <a:gd name="connsiteX1403" fmla="*/ 1772531 w 9854218"/>
              <a:gd name="connsiteY1403" fmla="*/ 4018959 h 10287000"/>
              <a:gd name="connsiteX1404" fmla="*/ 1759878 w 9854218"/>
              <a:gd name="connsiteY1404" fmla="*/ 4082226 h 10287000"/>
              <a:gd name="connsiteX1405" fmla="*/ 1759878 w 9854218"/>
              <a:gd name="connsiteY1405" fmla="*/ 4094879 h 10287000"/>
              <a:gd name="connsiteX1406" fmla="*/ 1772532 w 9854218"/>
              <a:gd name="connsiteY1406" fmla="*/ 4082226 h 10287000"/>
              <a:gd name="connsiteX1407" fmla="*/ 1772531 w 9854218"/>
              <a:gd name="connsiteY1407" fmla="*/ 4018959 h 10287000"/>
              <a:gd name="connsiteX1408" fmla="*/ 1785185 w 9854218"/>
              <a:gd name="connsiteY1408" fmla="*/ 4018956 h 10287000"/>
              <a:gd name="connsiteX1409" fmla="*/ 1797839 w 9854218"/>
              <a:gd name="connsiteY1409" fmla="*/ 3993647 h 10287000"/>
              <a:gd name="connsiteX1410" fmla="*/ 1797839 w 9854218"/>
              <a:gd name="connsiteY1410" fmla="*/ 3980997 h 10287000"/>
              <a:gd name="connsiteX1411" fmla="*/ 1785185 w 9854218"/>
              <a:gd name="connsiteY1411" fmla="*/ 3943038 h 10287000"/>
              <a:gd name="connsiteX1412" fmla="*/ 1785188 w 9854218"/>
              <a:gd name="connsiteY1412" fmla="*/ 3930384 h 10287000"/>
              <a:gd name="connsiteX1413" fmla="*/ 1797839 w 9854218"/>
              <a:gd name="connsiteY1413" fmla="*/ 3892421 h 10287000"/>
              <a:gd name="connsiteX1414" fmla="*/ 1823146 w 9854218"/>
              <a:gd name="connsiteY1414" fmla="*/ 3803846 h 10287000"/>
              <a:gd name="connsiteX1415" fmla="*/ 1848454 w 9854218"/>
              <a:gd name="connsiteY1415" fmla="*/ 3702623 h 10287000"/>
              <a:gd name="connsiteX1416" fmla="*/ 1848454 w 9854218"/>
              <a:gd name="connsiteY1416" fmla="*/ 3689967 h 10287000"/>
              <a:gd name="connsiteX1417" fmla="*/ 1873760 w 9854218"/>
              <a:gd name="connsiteY1417" fmla="*/ 3614048 h 10287000"/>
              <a:gd name="connsiteX1418" fmla="*/ 1899068 w 9854218"/>
              <a:gd name="connsiteY1418" fmla="*/ 3487509 h 10287000"/>
              <a:gd name="connsiteX1419" fmla="*/ 1924374 w 9854218"/>
              <a:gd name="connsiteY1419" fmla="*/ 3398939 h 10287000"/>
              <a:gd name="connsiteX1420" fmla="*/ 1937030 w 9854218"/>
              <a:gd name="connsiteY1420" fmla="*/ 3323013 h 10287000"/>
              <a:gd name="connsiteX1421" fmla="*/ 1962335 w 9854218"/>
              <a:gd name="connsiteY1421" fmla="*/ 3259749 h 10287000"/>
              <a:gd name="connsiteX1422" fmla="*/ 1991070 w 9854218"/>
              <a:gd name="connsiteY1422" fmla="*/ 3218426 h 10287000"/>
              <a:gd name="connsiteX1423" fmla="*/ 2009375 w 9854218"/>
              <a:gd name="connsiteY1423" fmla="*/ 3131484 h 10287000"/>
              <a:gd name="connsiteX1424" fmla="*/ 2101524 w 9854218"/>
              <a:gd name="connsiteY1424" fmla="*/ 2813634 h 10287000"/>
              <a:gd name="connsiteX1425" fmla="*/ 2101523 w 9854218"/>
              <a:gd name="connsiteY1425" fmla="*/ 2804220 h 10287000"/>
              <a:gd name="connsiteX1426" fmla="*/ 2101522 w 9854218"/>
              <a:gd name="connsiteY1426" fmla="*/ 2791569 h 10287000"/>
              <a:gd name="connsiteX1427" fmla="*/ 2088870 w 9854218"/>
              <a:gd name="connsiteY1427" fmla="*/ 2791569 h 10287000"/>
              <a:gd name="connsiteX1428" fmla="*/ 2088870 w 9854218"/>
              <a:gd name="connsiteY1428" fmla="*/ 2766260 h 10287000"/>
              <a:gd name="connsiteX1429" fmla="*/ 2103107 w 9854218"/>
              <a:gd name="connsiteY1429" fmla="*/ 2764679 h 10287000"/>
              <a:gd name="connsiteX1430" fmla="*/ 2117687 w 9854218"/>
              <a:gd name="connsiteY1430" fmla="*/ 2757873 h 10287000"/>
              <a:gd name="connsiteX1431" fmla="*/ 2150044 w 9854218"/>
              <a:gd name="connsiteY1431" fmla="*/ 2646270 h 10287000"/>
              <a:gd name="connsiteX1432" fmla="*/ 2170826 w 9854218"/>
              <a:gd name="connsiteY1432" fmla="*/ 2589693 h 10287000"/>
              <a:gd name="connsiteX1433" fmla="*/ 2152136 w 9854218"/>
              <a:gd name="connsiteY1433" fmla="*/ 2627073 h 10287000"/>
              <a:gd name="connsiteX1434" fmla="*/ 2139486 w 9854218"/>
              <a:gd name="connsiteY1434" fmla="*/ 2677683 h 10287000"/>
              <a:gd name="connsiteX1435" fmla="*/ 2126832 w 9854218"/>
              <a:gd name="connsiteY1435" fmla="*/ 2677683 h 10287000"/>
              <a:gd name="connsiteX1436" fmla="*/ 2190101 w 9854218"/>
              <a:gd name="connsiteY1436" fmla="*/ 2525843 h 10287000"/>
              <a:gd name="connsiteX1437" fmla="*/ 2193160 w 9854218"/>
              <a:gd name="connsiteY1437" fmla="*/ 2528904 h 10287000"/>
              <a:gd name="connsiteX1438" fmla="*/ 2326253 w 9854218"/>
              <a:gd name="connsiteY1438" fmla="*/ 2166623 h 10287000"/>
              <a:gd name="connsiteX1439" fmla="*/ 2536276 w 9854218"/>
              <a:gd name="connsiteY1439" fmla="*/ 1692287 h 10287000"/>
              <a:gd name="connsiteX1440" fmla="*/ 2779430 w 9854218"/>
              <a:gd name="connsiteY1440" fmla="*/ 1247916 h 10287000"/>
              <a:gd name="connsiteX1441" fmla="*/ 2770664 w 9854218"/>
              <a:gd name="connsiteY1441" fmla="*/ 1177716 h 10287000"/>
              <a:gd name="connsiteX1442" fmla="*/ 2749036 w 9854218"/>
              <a:gd name="connsiteY1442" fmla="*/ 1173831 h 10287000"/>
              <a:gd name="connsiteX1443" fmla="*/ 2722301 w 9854218"/>
              <a:gd name="connsiteY1443" fmla="*/ 1216800 h 10287000"/>
              <a:gd name="connsiteX1444" fmla="*/ 2664288 w 9854218"/>
              <a:gd name="connsiteY1444" fmla="*/ 1332978 h 10287000"/>
              <a:gd name="connsiteX1445" fmla="*/ 2203618 w 9854218"/>
              <a:gd name="connsiteY1445" fmla="*/ 2299605 h 10287000"/>
              <a:gd name="connsiteX1446" fmla="*/ 1707262 w 9854218"/>
              <a:gd name="connsiteY1446" fmla="*/ 4283838 h 10287000"/>
              <a:gd name="connsiteX1447" fmla="*/ 1681160 w 9854218"/>
              <a:gd name="connsiteY1447" fmla="*/ 4307601 h 10287000"/>
              <a:gd name="connsiteX1448" fmla="*/ 1666626 w 9854218"/>
              <a:gd name="connsiteY1448" fmla="*/ 4250051 h 10287000"/>
              <a:gd name="connsiteX1449" fmla="*/ 1755719 w 9854218"/>
              <a:gd name="connsiteY1449" fmla="*/ 3618369 h 10287000"/>
              <a:gd name="connsiteX1450" fmla="*/ 2213906 w 9854218"/>
              <a:gd name="connsiteY1450" fmla="*/ 2011451 h 10287000"/>
              <a:gd name="connsiteX1451" fmla="*/ 2291730 w 9854218"/>
              <a:gd name="connsiteY1451" fmla="*/ 1839899 h 10287000"/>
              <a:gd name="connsiteX1452" fmla="*/ 2270768 w 9854218"/>
              <a:gd name="connsiteY1452" fmla="*/ 1875771 h 10287000"/>
              <a:gd name="connsiteX1453" fmla="*/ 2228062 w 9854218"/>
              <a:gd name="connsiteY1453" fmla="*/ 1969091 h 10287000"/>
              <a:gd name="connsiteX1454" fmla="*/ 2088868 w 9854218"/>
              <a:gd name="connsiteY1454" fmla="*/ 2209505 h 10287000"/>
              <a:gd name="connsiteX1455" fmla="*/ 1987640 w 9854218"/>
              <a:gd name="connsiteY1455" fmla="*/ 2449925 h 10287000"/>
              <a:gd name="connsiteX1456" fmla="*/ 1974989 w 9854218"/>
              <a:gd name="connsiteY1456" fmla="*/ 2462577 h 10287000"/>
              <a:gd name="connsiteX1457" fmla="*/ 1974990 w 9854218"/>
              <a:gd name="connsiteY1457" fmla="*/ 2475228 h 10287000"/>
              <a:gd name="connsiteX1458" fmla="*/ 1987643 w 9854218"/>
              <a:gd name="connsiteY1458" fmla="*/ 2475230 h 10287000"/>
              <a:gd name="connsiteX1459" fmla="*/ 1974989 w 9854218"/>
              <a:gd name="connsiteY1459" fmla="*/ 2538498 h 10287000"/>
              <a:gd name="connsiteX1460" fmla="*/ 1974989 w 9854218"/>
              <a:gd name="connsiteY1460" fmla="*/ 2551151 h 10287000"/>
              <a:gd name="connsiteX1461" fmla="*/ 1987643 w 9854218"/>
              <a:gd name="connsiteY1461" fmla="*/ 2551154 h 10287000"/>
              <a:gd name="connsiteX1462" fmla="*/ 2000297 w 9854218"/>
              <a:gd name="connsiteY1462" fmla="*/ 2551154 h 10287000"/>
              <a:gd name="connsiteX1463" fmla="*/ 2000296 w 9854218"/>
              <a:gd name="connsiteY1463" fmla="*/ 2563802 h 10287000"/>
              <a:gd name="connsiteX1464" fmla="*/ 1962335 w 9854218"/>
              <a:gd name="connsiteY1464" fmla="*/ 2652381 h 10287000"/>
              <a:gd name="connsiteX1465" fmla="*/ 1924374 w 9854218"/>
              <a:gd name="connsiteY1465" fmla="*/ 2690342 h 10287000"/>
              <a:gd name="connsiteX1466" fmla="*/ 1949678 w 9854218"/>
              <a:gd name="connsiteY1466" fmla="*/ 2690340 h 10287000"/>
              <a:gd name="connsiteX1467" fmla="*/ 1873757 w 9854218"/>
              <a:gd name="connsiteY1467" fmla="*/ 2867490 h 10287000"/>
              <a:gd name="connsiteX1468" fmla="*/ 1886414 w 9854218"/>
              <a:gd name="connsiteY1468" fmla="*/ 2880144 h 10287000"/>
              <a:gd name="connsiteX1469" fmla="*/ 1861106 w 9854218"/>
              <a:gd name="connsiteY1469" fmla="*/ 2905451 h 10287000"/>
              <a:gd name="connsiteX1470" fmla="*/ 1861108 w 9854218"/>
              <a:gd name="connsiteY1470" fmla="*/ 2943410 h 10287000"/>
              <a:gd name="connsiteX1471" fmla="*/ 1772531 w 9854218"/>
              <a:gd name="connsiteY1471" fmla="*/ 3196478 h 10287000"/>
              <a:gd name="connsiteX1472" fmla="*/ 1747226 w 9854218"/>
              <a:gd name="connsiteY1472" fmla="*/ 3272402 h 10287000"/>
              <a:gd name="connsiteX1473" fmla="*/ 1645997 w 9854218"/>
              <a:gd name="connsiteY1473" fmla="*/ 3576087 h 10287000"/>
              <a:gd name="connsiteX1474" fmla="*/ 1633342 w 9854218"/>
              <a:gd name="connsiteY1474" fmla="*/ 3689967 h 10287000"/>
              <a:gd name="connsiteX1475" fmla="*/ 1608035 w 9854218"/>
              <a:gd name="connsiteY1475" fmla="*/ 3715275 h 10287000"/>
              <a:gd name="connsiteX1476" fmla="*/ 1595384 w 9854218"/>
              <a:gd name="connsiteY1476" fmla="*/ 3677315 h 10287000"/>
              <a:gd name="connsiteX1477" fmla="*/ 1570074 w 9854218"/>
              <a:gd name="connsiteY1477" fmla="*/ 3727928 h 10287000"/>
              <a:gd name="connsiteX1478" fmla="*/ 1570076 w 9854218"/>
              <a:gd name="connsiteY1478" fmla="*/ 3740582 h 10287000"/>
              <a:gd name="connsiteX1479" fmla="*/ 1557420 w 9854218"/>
              <a:gd name="connsiteY1479" fmla="*/ 3740582 h 10287000"/>
              <a:gd name="connsiteX1480" fmla="*/ 1557422 w 9854218"/>
              <a:gd name="connsiteY1480" fmla="*/ 3753236 h 10287000"/>
              <a:gd name="connsiteX1481" fmla="*/ 1544766 w 9854218"/>
              <a:gd name="connsiteY1481" fmla="*/ 3765888 h 10287000"/>
              <a:gd name="connsiteX1482" fmla="*/ 1532116 w 9854218"/>
              <a:gd name="connsiteY1482" fmla="*/ 3816503 h 10287000"/>
              <a:gd name="connsiteX1483" fmla="*/ 1494154 w 9854218"/>
              <a:gd name="connsiteY1483" fmla="*/ 3955688 h 10287000"/>
              <a:gd name="connsiteX1484" fmla="*/ 1481500 w 9854218"/>
              <a:gd name="connsiteY1484" fmla="*/ 3968345 h 10287000"/>
              <a:gd name="connsiteX1485" fmla="*/ 1481500 w 9854218"/>
              <a:gd name="connsiteY1485" fmla="*/ 3993647 h 10287000"/>
              <a:gd name="connsiteX1486" fmla="*/ 1481501 w 9854218"/>
              <a:gd name="connsiteY1486" fmla="*/ 4006304 h 10287000"/>
              <a:gd name="connsiteX1487" fmla="*/ 1381853 w 9854218"/>
              <a:gd name="connsiteY1487" fmla="*/ 4214495 h 10287000"/>
              <a:gd name="connsiteX1488" fmla="*/ 1368499 w 9854218"/>
              <a:gd name="connsiteY1488" fmla="*/ 4261914 h 10287000"/>
              <a:gd name="connsiteX1489" fmla="*/ 1368140 w 9854218"/>
              <a:gd name="connsiteY1489" fmla="*/ 4265309 h 10287000"/>
              <a:gd name="connsiteX1490" fmla="*/ 1388314 w 9854218"/>
              <a:gd name="connsiteY1490" fmla="*/ 4280324 h 10287000"/>
              <a:gd name="connsiteX1491" fmla="*/ 1371136 w 9854218"/>
              <a:gd name="connsiteY1491" fmla="*/ 4408659 h 10287000"/>
              <a:gd name="connsiteX1492" fmla="*/ 1369580 w 9854218"/>
              <a:gd name="connsiteY1492" fmla="*/ 4545485 h 10287000"/>
              <a:gd name="connsiteX1493" fmla="*/ 1344680 w 9854218"/>
              <a:gd name="connsiteY1493" fmla="*/ 4621031 h 10287000"/>
              <a:gd name="connsiteX1494" fmla="*/ 1361503 w 9854218"/>
              <a:gd name="connsiteY1494" fmla="*/ 4686864 h 10287000"/>
              <a:gd name="connsiteX1495" fmla="*/ 1354621 w 9854218"/>
              <a:gd name="connsiteY1495" fmla="*/ 4885583 h 10287000"/>
              <a:gd name="connsiteX1496" fmla="*/ 1348517 w 9854218"/>
              <a:gd name="connsiteY1496" fmla="*/ 5015886 h 10287000"/>
              <a:gd name="connsiteX1497" fmla="*/ 1350493 w 9854218"/>
              <a:gd name="connsiteY1497" fmla="*/ 5004813 h 10287000"/>
              <a:gd name="connsiteX1498" fmla="*/ 1358993 w 9854218"/>
              <a:gd name="connsiteY1498" fmla="*/ 4989188 h 10287000"/>
              <a:gd name="connsiteX1499" fmla="*/ 1361566 w 9854218"/>
              <a:gd name="connsiteY1499" fmla="*/ 5006784 h 10287000"/>
              <a:gd name="connsiteX1500" fmla="*/ 1372642 w 9854218"/>
              <a:gd name="connsiteY1500" fmla="*/ 5008755 h 10287000"/>
              <a:gd name="connsiteX1501" fmla="*/ 1362166 w 9854218"/>
              <a:gd name="connsiteY1501" fmla="*/ 5035454 h 10287000"/>
              <a:gd name="connsiteX1502" fmla="*/ 1360192 w 9854218"/>
              <a:gd name="connsiteY1502" fmla="*/ 5046527 h 10287000"/>
              <a:gd name="connsiteX1503" fmla="*/ 1351691 w 9854218"/>
              <a:gd name="connsiteY1503" fmla="*/ 5062152 h 10287000"/>
              <a:gd name="connsiteX1504" fmla="*/ 1344566 w 9854218"/>
              <a:gd name="connsiteY1504" fmla="*/ 5038034 h 10287000"/>
              <a:gd name="connsiteX1505" fmla="*/ 1315892 w 9854218"/>
              <a:gd name="connsiteY1505" fmla="*/ 5038644 h 10287000"/>
              <a:gd name="connsiteX1506" fmla="*/ 1322174 w 9854218"/>
              <a:gd name="connsiteY1506" fmla="*/ 4811256 h 10287000"/>
              <a:gd name="connsiteX1507" fmla="*/ 1335581 w 9854218"/>
              <a:gd name="connsiteY1507" fmla="*/ 4607987 h 10287000"/>
              <a:gd name="connsiteX1508" fmla="*/ 1316006 w 9854218"/>
              <a:gd name="connsiteY1508" fmla="*/ 4621641 h 10287000"/>
              <a:gd name="connsiteX1509" fmla="*/ 1309060 w 9854218"/>
              <a:gd name="connsiteY1509" fmla="*/ 4500440 h 10287000"/>
              <a:gd name="connsiteX1510" fmla="*/ 1321690 w 9854218"/>
              <a:gd name="connsiteY1510" fmla="*/ 4365584 h 10287000"/>
              <a:gd name="connsiteX1511" fmla="*/ 1333078 w 9854218"/>
              <a:gd name="connsiteY1511" fmla="*/ 4329764 h 10287000"/>
              <a:gd name="connsiteX1512" fmla="*/ 1339778 w 9854218"/>
              <a:gd name="connsiteY1512" fmla="*/ 4294655 h 10287000"/>
              <a:gd name="connsiteX1513" fmla="*/ 1334128 w 9854218"/>
              <a:gd name="connsiteY1513" fmla="*/ 4283789 h 10287000"/>
              <a:gd name="connsiteX1514" fmla="*/ 1333241 w 9854218"/>
              <a:gd name="connsiteY1514" fmla="*/ 4284804 h 10287000"/>
              <a:gd name="connsiteX1515" fmla="*/ 1329890 w 9854218"/>
              <a:gd name="connsiteY1515" fmla="*/ 4279569 h 10287000"/>
              <a:gd name="connsiteX1516" fmla="*/ 1329440 w 9854218"/>
              <a:gd name="connsiteY1516" fmla="*/ 4274876 h 10287000"/>
              <a:gd name="connsiteX1517" fmla="*/ 1319377 w 9854218"/>
              <a:gd name="connsiteY1517" fmla="*/ 4260165 h 10287000"/>
              <a:gd name="connsiteX1518" fmla="*/ 1304350 w 9854218"/>
              <a:gd name="connsiteY1518" fmla="*/ 4259375 h 10287000"/>
              <a:gd name="connsiteX1519" fmla="*/ 1291700 w 9854218"/>
              <a:gd name="connsiteY1519" fmla="*/ 4411218 h 10287000"/>
              <a:gd name="connsiteX1520" fmla="*/ 1228430 w 9854218"/>
              <a:gd name="connsiteY1520" fmla="*/ 4309989 h 10287000"/>
              <a:gd name="connsiteX1521" fmla="*/ 1228429 w 9854218"/>
              <a:gd name="connsiteY1521" fmla="*/ 4297332 h 10287000"/>
              <a:gd name="connsiteX1522" fmla="*/ 1228429 w 9854218"/>
              <a:gd name="connsiteY1522" fmla="*/ 4259375 h 10287000"/>
              <a:gd name="connsiteX1523" fmla="*/ 1241081 w 9854218"/>
              <a:gd name="connsiteY1523" fmla="*/ 4272029 h 10287000"/>
              <a:gd name="connsiteX1524" fmla="*/ 1241083 w 9854218"/>
              <a:gd name="connsiteY1524" fmla="*/ 4284678 h 10287000"/>
              <a:gd name="connsiteX1525" fmla="*/ 1253735 w 9854218"/>
              <a:gd name="connsiteY1525" fmla="*/ 4272029 h 10287000"/>
              <a:gd name="connsiteX1526" fmla="*/ 1241083 w 9854218"/>
              <a:gd name="connsiteY1526" fmla="*/ 4234070 h 10287000"/>
              <a:gd name="connsiteX1527" fmla="*/ 1241081 w 9854218"/>
              <a:gd name="connsiteY1527" fmla="*/ 4221419 h 10287000"/>
              <a:gd name="connsiteX1528" fmla="*/ 1241081 w 9854218"/>
              <a:gd name="connsiteY1528" fmla="*/ 4208763 h 10287000"/>
              <a:gd name="connsiteX1529" fmla="*/ 1239502 w 9854218"/>
              <a:gd name="connsiteY1529" fmla="*/ 4197690 h 10287000"/>
              <a:gd name="connsiteX1530" fmla="*/ 1232377 w 9854218"/>
              <a:gd name="connsiteY1530" fmla="*/ 4196673 h 10287000"/>
              <a:gd name="connsiteX1531" fmla="*/ 1229462 w 9854218"/>
              <a:gd name="connsiteY1531" fmla="*/ 4233180 h 10287000"/>
              <a:gd name="connsiteX1532" fmla="*/ 1228429 w 9854218"/>
              <a:gd name="connsiteY1532" fmla="*/ 4233416 h 10287000"/>
              <a:gd name="connsiteX1533" fmla="*/ 1228429 w 9854218"/>
              <a:gd name="connsiteY1533" fmla="*/ 4234070 h 10287000"/>
              <a:gd name="connsiteX1534" fmla="*/ 1228429 w 9854218"/>
              <a:gd name="connsiteY1534" fmla="*/ 4246722 h 10287000"/>
              <a:gd name="connsiteX1535" fmla="*/ 1215775 w 9854218"/>
              <a:gd name="connsiteY1535" fmla="*/ 4259375 h 10287000"/>
              <a:gd name="connsiteX1536" fmla="*/ 1214402 w 9854218"/>
              <a:gd name="connsiteY1536" fmla="*/ 4223664 h 10287000"/>
              <a:gd name="connsiteX1537" fmla="*/ 1207888 w 9854218"/>
              <a:gd name="connsiteY1537" fmla="*/ 4209806 h 10287000"/>
              <a:gd name="connsiteX1538" fmla="*/ 1187569 w 9854218"/>
              <a:gd name="connsiteY1538" fmla="*/ 4574865 h 10287000"/>
              <a:gd name="connsiteX1539" fmla="*/ 1209595 w 9854218"/>
              <a:gd name="connsiteY1539" fmla="*/ 4587000 h 10287000"/>
              <a:gd name="connsiteX1540" fmla="*/ 1210015 w 9854218"/>
              <a:gd name="connsiteY1540" fmla="*/ 4716479 h 10287000"/>
              <a:gd name="connsiteX1541" fmla="*/ 1227065 w 9854218"/>
              <a:gd name="connsiteY1541" fmla="*/ 4852247 h 10287000"/>
              <a:gd name="connsiteX1542" fmla="*/ 1212661 w 9854218"/>
              <a:gd name="connsiteY1542" fmla="*/ 4930475 h 10287000"/>
              <a:gd name="connsiteX1543" fmla="*/ 1238272 w 9854218"/>
              <a:gd name="connsiteY1543" fmla="*/ 4993412 h 10287000"/>
              <a:gd name="connsiteX1544" fmla="*/ 1258454 w 9854218"/>
              <a:gd name="connsiteY1544" fmla="*/ 5191223 h 10287000"/>
              <a:gd name="connsiteX1545" fmla="*/ 1253197 w 9854218"/>
              <a:gd name="connsiteY1545" fmla="*/ 5210450 h 10287000"/>
              <a:gd name="connsiteX1546" fmla="*/ 1254044 w 9854218"/>
              <a:gd name="connsiteY1546" fmla="*/ 5240709 h 10287000"/>
              <a:gd name="connsiteX1547" fmla="*/ 1254724 w 9854218"/>
              <a:gd name="connsiteY1547" fmla="*/ 5240415 h 10287000"/>
              <a:gd name="connsiteX1548" fmla="*/ 1317005 w 9854218"/>
              <a:gd name="connsiteY1548" fmla="*/ 5398188 h 10287000"/>
              <a:gd name="connsiteX1549" fmla="*/ 1329656 w 9854218"/>
              <a:gd name="connsiteY1549" fmla="*/ 5372882 h 10287000"/>
              <a:gd name="connsiteX1550" fmla="*/ 1380271 w 9854218"/>
              <a:gd name="connsiteY1550" fmla="*/ 5613296 h 10287000"/>
              <a:gd name="connsiteX1551" fmla="*/ 1380271 w 9854218"/>
              <a:gd name="connsiteY1551" fmla="*/ 5651258 h 10287000"/>
              <a:gd name="connsiteX1552" fmla="*/ 1392926 w 9854218"/>
              <a:gd name="connsiteY1552" fmla="*/ 5638607 h 10287000"/>
              <a:gd name="connsiteX1553" fmla="*/ 1405579 w 9854218"/>
              <a:gd name="connsiteY1553" fmla="*/ 5651259 h 10287000"/>
              <a:gd name="connsiteX1554" fmla="*/ 1418234 w 9854218"/>
              <a:gd name="connsiteY1554" fmla="*/ 5663912 h 10287000"/>
              <a:gd name="connsiteX1555" fmla="*/ 1496526 w 9854218"/>
              <a:gd name="connsiteY1555" fmla="*/ 5884557 h 10287000"/>
              <a:gd name="connsiteX1556" fmla="*/ 1509760 w 9854218"/>
              <a:gd name="connsiteY1556" fmla="*/ 5906024 h 10287000"/>
              <a:gd name="connsiteX1557" fmla="*/ 1508820 w 9854218"/>
              <a:gd name="connsiteY1557" fmla="*/ 5901420 h 10287000"/>
              <a:gd name="connsiteX1558" fmla="*/ 1490338 w 9854218"/>
              <a:gd name="connsiteY1558" fmla="*/ 5825213 h 10287000"/>
              <a:gd name="connsiteX1559" fmla="*/ 1482641 w 9854218"/>
              <a:gd name="connsiteY1559" fmla="*/ 5729742 h 10287000"/>
              <a:gd name="connsiteX1560" fmla="*/ 1465153 w 9854218"/>
              <a:gd name="connsiteY1560" fmla="*/ 5726520 h 10287000"/>
              <a:gd name="connsiteX1561" fmla="*/ 1441958 w 9854218"/>
              <a:gd name="connsiteY1561" fmla="*/ 5479880 h 10287000"/>
              <a:gd name="connsiteX1562" fmla="*/ 1409186 w 9854218"/>
              <a:gd name="connsiteY1562" fmla="*/ 5245944 h 10287000"/>
              <a:gd name="connsiteX1563" fmla="*/ 1402835 w 9854218"/>
              <a:gd name="connsiteY1563" fmla="*/ 5241156 h 10287000"/>
              <a:gd name="connsiteX1564" fmla="*/ 1407625 w 9854218"/>
              <a:gd name="connsiteY1564" fmla="*/ 5234805 h 10287000"/>
              <a:gd name="connsiteX1565" fmla="*/ 1404505 w 9854218"/>
              <a:gd name="connsiteY1565" fmla="*/ 5212524 h 10287000"/>
              <a:gd name="connsiteX1566" fmla="*/ 1410854 w 9854218"/>
              <a:gd name="connsiteY1566" fmla="*/ 5217312 h 10287000"/>
              <a:gd name="connsiteX1567" fmla="*/ 1412483 w 9854218"/>
              <a:gd name="connsiteY1567" fmla="*/ 5218949 h 10287000"/>
              <a:gd name="connsiteX1568" fmla="*/ 1412413 w 9854218"/>
              <a:gd name="connsiteY1568" fmla="*/ 5228451 h 10287000"/>
              <a:gd name="connsiteX1569" fmla="*/ 1415812 w 9854218"/>
              <a:gd name="connsiteY1569" fmla="*/ 5222296 h 10287000"/>
              <a:gd name="connsiteX1570" fmla="*/ 1412483 w 9854218"/>
              <a:gd name="connsiteY1570" fmla="*/ 5218949 h 10287000"/>
              <a:gd name="connsiteX1571" fmla="*/ 1412731 w 9854218"/>
              <a:gd name="connsiteY1571" fmla="*/ 5185101 h 10287000"/>
              <a:gd name="connsiteX1572" fmla="*/ 1418980 w 9854218"/>
              <a:gd name="connsiteY1572" fmla="*/ 5153696 h 10287000"/>
              <a:gd name="connsiteX1573" fmla="*/ 1483608 w 9854218"/>
              <a:gd name="connsiteY1573" fmla="*/ 5371797 h 10287000"/>
              <a:gd name="connsiteX1574" fmla="*/ 1458209 w 9854218"/>
              <a:gd name="connsiteY1574" fmla="*/ 5352647 h 10287000"/>
              <a:gd name="connsiteX1575" fmla="*/ 1503359 w 9854218"/>
              <a:gd name="connsiteY1575" fmla="*/ 5715473 h 10287000"/>
              <a:gd name="connsiteX1576" fmla="*/ 1527197 w 9854218"/>
              <a:gd name="connsiteY1576" fmla="*/ 5723481 h 10287000"/>
              <a:gd name="connsiteX1577" fmla="*/ 1550714 w 9854218"/>
              <a:gd name="connsiteY1577" fmla="*/ 5850807 h 10287000"/>
              <a:gd name="connsiteX1578" fmla="*/ 1591721 w 9854218"/>
              <a:gd name="connsiteY1578" fmla="*/ 5981355 h 10287000"/>
              <a:gd name="connsiteX1579" fmla="*/ 1591505 w 9854218"/>
              <a:gd name="connsiteY1579" fmla="*/ 6060899 h 10287000"/>
              <a:gd name="connsiteX1580" fmla="*/ 1619156 w 9854218"/>
              <a:gd name="connsiteY1580" fmla="*/ 6092955 h 10287000"/>
              <a:gd name="connsiteX1581" fmla="*/ 1620138 w 9854218"/>
              <a:gd name="connsiteY1581" fmla="*/ 6095787 h 10287000"/>
              <a:gd name="connsiteX1582" fmla="*/ 1620689 w 9854218"/>
              <a:gd name="connsiteY1582" fmla="*/ 6081479 h 10287000"/>
              <a:gd name="connsiteX1583" fmla="*/ 1620694 w 9854218"/>
              <a:gd name="connsiteY1583" fmla="*/ 6068825 h 10287000"/>
              <a:gd name="connsiteX1584" fmla="*/ 1608040 w 9854218"/>
              <a:gd name="connsiteY1584" fmla="*/ 6056171 h 10287000"/>
              <a:gd name="connsiteX1585" fmla="*/ 1613374 w 9854218"/>
              <a:gd name="connsiteY1585" fmla="*/ 5872893 h 10287000"/>
              <a:gd name="connsiteX1586" fmla="*/ 1608806 w 9854218"/>
              <a:gd name="connsiteY1586" fmla="*/ 5802330 h 10287000"/>
              <a:gd name="connsiteX1587" fmla="*/ 1620689 w 9854218"/>
              <a:gd name="connsiteY1587" fmla="*/ 5790449 h 10287000"/>
              <a:gd name="connsiteX1588" fmla="*/ 1645996 w 9854218"/>
              <a:gd name="connsiteY1588" fmla="*/ 5790447 h 10287000"/>
              <a:gd name="connsiteX1589" fmla="*/ 1633342 w 9854218"/>
              <a:gd name="connsiteY1589" fmla="*/ 5841060 h 10287000"/>
              <a:gd name="connsiteX1590" fmla="*/ 1633343 w 9854218"/>
              <a:gd name="connsiteY1590" fmla="*/ 5828409 h 10287000"/>
              <a:gd name="connsiteX1591" fmla="*/ 1620689 w 9854218"/>
              <a:gd name="connsiteY1591" fmla="*/ 5828409 h 10287000"/>
              <a:gd name="connsiteX1592" fmla="*/ 1620689 w 9854218"/>
              <a:gd name="connsiteY1592" fmla="*/ 5841063 h 10287000"/>
              <a:gd name="connsiteX1593" fmla="*/ 1633344 w 9854218"/>
              <a:gd name="connsiteY1593" fmla="*/ 5853714 h 10287000"/>
              <a:gd name="connsiteX1594" fmla="*/ 1658651 w 9854218"/>
              <a:gd name="connsiteY1594" fmla="*/ 5904329 h 10287000"/>
              <a:gd name="connsiteX1595" fmla="*/ 1658650 w 9854218"/>
              <a:gd name="connsiteY1595" fmla="*/ 5992904 h 10287000"/>
              <a:gd name="connsiteX1596" fmla="*/ 1658650 w 9854218"/>
              <a:gd name="connsiteY1596" fmla="*/ 6005558 h 10287000"/>
              <a:gd name="connsiteX1597" fmla="*/ 1658650 w 9854218"/>
              <a:gd name="connsiteY1597" fmla="*/ 6030861 h 10287000"/>
              <a:gd name="connsiteX1598" fmla="*/ 1658651 w 9854218"/>
              <a:gd name="connsiteY1598" fmla="*/ 6043518 h 10287000"/>
              <a:gd name="connsiteX1599" fmla="*/ 1658652 w 9854218"/>
              <a:gd name="connsiteY1599" fmla="*/ 6119439 h 10287000"/>
              <a:gd name="connsiteX1600" fmla="*/ 1658650 w 9854218"/>
              <a:gd name="connsiteY1600" fmla="*/ 6132093 h 10287000"/>
              <a:gd name="connsiteX1601" fmla="*/ 1671304 w 9854218"/>
              <a:gd name="connsiteY1601" fmla="*/ 6144746 h 10287000"/>
              <a:gd name="connsiteX1602" fmla="*/ 1671304 w 9854218"/>
              <a:gd name="connsiteY1602" fmla="*/ 6157400 h 10287000"/>
              <a:gd name="connsiteX1603" fmla="*/ 1671304 w 9854218"/>
              <a:gd name="connsiteY1603" fmla="*/ 6182706 h 10287000"/>
              <a:gd name="connsiteX1604" fmla="*/ 1671304 w 9854218"/>
              <a:gd name="connsiteY1604" fmla="*/ 6195360 h 10287000"/>
              <a:gd name="connsiteX1605" fmla="*/ 1696612 w 9854218"/>
              <a:gd name="connsiteY1605" fmla="*/ 6271281 h 10287000"/>
              <a:gd name="connsiteX1606" fmla="*/ 1683956 w 9854218"/>
              <a:gd name="connsiteY1606" fmla="*/ 6271278 h 10287000"/>
              <a:gd name="connsiteX1607" fmla="*/ 1683956 w 9854218"/>
              <a:gd name="connsiteY1607" fmla="*/ 6283935 h 10287000"/>
              <a:gd name="connsiteX1608" fmla="*/ 1696610 w 9854218"/>
              <a:gd name="connsiteY1608" fmla="*/ 6309240 h 10287000"/>
              <a:gd name="connsiteX1609" fmla="*/ 1695425 w 9854218"/>
              <a:gd name="connsiteY1609" fmla="*/ 6372311 h 10287000"/>
              <a:gd name="connsiteX1610" fmla="*/ 1699331 w 9854218"/>
              <a:gd name="connsiteY1610" fmla="*/ 6394962 h 10287000"/>
              <a:gd name="connsiteX1611" fmla="*/ 1701635 w 9854218"/>
              <a:gd name="connsiteY1611" fmla="*/ 6401727 h 10287000"/>
              <a:gd name="connsiteX1612" fmla="*/ 1717750 w 9854218"/>
              <a:gd name="connsiteY1612" fmla="*/ 6435048 h 10287000"/>
              <a:gd name="connsiteX1613" fmla="*/ 1716190 w 9854218"/>
              <a:gd name="connsiteY1613" fmla="*/ 6423909 h 10287000"/>
              <a:gd name="connsiteX1614" fmla="*/ 1719419 w 9854218"/>
              <a:gd name="connsiteY1614" fmla="*/ 6406416 h 10287000"/>
              <a:gd name="connsiteX1615" fmla="*/ 1727328 w 9854218"/>
              <a:gd name="connsiteY1615" fmla="*/ 6422343 h 10287000"/>
              <a:gd name="connsiteX1616" fmla="*/ 1738468 w 9854218"/>
              <a:gd name="connsiteY1616" fmla="*/ 6420779 h 10287000"/>
              <a:gd name="connsiteX1617" fmla="*/ 1736798 w 9854218"/>
              <a:gd name="connsiteY1617" fmla="*/ 6449411 h 10287000"/>
              <a:gd name="connsiteX1618" fmla="*/ 1738361 w 9854218"/>
              <a:gd name="connsiteY1618" fmla="*/ 6460550 h 10287000"/>
              <a:gd name="connsiteX1619" fmla="*/ 1735132 w 9854218"/>
              <a:gd name="connsiteY1619" fmla="*/ 6478043 h 10287000"/>
              <a:gd name="connsiteX1620" fmla="*/ 1720871 w 9854218"/>
              <a:gd name="connsiteY1620" fmla="*/ 6457328 h 10287000"/>
              <a:gd name="connsiteX1621" fmla="*/ 1709114 w 9854218"/>
              <a:gd name="connsiteY1621" fmla="*/ 6447681 h 10287000"/>
              <a:gd name="connsiteX1622" fmla="*/ 1721522 w 9854218"/>
              <a:gd name="connsiteY1622" fmla="*/ 6503195 h 10287000"/>
              <a:gd name="connsiteX1623" fmla="*/ 1734572 w 9854218"/>
              <a:gd name="connsiteY1623" fmla="*/ 6587615 h 10287000"/>
              <a:gd name="connsiteX1624" fmla="*/ 1721918 w 9854218"/>
              <a:gd name="connsiteY1624" fmla="*/ 6600269 h 10287000"/>
              <a:gd name="connsiteX1625" fmla="*/ 1734570 w 9854218"/>
              <a:gd name="connsiteY1625" fmla="*/ 6625580 h 10287000"/>
              <a:gd name="connsiteX1626" fmla="*/ 1747224 w 9854218"/>
              <a:gd name="connsiteY1626" fmla="*/ 6638229 h 10287000"/>
              <a:gd name="connsiteX1627" fmla="*/ 1734570 w 9854218"/>
              <a:gd name="connsiteY1627" fmla="*/ 6638232 h 10287000"/>
              <a:gd name="connsiteX1628" fmla="*/ 1759880 w 9854218"/>
              <a:gd name="connsiteY1628" fmla="*/ 6714153 h 10287000"/>
              <a:gd name="connsiteX1629" fmla="*/ 1759882 w 9854218"/>
              <a:gd name="connsiteY1629" fmla="*/ 6726807 h 10287000"/>
              <a:gd name="connsiteX1630" fmla="*/ 1759880 w 9854218"/>
              <a:gd name="connsiteY1630" fmla="*/ 6739458 h 10287000"/>
              <a:gd name="connsiteX1631" fmla="*/ 1772531 w 9854218"/>
              <a:gd name="connsiteY1631" fmla="*/ 6752112 h 10287000"/>
              <a:gd name="connsiteX1632" fmla="*/ 1810493 w 9854218"/>
              <a:gd name="connsiteY1632" fmla="*/ 6929262 h 10287000"/>
              <a:gd name="connsiteX1633" fmla="*/ 1797839 w 9854218"/>
              <a:gd name="connsiteY1633" fmla="*/ 6929262 h 10287000"/>
              <a:gd name="connsiteX1634" fmla="*/ 1797839 w 9854218"/>
              <a:gd name="connsiteY1634" fmla="*/ 6941918 h 10287000"/>
              <a:gd name="connsiteX1635" fmla="*/ 1810493 w 9854218"/>
              <a:gd name="connsiteY1635" fmla="*/ 6967223 h 10287000"/>
              <a:gd name="connsiteX1636" fmla="*/ 1823147 w 9854218"/>
              <a:gd name="connsiteY1636" fmla="*/ 6979875 h 10287000"/>
              <a:gd name="connsiteX1637" fmla="*/ 1835800 w 9854218"/>
              <a:gd name="connsiteY1637" fmla="*/ 6967220 h 10287000"/>
              <a:gd name="connsiteX1638" fmla="*/ 1835801 w 9854218"/>
              <a:gd name="connsiteY1638" fmla="*/ 6954573 h 10287000"/>
              <a:gd name="connsiteX1639" fmla="*/ 1823147 w 9854218"/>
              <a:gd name="connsiteY1639" fmla="*/ 6941916 h 10287000"/>
              <a:gd name="connsiteX1640" fmla="*/ 1810493 w 9854218"/>
              <a:gd name="connsiteY1640" fmla="*/ 6878645 h 10287000"/>
              <a:gd name="connsiteX1641" fmla="*/ 1835800 w 9854218"/>
              <a:gd name="connsiteY1641" fmla="*/ 6916608 h 10287000"/>
              <a:gd name="connsiteX1642" fmla="*/ 1823146 w 9854218"/>
              <a:gd name="connsiteY1642" fmla="*/ 6865997 h 10287000"/>
              <a:gd name="connsiteX1643" fmla="*/ 1810492 w 9854218"/>
              <a:gd name="connsiteY1643" fmla="*/ 6865997 h 10287000"/>
              <a:gd name="connsiteX1644" fmla="*/ 1785185 w 9854218"/>
              <a:gd name="connsiteY1644" fmla="*/ 6752111 h 10287000"/>
              <a:gd name="connsiteX1645" fmla="*/ 1797840 w 9854218"/>
              <a:gd name="connsiteY1645" fmla="*/ 6739461 h 10287000"/>
              <a:gd name="connsiteX1646" fmla="*/ 1810492 w 9854218"/>
              <a:gd name="connsiteY1646" fmla="*/ 6739458 h 10287000"/>
              <a:gd name="connsiteX1647" fmla="*/ 1810492 w 9854218"/>
              <a:gd name="connsiteY1647" fmla="*/ 6752112 h 10287000"/>
              <a:gd name="connsiteX1648" fmla="*/ 1823146 w 9854218"/>
              <a:gd name="connsiteY1648" fmla="*/ 6739461 h 10287000"/>
              <a:gd name="connsiteX1649" fmla="*/ 1848454 w 9854218"/>
              <a:gd name="connsiteY1649" fmla="*/ 6815379 h 10287000"/>
              <a:gd name="connsiteX1650" fmla="*/ 1848455 w 9854218"/>
              <a:gd name="connsiteY1650" fmla="*/ 6790076 h 10287000"/>
              <a:gd name="connsiteX1651" fmla="*/ 1848455 w 9854218"/>
              <a:gd name="connsiteY1651" fmla="*/ 6865997 h 10287000"/>
              <a:gd name="connsiteX1652" fmla="*/ 1873762 w 9854218"/>
              <a:gd name="connsiteY1652" fmla="*/ 6891303 h 10287000"/>
              <a:gd name="connsiteX1653" fmla="*/ 1861106 w 9854218"/>
              <a:gd name="connsiteY1653" fmla="*/ 6891303 h 10287000"/>
              <a:gd name="connsiteX1654" fmla="*/ 1861106 w 9854218"/>
              <a:gd name="connsiteY1654" fmla="*/ 6903956 h 10287000"/>
              <a:gd name="connsiteX1655" fmla="*/ 1861103 w 9854218"/>
              <a:gd name="connsiteY1655" fmla="*/ 6916605 h 10287000"/>
              <a:gd name="connsiteX1656" fmla="*/ 1873760 w 9854218"/>
              <a:gd name="connsiteY1656" fmla="*/ 6916608 h 10287000"/>
              <a:gd name="connsiteX1657" fmla="*/ 1899070 w 9854218"/>
              <a:gd name="connsiteY1657" fmla="*/ 6967224 h 10287000"/>
              <a:gd name="connsiteX1658" fmla="*/ 1899070 w 9854218"/>
              <a:gd name="connsiteY1658" fmla="*/ 6929262 h 10287000"/>
              <a:gd name="connsiteX1659" fmla="*/ 1911720 w 9854218"/>
              <a:gd name="connsiteY1659" fmla="*/ 6992532 h 10287000"/>
              <a:gd name="connsiteX1660" fmla="*/ 1899068 w 9854218"/>
              <a:gd name="connsiteY1660" fmla="*/ 6979878 h 10287000"/>
              <a:gd name="connsiteX1661" fmla="*/ 1886411 w 9854218"/>
              <a:gd name="connsiteY1661" fmla="*/ 6992532 h 10287000"/>
              <a:gd name="connsiteX1662" fmla="*/ 1861108 w 9854218"/>
              <a:gd name="connsiteY1662" fmla="*/ 7017836 h 10287000"/>
              <a:gd name="connsiteX1663" fmla="*/ 1861108 w 9854218"/>
              <a:gd name="connsiteY1663" fmla="*/ 7043144 h 10287000"/>
              <a:gd name="connsiteX1664" fmla="*/ 1873757 w 9854218"/>
              <a:gd name="connsiteY1664" fmla="*/ 7068452 h 10287000"/>
              <a:gd name="connsiteX1665" fmla="*/ 1886414 w 9854218"/>
              <a:gd name="connsiteY1665" fmla="*/ 7068449 h 10287000"/>
              <a:gd name="connsiteX1666" fmla="*/ 1886414 w 9854218"/>
              <a:gd name="connsiteY1666" fmla="*/ 7043144 h 10287000"/>
              <a:gd name="connsiteX1667" fmla="*/ 1911718 w 9854218"/>
              <a:gd name="connsiteY1667" fmla="*/ 7068452 h 10287000"/>
              <a:gd name="connsiteX1668" fmla="*/ 1911719 w 9854218"/>
              <a:gd name="connsiteY1668" fmla="*/ 7081104 h 10287000"/>
              <a:gd name="connsiteX1669" fmla="*/ 1911720 w 9854218"/>
              <a:gd name="connsiteY1669" fmla="*/ 7106412 h 10287000"/>
              <a:gd name="connsiteX1670" fmla="*/ 1924376 w 9854218"/>
              <a:gd name="connsiteY1670" fmla="*/ 7106412 h 10287000"/>
              <a:gd name="connsiteX1671" fmla="*/ 1937026 w 9854218"/>
              <a:gd name="connsiteY1671" fmla="*/ 7106411 h 10287000"/>
              <a:gd name="connsiteX1672" fmla="*/ 1949682 w 9854218"/>
              <a:gd name="connsiteY1672" fmla="*/ 7093755 h 10287000"/>
              <a:gd name="connsiteX1673" fmla="*/ 1911722 w 9854218"/>
              <a:gd name="connsiteY1673" fmla="*/ 7131719 h 10287000"/>
              <a:gd name="connsiteX1674" fmla="*/ 1933865 w 9854218"/>
              <a:gd name="connsiteY1674" fmla="*/ 7193405 h 10287000"/>
              <a:gd name="connsiteX1675" fmla="*/ 1935281 w 9854218"/>
              <a:gd name="connsiteY1675" fmla="*/ 7216802 h 10287000"/>
              <a:gd name="connsiteX1676" fmla="*/ 1924374 w 9854218"/>
              <a:gd name="connsiteY1676" fmla="*/ 7194987 h 10287000"/>
              <a:gd name="connsiteX1677" fmla="*/ 1911720 w 9854218"/>
              <a:gd name="connsiteY1677" fmla="*/ 7220294 h 10287000"/>
              <a:gd name="connsiteX1678" fmla="*/ 1911720 w 9854218"/>
              <a:gd name="connsiteY1678" fmla="*/ 7232945 h 10287000"/>
              <a:gd name="connsiteX1679" fmla="*/ 1886416 w 9854218"/>
              <a:gd name="connsiteY1679" fmla="*/ 7169676 h 10287000"/>
              <a:gd name="connsiteX1680" fmla="*/ 1873760 w 9854218"/>
              <a:gd name="connsiteY1680" fmla="*/ 7182333 h 10287000"/>
              <a:gd name="connsiteX1681" fmla="*/ 1873760 w 9854218"/>
              <a:gd name="connsiteY1681" fmla="*/ 7220291 h 10287000"/>
              <a:gd name="connsiteX1682" fmla="*/ 1861106 w 9854218"/>
              <a:gd name="connsiteY1682" fmla="*/ 7207640 h 10287000"/>
              <a:gd name="connsiteX1683" fmla="*/ 1861106 w 9854218"/>
              <a:gd name="connsiteY1683" fmla="*/ 7220295 h 10287000"/>
              <a:gd name="connsiteX1684" fmla="*/ 1861106 w 9854218"/>
              <a:gd name="connsiteY1684" fmla="*/ 7232945 h 10287000"/>
              <a:gd name="connsiteX1685" fmla="*/ 1873762 w 9854218"/>
              <a:gd name="connsiteY1685" fmla="*/ 7245600 h 10287000"/>
              <a:gd name="connsiteX1686" fmla="*/ 1911720 w 9854218"/>
              <a:gd name="connsiteY1686" fmla="*/ 7334175 h 10287000"/>
              <a:gd name="connsiteX1687" fmla="*/ 1937030 w 9854218"/>
              <a:gd name="connsiteY1687" fmla="*/ 7321523 h 10287000"/>
              <a:gd name="connsiteX1688" fmla="*/ 1924374 w 9854218"/>
              <a:gd name="connsiteY1688" fmla="*/ 7270908 h 10287000"/>
              <a:gd name="connsiteX1689" fmla="*/ 1937028 w 9854218"/>
              <a:gd name="connsiteY1689" fmla="*/ 7283561 h 10287000"/>
              <a:gd name="connsiteX1690" fmla="*/ 1949678 w 9854218"/>
              <a:gd name="connsiteY1690" fmla="*/ 7308869 h 10287000"/>
              <a:gd name="connsiteX1691" fmla="*/ 1949681 w 9854218"/>
              <a:gd name="connsiteY1691" fmla="*/ 7270908 h 10287000"/>
              <a:gd name="connsiteX1692" fmla="*/ 1949681 w 9854218"/>
              <a:gd name="connsiteY1692" fmla="*/ 7258254 h 10287000"/>
              <a:gd name="connsiteX1693" fmla="*/ 1974986 w 9854218"/>
              <a:gd name="connsiteY1693" fmla="*/ 7346829 h 10287000"/>
              <a:gd name="connsiteX1694" fmla="*/ 1974989 w 9854218"/>
              <a:gd name="connsiteY1694" fmla="*/ 7359480 h 10287000"/>
              <a:gd name="connsiteX1695" fmla="*/ 1987643 w 9854218"/>
              <a:gd name="connsiteY1695" fmla="*/ 7372134 h 10287000"/>
              <a:gd name="connsiteX1696" fmla="*/ 2025602 w 9854218"/>
              <a:gd name="connsiteY1696" fmla="*/ 7460709 h 10287000"/>
              <a:gd name="connsiteX1697" fmla="*/ 2012950 w 9854218"/>
              <a:gd name="connsiteY1697" fmla="*/ 7448058 h 10287000"/>
              <a:gd name="connsiteX1698" fmla="*/ 2012951 w 9854218"/>
              <a:gd name="connsiteY1698" fmla="*/ 7460709 h 10287000"/>
              <a:gd name="connsiteX1699" fmla="*/ 2012946 w 9854218"/>
              <a:gd name="connsiteY1699" fmla="*/ 7486019 h 10287000"/>
              <a:gd name="connsiteX1700" fmla="*/ 2025604 w 9854218"/>
              <a:gd name="connsiteY1700" fmla="*/ 7486019 h 10287000"/>
              <a:gd name="connsiteX1701" fmla="*/ 2076218 w 9854218"/>
              <a:gd name="connsiteY1701" fmla="*/ 7574594 h 10287000"/>
              <a:gd name="connsiteX1702" fmla="*/ 2088870 w 9854218"/>
              <a:gd name="connsiteY1702" fmla="*/ 7625205 h 10287000"/>
              <a:gd name="connsiteX1703" fmla="*/ 2114180 w 9854218"/>
              <a:gd name="connsiteY1703" fmla="*/ 7688474 h 10287000"/>
              <a:gd name="connsiteX1704" fmla="*/ 2114180 w 9854218"/>
              <a:gd name="connsiteY1704" fmla="*/ 7701126 h 10287000"/>
              <a:gd name="connsiteX1705" fmla="*/ 2126834 w 9854218"/>
              <a:gd name="connsiteY1705" fmla="*/ 7713780 h 10287000"/>
              <a:gd name="connsiteX1706" fmla="*/ 2190100 w 9854218"/>
              <a:gd name="connsiteY1706" fmla="*/ 7852970 h 10287000"/>
              <a:gd name="connsiteX1707" fmla="*/ 2228060 w 9854218"/>
              <a:gd name="connsiteY1707" fmla="*/ 7928891 h 10287000"/>
              <a:gd name="connsiteX1708" fmla="*/ 2228060 w 9854218"/>
              <a:gd name="connsiteY1708" fmla="*/ 7954194 h 10287000"/>
              <a:gd name="connsiteX1709" fmla="*/ 2215406 w 9854218"/>
              <a:gd name="connsiteY1709" fmla="*/ 7941545 h 10287000"/>
              <a:gd name="connsiteX1710" fmla="*/ 2202750 w 9854218"/>
              <a:gd name="connsiteY1710" fmla="*/ 7928891 h 10287000"/>
              <a:gd name="connsiteX1711" fmla="*/ 2215406 w 9854218"/>
              <a:gd name="connsiteY1711" fmla="*/ 7954197 h 10287000"/>
              <a:gd name="connsiteX1712" fmla="*/ 2215406 w 9854218"/>
              <a:gd name="connsiteY1712" fmla="*/ 7992155 h 10287000"/>
              <a:gd name="connsiteX1713" fmla="*/ 2228060 w 9854218"/>
              <a:gd name="connsiteY1713" fmla="*/ 8004812 h 10287000"/>
              <a:gd name="connsiteX1714" fmla="*/ 2228060 w 9854218"/>
              <a:gd name="connsiteY1714" fmla="*/ 8030117 h 10287000"/>
              <a:gd name="connsiteX1715" fmla="*/ 2240711 w 9854218"/>
              <a:gd name="connsiteY1715" fmla="*/ 8030117 h 10287000"/>
              <a:gd name="connsiteX1716" fmla="*/ 2240714 w 9854218"/>
              <a:gd name="connsiteY1716" fmla="*/ 8017464 h 10287000"/>
              <a:gd name="connsiteX1717" fmla="*/ 2253366 w 9854218"/>
              <a:gd name="connsiteY1717" fmla="*/ 8042772 h 10287000"/>
              <a:gd name="connsiteX1718" fmla="*/ 2240714 w 9854218"/>
              <a:gd name="connsiteY1718" fmla="*/ 8042772 h 10287000"/>
              <a:gd name="connsiteX1719" fmla="*/ 2240714 w 9854218"/>
              <a:gd name="connsiteY1719" fmla="*/ 8055425 h 10287000"/>
              <a:gd name="connsiteX1720" fmla="*/ 2253370 w 9854218"/>
              <a:gd name="connsiteY1720" fmla="*/ 8068077 h 10287000"/>
              <a:gd name="connsiteX1721" fmla="*/ 2354597 w 9854218"/>
              <a:gd name="connsiteY1721" fmla="*/ 8232576 h 10287000"/>
              <a:gd name="connsiteX1722" fmla="*/ 2341944 w 9854218"/>
              <a:gd name="connsiteY1722" fmla="*/ 8283185 h 10287000"/>
              <a:gd name="connsiteX1723" fmla="*/ 2341943 w 9854218"/>
              <a:gd name="connsiteY1723" fmla="*/ 8245227 h 10287000"/>
              <a:gd name="connsiteX1724" fmla="*/ 2417861 w 9854218"/>
              <a:gd name="connsiteY1724" fmla="*/ 8397070 h 10287000"/>
              <a:gd name="connsiteX1725" fmla="*/ 2430518 w 9854218"/>
              <a:gd name="connsiteY1725" fmla="*/ 8397069 h 10287000"/>
              <a:gd name="connsiteX1726" fmla="*/ 2544400 w 9854218"/>
              <a:gd name="connsiteY1726" fmla="*/ 8624834 h 10287000"/>
              <a:gd name="connsiteX1727" fmla="*/ 2696243 w 9854218"/>
              <a:gd name="connsiteY1727" fmla="*/ 8903206 h 10287000"/>
              <a:gd name="connsiteX1728" fmla="*/ 2679262 w 9854218"/>
              <a:gd name="connsiteY1728" fmla="*/ 8912472 h 10287000"/>
              <a:gd name="connsiteX1729" fmla="*/ 2670938 w 9854218"/>
              <a:gd name="connsiteY1729" fmla="*/ 8903210 h 10287000"/>
              <a:gd name="connsiteX1730" fmla="*/ 2678846 w 9854218"/>
              <a:gd name="connsiteY1730" fmla="*/ 8912698 h 10287000"/>
              <a:gd name="connsiteX1731" fmla="*/ 2679262 w 9854218"/>
              <a:gd name="connsiteY1731" fmla="*/ 8912472 h 10287000"/>
              <a:gd name="connsiteX1732" fmla="*/ 2699010 w 9854218"/>
              <a:gd name="connsiteY1732" fmla="*/ 8934448 h 10287000"/>
              <a:gd name="connsiteX1733" fmla="*/ 2759512 w 9854218"/>
              <a:gd name="connsiteY1733" fmla="*/ 9080360 h 10287000"/>
              <a:gd name="connsiteX1734" fmla="*/ 2784818 w 9854218"/>
              <a:gd name="connsiteY1734" fmla="*/ 9105666 h 10287000"/>
              <a:gd name="connsiteX1735" fmla="*/ 2797472 w 9854218"/>
              <a:gd name="connsiteY1735" fmla="*/ 9105666 h 10287000"/>
              <a:gd name="connsiteX1736" fmla="*/ 2797474 w 9854218"/>
              <a:gd name="connsiteY1736" fmla="*/ 9130974 h 10287000"/>
              <a:gd name="connsiteX1737" fmla="*/ 2822778 w 9854218"/>
              <a:gd name="connsiteY1737" fmla="*/ 9156278 h 10287000"/>
              <a:gd name="connsiteX1738" fmla="*/ 2810126 w 9854218"/>
              <a:gd name="connsiteY1738" fmla="*/ 9156279 h 10287000"/>
              <a:gd name="connsiteX1739" fmla="*/ 2911354 w 9854218"/>
              <a:gd name="connsiteY1739" fmla="*/ 9308124 h 10287000"/>
              <a:gd name="connsiteX1740" fmla="*/ 2949317 w 9854218"/>
              <a:gd name="connsiteY1740" fmla="*/ 9396696 h 10287000"/>
              <a:gd name="connsiteX1741" fmla="*/ 2974622 w 9854218"/>
              <a:gd name="connsiteY1741" fmla="*/ 9396696 h 10287000"/>
              <a:gd name="connsiteX1742" fmla="*/ 2974622 w 9854218"/>
              <a:gd name="connsiteY1742" fmla="*/ 9422004 h 10287000"/>
              <a:gd name="connsiteX1743" fmla="*/ 2999928 w 9854218"/>
              <a:gd name="connsiteY1743" fmla="*/ 9459962 h 10287000"/>
              <a:gd name="connsiteX1744" fmla="*/ 3012582 w 9854218"/>
              <a:gd name="connsiteY1744" fmla="*/ 9472618 h 10287000"/>
              <a:gd name="connsiteX1745" fmla="*/ 3012584 w 9854218"/>
              <a:gd name="connsiteY1745" fmla="*/ 9485268 h 10287000"/>
              <a:gd name="connsiteX1746" fmla="*/ 3025238 w 9854218"/>
              <a:gd name="connsiteY1746" fmla="*/ 9497925 h 10287000"/>
              <a:gd name="connsiteX1747" fmla="*/ 3025235 w 9854218"/>
              <a:gd name="connsiteY1747" fmla="*/ 9485271 h 10287000"/>
              <a:gd name="connsiteX1748" fmla="*/ 3037894 w 9854218"/>
              <a:gd name="connsiteY1748" fmla="*/ 9485271 h 10287000"/>
              <a:gd name="connsiteX1749" fmla="*/ 3063194 w 9854218"/>
              <a:gd name="connsiteY1749" fmla="*/ 9535886 h 10287000"/>
              <a:gd name="connsiteX1750" fmla="*/ 3063197 w 9854218"/>
              <a:gd name="connsiteY1750" fmla="*/ 9510576 h 10287000"/>
              <a:gd name="connsiteX1751" fmla="*/ 3037892 w 9854218"/>
              <a:gd name="connsiteY1751" fmla="*/ 9472620 h 10287000"/>
              <a:gd name="connsiteX1752" fmla="*/ 3025238 w 9854218"/>
              <a:gd name="connsiteY1752" fmla="*/ 9459964 h 10287000"/>
              <a:gd name="connsiteX1753" fmla="*/ 3025236 w 9854218"/>
              <a:gd name="connsiteY1753" fmla="*/ 9447310 h 10287000"/>
              <a:gd name="connsiteX1754" fmla="*/ 3012584 w 9854218"/>
              <a:gd name="connsiteY1754" fmla="*/ 9447308 h 10287000"/>
              <a:gd name="connsiteX1755" fmla="*/ 3012582 w 9854218"/>
              <a:gd name="connsiteY1755" fmla="*/ 9434656 h 10287000"/>
              <a:gd name="connsiteX1756" fmla="*/ 2873393 w 9854218"/>
              <a:gd name="connsiteY1756" fmla="*/ 9219549 h 10287000"/>
              <a:gd name="connsiteX1757" fmla="*/ 2746858 w 9854218"/>
              <a:gd name="connsiteY1757" fmla="*/ 8991784 h 10287000"/>
              <a:gd name="connsiteX1758" fmla="*/ 2759512 w 9854218"/>
              <a:gd name="connsiteY1758" fmla="*/ 8991784 h 10287000"/>
              <a:gd name="connsiteX1759" fmla="*/ 2772164 w 9854218"/>
              <a:gd name="connsiteY1759" fmla="*/ 9004438 h 10287000"/>
              <a:gd name="connsiteX1760" fmla="*/ 2772166 w 9854218"/>
              <a:gd name="connsiteY1760" fmla="*/ 8991782 h 10287000"/>
              <a:gd name="connsiteX1761" fmla="*/ 2734200 w 9854218"/>
              <a:gd name="connsiteY1761" fmla="*/ 8915860 h 10287000"/>
              <a:gd name="connsiteX1762" fmla="*/ 2734204 w 9854218"/>
              <a:gd name="connsiteY1762" fmla="*/ 8903210 h 10287000"/>
              <a:gd name="connsiteX1763" fmla="*/ 2721550 w 9854218"/>
              <a:gd name="connsiteY1763" fmla="*/ 8890558 h 10287000"/>
              <a:gd name="connsiteX1764" fmla="*/ 2721552 w 9854218"/>
              <a:gd name="connsiteY1764" fmla="*/ 8877904 h 10287000"/>
              <a:gd name="connsiteX1765" fmla="*/ 2746858 w 9854218"/>
              <a:gd name="connsiteY1765" fmla="*/ 8890558 h 10287000"/>
              <a:gd name="connsiteX1766" fmla="*/ 2746858 w 9854218"/>
              <a:gd name="connsiteY1766" fmla="*/ 8865246 h 10287000"/>
              <a:gd name="connsiteX1767" fmla="*/ 2759512 w 9854218"/>
              <a:gd name="connsiteY1767" fmla="*/ 8890556 h 10287000"/>
              <a:gd name="connsiteX1768" fmla="*/ 2708897 w 9854218"/>
              <a:gd name="connsiteY1768" fmla="*/ 8776674 h 10287000"/>
              <a:gd name="connsiteX1769" fmla="*/ 2708898 w 9854218"/>
              <a:gd name="connsiteY1769" fmla="*/ 8772040 h 10287000"/>
              <a:gd name="connsiteX1770" fmla="*/ 2698295 w 9854218"/>
              <a:gd name="connsiteY1770" fmla="*/ 8751880 h 10287000"/>
              <a:gd name="connsiteX1771" fmla="*/ 2696243 w 9854218"/>
              <a:gd name="connsiteY1771" fmla="*/ 8751368 h 10287000"/>
              <a:gd name="connsiteX1772" fmla="*/ 2695566 w 9854218"/>
              <a:gd name="connsiteY1772" fmla="*/ 8746690 h 10287000"/>
              <a:gd name="connsiteX1773" fmla="*/ 2671432 w 9854218"/>
              <a:gd name="connsiteY1773" fmla="*/ 8700795 h 10287000"/>
              <a:gd name="connsiteX1774" fmla="*/ 2670936 w 9854218"/>
              <a:gd name="connsiteY1774" fmla="*/ 8700753 h 10287000"/>
              <a:gd name="connsiteX1775" fmla="*/ 2663276 w 9854218"/>
              <a:gd name="connsiteY1775" fmla="*/ 8686708 h 10287000"/>
              <a:gd name="connsiteX1776" fmla="*/ 2658886 w 9854218"/>
              <a:gd name="connsiteY1776" fmla="*/ 8696884 h 10287000"/>
              <a:gd name="connsiteX1777" fmla="*/ 2654159 w 9854218"/>
              <a:gd name="connsiteY1777" fmla="*/ 8707842 h 10287000"/>
              <a:gd name="connsiteX1778" fmla="*/ 2584451 w 9854218"/>
              <a:gd name="connsiteY1778" fmla="*/ 8608449 h 10287000"/>
              <a:gd name="connsiteX1779" fmla="*/ 2524196 w 9854218"/>
              <a:gd name="connsiteY1779" fmla="*/ 8487142 h 10287000"/>
              <a:gd name="connsiteX1780" fmla="*/ 2494148 w 9854218"/>
              <a:gd name="connsiteY1780" fmla="*/ 8396198 h 10287000"/>
              <a:gd name="connsiteX1781" fmla="*/ 2476394 w 9854218"/>
              <a:gd name="connsiteY1781" fmla="*/ 8397201 h 10287000"/>
              <a:gd name="connsiteX1782" fmla="*/ 2395548 w 9854218"/>
              <a:gd name="connsiteY1782" fmla="*/ 8163036 h 10287000"/>
              <a:gd name="connsiteX1783" fmla="*/ 2308400 w 9854218"/>
              <a:gd name="connsiteY1783" fmla="*/ 7943480 h 10287000"/>
              <a:gd name="connsiteX1784" fmla="*/ 2301098 w 9854218"/>
              <a:gd name="connsiteY1784" fmla="*/ 7940328 h 10287000"/>
              <a:gd name="connsiteX1785" fmla="*/ 2304250 w 9854218"/>
              <a:gd name="connsiteY1785" fmla="*/ 7933025 h 10287000"/>
              <a:gd name="connsiteX1786" fmla="*/ 2295948 w 9854218"/>
              <a:gd name="connsiteY1786" fmla="*/ 7912115 h 10287000"/>
              <a:gd name="connsiteX1787" fmla="*/ 2303249 w 9854218"/>
              <a:gd name="connsiteY1787" fmla="*/ 7915265 h 10287000"/>
              <a:gd name="connsiteX1788" fmla="*/ 2305222 w 9854218"/>
              <a:gd name="connsiteY1788" fmla="*/ 7916473 h 10287000"/>
              <a:gd name="connsiteX1789" fmla="*/ 2307401 w 9854218"/>
              <a:gd name="connsiteY1789" fmla="*/ 7925720 h 10287000"/>
              <a:gd name="connsiteX1790" fmla="*/ 2309245 w 9854218"/>
              <a:gd name="connsiteY1790" fmla="*/ 7918935 h 10287000"/>
              <a:gd name="connsiteX1791" fmla="*/ 2305222 w 9854218"/>
              <a:gd name="connsiteY1791" fmla="*/ 7916473 h 10287000"/>
              <a:gd name="connsiteX1792" fmla="*/ 2297459 w 9854218"/>
              <a:gd name="connsiteY1792" fmla="*/ 7883523 h 10287000"/>
              <a:gd name="connsiteX1793" fmla="*/ 2296104 w 9854218"/>
              <a:gd name="connsiteY1793" fmla="*/ 7851531 h 10287000"/>
              <a:gd name="connsiteX1794" fmla="*/ 2410464 w 9854218"/>
              <a:gd name="connsiteY1794" fmla="*/ 8048171 h 10287000"/>
              <a:gd name="connsiteX1795" fmla="*/ 2381258 w 9854218"/>
              <a:gd name="connsiteY1795" fmla="*/ 8035568 h 10287000"/>
              <a:gd name="connsiteX1796" fmla="*/ 2510906 w 9854218"/>
              <a:gd name="connsiteY1796" fmla="*/ 8377434 h 10287000"/>
              <a:gd name="connsiteX1797" fmla="*/ 2535962 w 9854218"/>
              <a:gd name="connsiteY1797" fmla="*/ 8379581 h 10287000"/>
              <a:gd name="connsiteX1798" fmla="*/ 2588914 w 9854218"/>
              <a:gd name="connsiteY1798" fmla="*/ 8497738 h 10287000"/>
              <a:gd name="connsiteX1799" fmla="*/ 2659620 w 9854218"/>
              <a:gd name="connsiteY1799" fmla="*/ 8614888 h 10287000"/>
              <a:gd name="connsiteX1800" fmla="*/ 2664623 w 9854218"/>
              <a:gd name="connsiteY1800" fmla="*/ 8648457 h 10287000"/>
              <a:gd name="connsiteX1801" fmla="*/ 2666112 w 9854218"/>
              <a:gd name="connsiteY1801" fmla="*/ 8659284 h 10287000"/>
              <a:gd name="connsiteX1802" fmla="*/ 2670938 w 9854218"/>
              <a:gd name="connsiteY1802" fmla="*/ 8662794 h 10287000"/>
              <a:gd name="connsiteX1803" fmla="*/ 2702213 w 9854218"/>
              <a:gd name="connsiteY1803" fmla="*/ 8709080 h 10287000"/>
              <a:gd name="connsiteX1804" fmla="*/ 2702321 w 9854218"/>
              <a:gd name="connsiteY1804" fmla="*/ 8709128 h 10287000"/>
              <a:gd name="connsiteX1805" fmla="*/ 2727173 w 9854218"/>
              <a:gd name="connsiteY1805" fmla="*/ 8739346 h 10287000"/>
              <a:gd name="connsiteX1806" fmla="*/ 2731750 w 9854218"/>
              <a:gd name="connsiteY1806" fmla="*/ 8752797 h 10287000"/>
              <a:gd name="connsiteX1807" fmla="*/ 2829106 w 9854218"/>
              <a:gd name="connsiteY1807" fmla="*/ 8896884 h 10287000"/>
              <a:gd name="connsiteX1808" fmla="*/ 2987276 w 9854218"/>
              <a:gd name="connsiteY1808" fmla="*/ 9093014 h 10287000"/>
              <a:gd name="connsiteX1809" fmla="*/ 2999928 w 9854218"/>
              <a:gd name="connsiteY1809" fmla="*/ 9105663 h 10287000"/>
              <a:gd name="connsiteX1810" fmla="*/ 3037892 w 9854218"/>
              <a:gd name="connsiteY1810" fmla="*/ 9156280 h 10287000"/>
              <a:gd name="connsiteX1811" fmla="*/ 3430151 w 9854218"/>
              <a:gd name="connsiteY1811" fmla="*/ 9561192 h 10287000"/>
              <a:gd name="connsiteX1812" fmla="*/ 3379538 w 9854218"/>
              <a:gd name="connsiteY1812" fmla="*/ 9497925 h 10287000"/>
              <a:gd name="connsiteX1813" fmla="*/ 3392189 w 9854218"/>
              <a:gd name="connsiteY1813" fmla="*/ 9497925 h 10287000"/>
              <a:gd name="connsiteX1814" fmla="*/ 3417497 w 9854218"/>
              <a:gd name="connsiteY1814" fmla="*/ 9510579 h 10287000"/>
              <a:gd name="connsiteX1815" fmla="*/ 3404846 w 9854218"/>
              <a:gd name="connsiteY1815" fmla="*/ 9485271 h 10287000"/>
              <a:gd name="connsiteX1816" fmla="*/ 3392190 w 9854218"/>
              <a:gd name="connsiteY1816" fmla="*/ 9472617 h 10287000"/>
              <a:gd name="connsiteX1817" fmla="*/ 3430151 w 9854218"/>
              <a:gd name="connsiteY1817" fmla="*/ 9485271 h 10287000"/>
              <a:gd name="connsiteX1818" fmla="*/ 3430150 w 9854218"/>
              <a:gd name="connsiteY1818" fmla="*/ 9497925 h 10287000"/>
              <a:gd name="connsiteX1819" fmla="*/ 3430152 w 9854218"/>
              <a:gd name="connsiteY1819" fmla="*/ 9510579 h 10287000"/>
              <a:gd name="connsiteX1820" fmla="*/ 3442805 w 9854218"/>
              <a:gd name="connsiteY1820" fmla="*/ 9510579 h 10287000"/>
              <a:gd name="connsiteX1821" fmla="*/ 3487091 w 9854218"/>
              <a:gd name="connsiteY1821" fmla="*/ 9562774 h 10287000"/>
              <a:gd name="connsiteX1822" fmla="*/ 3531150 w 9854218"/>
              <a:gd name="connsiteY1822" fmla="*/ 9586378 h 10287000"/>
              <a:gd name="connsiteX1823" fmla="*/ 3531419 w 9854218"/>
              <a:gd name="connsiteY1823" fmla="*/ 9586632 h 10287000"/>
              <a:gd name="connsiteX1824" fmla="*/ 3542453 w 9854218"/>
              <a:gd name="connsiteY1824" fmla="*/ 9624460 h 10287000"/>
              <a:gd name="connsiteX1825" fmla="*/ 3568812 w 9854218"/>
              <a:gd name="connsiteY1825" fmla="*/ 9649767 h 10287000"/>
              <a:gd name="connsiteX1826" fmla="*/ 3544032 w 9854218"/>
              <a:gd name="connsiteY1826" fmla="*/ 9649767 h 10287000"/>
              <a:gd name="connsiteX1827" fmla="*/ 3556686 w 9854218"/>
              <a:gd name="connsiteY1827" fmla="*/ 9675075 h 10287000"/>
              <a:gd name="connsiteX1828" fmla="*/ 3569339 w 9854218"/>
              <a:gd name="connsiteY1828" fmla="*/ 9687726 h 10287000"/>
              <a:gd name="connsiteX1829" fmla="*/ 3657916 w 9854218"/>
              <a:gd name="connsiteY1829" fmla="*/ 9788956 h 10287000"/>
              <a:gd name="connsiteX1830" fmla="*/ 3657914 w 9854218"/>
              <a:gd name="connsiteY1830" fmla="*/ 9801610 h 10287000"/>
              <a:gd name="connsiteX1831" fmla="*/ 3670571 w 9854218"/>
              <a:gd name="connsiteY1831" fmla="*/ 9814262 h 10287000"/>
              <a:gd name="connsiteX1832" fmla="*/ 3683225 w 9854218"/>
              <a:gd name="connsiteY1832" fmla="*/ 9814262 h 10287000"/>
              <a:gd name="connsiteX1833" fmla="*/ 3708532 w 9854218"/>
              <a:gd name="connsiteY1833" fmla="*/ 9826916 h 10287000"/>
              <a:gd name="connsiteX1834" fmla="*/ 3948950 w 9854218"/>
              <a:gd name="connsiteY1834" fmla="*/ 10042026 h 10287000"/>
              <a:gd name="connsiteX1835" fmla="*/ 3961601 w 9854218"/>
              <a:gd name="connsiteY1835" fmla="*/ 10042026 h 10287000"/>
              <a:gd name="connsiteX1836" fmla="*/ 3961601 w 9854218"/>
              <a:gd name="connsiteY1836" fmla="*/ 10054677 h 10287000"/>
              <a:gd name="connsiteX1837" fmla="*/ 3974255 w 9854218"/>
              <a:gd name="connsiteY1837" fmla="*/ 10067332 h 10287000"/>
              <a:gd name="connsiteX1838" fmla="*/ 3986910 w 9854218"/>
              <a:gd name="connsiteY1838" fmla="*/ 10067332 h 10287000"/>
              <a:gd name="connsiteX1839" fmla="*/ 4050180 w 9854218"/>
              <a:gd name="connsiteY1839" fmla="*/ 10117947 h 10287000"/>
              <a:gd name="connsiteX1840" fmla="*/ 4202020 w 9854218"/>
              <a:gd name="connsiteY1840" fmla="*/ 10231826 h 10287000"/>
              <a:gd name="connsiteX1841" fmla="*/ 4252636 w 9854218"/>
              <a:gd name="connsiteY1841" fmla="*/ 10269788 h 10287000"/>
              <a:gd name="connsiteX1842" fmla="*/ 4273434 w 9854218"/>
              <a:gd name="connsiteY1842" fmla="*/ 10287000 h 10287000"/>
              <a:gd name="connsiteX1843" fmla="*/ 4192550 w 9854218"/>
              <a:gd name="connsiteY1843" fmla="*/ 10287000 h 10287000"/>
              <a:gd name="connsiteX1844" fmla="*/ 4138751 w 9854218"/>
              <a:gd name="connsiteY1844" fmla="*/ 10244482 h 10287000"/>
              <a:gd name="connsiteX1845" fmla="*/ 3822414 w 9854218"/>
              <a:gd name="connsiteY1845" fmla="*/ 9991412 h 10287000"/>
              <a:gd name="connsiteX1846" fmla="*/ 3784452 w 9854218"/>
              <a:gd name="connsiteY1846" fmla="*/ 9978758 h 10287000"/>
              <a:gd name="connsiteX1847" fmla="*/ 3645262 w 9854218"/>
              <a:gd name="connsiteY1847" fmla="*/ 9864876 h 10287000"/>
              <a:gd name="connsiteX1848" fmla="*/ 4100792 w 9854218"/>
              <a:gd name="connsiteY1848" fmla="*/ 10257134 h 10287000"/>
              <a:gd name="connsiteX1849" fmla="*/ 4139230 w 9854218"/>
              <a:gd name="connsiteY1849" fmla="*/ 10287000 h 10287000"/>
              <a:gd name="connsiteX1850" fmla="*/ 4042092 w 9854218"/>
              <a:gd name="connsiteY1850" fmla="*/ 10287000 h 10287000"/>
              <a:gd name="connsiteX1851" fmla="*/ 3979991 w 9854218"/>
              <a:gd name="connsiteY1851" fmla="*/ 10235188 h 10287000"/>
              <a:gd name="connsiteX1852" fmla="*/ 3885682 w 9854218"/>
              <a:gd name="connsiteY1852" fmla="*/ 10143254 h 10287000"/>
              <a:gd name="connsiteX1853" fmla="*/ 3771802 w 9854218"/>
              <a:gd name="connsiteY1853" fmla="*/ 10029369 h 10287000"/>
              <a:gd name="connsiteX1854" fmla="*/ 3657916 w 9854218"/>
              <a:gd name="connsiteY1854" fmla="*/ 9902836 h 10287000"/>
              <a:gd name="connsiteX1855" fmla="*/ 3594650 w 9854218"/>
              <a:gd name="connsiteY1855" fmla="*/ 9852222 h 10287000"/>
              <a:gd name="connsiteX1856" fmla="*/ 3569340 w 9854218"/>
              <a:gd name="connsiteY1856" fmla="*/ 9814263 h 10287000"/>
              <a:gd name="connsiteX1857" fmla="*/ 3493422 w 9854218"/>
              <a:gd name="connsiteY1857" fmla="*/ 9738340 h 10287000"/>
              <a:gd name="connsiteX1858" fmla="*/ 3303617 w 9854218"/>
              <a:gd name="connsiteY1858" fmla="*/ 9535884 h 10287000"/>
              <a:gd name="connsiteX1859" fmla="*/ 3278308 w 9854218"/>
              <a:gd name="connsiteY1859" fmla="*/ 9535886 h 10287000"/>
              <a:gd name="connsiteX1860" fmla="*/ 3101159 w 9854218"/>
              <a:gd name="connsiteY1860" fmla="*/ 9282814 h 10287000"/>
              <a:gd name="connsiteX1861" fmla="*/ 2924009 w 9854218"/>
              <a:gd name="connsiteY1861" fmla="*/ 9055050 h 10287000"/>
              <a:gd name="connsiteX1862" fmla="*/ 2949317 w 9854218"/>
              <a:gd name="connsiteY1862" fmla="*/ 9093010 h 10287000"/>
              <a:gd name="connsiteX1863" fmla="*/ 2916180 w 9854218"/>
              <a:gd name="connsiteY1863" fmla="*/ 9059880 h 10287000"/>
              <a:gd name="connsiteX1864" fmla="*/ 2916390 w 9854218"/>
              <a:gd name="connsiteY1864" fmla="*/ 9063592 h 10287000"/>
              <a:gd name="connsiteX1865" fmla="*/ 2897638 w 9854218"/>
              <a:gd name="connsiteY1865" fmla="*/ 9046838 h 10287000"/>
              <a:gd name="connsiteX1866" fmla="*/ 2868431 w 9854218"/>
              <a:gd name="connsiteY1866" fmla="*/ 9034234 h 10287000"/>
              <a:gd name="connsiteX1867" fmla="*/ 2866349 w 9854218"/>
              <a:gd name="connsiteY1867" fmla="*/ 9036910 h 10287000"/>
              <a:gd name="connsiteX1868" fmla="*/ 2886048 w 9854218"/>
              <a:gd name="connsiteY1868" fmla="*/ 9074034 h 10287000"/>
              <a:gd name="connsiteX1869" fmla="*/ 2936662 w 9854218"/>
              <a:gd name="connsiteY1869" fmla="*/ 9156279 h 10287000"/>
              <a:gd name="connsiteX1870" fmla="*/ 2924008 w 9854218"/>
              <a:gd name="connsiteY1870" fmla="*/ 9156278 h 10287000"/>
              <a:gd name="connsiteX1871" fmla="*/ 2924009 w 9854218"/>
              <a:gd name="connsiteY1871" fmla="*/ 9168934 h 10287000"/>
              <a:gd name="connsiteX1872" fmla="*/ 2949317 w 9854218"/>
              <a:gd name="connsiteY1872" fmla="*/ 9194240 h 10287000"/>
              <a:gd name="connsiteX1873" fmla="*/ 2974624 w 9854218"/>
              <a:gd name="connsiteY1873" fmla="*/ 9257506 h 10287000"/>
              <a:gd name="connsiteX1874" fmla="*/ 2987276 w 9854218"/>
              <a:gd name="connsiteY1874" fmla="*/ 9257510 h 10287000"/>
              <a:gd name="connsiteX1875" fmla="*/ 3012584 w 9854218"/>
              <a:gd name="connsiteY1875" fmla="*/ 9270158 h 10287000"/>
              <a:gd name="connsiteX1876" fmla="*/ 3019736 w 9854218"/>
              <a:gd name="connsiteY1876" fmla="*/ 9268968 h 10287000"/>
              <a:gd name="connsiteX1877" fmla="*/ 3063198 w 9854218"/>
              <a:gd name="connsiteY1877" fmla="*/ 9338571 h 10287000"/>
              <a:gd name="connsiteX1878" fmla="*/ 3177082 w 9854218"/>
              <a:gd name="connsiteY1878" fmla="*/ 9548540 h 10287000"/>
              <a:gd name="connsiteX1879" fmla="*/ 3328922 w 9854218"/>
              <a:gd name="connsiteY1879" fmla="*/ 9826916 h 10287000"/>
              <a:gd name="connsiteX1880" fmla="*/ 3354232 w 9854218"/>
              <a:gd name="connsiteY1880" fmla="*/ 9788956 h 10287000"/>
              <a:gd name="connsiteX1881" fmla="*/ 3619955 w 9854218"/>
              <a:gd name="connsiteY1881" fmla="*/ 10181214 h 10287000"/>
              <a:gd name="connsiteX1882" fmla="*/ 3700596 w 9854218"/>
              <a:gd name="connsiteY1882" fmla="*/ 10287000 h 10287000"/>
              <a:gd name="connsiteX1883" fmla="*/ 3149945 w 9854218"/>
              <a:gd name="connsiteY1883" fmla="*/ 10287000 h 10287000"/>
              <a:gd name="connsiteX1884" fmla="*/ 2970956 w 9854218"/>
              <a:gd name="connsiteY1884" fmla="*/ 10113828 h 10287000"/>
              <a:gd name="connsiteX1885" fmla="*/ 1838543 w 9854218"/>
              <a:gd name="connsiteY1885" fmla="*/ 8560522 h 10287000"/>
              <a:gd name="connsiteX1886" fmla="*/ 1724466 w 9854218"/>
              <a:gd name="connsiteY1886" fmla="*/ 8334921 h 10287000"/>
              <a:gd name="connsiteX1887" fmla="*/ 1746474 w 9854218"/>
              <a:gd name="connsiteY1887" fmla="*/ 8411187 h 10287000"/>
              <a:gd name="connsiteX1888" fmla="*/ 1814813 w 9854218"/>
              <a:gd name="connsiteY1888" fmla="*/ 8585349 h 10287000"/>
              <a:gd name="connsiteX1889" fmla="*/ 1839782 w 9854218"/>
              <a:gd name="connsiteY1889" fmla="*/ 8588348 h 10287000"/>
              <a:gd name="connsiteX1890" fmla="*/ 1888685 w 9854218"/>
              <a:gd name="connsiteY1890" fmla="*/ 8708235 h 10287000"/>
              <a:gd name="connsiteX1891" fmla="*/ 1955369 w 9854218"/>
              <a:gd name="connsiteY1891" fmla="*/ 8827724 h 10287000"/>
              <a:gd name="connsiteX1892" fmla="*/ 1971324 w 9854218"/>
              <a:gd name="connsiteY1892" fmla="*/ 8905650 h 10287000"/>
              <a:gd name="connsiteX1893" fmla="*/ 2018652 w 9854218"/>
              <a:gd name="connsiteY1893" fmla="*/ 8954406 h 10287000"/>
              <a:gd name="connsiteX1894" fmla="*/ 2111486 w 9854218"/>
              <a:gd name="connsiteY1894" fmla="*/ 9130240 h 10287000"/>
              <a:gd name="connsiteX1895" fmla="*/ 2170978 w 9854218"/>
              <a:gd name="connsiteY1895" fmla="*/ 9246333 h 10287000"/>
              <a:gd name="connsiteX1896" fmla="*/ 2167184 w 9854218"/>
              <a:gd name="connsiteY1896" fmla="*/ 9235743 h 10287000"/>
              <a:gd name="connsiteX1897" fmla="*/ 2166791 w 9854218"/>
              <a:gd name="connsiteY1897" fmla="*/ 9217959 h 10287000"/>
              <a:gd name="connsiteX1898" fmla="*/ 2177772 w 9854218"/>
              <a:gd name="connsiteY1898" fmla="*/ 9231946 h 10287000"/>
              <a:gd name="connsiteX1899" fmla="*/ 2188362 w 9854218"/>
              <a:gd name="connsiteY1899" fmla="*/ 9228152 h 10287000"/>
              <a:gd name="connsiteX1900" fmla="*/ 2192548 w 9854218"/>
              <a:gd name="connsiteY1900" fmla="*/ 9256526 h 10287000"/>
              <a:gd name="connsiteX1901" fmla="*/ 2196340 w 9854218"/>
              <a:gd name="connsiteY1901" fmla="*/ 9267114 h 10287000"/>
              <a:gd name="connsiteX1902" fmla="*/ 2196734 w 9854218"/>
              <a:gd name="connsiteY1902" fmla="*/ 9284898 h 10287000"/>
              <a:gd name="connsiteX1903" fmla="*/ 2178560 w 9854218"/>
              <a:gd name="connsiteY1903" fmla="*/ 9267513 h 10287000"/>
              <a:gd name="connsiteX1904" fmla="*/ 2153986 w 9854218"/>
              <a:gd name="connsiteY1904" fmla="*/ 9282300 h 10287000"/>
              <a:gd name="connsiteX1905" fmla="*/ 2046378 w 9854218"/>
              <a:gd name="connsiteY1905" fmla="*/ 9081886 h 10287000"/>
              <a:gd name="connsiteX1906" fmla="*/ 1956944 w 9854218"/>
              <a:gd name="connsiteY1906" fmla="*/ 8898856 h 10287000"/>
              <a:gd name="connsiteX1907" fmla="*/ 1946748 w 9854218"/>
              <a:gd name="connsiteY1907" fmla="*/ 8920437 h 10287000"/>
              <a:gd name="connsiteX1908" fmla="*/ 1880460 w 9854218"/>
              <a:gd name="connsiteY1908" fmla="*/ 8818731 h 10287000"/>
              <a:gd name="connsiteX1909" fmla="*/ 1824366 w 9854218"/>
              <a:gd name="connsiteY1909" fmla="*/ 8695446 h 10287000"/>
              <a:gd name="connsiteX1910" fmla="*/ 1797428 w 9854218"/>
              <a:gd name="connsiteY1910" fmla="*/ 8603534 h 10287000"/>
              <a:gd name="connsiteX1911" fmla="*/ 1779650 w 9854218"/>
              <a:gd name="connsiteY1911" fmla="*/ 8603931 h 10287000"/>
              <a:gd name="connsiteX1912" fmla="*/ 1706812 w 9854218"/>
              <a:gd name="connsiteY1912" fmla="*/ 8367155 h 10287000"/>
              <a:gd name="connsiteX1913" fmla="*/ 1627178 w 9854218"/>
              <a:gd name="connsiteY1913" fmla="*/ 8144760 h 10287000"/>
              <a:gd name="connsiteX1914" fmla="*/ 1619988 w 9854218"/>
              <a:gd name="connsiteY1914" fmla="*/ 8141364 h 10287000"/>
              <a:gd name="connsiteX1915" fmla="*/ 1623386 w 9854218"/>
              <a:gd name="connsiteY1915" fmla="*/ 8134170 h 10287000"/>
              <a:gd name="connsiteX1916" fmla="*/ 1616897 w 9854218"/>
              <a:gd name="connsiteY1916" fmla="*/ 8122308 h 10287000"/>
              <a:gd name="connsiteX1917" fmla="*/ 1616332 w 9854218"/>
              <a:gd name="connsiteY1917" fmla="*/ 8117499 h 10287000"/>
              <a:gd name="connsiteX1918" fmla="*/ 1440302 w 9854218"/>
              <a:gd name="connsiteY1918" fmla="*/ 7705850 h 10287000"/>
              <a:gd name="connsiteX1919" fmla="*/ 1051280 w 9854218"/>
              <a:gd name="connsiteY1919" fmla="*/ 6321893 h 10287000"/>
              <a:gd name="connsiteX1920" fmla="*/ 1038625 w 9854218"/>
              <a:gd name="connsiteY1920" fmla="*/ 6258624 h 10287000"/>
              <a:gd name="connsiteX1921" fmla="*/ 989593 w 9854218"/>
              <a:gd name="connsiteY1921" fmla="*/ 5935962 h 10287000"/>
              <a:gd name="connsiteX1922" fmla="*/ 958919 w 9854218"/>
              <a:gd name="connsiteY1922" fmla="*/ 5685665 h 10287000"/>
              <a:gd name="connsiteX1923" fmla="*/ 957805 w 9854218"/>
              <a:gd name="connsiteY1923" fmla="*/ 5679020 h 10287000"/>
              <a:gd name="connsiteX1924" fmla="*/ 957656 w 9854218"/>
              <a:gd name="connsiteY1924" fmla="*/ 5675358 h 10287000"/>
              <a:gd name="connsiteX1925" fmla="*/ 950050 w 9854218"/>
              <a:gd name="connsiteY1925" fmla="*/ 5613296 h 10287000"/>
              <a:gd name="connsiteX1926" fmla="*/ 955616 w 9854218"/>
              <a:gd name="connsiteY1926" fmla="*/ 5625239 h 10287000"/>
              <a:gd name="connsiteX1927" fmla="*/ 954181 w 9854218"/>
              <a:gd name="connsiteY1927" fmla="*/ 5589986 h 10287000"/>
              <a:gd name="connsiteX1928" fmla="*/ 941941 w 9854218"/>
              <a:gd name="connsiteY1928" fmla="*/ 5416520 h 10287000"/>
              <a:gd name="connsiteX1929" fmla="*/ 926971 w 9854218"/>
              <a:gd name="connsiteY1929" fmla="*/ 5430338 h 10287000"/>
              <a:gd name="connsiteX1930" fmla="*/ 907037 w 9854218"/>
              <a:gd name="connsiteY1930" fmla="*/ 5328639 h 10287000"/>
              <a:gd name="connsiteX1931" fmla="*/ 902077 w 9854218"/>
              <a:gd name="connsiteY1931" fmla="*/ 5213123 h 10287000"/>
              <a:gd name="connsiteX1932" fmla="*/ 910154 w 9854218"/>
              <a:gd name="connsiteY1932" fmla="*/ 5131760 h 10287000"/>
              <a:gd name="connsiteX1933" fmla="*/ 895957 w 9854218"/>
              <a:gd name="connsiteY1933" fmla="*/ 5126390 h 10287000"/>
              <a:gd name="connsiteX1934" fmla="*/ 914044 w 9854218"/>
              <a:gd name="connsiteY1934" fmla="*/ 4915692 h 10287000"/>
              <a:gd name="connsiteX1935" fmla="*/ 922153 w 9854218"/>
              <a:gd name="connsiteY1935" fmla="*/ 4714206 h 10287000"/>
              <a:gd name="connsiteX1936" fmla="*/ 917549 w 9854218"/>
              <a:gd name="connsiteY1936" fmla="*/ 4709220 h 10287000"/>
              <a:gd name="connsiteX1937" fmla="*/ 922538 w 9854218"/>
              <a:gd name="connsiteY1937" fmla="*/ 4704612 h 10287000"/>
              <a:gd name="connsiteX1938" fmla="*/ 923311 w 9854218"/>
              <a:gd name="connsiteY1938" fmla="*/ 4685424 h 10287000"/>
              <a:gd name="connsiteX1939" fmla="*/ 927916 w 9854218"/>
              <a:gd name="connsiteY1939" fmla="*/ 4690412 h 10287000"/>
              <a:gd name="connsiteX1940" fmla="*/ 927530 w 9854218"/>
              <a:gd name="connsiteY1940" fmla="*/ 4700007 h 10287000"/>
              <a:gd name="connsiteX1941" fmla="*/ 933338 w 9854218"/>
              <a:gd name="connsiteY1941" fmla="*/ 4669263 h 10287000"/>
              <a:gd name="connsiteX1942" fmla="*/ 946591 w 9854218"/>
              <a:gd name="connsiteY1942" fmla="*/ 4403777 h 10287000"/>
              <a:gd name="connsiteX1943" fmla="*/ 1747224 w 9854218"/>
              <a:gd name="connsiteY1943" fmla="*/ 1576832 h 10287000"/>
              <a:gd name="connsiteX1944" fmla="*/ 2805480 w 9854218"/>
              <a:gd name="connsiteY1944" fmla="*/ 94493 h 10287000"/>
              <a:gd name="connsiteX1945" fmla="*/ 1640016 w 9854218"/>
              <a:gd name="connsiteY1945" fmla="*/ 0 h 10287000"/>
              <a:gd name="connsiteX1946" fmla="*/ 1735528 w 9854218"/>
              <a:gd name="connsiteY1946" fmla="*/ 0 h 10287000"/>
              <a:gd name="connsiteX1947" fmla="*/ 1681926 w 9854218"/>
              <a:gd name="connsiteY1947" fmla="*/ 81093 h 10287000"/>
              <a:gd name="connsiteX1948" fmla="*/ 1551839 w 9854218"/>
              <a:gd name="connsiteY1948" fmla="*/ 267993 h 10287000"/>
              <a:gd name="connsiteX1949" fmla="*/ 1604135 w 9854218"/>
              <a:gd name="connsiteY1949" fmla="*/ 214406 h 10287000"/>
              <a:gd name="connsiteX1950" fmla="*/ 1604198 w 9854218"/>
              <a:gd name="connsiteY1950" fmla="*/ 219425 h 10287000"/>
              <a:gd name="connsiteX1951" fmla="*/ 1636301 w 9854218"/>
              <a:gd name="connsiteY1951" fmla="*/ 176219 h 10287000"/>
              <a:gd name="connsiteX1952" fmla="*/ 1783350 w 9854218"/>
              <a:gd name="connsiteY1952" fmla="*/ 0 h 10287000"/>
              <a:gd name="connsiteX1953" fmla="*/ 2826772 w 9854218"/>
              <a:gd name="connsiteY1953" fmla="*/ 0 h 10287000"/>
              <a:gd name="connsiteX1954" fmla="*/ 2746859 w 9854218"/>
              <a:gd name="connsiteY1954" fmla="*/ 83717 h 10287000"/>
              <a:gd name="connsiteX1955" fmla="*/ 2658284 w 9854218"/>
              <a:gd name="connsiteY1955" fmla="*/ 172292 h 10287000"/>
              <a:gd name="connsiteX1956" fmla="*/ 2519093 w 9854218"/>
              <a:gd name="connsiteY1956" fmla="*/ 349442 h 10287000"/>
              <a:gd name="connsiteX1957" fmla="*/ 2544401 w 9854218"/>
              <a:gd name="connsiteY1957" fmla="*/ 336788 h 10287000"/>
              <a:gd name="connsiteX1958" fmla="*/ 1747224 w 9854218"/>
              <a:gd name="connsiteY1958" fmla="*/ 1576832 h 10287000"/>
              <a:gd name="connsiteX1959" fmla="*/ 924742 w 9854218"/>
              <a:gd name="connsiteY1959" fmla="*/ 4082226 h 10287000"/>
              <a:gd name="connsiteX1960" fmla="*/ 848822 w 9854218"/>
              <a:gd name="connsiteY1960" fmla="*/ 4904699 h 10287000"/>
              <a:gd name="connsiteX1961" fmla="*/ 848822 w 9854218"/>
              <a:gd name="connsiteY1961" fmla="*/ 5259002 h 10287000"/>
              <a:gd name="connsiteX1962" fmla="*/ 836168 w 9854218"/>
              <a:gd name="connsiteY1962" fmla="*/ 5271650 h 10287000"/>
              <a:gd name="connsiteX1963" fmla="*/ 836167 w 9854218"/>
              <a:gd name="connsiteY1963" fmla="*/ 5309613 h 10287000"/>
              <a:gd name="connsiteX1964" fmla="*/ 848822 w 9854218"/>
              <a:gd name="connsiteY1964" fmla="*/ 5322267 h 10287000"/>
              <a:gd name="connsiteX1965" fmla="*/ 874127 w 9854218"/>
              <a:gd name="connsiteY1965" fmla="*/ 5803103 h 10287000"/>
              <a:gd name="connsiteX1966" fmla="*/ 2714376 w 9854218"/>
              <a:gd name="connsiteY1966" fmla="*/ 10074994 h 10287000"/>
              <a:gd name="connsiteX1967" fmla="*/ 2912543 w 9854218"/>
              <a:gd name="connsiteY1967" fmla="*/ 10287000 h 10287000"/>
              <a:gd name="connsiteX1968" fmla="*/ 2242091 w 9854218"/>
              <a:gd name="connsiteY1968" fmla="*/ 10287000 h 10287000"/>
              <a:gd name="connsiteX1969" fmla="*/ 2206586 w 9854218"/>
              <a:gd name="connsiteY1969" fmla="*/ 10246742 h 10287000"/>
              <a:gd name="connsiteX1970" fmla="*/ 2073134 w 9854218"/>
              <a:gd name="connsiteY1970" fmla="*/ 10110816 h 10287000"/>
              <a:gd name="connsiteX1971" fmla="*/ 2072944 w 9854218"/>
              <a:gd name="connsiteY1971" fmla="*/ 10110432 h 10287000"/>
              <a:gd name="connsiteX1972" fmla="*/ 2062562 w 9854218"/>
              <a:gd name="connsiteY1972" fmla="*/ 10100046 h 10287000"/>
              <a:gd name="connsiteX1973" fmla="*/ 2073134 w 9854218"/>
              <a:gd name="connsiteY1973" fmla="*/ 10110816 h 10287000"/>
              <a:gd name="connsiteX1974" fmla="*/ 2083324 w 9854218"/>
              <a:gd name="connsiteY1974" fmla="*/ 10131204 h 10287000"/>
              <a:gd name="connsiteX1975" fmla="*/ 2052182 w 9854218"/>
              <a:gd name="connsiteY1975" fmla="*/ 10110432 h 10287000"/>
              <a:gd name="connsiteX1976" fmla="*/ 2041802 w 9854218"/>
              <a:gd name="connsiteY1976" fmla="*/ 10100046 h 10287000"/>
              <a:gd name="connsiteX1977" fmla="*/ 2041802 w 9854218"/>
              <a:gd name="connsiteY1977" fmla="*/ 10110432 h 10287000"/>
              <a:gd name="connsiteX1978" fmla="*/ 2162470 w 9854218"/>
              <a:gd name="connsiteY1978" fmla="*/ 10248039 h 10287000"/>
              <a:gd name="connsiteX1979" fmla="*/ 2195141 w 9854218"/>
              <a:gd name="connsiteY1979" fmla="*/ 10287000 h 10287000"/>
              <a:gd name="connsiteX1980" fmla="*/ 2149260 w 9854218"/>
              <a:gd name="connsiteY1980" fmla="*/ 10287000 h 10287000"/>
              <a:gd name="connsiteX1981" fmla="*/ 2124520 w 9854218"/>
              <a:gd name="connsiteY1981" fmla="*/ 10248201 h 10287000"/>
              <a:gd name="connsiteX1982" fmla="*/ 2093704 w 9854218"/>
              <a:gd name="connsiteY1982" fmla="*/ 10203902 h 10287000"/>
              <a:gd name="connsiteX1983" fmla="*/ 1740782 w 9854218"/>
              <a:gd name="connsiteY1983" fmla="*/ 9778100 h 10287000"/>
              <a:gd name="connsiteX1984" fmla="*/ 1720022 w 9854218"/>
              <a:gd name="connsiteY1984" fmla="*/ 9726174 h 10287000"/>
              <a:gd name="connsiteX1985" fmla="*/ 1595462 w 9854218"/>
              <a:gd name="connsiteY1985" fmla="*/ 9539236 h 10287000"/>
              <a:gd name="connsiteX1986" fmla="*/ 1564320 w 9854218"/>
              <a:gd name="connsiteY1986" fmla="*/ 9518468 h 10287000"/>
              <a:gd name="connsiteX1987" fmla="*/ 1512419 w 9854218"/>
              <a:gd name="connsiteY1987" fmla="*/ 9425000 h 10287000"/>
              <a:gd name="connsiteX1988" fmla="*/ 1512419 w 9854218"/>
              <a:gd name="connsiteY1988" fmla="*/ 9445772 h 10287000"/>
              <a:gd name="connsiteX1989" fmla="*/ 1496198 w 9854218"/>
              <a:gd name="connsiteY1989" fmla="*/ 9418281 h 10287000"/>
              <a:gd name="connsiteX1990" fmla="*/ 1485197 w 9854218"/>
              <a:gd name="connsiteY1990" fmla="*/ 9418202 h 10287000"/>
              <a:gd name="connsiteX1991" fmla="*/ 1469904 w 9854218"/>
              <a:gd name="connsiteY1991" fmla="*/ 9414448 h 10287000"/>
              <a:gd name="connsiteX1992" fmla="*/ 1457402 w 9854218"/>
              <a:gd name="connsiteY1992" fmla="*/ 9430466 h 10287000"/>
              <a:gd name="connsiteX1993" fmla="*/ 1583290 w 9854218"/>
              <a:gd name="connsiteY1993" fmla="*/ 9593630 h 10287000"/>
              <a:gd name="connsiteX1994" fmla="*/ 1713180 w 9854218"/>
              <a:gd name="connsiteY1994" fmla="*/ 9789388 h 10287000"/>
              <a:gd name="connsiteX1995" fmla="*/ 1709069 w 9854218"/>
              <a:gd name="connsiteY1995" fmla="*/ 9809750 h 10287000"/>
              <a:gd name="connsiteX1996" fmla="*/ 1804538 w 9854218"/>
              <a:gd name="connsiteY1996" fmla="*/ 9913796 h 10287000"/>
              <a:gd name="connsiteX1997" fmla="*/ 1861366 w 9854218"/>
              <a:gd name="connsiteY1997" fmla="*/ 9999440 h 10287000"/>
              <a:gd name="connsiteX1998" fmla="*/ 2041901 w 9854218"/>
              <a:gd name="connsiteY1998" fmla="*/ 10193510 h 10287000"/>
              <a:gd name="connsiteX1999" fmla="*/ 2117966 w 9854218"/>
              <a:gd name="connsiteY1999" fmla="*/ 10287000 h 10287000"/>
              <a:gd name="connsiteX2000" fmla="*/ 2016236 w 9854218"/>
              <a:gd name="connsiteY2000" fmla="*/ 10287000 h 10287000"/>
              <a:gd name="connsiteX2001" fmla="*/ 1972859 w 9854218"/>
              <a:gd name="connsiteY2001" fmla="*/ 10233862 h 10287000"/>
              <a:gd name="connsiteX2002" fmla="*/ 1940588 w 9854218"/>
              <a:gd name="connsiteY2002" fmla="*/ 10210128 h 10287000"/>
              <a:gd name="connsiteX2003" fmla="*/ 1917792 w 9854218"/>
              <a:gd name="connsiteY2003" fmla="*/ 10186852 h 10287000"/>
              <a:gd name="connsiteX2004" fmla="*/ 1917737 w 9854218"/>
              <a:gd name="connsiteY2004" fmla="*/ 10185646 h 10287000"/>
              <a:gd name="connsiteX2005" fmla="*/ 1909860 w 9854218"/>
              <a:gd name="connsiteY2005" fmla="*/ 10178757 h 10287000"/>
              <a:gd name="connsiteX2006" fmla="*/ 1917792 w 9854218"/>
              <a:gd name="connsiteY2006" fmla="*/ 10186852 h 10287000"/>
              <a:gd name="connsiteX2007" fmla="*/ 1917978 w 9854218"/>
              <a:gd name="connsiteY2007" fmla="*/ 10190992 h 10287000"/>
              <a:gd name="connsiteX2008" fmla="*/ 1924584 w 9854218"/>
              <a:gd name="connsiteY2008" fmla="*/ 10197622 h 10287000"/>
              <a:gd name="connsiteX2009" fmla="*/ 1920834 w 9854218"/>
              <a:gd name="connsiteY2009" fmla="*/ 10199162 h 10287000"/>
              <a:gd name="connsiteX2010" fmla="*/ 1651610 w 9854218"/>
              <a:gd name="connsiteY2010" fmla="*/ 9866038 h 10287000"/>
              <a:gd name="connsiteX2011" fmla="*/ 1658088 w 9854218"/>
              <a:gd name="connsiteY2011" fmla="*/ 9852428 h 10287000"/>
              <a:gd name="connsiteX2012" fmla="*/ 1467258 w 9854218"/>
              <a:gd name="connsiteY2012" fmla="*/ 9591382 h 10287000"/>
              <a:gd name="connsiteX2013" fmla="*/ 1430779 w 9854218"/>
              <a:gd name="connsiteY2013" fmla="*/ 9509848 h 10287000"/>
              <a:gd name="connsiteX2014" fmla="*/ 1197406 w 9854218"/>
              <a:gd name="connsiteY2014" fmla="*/ 9144856 h 10287000"/>
              <a:gd name="connsiteX2015" fmla="*/ 1094453 w 9854218"/>
              <a:gd name="connsiteY2015" fmla="*/ 8966456 h 10287000"/>
              <a:gd name="connsiteX2016" fmla="*/ 990553 w 9854218"/>
              <a:gd name="connsiteY2016" fmla="*/ 8806798 h 10287000"/>
              <a:gd name="connsiteX2017" fmla="*/ 990442 w 9854218"/>
              <a:gd name="connsiteY2017" fmla="*/ 8806383 h 10287000"/>
              <a:gd name="connsiteX2018" fmla="*/ 982324 w 9854218"/>
              <a:gd name="connsiteY2018" fmla="*/ 8794148 h 10287000"/>
              <a:gd name="connsiteX2019" fmla="*/ 990553 w 9854218"/>
              <a:gd name="connsiteY2019" fmla="*/ 8806798 h 10287000"/>
              <a:gd name="connsiteX2020" fmla="*/ 996503 w 9854218"/>
              <a:gd name="connsiteY2020" fmla="*/ 8828799 h 10287000"/>
              <a:gd name="connsiteX2021" fmla="*/ 970094 w 9854218"/>
              <a:gd name="connsiteY2021" fmla="*/ 8802273 h 10287000"/>
              <a:gd name="connsiteX2022" fmla="*/ 961973 w 9854218"/>
              <a:gd name="connsiteY2022" fmla="*/ 8790038 h 10287000"/>
              <a:gd name="connsiteX2023" fmla="*/ 959918 w 9854218"/>
              <a:gd name="connsiteY2023" fmla="*/ 8800218 h 10287000"/>
              <a:gd name="connsiteX2024" fmla="*/ 1146532 w 9854218"/>
              <a:gd name="connsiteY2024" fmla="*/ 9134578 h 10287000"/>
              <a:gd name="connsiteX2025" fmla="*/ 1113953 w 9854218"/>
              <a:gd name="connsiteY2025" fmla="*/ 9138590 h 10287000"/>
              <a:gd name="connsiteX2026" fmla="*/ 1069355 w 9854218"/>
              <a:gd name="connsiteY2026" fmla="*/ 9044823 h 10287000"/>
              <a:gd name="connsiteX2027" fmla="*/ 992285 w 9854218"/>
              <a:gd name="connsiteY2027" fmla="*/ 8902113 h 10287000"/>
              <a:gd name="connsiteX2028" fmla="*/ 730658 w 9854218"/>
              <a:gd name="connsiteY2028" fmla="*/ 8414864 h 10287000"/>
              <a:gd name="connsiteX2029" fmla="*/ 720590 w 9854218"/>
              <a:gd name="connsiteY2029" fmla="*/ 8359856 h 10287000"/>
              <a:gd name="connsiteX2030" fmla="*/ 635510 w 9854218"/>
              <a:gd name="connsiteY2030" fmla="*/ 8151957 h 10287000"/>
              <a:gd name="connsiteX2031" fmla="*/ 609097 w 9854218"/>
              <a:gd name="connsiteY2031" fmla="*/ 8125434 h 10287000"/>
              <a:gd name="connsiteX2032" fmla="*/ 576730 w 9854218"/>
              <a:gd name="connsiteY2032" fmla="*/ 8023539 h 10287000"/>
              <a:gd name="connsiteX2033" fmla="*/ 572618 w 9854218"/>
              <a:gd name="connsiteY2033" fmla="*/ 8043899 h 10287000"/>
              <a:gd name="connsiteX2034" fmla="*/ 503882 w 9854218"/>
              <a:gd name="connsiteY2034" fmla="*/ 7807515 h 10287000"/>
              <a:gd name="connsiteX2035" fmla="*/ 584957 w 9854218"/>
              <a:gd name="connsiteY2035" fmla="*/ 7982819 h 10287000"/>
              <a:gd name="connsiteX2036" fmla="*/ 666584 w 9854218"/>
              <a:gd name="connsiteY2036" fmla="*/ 8135721 h 10287000"/>
              <a:gd name="connsiteX2037" fmla="*/ 737858 w 9854218"/>
              <a:gd name="connsiteY2037" fmla="*/ 8285064 h 10287000"/>
              <a:gd name="connsiteX2038" fmla="*/ 741046 w 9854218"/>
              <a:gd name="connsiteY2038" fmla="*/ 8311013 h 10287000"/>
              <a:gd name="connsiteX2039" fmla="*/ 751222 w 9854218"/>
              <a:gd name="connsiteY2039" fmla="*/ 8313069 h 10287000"/>
              <a:gd name="connsiteX2040" fmla="*/ 737858 w 9854218"/>
              <a:gd name="connsiteY2040" fmla="*/ 8285064 h 10287000"/>
              <a:gd name="connsiteX2041" fmla="*/ 737039 w 9854218"/>
              <a:gd name="connsiteY2041" fmla="*/ 8278418 h 10287000"/>
              <a:gd name="connsiteX2042" fmla="*/ 755335 w 9854218"/>
              <a:gd name="connsiteY2042" fmla="*/ 8292708 h 10287000"/>
              <a:gd name="connsiteX2043" fmla="*/ 765508 w 9854218"/>
              <a:gd name="connsiteY2043" fmla="*/ 8294763 h 10287000"/>
              <a:gd name="connsiteX2044" fmla="*/ 619700 w 9854218"/>
              <a:gd name="connsiteY2044" fmla="*/ 7915673 h 10287000"/>
              <a:gd name="connsiteX2045" fmla="*/ 595768 w 9854218"/>
              <a:gd name="connsiteY2045" fmla="*/ 7799183 h 10287000"/>
              <a:gd name="connsiteX2046" fmla="*/ 566957 w 9854218"/>
              <a:gd name="connsiteY2046" fmla="*/ 7711010 h 10287000"/>
              <a:gd name="connsiteX2047" fmla="*/ 544270 w 9854218"/>
              <a:gd name="connsiteY2047" fmla="*/ 7665315 h 10287000"/>
              <a:gd name="connsiteX2048" fmla="*/ 490513 w 9854218"/>
              <a:gd name="connsiteY2048" fmla="*/ 7517186 h 10287000"/>
              <a:gd name="connsiteX2049" fmla="*/ 368836 w 9854218"/>
              <a:gd name="connsiteY2049" fmla="*/ 7144805 h 10287000"/>
              <a:gd name="connsiteX2050" fmla="*/ 329147 w 9854218"/>
              <a:gd name="connsiteY2050" fmla="*/ 7030430 h 10287000"/>
              <a:gd name="connsiteX2051" fmla="*/ 240769 w 9854218"/>
              <a:gd name="connsiteY2051" fmla="*/ 6618203 h 10287000"/>
              <a:gd name="connsiteX2052" fmla="*/ 223714 w 9854218"/>
              <a:gd name="connsiteY2052" fmla="*/ 6581958 h 10287000"/>
              <a:gd name="connsiteX2053" fmla="*/ 214768 w 9854218"/>
              <a:gd name="connsiteY2053" fmla="*/ 6550631 h 10287000"/>
              <a:gd name="connsiteX2054" fmla="*/ 215294 w 9854218"/>
              <a:gd name="connsiteY2054" fmla="*/ 6549543 h 10287000"/>
              <a:gd name="connsiteX2055" fmla="*/ 211654 w 9854218"/>
              <a:gd name="connsiteY2055" fmla="*/ 6539733 h 10287000"/>
              <a:gd name="connsiteX2056" fmla="*/ 214768 w 9854218"/>
              <a:gd name="connsiteY2056" fmla="*/ 6550631 h 10287000"/>
              <a:gd name="connsiteX2057" fmla="*/ 212959 w 9854218"/>
              <a:gd name="connsiteY2057" fmla="*/ 6554360 h 10287000"/>
              <a:gd name="connsiteX2058" fmla="*/ 215606 w 9854218"/>
              <a:gd name="connsiteY2058" fmla="*/ 6563334 h 10287000"/>
              <a:gd name="connsiteX2059" fmla="*/ 211577 w 9854218"/>
              <a:gd name="connsiteY2059" fmla="*/ 6562901 h 10287000"/>
              <a:gd name="connsiteX2060" fmla="*/ 133682 w 9854218"/>
              <a:gd name="connsiteY2060" fmla="*/ 6141731 h 10287000"/>
              <a:gd name="connsiteX2061" fmla="*/ 145867 w 9854218"/>
              <a:gd name="connsiteY2061" fmla="*/ 6132851 h 10287000"/>
              <a:gd name="connsiteX2062" fmla="*/ 102532 w 9854218"/>
              <a:gd name="connsiteY2062" fmla="*/ 5812410 h 10287000"/>
              <a:gd name="connsiteX2063" fmla="*/ 109325 w 9854218"/>
              <a:gd name="connsiteY2063" fmla="*/ 5723345 h 10287000"/>
              <a:gd name="connsiteX2064" fmla="*/ 78142 w 9854218"/>
              <a:gd name="connsiteY2064" fmla="*/ 5291246 h 10287000"/>
              <a:gd name="connsiteX2065" fmla="*/ 72668 w 9854218"/>
              <a:gd name="connsiteY2065" fmla="*/ 5085344 h 10287000"/>
              <a:gd name="connsiteX2066" fmla="*/ 57433 w 9854218"/>
              <a:gd name="connsiteY2066" fmla="*/ 4895465 h 10287000"/>
              <a:gd name="connsiteX2067" fmla="*/ 57532 w 9854218"/>
              <a:gd name="connsiteY2067" fmla="*/ 4895049 h 10287000"/>
              <a:gd name="connsiteX2068" fmla="*/ 56227 w 9854218"/>
              <a:gd name="connsiteY2068" fmla="*/ 4880423 h 10287000"/>
              <a:gd name="connsiteX2069" fmla="*/ 57433 w 9854218"/>
              <a:gd name="connsiteY2069" fmla="*/ 4895465 h 10287000"/>
              <a:gd name="connsiteX2070" fmla="*/ 52177 w 9854218"/>
              <a:gd name="connsiteY2070" fmla="*/ 4917644 h 10287000"/>
              <a:gd name="connsiteX2071" fmla="*/ 41602 w 9854218"/>
              <a:gd name="connsiteY2071" fmla="*/ 4881735 h 10287000"/>
              <a:gd name="connsiteX2072" fmla="*/ 40297 w 9854218"/>
              <a:gd name="connsiteY2072" fmla="*/ 4867110 h 10287000"/>
              <a:gd name="connsiteX2073" fmla="*/ 33638 w 9854218"/>
              <a:gd name="connsiteY2073" fmla="*/ 4875080 h 10287000"/>
              <a:gd name="connsiteX2074" fmla="*/ 38317 w 9854218"/>
              <a:gd name="connsiteY2074" fmla="*/ 5257962 h 10287000"/>
              <a:gd name="connsiteX2075" fmla="*/ 7763 w 9854218"/>
              <a:gd name="connsiteY2075" fmla="*/ 5245961 h 10287000"/>
              <a:gd name="connsiteX2076" fmla="*/ 13253 w 9854218"/>
              <a:gd name="connsiteY2076" fmla="*/ 5142273 h 10287000"/>
              <a:gd name="connsiteX2077" fmla="*/ 13523 w 9854218"/>
              <a:gd name="connsiteY2077" fmla="*/ 4980081 h 10287000"/>
              <a:gd name="connsiteX2078" fmla="*/ 15772 w 9854218"/>
              <a:gd name="connsiteY2078" fmla="*/ 4427040 h 10287000"/>
              <a:gd name="connsiteX2079" fmla="*/ 33140 w 9854218"/>
              <a:gd name="connsiteY2079" fmla="*/ 4373885 h 10287000"/>
              <a:gd name="connsiteX2080" fmla="*/ 57440 w 9854218"/>
              <a:gd name="connsiteY2080" fmla="*/ 4150566 h 10287000"/>
              <a:gd name="connsiteX2081" fmla="*/ 46864 w 9854218"/>
              <a:gd name="connsiteY2081" fmla="*/ 4114664 h 10287000"/>
              <a:gd name="connsiteX2082" fmla="*/ 67012 w 9854218"/>
              <a:gd name="connsiteY2082" fmla="*/ 4026818 h 10287000"/>
              <a:gd name="connsiteX2083" fmla="*/ 67000 w 9854218"/>
              <a:gd name="connsiteY2083" fmla="*/ 4020699 h 10287000"/>
              <a:gd name="connsiteX2084" fmla="*/ 65014 w 9854218"/>
              <a:gd name="connsiteY2084" fmla="*/ 4025822 h 10287000"/>
              <a:gd name="connsiteX2085" fmla="*/ 64348 w 9854218"/>
              <a:gd name="connsiteY2085" fmla="*/ 4027533 h 10287000"/>
              <a:gd name="connsiteX2086" fmla="*/ 61525 w 9854218"/>
              <a:gd name="connsiteY2086" fmla="*/ 4021134 h 10287000"/>
              <a:gd name="connsiteX2087" fmla="*/ 53659 w 9854218"/>
              <a:gd name="connsiteY2087" fmla="*/ 4025597 h 10287000"/>
              <a:gd name="connsiteX2088" fmla="*/ 56329 w 9854218"/>
              <a:gd name="connsiteY2088" fmla="*/ 4009362 h 10287000"/>
              <a:gd name="connsiteX2089" fmla="*/ 51775 w 9854218"/>
              <a:gd name="connsiteY2089" fmla="*/ 3999042 h 10287000"/>
              <a:gd name="connsiteX2090" fmla="*/ 57086 w 9854218"/>
              <a:gd name="connsiteY2090" fmla="*/ 3985355 h 10287000"/>
              <a:gd name="connsiteX2091" fmla="*/ 58274 w 9854218"/>
              <a:gd name="connsiteY2091" fmla="*/ 3984828 h 10287000"/>
              <a:gd name="connsiteX2092" fmla="*/ 60529 w 9854218"/>
              <a:gd name="connsiteY2092" fmla="*/ 3983834 h 10287000"/>
              <a:gd name="connsiteX2093" fmla="*/ 62828 w 9854218"/>
              <a:gd name="connsiteY2093" fmla="*/ 3969863 h 10287000"/>
              <a:gd name="connsiteX2094" fmla="*/ 56248 w 9854218"/>
              <a:gd name="connsiteY2094" fmla="*/ 3950091 h 10287000"/>
              <a:gd name="connsiteX2095" fmla="*/ 73595 w 9854218"/>
              <a:gd name="connsiteY2095" fmla="*/ 3739805 h 10287000"/>
              <a:gd name="connsiteX2096" fmla="*/ 129517 w 9854218"/>
              <a:gd name="connsiteY2096" fmla="*/ 3352061 h 10287000"/>
              <a:gd name="connsiteX2097" fmla="*/ 144617 w 9854218"/>
              <a:gd name="connsiteY2097" fmla="*/ 3231939 h 10287000"/>
              <a:gd name="connsiteX2098" fmla="*/ 248047 w 9854218"/>
              <a:gd name="connsiteY2098" fmla="*/ 2823230 h 10287000"/>
              <a:gd name="connsiteX2099" fmla="*/ 248816 w 9854218"/>
              <a:gd name="connsiteY2099" fmla="*/ 2783181 h 10287000"/>
              <a:gd name="connsiteX2100" fmla="*/ 254678 w 9854218"/>
              <a:gd name="connsiteY2100" fmla="*/ 2751132 h 10287000"/>
              <a:gd name="connsiteX2101" fmla="*/ 255632 w 9854218"/>
              <a:gd name="connsiteY2101" fmla="*/ 2750391 h 10287000"/>
              <a:gd name="connsiteX2102" fmla="*/ 256715 w 9854218"/>
              <a:gd name="connsiteY2102" fmla="*/ 2739984 h 10287000"/>
              <a:gd name="connsiteX2103" fmla="*/ 254678 w 9854218"/>
              <a:gd name="connsiteY2103" fmla="*/ 2751132 h 10287000"/>
              <a:gd name="connsiteX2104" fmla="*/ 251404 w 9854218"/>
              <a:gd name="connsiteY2104" fmla="*/ 2753673 h 10287000"/>
              <a:gd name="connsiteX2105" fmla="*/ 249802 w 9854218"/>
              <a:gd name="connsiteY2105" fmla="*/ 2762892 h 10287000"/>
              <a:gd name="connsiteX2106" fmla="*/ 246382 w 9854218"/>
              <a:gd name="connsiteY2106" fmla="*/ 2760717 h 10287000"/>
              <a:gd name="connsiteX2107" fmla="*/ 363172 w 9854218"/>
              <a:gd name="connsiteY2107" fmla="*/ 2348637 h 10287000"/>
              <a:gd name="connsiteX2108" fmla="*/ 378028 w 9854218"/>
              <a:gd name="connsiteY2108" fmla="*/ 2346074 h 10287000"/>
              <a:gd name="connsiteX2109" fmla="*/ 481169 w 9854218"/>
              <a:gd name="connsiteY2109" fmla="*/ 2039606 h 10287000"/>
              <a:gd name="connsiteX2110" fmla="*/ 526723 w 9854218"/>
              <a:gd name="connsiteY2110" fmla="*/ 1962774 h 10287000"/>
              <a:gd name="connsiteX2111" fmla="*/ 690233 w 9854218"/>
              <a:gd name="connsiteY2111" fmla="*/ 1561589 h 10287000"/>
              <a:gd name="connsiteX2112" fmla="*/ 776561 w 9854218"/>
              <a:gd name="connsiteY2112" fmla="*/ 1374578 h 10287000"/>
              <a:gd name="connsiteX2113" fmla="*/ 847036 w 9854218"/>
              <a:gd name="connsiteY2113" fmla="*/ 1197606 h 10287000"/>
              <a:gd name="connsiteX2114" fmla="*/ 847310 w 9854218"/>
              <a:gd name="connsiteY2114" fmla="*/ 1197278 h 10287000"/>
              <a:gd name="connsiteX2115" fmla="*/ 852622 w 9854218"/>
              <a:gd name="connsiteY2115" fmla="*/ 1183587 h 10287000"/>
              <a:gd name="connsiteX2116" fmla="*/ 847036 w 9854218"/>
              <a:gd name="connsiteY2116" fmla="*/ 1197606 h 10287000"/>
              <a:gd name="connsiteX2117" fmla="*/ 832498 w 9854218"/>
              <a:gd name="connsiteY2117" fmla="*/ 1215161 h 10287000"/>
              <a:gd name="connsiteX2118" fmla="*/ 838928 w 9854218"/>
              <a:gd name="connsiteY2118" fmla="*/ 1178285 h 10287000"/>
              <a:gd name="connsiteX2119" fmla="*/ 844240 w 9854218"/>
              <a:gd name="connsiteY2119" fmla="*/ 1164594 h 10287000"/>
              <a:gd name="connsiteX2120" fmla="*/ 834739 w 9854218"/>
              <a:gd name="connsiteY2120" fmla="*/ 1168788 h 10287000"/>
              <a:gd name="connsiteX2121" fmla="*/ 669278 w 9854218"/>
              <a:gd name="connsiteY2121" fmla="*/ 1514108 h 10287000"/>
              <a:gd name="connsiteX2122" fmla="*/ 647206 w 9854218"/>
              <a:gd name="connsiteY2122" fmla="*/ 1489808 h 10287000"/>
              <a:gd name="connsiteX2123" fmla="*/ 698071 w 9854218"/>
              <a:gd name="connsiteY2123" fmla="*/ 1399286 h 10287000"/>
              <a:gd name="connsiteX2124" fmla="*/ 770180 w 9854218"/>
              <a:gd name="connsiteY2124" fmla="*/ 1254008 h 10287000"/>
              <a:gd name="connsiteX2125" fmla="*/ 1017248 w 9854218"/>
              <a:gd name="connsiteY2125" fmla="*/ 759218 h 10287000"/>
              <a:gd name="connsiteX2126" fmla="*/ 1056373 w 9854218"/>
              <a:gd name="connsiteY2126" fmla="*/ 719261 h 10287000"/>
              <a:gd name="connsiteX2127" fmla="*/ 1177109 w 9854218"/>
              <a:gd name="connsiteY2127" fmla="*/ 529832 h 10287000"/>
              <a:gd name="connsiteX2128" fmla="*/ 1183537 w 9854218"/>
              <a:gd name="connsiteY2128" fmla="*/ 492956 h 10287000"/>
              <a:gd name="connsiteX2129" fmla="*/ 1248095 w 9854218"/>
              <a:gd name="connsiteY2129" fmla="*/ 407736 h 10287000"/>
              <a:gd name="connsiteX2130" fmla="*/ 1229092 w 9854218"/>
              <a:gd name="connsiteY2130" fmla="*/ 416123 h 10287000"/>
              <a:gd name="connsiteX2131" fmla="*/ 1382525 w 9854218"/>
              <a:gd name="connsiteY2131" fmla="*/ 223613 h 10287000"/>
              <a:gd name="connsiteX2132" fmla="*/ 1286102 w 9854218"/>
              <a:gd name="connsiteY2132" fmla="*/ 390965 h 10287000"/>
              <a:gd name="connsiteX2133" fmla="*/ 1208299 w 9854218"/>
              <a:gd name="connsiteY2133" fmla="*/ 545849 h 10287000"/>
              <a:gd name="connsiteX2134" fmla="*/ 1127428 w 9854218"/>
              <a:gd name="connsiteY2134" fmla="*/ 690221 h 10287000"/>
              <a:gd name="connsiteX2135" fmla="*/ 1108069 w 9854218"/>
              <a:gd name="connsiteY2135" fmla="*/ 707793 h 10287000"/>
              <a:gd name="connsiteX2136" fmla="*/ 1112260 w 9854218"/>
              <a:gd name="connsiteY2136" fmla="*/ 717290 h 10287000"/>
              <a:gd name="connsiteX2137" fmla="*/ 1127428 w 9854218"/>
              <a:gd name="connsiteY2137" fmla="*/ 690221 h 10287000"/>
              <a:gd name="connsiteX2138" fmla="*/ 1132385 w 9854218"/>
              <a:gd name="connsiteY2138" fmla="*/ 685718 h 10287000"/>
              <a:gd name="connsiteX2139" fmla="*/ 1131265 w 9854218"/>
              <a:gd name="connsiteY2139" fmla="*/ 708903 h 10287000"/>
              <a:gd name="connsiteX2140" fmla="*/ 1135454 w 9854218"/>
              <a:gd name="connsiteY2140" fmla="*/ 718400 h 10287000"/>
              <a:gd name="connsiteX2141" fmla="*/ 1256921 w 9854218"/>
              <a:gd name="connsiteY2141" fmla="*/ 549921 h 10287000"/>
              <a:gd name="connsiteX2142" fmla="*/ 1309982 w 9854218"/>
              <a:gd name="connsiteY2142" fmla="*/ 467855 h 10287000"/>
              <a:gd name="connsiteX2143" fmla="*/ 1323848 w 9854218"/>
              <a:gd name="connsiteY2143" fmla="*/ 443909 h 10287000"/>
              <a:gd name="connsiteX2144" fmla="*/ 1324727 w 9854218"/>
              <a:gd name="connsiteY2144" fmla="*/ 443033 h 10287000"/>
              <a:gd name="connsiteX2145" fmla="*/ 1360994 w 9854218"/>
              <a:gd name="connsiteY2145" fmla="*/ 380607 h 10287000"/>
              <a:gd name="connsiteX2146" fmla="*/ 1424365 w 9854218"/>
              <a:gd name="connsiteY2146" fmla="*/ 313029 h 10287000"/>
              <a:gd name="connsiteX2147" fmla="*/ 1496720 w 9854218"/>
              <a:gd name="connsiteY2147" fmla="*/ 196157 h 10287000"/>
              <a:gd name="connsiteX2148" fmla="*/ 1626158 w 9854218"/>
              <a:gd name="connsiteY2148" fmla="*/ 18683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</a:cxnLst>
            <a:rect l="l" t="t" r="r" b="b"/>
            <a:pathLst>
              <a:path w="9854218" h="10287000">
                <a:moveTo>
                  <a:pt x="3702233" y="10176083"/>
                </a:moveTo>
                <a:cubicBezTo>
                  <a:pt x="3728380" y="10185165"/>
                  <a:pt x="3760481" y="10220492"/>
                  <a:pt x="3789992" y="10255622"/>
                </a:cubicBezTo>
                <a:lnTo>
                  <a:pt x="3816186" y="10287000"/>
                </a:lnTo>
                <a:lnTo>
                  <a:pt x="3772988" y="10287000"/>
                </a:lnTo>
                <a:lnTo>
                  <a:pt x="3756533" y="10269543"/>
                </a:lnTo>
                <a:cubicBezTo>
                  <a:pt x="3731954" y="10240912"/>
                  <a:pt x="3708635" y="10211966"/>
                  <a:pt x="3678386" y="10176729"/>
                </a:cubicBezTo>
                <a:cubicBezTo>
                  <a:pt x="3685463" y="10172945"/>
                  <a:pt x="3693517" y="10173056"/>
                  <a:pt x="3702233" y="10176083"/>
                </a:cubicBezTo>
                <a:close/>
                <a:moveTo>
                  <a:pt x="3705923" y="10030618"/>
                </a:moveTo>
                <a:cubicBezTo>
                  <a:pt x="3756330" y="10082211"/>
                  <a:pt x="3803273" y="10130656"/>
                  <a:pt x="3847970" y="10176154"/>
                </a:cubicBezTo>
                <a:lnTo>
                  <a:pt x="3959456" y="10287000"/>
                </a:lnTo>
                <a:lnTo>
                  <a:pt x="3904190" y="10287000"/>
                </a:lnTo>
                <a:lnTo>
                  <a:pt x="3902490" y="10285437"/>
                </a:lnTo>
                <a:cubicBezTo>
                  <a:pt x="3877370" y="10263302"/>
                  <a:pt x="3852800" y="10242700"/>
                  <a:pt x="3829493" y="10224459"/>
                </a:cubicBezTo>
                <a:cubicBezTo>
                  <a:pt x="3781590" y="10161530"/>
                  <a:pt x="3721092" y="10091055"/>
                  <a:pt x="3705923" y="10030618"/>
                </a:cubicBezTo>
                <a:close/>
                <a:moveTo>
                  <a:pt x="1244332" y="9732028"/>
                </a:moveTo>
                <a:lnTo>
                  <a:pt x="1244333" y="9742350"/>
                </a:lnTo>
                <a:lnTo>
                  <a:pt x="1244333" y="9752674"/>
                </a:lnTo>
                <a:lnTo>
                  <a:pt x="1234499" y="9744334"/>
                </a:lnTo>
                <a:cubicBezTo>
                  <a:pt x="1234333" y="9743673"/>
                  <a:pt x="1234166" y="9743012"/>
                  <a:pt x="1234001" y="9742350"/>
                </a:cubicBezTo>
                <a:cubicBezTo>
                  <a:pt x="1234001" y="9732026"/>
                  <a:pt x="1234001" y="9732026"/>
                  <a:pt x="1244332" y="9732028"/>
                </a:cubicBezTo>
                <a:close/>
                <a:moveTo>
                  <a:pt x="3569508" y="9650436"/>
                </a:moveTo>
                <a:lnTo>
                  <a:pt x="3581998" y="9662421"/>
                </a:lnTo>
                <a:cubicBezTo>
                  <a:pt x="3575669" y="9662421"/>
                  <a:pt x="3572504" y="9659258"/>
                  <a:pt x="3570923" y="9656094"/>
                </a:cubicBezTo>
                <a:close/>
                <a:moveTo>
                  <a:pt x="3568812" y="9649767"/>
                </a:moveTo>
                <a:lnTo>
                  <a:pt x="3569340" y="9649768"/>
                </a:lnTo>
                <a:lnTo>
                  <a:pt x="3569508" y="9650436"/>
                </a:lnTo>
                <a:close/>
                <a:moveTo>
                  <a:pt x="3733836" y="9636734"/>
                </a:moveTo>
                <a:lnTo>
                  <a:pt x="3746490" y="9649767"/>
                </a:lnTo>
                <a:lnTo>
                  <a:pt x="3733838" y="9637113"/>
                </a:lnTo>
                <a:close/>
                <a:moveTo>
                  <a:pt x="3494952" y="9551220"/>
                </a:moveTo>
                <a:lnTo>
                  <a:pt x="3496187" y="9552490"/>
                </a:lnTo>
                <a:lnTo>
                  <a:pt x="3504850" y="9560888"/>
                </a:lnTo>
                <a:lnTo>
                  <a:pt x="3499745" y="9559612"/>
                </a:lnTo>
                <a:close/>
                <a:moveTo>
                  <a:pt x="3455460" y="9510579"/>
                </a:moveTo>
                <a:cubicBezTo>
                  <a:pt x="3468112" y="9523228"/>
                  <a:pt x="3480766" y="9523232"/>
                  <a:pt x="3480766" y="9535886"/>
                </a:cubicBezTo>
                <a:lnTo>
                  <a:pt x="3493421" y="9548540"/>
                </a:lnTo>
                <a:lnTo>
                  <a:pt x="3494952" y="9551220"/>
                </a:lnTo>
                <a:close/>
                <a:moveTo>
                  <a:pt x="3392190" y="9409350"/>
                </a:moveTo>
                <a:lnTo>
                  <a:pt x="3404846" y="9409350"/>
                </a:lnTo>
                <a:lnTo>
                  <a:pt x="3417497" y="9409350"/>
                </a:lnTo>
                <a:cubicBezTo>
                  <a:pt x="3518728" y="9510580"/>
                  <a:pt x="3670571" y="9649764"/>
                  <a:pt x="3797105" y="9738340"/>
                </a:cubicBezTo>
                <a:lnTo>
                  <a:pt x="3809762" y="9738340"/>
                </a:lnTo>
                <a:cubicBezTo>
                  <a:pt x="3809762" y="9750993"/>
                  <a:pt x="3822416" y="9763647"/>
                  <a:pt x="3835066" y="9776301"/>
                </a:cubicBezTo>
                <a:cubicBezTo>
                  <a:pt x="3835066" y="9776301"/>
                  <a:pt x="3873026" y="9814262"/>
                  <a:pt x="3873026" y="9801610"/>
                </a:cubicBezTo>
                <a:lnTo>
                  <a:pt x="3910990" y="9839571"/>
                </a:lnTo>
                <a:cubicBezTo>
                  <a:pt x="3923640" y="9852224"/>
                  <a:pt x="3923640" y="9852224"/>
                  <a:pt x="3936296" y="9852222"/>
                </a:cubicBezTo>
                <a:cubicBezTo>
                  <a:pt x="3936298" y="9864876"/>
                  <a:pt x="3948950" y="9864876"/>
                  <a:pt x="3961601" y="9877532"/>
                </a:cubicBezTo>
                <a:cubicBezTo>
                  <a:pt x="3961601" y="9877532"/>
                  <a:pt x="3986910" y="9890182"/>
                  <a:pt x="3999564" y="9902836"/>
                </a:cubicBezTo>
                <a:cubicBezTo>
                  <a:pt x="4037526" y="9953451"/>
                  <a:pt x="4075487" y="9966108"/>
                  <a:pt x="4113444" y="10004066"/>
                </a:cubicBezTo>
                <a:cubicBezTo>
                  <a:pt x="4138752" y="10016718"/>
                  <a:pt x="4164058" y="10042026"/>
                  <a:pt x="4176716" y="10054680"/>
                </a:cubicBezTo>
                <a:cubicBezTo>
                  <a:pt x="4202021" y="10067332"/>
                  <a:pt x="4227329" y="10092639"/>
                  <a:pt x="4239982" y="10105293"/>
                </a:cubicBezTo>
                <a:cubicBezTo>
                  <a:pt x="4277945" y="10143254"/>
                  <a:pt x="4328554" y="10168562"/>
                  <a:pt x="4341209" y="10181214"/>
                </a:cubicBezTo>
                <a:cubicBezTo>
                  <a:pt x="4353864" y="10168563"/>
                  <a:pt x="4290594" y="10155908"/>
                  <a:pt x="4328555" y="10143254"/>
                </a:cubicBezTo>
                <a:lnTo>
                  <a:pt x="4328555" y="10155908"/>
                </a:lnTo>
                <a:cubicBezTo>
                  <a:pt x="4353864" y="10168563"/>
                  <a:pt x="4366518" y="10181214"/>
                  <a:pt x="4391824" y="10181214"/>
                </a:cubicBezTo>
                <a:lnTo>
                  <a:pt x="4391824" y="10168562"/>
                </a:lnTo>
                <a:lnTo>
                  <a:pt x="4404478" y="10168562"/>
                </a:lnTo>
                <a:lnTo>
                  <a:pt x="4404476" y="10181214"/>
                </a:lnTo>
                <a:lnTo>
                  <a:pt x="4417134" y="10193868"/>
                </a:lnTo>
                <a:cubicBezTo>
                  <a:pt x="4448766" y="10206520"/>
                  <a:pt x="4477236" y="10225500"/>
                  <a:pt x="4504126" y="10246062"/>
                </a:cubicBezTo>
                <a:lnTo>
                  <a:pt x="4555560" y="10287000"/>
                </a:lnTo>
                <a:lnTo>
                  <a:pt x="4347497" y="10287000"/>
                </a:lnTo>
                <a:lnTo>
                  <a:pt x="4341209" y="10282443"/>
                </a:lnTo>
                <a:cubicBezTo>
                  <a:pt x="4252636" y="10231826"/>
                  <a:pt x="4176714" y="10168562"/>
                  <a:pt x="4088141" y="10105290"/>
                </a:cubicBezTo>
                <a:cubicBezTo>
                  <a:pt x="4088138" y="10101074"/>
                  <a:pt x="4088140" y="10096856"/>
                  <a:pt x="4088136" y="10092639"/>
                </a:cubicBezTo>
                <a:cubicBezTo>
                  <a:pt x="4050179" y="10067332"/>
                  <a:pt x="4012217" y="10029374"/>
                  <a:pt x="3974256" y="10004066"/>
                </a:cubicBezTo>
                <a:lnTo>
                  <a:pt x="3974255" y="9991412"/>
                </a:lnTo>
                <a:lnTo>
                  <a:pt x="3974255" y="9978758"/>
                </a:lnTo>
                <a:lnTo>
                  <a:pt x="3961601" y="9966108"/>
                </a:lnTo>
                <a:lnTo>
                  <a:pt x="3948950" y="9953451"/>
                </a:lnTo>
                <a:lnTo>
                  <a:pt x="3936296" y="9953451"/>
                </a:lnTo>
                <a:cubicBezTo>
                  <a:pt x="3936296" y="9953451"/>
                  <a:pt x="3936296" y="9966106"/>
                  <a:pt x="3948952" y="9966104"/>
                </a:cubicBezTo>
                <a:lnTo>
                  <a:pt x="3961601" y="9978758"/>
                </a:lnTo>
                <a:lnTo>
                  <a:pt x="3948950" y="9991412"/>
                </a:lnTo>
                <a:cubicBezTo>
                  <a:pt x="3910990" y="9953451"/>
                  <a:pt x="3873028" y="9915490"/>
                  <a:pt x="3835066" y="9890182"/>
                </a:cubicBezTo>
                <a:cubicBezTo>
                  <a:pt x="3835067" y="9877528"/>
                  <a:pt x="3822413" y="9877532"/>
                  <a:pt x="3822413" y="9877532"/>
                </a:cubicBezTo>
                <a:cubicBezTo>
                  <a:pt x="3822414" y="9873314"/>
                  <a:pt x="3822414" y="9869094"/>
                  <a:pt x="3822416" y="9864876"/>
                </a:cubicBezTo>
                <a:lnTo>
                  <a:pt x="3784448" y="9826916"/>
                </a:lnTo>
                <a:cubicBezTo>
                  <a:pt x="3784448" y="9826916"/>
                  <a:pt x="3784451" y="9814262"/>
                  <a:pt x="3771798" y="9814262"/>
                </a:cubicBezTo>
                <a:cubicBezTo>
                  <a:pt x="3771802" y="9801610"/>
                  <a:pt x="3759146" y="9801610"/>
                  <a:pt x="3759143" y="9788956"/>
                </a:cubicBezTo>
                <a:cubicBezTo>
                  <a:pt x="3746490" y="9788956"/>
                  <a:pt x="3746489" y="9776301"/>
                  <a:pt x="3733834" y="9763647"/>
                </a:cubicBezTo>
                <a:lnTo>
                  <a:pt x="3721186" y="9763647"/>
                </a:lnTo>
                <a:lnTo>
                  <a:pt x="3721187" y="9750996"/>
                </a:lnTo>
                <a:lnTo>
                  <a:pt x="3708530" y="9750996"/>
                </a:lnTo>
                <a:lnTo>
                  <a:pt x="3670571" y="9713032"/>
                </a:lnTo>
                <a:lnTo>
                  <a:pt x="3683226" y="9713036"/>
                </a:lnTo>
                <a:cubicBezTo>
                  <a:pt x="3632610" y="9662421"/>
                  <a:pt x="3607301" y="9649768"/>
                  <a:pt x="3556684" y="9573846"/>
                </a:cubicBezTo>
                <a:cubicBezTo>
                  <a:pt x="3569340" y="9611808"/>
                  <a:pt x="3556688" y="9608644"/>
                  <a:pt x="3534545" y="9589662"/>
                </a:cubicBezTo>
                <a:lnTo>
                  <a:pt x="3531419" y="9586632"/>
                </a:lnTo>
                <a:cubicBezTo>
                  <a:pt x="3531408" y="9586588"/>
                  <a:pt x="3531394" y="9586545"/>
                  <a:pt x="3531382" y="9586500"/>
                </a:cubicBezTo>
                <a:lnTo>
                  <a:pt x="3531150" y="9586378"/>
                </a:lnTo>
                <a:lnTo>
                  <a:pt x="3504850" y="9560888"/>
                </a:lnTo>
                <a:lnTo>
                  <a:pt x="3506069" y="9561192"/>
                </a:lnTo>
                <a:lnTo>
                  <a:pt x="3518723" y="9573846"/>
                </a:lnTo>
                <a:cubicBezTo>
                  <a:pt x="3518723" y="9573846"/>
                  <a:pt x="3531382" y="9586500"/>
                  <a:pt x="3531383" y="9573843"/>
                </a:cubicBezTo>
                <a:lnTo>
                  <a:pt x="3531382" y="9561192"/>
                </a:lnTo>
                <a:cubicBezTo>
                  <a:pt x="3506072" y="9535886"/>
                  <a:pt x="3493421" y="9510579"/>
                  <a:pt x="3468112" y="9497925"/>
                </a:cubicBezTo>
                <a:lnTo>
                  <a:pt x="3468112" y="9485268"/>
                </a:lnTo>
                <a:lnTo>
                  <a:pt x="3442808" y="9459964"/>
                </a:lnTo>
                <a:lnTo>
                  <a:pt x="3417497" y="9434658"/>
                </a:lnTo>
                <a:close/>
                <a:moveTo>
                  <a:pt x="3012584" y="9257510"/>
                </a:moveTo>
                <a:cubicBezTo>
                  <a:pt x="3018910" y="9263835"/>
                  <a:pt x="3022073" y="9267000"/>
                  <a:pt x="3022073" y="9268580"/>
                </a:cubicBezTo>
                <a:lnTo>
                  <a:pt x="3019736" y="9268968"/>
                </a:lnTo>
                <a:close/>
                <a:moveTo>
                  <a:pt x="2847455" y="8968533"/>
                </a:moveTo>
                <a:lnTo>
                  <a:pt x="2865802" y="8997360"/>
                </a:lnTo>
                <a:lnTo>
                  <a:pt x="2872247" y="9005182"/>
                </a:lnTo>
                <a:lnTo>
                  <a:pt x="2871814" y="9000681"/>
                </a:lnTo>
                <a:cubicBezTo>
                  <a:pt x="2873394" y="8998506"/>
                  <a:pt x="2876558" y="8998902"/>
                  <a:pt x="2879723" y="8999692"/>
                </a:cubicBezTo>
                <a:lnTo>
                  <a:pt x="2882327" y="9000148"/>
                </a:lnTo>
                <a:lnTo>
                  <a:pt x="2884188" y="8997712"/>
                </a:lnTo>
                <a:lnTo>
                  <a:pt x="2885808" y="9000758"/>
                </a:lnTo>
                <a:lnTo>
                  <a:pt x="2887631" y="9001077"/>
                </a:lnTo>
                <a:cubicBezTo>
                  <a:pt x="2889212" y="9000483"/>
                  <a:pt x="2889210" y="8998112"/>
                  <a:pt x="2886047" y="8991786"/>
                </a:cubicBezTo>
                <a:cubicBezTo>
                  <a:pt x="2867069" y="8972806"/>
                  <a:pt x="2862323" y="8982292"/>
                  <a:pt x="2850458" y="8972210"/>
                </a:cubicBezTo>
                <a:close/>
                <a:moveTo>
                  <a:pt x="1261949" y="8958783"/>
                </a:moveTo>
                <a:lnTo>
                  <a:pt x="1262372" y="8959339"/>
                </a:lnTo>
                <a:cubicBezTo>
                  <a:pt x="1264021" y="8962171"/>
                  <a:pt x="1265987" y="8966141"/>
                  <a:pt x="1268305" y="8971461"/>
                </a:cubicBezTo>
                <a:close/>
                <a:moveTo>
                  <a:pt x="1119280" y="8584360"/>
                </a:moveTo>
                <a:lnTo>
                  <a:pt x="1121074" y="8598870"/>
                </a:lnTo>
                <a:cubicBezTo>
                  <a:pt x="1122452" y="8605311"/>
                  <a:pt x="1124435" y="8612043"/>
                  <a:pt x="1126753" y="8617364"/>
                </a:cubicBezTo>
                <a:cubicBezTo>
                  <a:pt x="1132726" y="8622356"/>
                  <a:pt x="1138447" y="8629674"/>
                  <a:pt x="1143751" y="8637490"/>
                </a:cubicBezTo>
                <a:lnTo>
                  <a:pt x="1153022" y="8652268"/>
                </a:lnTo>
                <a:close/>
                <a:moveTo>
                  <a:pt x="993608" y="8563178"/>
                </a:moveTo>
                <a:lnTo>
                  <a:pt x="1001044" y="8596624"/>
                </a:lnTo>
                <a:cubicBezTo>
                  <a:pt x="1023343" y="8643507"/>
                  <a:pt x="968572" y="8547682"/>
                  <a:pt x="978638" y="8602694"/>
                </a:cubicBezTo>
                <a:cubicBezTo>
                  <a:pt x="1037416" y="8731112"/>
                  <a:pt x="1104418" y="8818810"/>
                  <a:pt x="1150966" y="8955356"/>
                </a:cubicBezTo>
                <a:cubicBezTo>
                  <a:pt x="1197725" y="8985993"/>
                  <a:pt x="1236260" y="9057346"/>
                  <a:pt x="1276850" y="9118520"/>
                </a:cubicBezTo>
                <a:cubicBezTo>
                  <a:pt x="1315387" y="9189874"/>
                  <a:pt x="1353923" y="9261231"/>
                  <a:pt x="1396570" y="9312225"/>
                </a:cubicBezTo>
                <a:cubicBezTo>
                  <a:pt x="1364095" y="9263283"/>
                  <a:pt x="1376327" y="9255160"/>
                  <a:pt x="1368209" y="9242926"/>
                </a:cubicBezTo>
                <a:cubicBezTo>
                  <a:pt x="1386500" y="9257217"/>
                  <a:pt x="1388557" y="9247036"/>
                  <a:pt x="1398731" y="9249092"/>
                </a:cubicBezTo>
                <a:cubicBezTo>
                  <a:pt x="1408364" y="9266931"/>
                  <a:pt x="1416862" y="9280566"/>
                  <a:pt x="1424824" y="9291942"/>
                </a:cubicBezTo>
                <a:lnTo>
                  <a:pt x="1437577" y="9308271"/>
                </a:lnTo>
                <a:lnTo>
                  <a:pt x="1426300" y="9285122"/>
                </a:lnTo>
                <a:cubicBezTo>
                  <a:pt x="1417705" y="9267270"/>
                  <a:pt x="1408622" y="9248446"/>
                  <a:pt x="1398241" y="9227676"/>
                </a:cubicBezTo>
                <a:lnTo>
                  <a:pt x="1399595" y="9228166"/>
                </a:lnTo>
                <a:lnTo>
                  <a:pt x="1358393" y="9155026"/>
                </a:lnTo>
                <a:cubicBezTo>
                  <a:pt x="1350428" y="9148370"/>
                  <a:pt x="1333193" y="9120430"/>
                  <a:pt x="1318568" y="9121743"/>
                </a:cubicBezTo>
                <a:cubicBezTo>
                  <a:pt x="1253680" y="8972774"/>
                  <a:pt x="1175336" y="8920834"/>
                  <a:pt x="1090468" y="8795770"/>
                </a:cubicBezTo>
                <a:cubicBezTo>
                  <a:pt x="1081232" y="8754218"/>
                  <a:pt x="1067092" y="8714482"/>
                  <a:pt x="1049606" y="8674704"/>
                </a:cubicBezTo>
                <a:close/>
                <a:moveTo>
                  <a:pt x="978416" y="8451138"/>
                </a:moveTo>
                <a:lnTo>
                  <a:pt x="1037843" y="8567380"/>
                </a:lnTo>
                <a:cubicBezTo>
                  <a:pt x="1065181" y="8615604"/>
                  <a:pt x="1093349" y="8662830"/>
                  <a:pt x="1119851" y="8712051"/>
                </a:cubicBezTo>
                <a:cubicBezTo>
                  <a:pt x="1149687" y="8757285"/>
                  <a:pt x="1179522" y="8802521"/>
                  <a:pt x="1205537" y="8846256"/>
                </a:cubicBezTo>
                <a:lnTo>
                  <a:pt x="1261949" y="8958783"/>
                </a:lnTo>
                <a:lnTo>
                  <a:pt x="1258343" y="8954042"/>
                </a:lnTo>
                <a:cubicBezTo>
                  <a:pt x="1252057" y="8949424"/>
                  <a:pt x="1255998" y="8978095"/>
                  <a:pt x="1262950" y="8994056"/>
                </a:cubicBezTo>
                <a:cubicBezTo>
                  <a:pt x="1286843" y="9014024"/>
                  <a:pt x="1306687" y="9071212"/>
                  <a:pt x="1312042" y="9048618"/>
                </a:cubicBezTo>
                <a:cubicBezTo>
                  <a:pt x="1344847" y="9106488"/>
                  <a:pt x="1362742" y="9136668"/>
                  <a:pt x="1391452" y="9183502"/>
                </a:cubicBezTo>
                <a:lnTo>
                  <a:pt x="1424497" y="9237166"/>
                </a:lnTo>
                <a:lnTo>
                  <a:pt x="1429220" y="9238874"/>
                </a:lnTo>
                <a:lnTo>
                  <a:pt x="1434265" y="9245505"/>
                </a:lnTo>
                <a:lnTo>
                  <a:pt x="1456580" y="9264154"/>
                </a:lnTo>
                <a:cubicBezTo>
                  <a:pt x="1466537" y="9272475"/>
                  <a:pt x="1476492" y="9280796"/>
                  <a:pt x="1488438" y="9290780"/>
                </a:cubicBezTo>
                <a:cubicBezTo>
                  <a:pt x="1499014" y="9326686"/>
                  <a:pt x="1532177" y="9367938"/>
                  <a:pt x="1565340" y="9409190"/>
                </a:cubicBezTo>
                <a:cubicBezTo>
                  <a:pt x="1605166" y="9442467"/>
                  <a:pt x="1630366" y="9477063"/>
                  <a:pt x="1632974" y="9506312"/>
                </a:cubicBezTo>
                <a:cubicBezTo>
                  <a:pt x="1632974" y="9506312"/>
                  <a:pt x="1632974" y="9506312"/>
                  <a:pt x="1626314" y="9514282"/>
                </a:cubicBezTo>
                <a:lnTo>
                  <a:pt x="1611659" y="9502036"/>
                </a:lnTo>
                <a:lnTo>
                  <a:pt x="1622706" y="9517170"/>
                </a:lnTo>
                <a:lnTo>
                  <a:pt x="1722140" y="9649444"/>
                </a:lnTo>
                <a:lnTo>
                  <a:pt x="1730402" y="9674248"/>
                </a:lnTo>
                <a:cubicBezTo>
                  <a:pt x="1730402" y="9674248"/>
                  <a:pt x="1730402" y="9674248"/>
                  <a:pt x="1740784" y="9674248"/>
                </a:cubicBezTo>
                <a:lnTo>
                  <a:pt x="1722140" y="9649444"/>
                </a:lnTo>
                <a:lnTo>
                  <a:pt x="1720020" y="9643092"/>
                </a:lnTo>
                <a:cubicBezTo>
                  <a:pt x="1730402" y="9632706"/>
                  <a:pt x="1740782" y="9643092"/>
                  <a:pt x="1740782" y="9653476"/>
                </a:cubicBezTo>
                <a:cubicBezTo>
                  <a:pt x="1751162" y="9653476"/>
                  <a:pt x="1751162" y="9653476"/>
                  <a:pt x="1751162" y="9653476"/>
                </a:cubicBezTo>
                <a:lnTo>
                  <a:pt x="1657852" y="9494422"/>
                </a:lnTo>
                <a:lnTo>
                  <a:pt x="1559534" y="9346986"/>
                </a:lnTo>
                <a:lnTo>
                  <a:pt x="1533182" y="9310760"/>
                </a:lnTo>
                <a:lnTo>
                  <a:pt x="1529318" y="9301674"/>
                </a:lnTo>
                <a:lnTo>
                  <a:pt x="1470966" y="9214168"/>
                </a:lnTo>
                <a:lnTo>
                  <a:pt x="1207861" y="8762176"/>
                </a:lnTo>
                <a:lnTo>
                  <a:pt x="1204783" y="8758706"/>
                </a:lnTo>
                <a:cubicBezTo>
                  <a:pt x="1197649" y="8751052"/>
                  <a:pt x="1189684" y="8744396"/>
                  <a:pt x="1182371" y="8745052"/>
                </a:cubicBezTo>
                <a:cubicBezTo>
                  <a:pt x="1133705" y="8633324"/>
                  <a:pt x="1077472" y="8576176"/>
                  <a:pt x="1016593" y="8501824"/>
                </a:cubicBezTo>
                <a:close/>
                <a:moveTo>
                  <a:pt x="490171" y="8276537"/>
                </a:moveTo>
                <a:cubicBezTo>
                  <a:pt x="531494" y="8338470"/>
                  <a:pt x="562486" y="8452023"/>
                  <a:pt x="583148" y="8524276"/>
                </a:cubicBezTo>
                <a:cubicBezTo>
                  <a:pt x="614143" y="8513955"/>
                  <a:pt x="676127" y="8637828"/>
                  <a:pt x="676129" y="8689440"/>
                </a:cubicBezTo>
                <a:cubicBezTo>
                  <a:pt x="676130" y="8692881"/>
                  <a:pt x="676129" y="8696324"/>
                  <a:pt x="676130" y="8699764"/>
                </a:cubicBezTo>
                <a:lnTo>
                  <a:pt x="686459" y="8710083"/>
                </a:lnTo>
                <a:cubicBezTo>
                  <a:pt x="686459" y="8720408"/>
                  <a:pt x="676129" y="8720408"/>
                  <a:pt x="676129" y="8720408"/>
                </a:cubicBezTo>
                <a:lnTo>
                  <a:pt x="670654" y="8717283"/>
                </a:lnTo>
                <a:lnTo>
                  <a:pt x="665797" y="8710086"/>
                </a:lnTo>
                <a:cubicBezTo>
                  <a:pt x="665797" y="8710086"/>
                  <a:pt x="665798" y="8712666"/>
                  <a:pt x="667090" y="8715248"/>
                </a:cubicBezTo>
                <a:lnTo>
                  <a:pt x="670654" y="8717283"/>
                </a:lnTo>
                <a:lnTo>
                  <a:pt x="689203" y="8744763"/>
                </a:lnTo>
                <a:cubicBezTo>
                  <a:pt x="712933" y="8777182"/>
                  <a:pt x="738116" y="8808152"/>
                  <a:pt x="769109" y="8885571"/>
                </a:cubicBezTo>
                <a:cubicBezTo>
                  <a:pt x="769103" y="8895892"/>
                  <a:pt x="779438" y="8895892"/>
                  <a:pt x="779438" y="8906216"/>
                </a:cubicBezTo>
                <a:cubicBezTo>
                  <a:pt x="779438" y="8916540"/>
                  <a:pt x="789766" y="8916537"/>
                  <a:pt x="789766" y="8916537"/>
                </a:cubicBezTo>
                <a:cubicBezTo>
                  <a:pt x="789769" y="8937183"/>
                  <a:pt x="789769" y="8937183"/>
                  <a:pt x="779437" y="8937183"/>
                </a:cubicBezTo>
                <a:cubicBezTo>
                  <a:pt x="789769" y="8947508"/>
                  <a:pt x="810430" y="8988798"/>
                  <a:pt x="820763" y="8988798"/>
                </a:cubicBezTo>
                <a:cubicBezTo>
                  <a:pt x="872417" y="9122992"/>
                  <a:pt x="986057" y="9267507"/>
                  <a:pt x="1027381" y="9401702"/>
                </a:cubicBezTo>
                <a:lnTo>
                  <a:pt x="1017050" y="9387624"/>
                </a:lnTo>
                <a:lnTo>
                  <a:pt x="1017052" y="9381058"/>
                </a:lnTo>
                <a:lnTo>
                  <a:pt x="1006720" y="9370732"/>
                </a:lnTo>
                <a:cubicBezTo>
                  <a:pt x="1006720" y="9375896"/>
                  <a:pt x="1009303" y="9378476"/>
                  <a:pt x="1013176" y="9382348"/>
                </a:cubicBezTo>
                <a:lnTo>
                  <a:pt x="1017050" y="9387624"/>
                </a:lnTo>
                <a:lnTo>
                  <a:pt x="1017052" y="9391383"/>
                </a:lnTo>
                <a:cubicBezTo>
                  <a:pt x="1027381" y="9401702"/>
                  <a:pt x="1027381" y="9401702"/>
                  <a:pt x="1027381" y="9412026"/>
                </a:cubicBezTo>
                <a:lnTo>
                  <a:pt x="1017050" y="9412023"/>
                </a:lnTo>
                <a:lnTo>
                  <a:pt x="1008526" y="9402288"/>
                </a:lnTo>
                <a:lnTo>
                  <a:pt x="1006721" y="9391380"/>
                </a:lnTo>
                <a:cubicBezTo>
                  <a:pt x="1006721" y="9396542"/>
                  <a:pt x="1006720" y="9399122"/>
                  <a:pt x="1008011" y="9401702"/>
                </a:cubicBezTo>
                <a:lnTo>
                  <a:pt x="1008526" y="9402288"/>
                </a:lnTo>
                <a:lnTo>
                  <a:pt x="1010108" y="9411862"/>
                </a:lnTo>
                <a:cubicBezTo>
                  <a:pt x="1016405" y="9436542"/>
                  <a:pt x="1029964" y="9471380"/>
                  <a:pt x="1037713" y="9494604"/>
                </a:cubicBezTo>
                <a:lnTo>
                  <a:pt x="1037713" y="9484281"/>
                </a:lnTo>
                <a:cubicBezTo>
                  <a:pt x="1037713" y="9484281"/>
                  <a:pt x="1048043" y="9494606"/>
                  <a:pt x="1048045" y="9504932"/>
                </a:cubicBezTo>
                <a:lnTo>
                  <a:pt x="1058374" y="9515253"/>
                </a:lnTo>
                <a:cubicBezTo>
                  <a:pt x="1097114" y="9592671"/>
                  <a:pt x="1141667" y="9658476"/>
                  <a:pt x="1192031" y="9708318"/>
                </a:cubicBezTo>
                <a:lnTo>
                  <a:pt x="1234499" y="9744334"/>
                </a:lnTo>
                <a:lnTo>
                  <a:pt x="1235294" y="9747512"/>
                </a:lnTo>
                <a:cubicBezTo>
                  <a:pt x="1236584" y="9750092"/>
                  <a:pt x="1239166" y="9752673"/>
                  <a:pt x="1244333" y="9752674"/>
                </a:cubicBezTo>
                <a:lnTo>
                  <a:pt x="1254664" y="9762996"/>
                </a:lnTo>
                <a:cubicBezTo>
                  <a:pt x="1264996" y="9752672"/>
                  <a:pt x="1285657" y="9783639"/>
                  <a:pt x="1306319" y="9814608"/>
                </a:cubicBezTo>
                <a:cubicBezTo>
                  <a:pt x="1295989" y="9824932"/>
                  <a:pt x="1285657" y="9804284"/>
                  <a:pt x="1285657" y="9804284"/>
                </a:cubicBezTo>
                <a:lnTo>
                  <a:pt x="1285658" y="9814605"/>
                </a:lnTo>
                <a:lnTo>
                  <a:pt x="1285658" y="9824930"/>
                </a:lnTo>
                <a:lnTo>
                  <a:pt x="1275326" y="9814608"/>
                </a:lnTo>
                <a:cubicBezTo>
                  <a:pt x="1295987" y="9845578"/>
                  <a:pt x="1285658" y="9845577"/>
                  <a:pt x="1316651" y="9886866"/>
                </a:cubicBezTo>
                <a:lnTo>
                  <a:pt x="1316650" y="9876544"/>
                </a:lnTo>
                <a:lnTo>
                  <a:pt x="1306318" y="9866220"/>
                </a:lnTo>
                <a:lnTo>
                  <a:pt x="1306319" y="9855898"/>
                </a:lnTo>
                <a:cubicBezTo>
                  <a:pt x="1316650" y="9855898"/>
                  <a:pt x="1326980" y="9866220"/>
                  <a:pt x="1326982" y="9876542"/>
                </a:cubicBezTo>
                <a:lnTo>
                  <a:pt x="1337312" y="9886866"/>
                </a:lnTo>
                <a:cubicBezTo>
                  <a:pt x="1357973" y="9886864"/>
                  <a:pt x="1388966" y="9917835"/>
                  <a:pt x="1430291" y="9959126"/>
                </a:cubicBezTo>
                <a:cubicBezTo>
                  <a:pt x="1461284" y="10000414"/>
                  <a:pt x="1492277" y="10052030"/>
                  <a:pt x="1502608" y="10082998"/>
                </a:cubicBezTo>
                <a:lnTo>
                  <a:pt x="1512938" y="10082996"/>
                </a:lnTo>
                <a:cubicBezTo>
                  <a:pt x="1512938" y="10082996"/>
                  <a:pt x="1523270" y="10093316"/>
                  <a:pt x="1523272" y="10103638"/>
                </a:cubicBezTo>
                <a:lnTo>
                  <a:pt x="1533602" y="10103642"/>
                </a:lnTo>
                <a:lnTo>
                  <a:pt x="1533600" y="10113968"/>
                </a:lnTo>
                <a:cubicBezTo>
                  <a:pt x="1554262" y="10144932"/>
                  <a:pt x="1564594" y="10134608"/>
                  <a:pt x="1585256" y="10175902"/>
                </a:cubicBezTo>
                <a:cubicBezTo>
                  <a:pt x="1585256" y="10196548"/>
                  <a:pt x="1564594" y="10165578"/>
                  <a:pt x="1554262" y="10165578"/>
                </a:cubicBezTo>
                <a:lnTo>
                  <a:pt x="1554263" y="10175902"/>
                </a:lnTo>
                <a:cubicBezTo>
                  <a:pt x="1554262" y="10186224"/>
                  <a:pt x="1543931" y="10175902"/>
                  <a:pt x="1543931" y="10165578"/>
                </a:cubicBezTo>
                <a:lnTo>
                  <a:pt x="1533600" y="10165576"/>
                </a:lnTo>
                <a:cubicBezTo>
                  <a:pt x="1554263" y="10196548"/>
                  <a:pt x="1585254" y="10227514"/>
                  <a:pt x="1605917" y="10248159"/>
                </a:cubicBezTo>
                <a:lnTo>
                  <a:pt x="1626580" y="10227514"/>
                </a:lnTo>
                <a:lnTo>
                  <a:pt x="1705960" y="10287000"/>
                </a:lnTo>
                <a:lnTo>
                  <a:pt x="1582592" y="10287000"/>
                </a:lnTo>
                <a:lnTo>
                  <a:pt x="1543931" y="10237834"/>
                </a:lnTo>
                <a:cubicBezTo>
                  <a:pt x="1505190" y="10188802"/>
                  <a:pt x="1466448" y="10139770"/>
                  <a:pt x="1430290" y="10093320"/>
                </a:cubicBezTo>
                <a:cubicBezTo>
                  <a:pt x="1388968" y="10052031"/>
                  <a:pt x="1326980" y="9979772"/>
                  <a:pt x="1275326" y="9897192"/>
                </a:cubicBezTo>
                <a:cubicBezTo>
                  <a:pt x="1213340" y="9824930"/>
                  <a:pt x="1172015" y="9742350"/>
                  <a:pt x="1151353" y="9690735"/>
                </a:cubicBezTo>
                <a:cubicBezTo>
                  <a:pt x="1110031" y="9639123"/>
                  <a:pt x="1068707" y="9577190"/>
                  <a:pt x="1048043" y="9525574"/>
                </a:cubicBezTo>
                <a:lnTo>
                  <a:pt x="1037713" y="9515253"/>
                </a:lnTo>
                <a:cubicBezTo>
                  <a:pt x="1027381" y="9504928"/>
                  <a:pt x="1027381" y="9504928"/>
                  <a:pt x="1027381" y="9494606"/>
                </a:cubicBezTo>
                <a:cubicBezTo>
                  <a:pt x="924071" y="9350090"/>
                  <a:pt x="872417" y="9226216"/>
                  <a:pt x="800101" y="9071380"/>
                </a:cubicBezTo>
                <a:lnTo>
                  <a:pt x="769108" y="9102346"/>
                </a:lnTo>
                <a:cubicBezTo>
                  <a:pt x="748444" y="9092025"/>
                  <a:pt x="738113" y="9071378"/>
                  <a:pt x="717451" y="9050732"/>
                </a:cubicBezTo>
                <a:cubicBezTo>
                  <a:pt x="727783" y="9061056"/>
                  <a:pt x="727783" y="9071378"/>
                  <a:pt x="727783" y="9071378"/>
                </a:cubicBezTo>
                <a:cubicBezTo>
                  <a:pt x="738113" y="9081700"/>
                  <a:pt x="738113" y="9081700"/>
                  <a:pt x="738113" y="9092025"/>
                </a:cubicBezTo>
                <a:lnTo>
                  <a:pt x="727783" y="9081700"/>
                </a:lnTo>
                <a:cubicBezTo>
                  <a:pt x="717451" y="9071380"/>
                  <a:pt x="717451" y="9061056"/>
                  <a:pt x="717451" y="9061056"/>
                </a:cubicBezTo>
                <a:lnTo>
                  <a:pt x="707120" y="9050734"/>
                </a:lnTo>
                <a:cubicBezTo>
                  <a:pt x="696790" y="9030088"/>
                  <a:pt x="686458" y="9009442"/>
                  <a:pt x="676127" y="8999120"/>
                </a:cubicBezTo>
                <a:lnTo>
                  <a:pt x="676127" y="8988798"/>
                </a:lnTo>
                <a:lnTo>
                  <a:pt x="676127" y="8978474"/>
                </a:lnTo>
                <a:lnTo>
                  <a:pt x="683875" y="8978474"/>
                </a:lnTo>
                <a:lnTo>
                  <a:pt x="686458" y="8988795"/>
                </a:lnTo>
                <a:lnTo>
                  <a:pt x="686458" y="8978476"/>
                </a:lnTo>
                <a:lnTo>
                  <a:pt x="683875" y="8978474"/>
                </a:lnTo>
                <a:lnTo>
                  <a:pt x="681293" y="8968152"/>
                </a:lnTo>
                <a:cubicBezTo>
                  <a:pt x="681292" y="8962992"/>
                  <a:pt x="681292" y="8957829"/>
                  <a:pt x="676127" y="8947508"/>
                </a:cubicBezTo>
                <a:cubicBezTo>
                  <a:pt x="686458" y="8916540"/>
                  <a:pt x="707120" y="8978474"/>
                  <a:pt x="727783" y="8978476"/>
                </a:cubicBezTo>
                <a:cubicBezTo>
                  <a:pt x="707122" y="8926862"/>
                  <a:pt x="717451" y="8916540"/>
                  <a:pt x="707120" y="8895896"/>
                </a:cubicBezTo>
                <a:lnTo>
                  <a:pt x="717451" y="8885571"/>
                </a:lnTo>
                <a:lnTo>
                  <a:pt x="707120" y="8885571"/>
                </a:lnTo>
                <a:lnTo>
                  <a:pt x="707120" y="8875250"/>
                </a:lnTo>
                <a:cubicBezTo>
                  <a:pt x="696791" y="8864928"/>
                  <a:pt x="696791" y="8864928"/>
                  <a:pt x="707122" y="8864925"/>
                </a:cubicBezTo>
                <a:cubicBezTo>
                  <a:pt x="707122" y="8861484"/>
                  <a:pt x="707122" y="8858044"/>
                  <a:pt x="707123" y="8854604"/>
                </a:cubicBezTo>
                <a:cubicBezTo>
                  <a:pt x="665801" y="8782344"/>
                  <a:pt x="624473" y="8720408"/>
                  <a:pt x="645137" y="8699764"/>
                </a:cubicBezTo>
                <a:lnTo>
                  <a:pt x="655465" y="8699762"/>
                </a:lnTo>
                <a:cubicBezTo>
                  <a:pt x="645137" y="8699764"/>
                  <a:pt x="645136" y="8689440"/>
                  <a:pt x="645136" y="8689440"/>
                </a:cubicBezTo>
                <a:cubicBezTo>
                  <a:pt x="634807" y="8689443"/>
                  <a:pt x="634804" y="8668796"/>
                  <a:pt x="624473" y="8658474"/>
                </a:cubicBezTo>
                <a:cubicBezTo>
                  <a:pt x="624472" y="8648150"/>
                  <a:pt x="624472" y="8648150"/>
                  <a:pt x="634804" y="8648150"/>
                </a:cubicBezTo>
                <a:cubicBezTo>
                  <a:pt x="603811" y="8637828"/>
                  <a:pt x="572818" y="8575892"/>
                  <a:pt x="541826" y="8493312"/>
                </a:cubicBezTo>
                <a:cubicBezTo>
                  <a:pt x="510832" y="8410731"/>
                  <a:pt x="500500" y="8328149"/>
                  <a:pt x="490171" y="8276537"/>
                </a:cubicBezTo>
                <a:close/>
                <a:moveTo>
                  <a:pt x="806632" y="8255612"/>
                </a:moveTo>
                <a:lnTo>
                  <a:pt x="850907" y="8343801"/>
                </a:lnTo>
                <a:cubicBezTo>
                  <a:pt x="869095" y="8411044"/>
                  <a:pt x="903518" y="8502760"/>
                  <a:pt x="935992" y="8551696"/>
                </a:cubicBezTo>
                <a:cubicBezTo>
                  <a:pt x="936073" y="8511982"/>
                  <a:pt x="954359" y="8529584"/>
                  <a:pt x="969526" y="8533143"/>
                </a:cubicBezTo>
                <a:lnTo>
                  <a:pt x="976687" y="8531121"/>
                </a:lnTo>
                <a:lnTo>
                  <a:pt x="917057" y="8420546"/>
                </a:lnTo>
                <a:cubicBezTo>
                  <a:pt x="892441" y="8373114"/>
                  <a:pt x="867602" y="8321903"/>
                  <a:pt x="844099" y="8265042"/>
                </a:cubicBezTo>
                <a:cubicBezTo>
                  <a:pt x="840083" y="8281989"/>
                  <a:pt x="820424" y="8263022"/>
                  <a:pt x="808037" y="8255841"/>
                </a:cubicBezTo>
                <a:close/>
                <a:moveTo>
                  <a:pt x="2503470" y="8056143"/>
                </a:moveTo>
                <a:lnTo>
                  <a:pt x="2519093" y="8080730"/>
                </a:lnTo>
                <a:cubicBezTo>
                  <a:pt x="2512766" y="8074404"/>
                  <a:pt x="2506439" y="8064915"/>
                  <a:pt x="2503277" y="8057009"/>
                </a:cubicBezTo>
                <a:cubicBezTo>
                  <a:pt x="2503342" y="8056721"/>
                  <a:pt x="2503406" y="8056431"/>
                  <a:pt x="2503470" y="8056143"/>
                </a:cubicBezTo>
                <a:close/>
                <a:moveTo>
                  <a:pt x="764668" y="8009342"/>
                </a:moveTo>
                <a:lnTo>
                  <a:pt x="763417" y="8021661"/>
                </a:lnTo>
                <a:cubicBezTo>
                  <a:pt x="796582" y="8062913"/>
                  <a:pt x="800495" y="8106791"/>
                  <a:pt x="834965" y="8162667"/>
                </a:cubicBezTo>
                <a:cubicBezTo>
                  <a:pt x="834830" y="8243760"/>
                  <a:pt x="875959" y="8291669"/>
                  <a:pt x="931577" y="8419358"/>
                </a:cubicBezTo>
                <a:cubicBezTo>
                  <a:pt x="938237" y="8411388"/>
                  <a:pt x="943885" y="8412724"/>
                  <a:pt x="948700" y="8415056"/>
                </a:cubicBezTo>
                <a:lnTo>
                  <a:pt x="953120" y="8415668"/>
                </a:lnTo>
                <a:lnTo>
                  <a:pt x="913409" y="8298012"/>
                </a:lnTo>
                <a:cubicBezTo>
                  <a:pt x="878441" y="8218455"/>
                  <a:pt x="830095" y="8138715"/>
                  <a:pt x="780862" y="8043854"/>
                </a:cubicBezTo>
                <a:close/>
                <a:moveTo>
                  <a:pt x="2215406" y="7954197"/>
                </a:moveTo>
                <a:cubicBezTo>
                  <a:pt x="2215409" y="7966851"/>
                  <a:pt x="2215409" y="7966851"/>
                  <a:pt x="2228060" y="7966851"/>
                </a:cubicBezTo>
                <a:cubicBezTo>
                  <a:pt x="2215408" y="7979505"/>
                  <a:pt x="2202754" y="7966848"/>
                  <a:pt x="2215406" y="7954197"/>
                </a:cubicBezTo>
                <a:close/>
                <a:moveTo>
                  <a:pt x="3442472" y="7922889"/>
                </a:moveTo>
                <a:lnTo>
                  <a:pt x="3452306" y="7931229"/>
                </a:lnTo>
                <a:cubicBezTo>
                  <a:pt x="3447140" y="7931228"/>
                  <a:pt x="3444560" y="7928648"/>
                  <a:pt x="3443267" y="7926066"/>
                </a:cubicBezTo>
                <a:close/>
                <a:moveTo>
                  <a:pt x="633680" y="7810980"/>
                </a:moveTo>
                <a:lnTo>
                  <a:pt x="657178" y="7880034"/>
                </a:lnTo>
                <a:lnTo>
                  <a:pt x="662339" y="7894485"/>
                </a:lnTo>
                <a:lnTo>
                  <a:pt x="663355" y="7877766"/>
                </a:lnTo>
                <a:lnTo>
                  <a:pt x="662722" y="7877663"/>
                </a:lnTo>
                <a:close/>
                <a:moveTo>
                  <a:pt x="2312033" y="7793150"/>
                </a:moveTo>
                <a:lnTo>
                  <a:pt x="2329289" y="7802352"/>
                </a:lnTo>
                <a:cubicBezTo>
                  <a:pt x="2316636" y="7802355"/>
                  <a:pt x="2329290" y="7815009"/>
                  <a:pt x="2329290" y="7827662"/>
                </a:cubicBezTo>
                <a:lnTo>
                  <a:pt x="2316635" y="7815006"/>
                </a:lnTo>
                <a:lnTo>
                  <a:pt x="2316636" y="7802355"/>
                </a:lnTo>
                <a:close/>
                <a:moveTo>
                  <a:pt x="2296450" y="7769516"/>
                </a:moveTo>
                <a:lnTo>
                  <a:pt x="2303980" y="7777047"/>
                </a:lnTo>
                <a:lnTo>
                  <a:pt x="2312033" y="7793150"/>
                </a:lnTo>
                <a:lnTo>
                  <a:pt x="2308530" y="7791284"/>
                </a:lnTo>
                <a:close/>
                <a:moveTo>
                  <a:pt x="2276478" y="7726433"/>
                </a:moveTo>
                <a:lnTo>
                  <a:pt x="2286584" y="7751738"/>
                </a:lnTo>
                <a:lnTo>
                  <a:pt x="2296450" y="7769516"/>
                </a:lnTo>
                <a:lnTo>
                  <a:pt x="2291328" y="7764395"/>
                </a:lnTo>
                <a:cubicBezTo>
                  <a:pt x="2291328" y="7751738"/>
                  <a:pt x="2278673" y="7739090"/>
                  <a:pt x="2266022" y="7726434"/>
                </a:cubicBezTo>
                <a:close/>
                <a:moveTo>
                  <a:pt x="2268472" y="7706363"/>
                </a:moveTo>
                <a:lnTo>
                  <a:pt x="2278674" y="7726434"/>
                </a:lnTo>
                <a:lnTo>
                  <a:pt x="2276478" y="7726433"/>
                </a:lnTo>
                <a:close/>
                <a:moveTo>
                  <a:pt x="3206446" y="7625214"/>
                </a:moveTo>
                <a:lnTo>
                  <a:pt x="3235355" y="7673157"/>
                </a:lnTo>
                <a:cubicBezTo>
                  <a:pt x="3235355" y="7683482"/>
                  <a:pt x="3235355" y="7683482"/>
                  <a:pt x="3245688" y="7693805"/>
                </a:cubicBezTo>
                <a:cubicBezTo>
                  <a:pt x="3245688" y="7704126"/>
                  <a:pt x="3256018" y="7704129"/>
                  <a:pt x="3256018" y="7704129"/>
                </a:cubicBezTo>
                <a:cubicBezTo>
                  <a:pt x="3276682" y="7755744"/>
                  <a:pt x="3318005" y="7817678"/>
                  <a:pt x="3359327" y="7869293"/>
                </a:cubicBezTo>
                <a:cubicBezTo>
                  <a:pt x="3379990" y="7920902"/>
                  <a:pt x="3421314" y="8003487"/>
                  <a:pt x="3483299" y="8075745"/>
                </a:cubicBezTo>
                <a:cubicBezTo>
                  <a:pt x="3534956" y="8158326"/>
                  <a:pt x="3596940" y="8230581"/>
                  <a:pt x="3638266" y="8271875"/>
                </a:cubicBezTo>
                <a:lnTo>
                  <a:pt x="3778586" y="8450318"/>
                </a:lnTo>
                <a:lnTo>
                  <a:pt x="3799856" y="8410686"/>
                </a:lnTo>
                <a:lnTo>
                  <a:pt x="3796932" y="8407347"/>
                </a:lnTo>
                <a:lnTo>
                  <a:pt x="3739514" y="8350320"/>
                </a:lnTo>
                <a:cubicBezTo>
                  <a:pt x="3718596" y="8331752"/>
                  <a:pt x="3703464" y="8307914"/>
                  <a:pt x="3695316" y="8279910"/>
                </a:cubicBezTo>
                <a:cubicBezTo>
                  <a:pt x="3694896" y="8262531"/>
                  <a:pt x="3694476" y="8245152"/>
                  <a:pt x="3694056" y="8227773"/>
                </a:cubicBezTo>
                <a:lnTo>
                  <a:pt x="3682170" y="8203487"/>
                </a:lnTo>
                <a:cubicBezTo>
                  <a:pt x="3669258" y="8181552"/>
                  <a:pt x="3653760" y="8158323"/>
                  <a:pt x="3638266" y="8137679"/>
                </a:cubicBezTo>
                <a:cubicBezTo>
                  <a:pt x="3596942" y="8096387"/>
                  <a:pt x="3565948" y="8065419"/>
                  <a:pt x="3545285" y="8065419"/>
                </a:cubicBezTo>
                <a:cubicBezTo>
                  <a:pt x="3545285" y="8055099"/>
                  <a:pt x="3534954" y="8055099"/>
                  <a:pt x="3534954" y="8055099"/>
                </a:cubicBezTo>
                <a:cubicBezTo>
                  <a:pt x="3534956" y="8044778"/>
                  <a:pt x="3524626" y="8034453"/>
                  <a:pt x="3514292" y="8034456"/>
                </a:cubicBezTo>
                <a:lnTo>
                  <a:pt x="3514294" y="8044778"/>
                </a:lnTo>
                <a:lnTo>
                  <a:pt x="3524627" y="8055099"/>
                </a:lnTo>
                <a:lnTo>
                  <a:pt x="3524626" y="8065421"/>
                </a:lnTo>
                <a:cubicBezTo>
                  <a:pt x="3493634" y="8024127"/>
                  <a:pt x="3503962" y="8024130"/>
                  <a:pt x="3483299" y="7993160"/>
                </a:cubicBezTo>
                <a:lnTo>
                  <a:pt x="3493632" y="8003487"/>
                </a:lnTo>
                <a:lnTo>
                  <a:pt x="3493634" y="7993163"/>
                </a:lnTo>
                <a:lnTo>
                  <a:pt x="3493632" y="7982841"/>
                </a:lnTo>
                <a:cubicBezTo>
                  <a:pt x="3493632" y="7982841"/>
                  <a:pt x="3503962" y="8003487"/>
                  <a:pt x="3514292" y="7993163"/>
                </a:cubicBezTo>
                <a:cubicBezTo>
                  <a:pt x="3493632" y="7962194"/>
                  <a:pt x="3472968" y="7931226"/>
                  <a:pt x="3462640" y="7941551"/>
                </a:cubicBezTo>
                <a:cubicBezTo>
                  <a:pt x="3462640" y="7941551"/>
                  <a:pt x="3462640" y="7931229"/>
                  <a:pt x="3452306" y="7931229"/>
                </a:cubicBezTo>
                <a:lnTo>
                  <a:pt x="3452306" y="7920905"/>
                </a:lnTo>
                <a:lnTo>
                  <a:pt x="3452306" y="7910582"/>
                </a:lnTo>
                <a:lnTo>
                  <a:pt x="3441976" y="7920905"/>
                </a:lnTo>
                <a:cubicBezTo>
                  <a:pt x="3442140" y="7921568"/>
                  <a:pt x="3442308" y="7922228"/>
                  <a:pt x="3442472" y="7922889"/>
                </a:cubicBezTo>
                <a:lnTo>
                  <a:pt x="3400006" y="7886874"/>
                </a:lnTo>
                <a:cubicBezTo>
                  <a:pt x="3349642" y="7837032"/>
                  <a:pt x="3305090" y="7771226"/>
                  <a:pt x="3266348" y="7693805"/>
                </a:cubicBezTo>
                <a:cubicBezTo>
                  <a:pt x="3266348" y="7693805"/>
                  <a:pt x="3266348" y="7683482"/>
                  <a:pt x="3256018" y="7683485"/>
                </a:cubicBezTo>
                <a:cubicBezTo>
                  <a:pt x="3256018" y="7673160"/>
                  <a:pt x="3245690" y="7662839"/>
                  <a:pt x="3245690" y="7662839"/>
                </a:cubicBezTo>
                <a:lnTo>
                  <a:pt x="3245688" y="7673162"/>
                </a:lnTo>
                <a:lnTo>
                  <a:pt x="3233204" y="7637403"/>
                </a:lnTo>
                <a:close/>
                <a:moveTo>
                  <a:pt x="3217256" y="7536666"/>
                </a:moveTo>
                <a:lnTo>
                  <a:pt x="3221402" y="7555992"/>
                </a:lnTo>
                <a:lnTo>
                  <a:pt x="3225024" y="7559613"/>
                </a:lnTo>
                <a:lnTo>
                  <a:pt x="3225026" y="7566182"/>
                </a:lnTo>
                <a:lnTo>
                  <a:pt x="3222992" y="7563411"/>
                </a:lnTo>
                <a:lnTo>
                  <a:pt x="3228820" y="7590581"/>
                </a:lnTo>
                <a:lnTo>
                  <a:pt x="3235356" y="7590581"/>
                </a:lnTo>
                <a:cubicBezTo>
                  <a:pt x="3235356" y="7580259"/>
                  <a:pt x="3235356" y="7580259"/>
                  <a:pt x="3225026" y="7569936"/>
                </a:cubicBezTo>
                <a:lnTo>
                  <a:pt x="3225026" y="7566182"/>
                </a:lnTo>
                <a:lnTo>
                  <a:pt x="3235356" y="7580259"/>
                </a:lnTo>
                <a:close/>
                <a:moveTo>
                  <a:pt x="576853" y="7500311"/>
                </a:moveTo>
                <a:lnTo>
                  <a:pt x="576661" y="7505700"/>
                </a:lnTo>
                <a:lnTo>
                  <a:pt x="577664" y="7506488"/>
                </a:lnTo>
                <a:lnTo>
                  <a:pt x="580756" y="7503573"/>
                </a:lnTo>
                <a:close/>
                <a:moveTo>
                  <a:pt x="3058964" y="7357428"/>
                </a:moveTo>
                <a:lnTo>
                  <a:pt x="3110093" y="7465419"/>
                </a:lnTo>
                <a:lnTo>
                  <a:pt x="3147628" y="7527669"/>
                </a:lnTo>
                <a:close/>
                <a:moveTo>
                  <a:pt x="1935281" y="7216802"/>
                </a:moveTo>
                <a:lnTo>
                  <a:pt x="1937030" y="7220294"/>
                </a:lnTo>
                <a:lnTo>
                  <a:pt x="1937028" y="7232948"/>
                </a:lnTo>
                <a:lnTo>
                  <a:pt x="1937028" y="7245597"/>
                </a:lnTo>
                <a:cubicBezTo>
                  <a:pt x="1936446" y="7235999"/>
                  <a:pt x="1935863" y="7226400"/>
                  <a:pt x="1935281" y="7216802"/>
                </a:cubicBezTo>
                <a:close/>
                <a:moveTo>
                  <a:pt x="2891850" y="7157030"/>
                </a:moveTo>
                <a:lnTo>
                  <a:pt x="2894432" y="7157030"/>
                </a:lnTo>
                <a:cubicBezTo>
                  <a:pt x="2894430" y="7160471"/>
                  <a:pt x="2894430" y="7163912"/>
                  <a:pt x="2894429" y="7167353"/>
                </a:cubicBezTo>
                <a:close/>
                <a:moveTo>
                  <a:pt x="404158" y="7137999"/>
                </a:moveTo>
                <a:lnTo>
                  <a:pt x="401374" y="7139007"/>
                </a:lnTo>
                <a:cubicBezTo>
                  <a:pt x="401072" y="7144677"/>
                  <a:pt x="403046" y="7156478"/>
                  <a:pt x="408661" y="7178088"/>
                </a:cubicBezTo>
                <a:lnTo>
                  <a:pt x="412363" y="7181183"/>
                </a:lnTo>
                <a:close/>
                <a:moveTo>
                  <a:pt x="2918046" y="7071500"/>
                </a:moveTo>
                <a:lnTo>
                  <a:pt x="2915096" y="7074452"/>
                </a:lnTo>
                <a:cubicBezTo>
                  <a:pt x="2925426" y="7095093"/>
                  <a:pt x="2915093" y="7105416"/>
                  <a:pt x="2935756" y="7157030"/>
                </a:cubicBezTo>
                <a:cubicBezTo>
                  <a:pt x="2915093" y="7157027"/>
                  <a:pt x="2894432" y="7095093"/>
                  <a:pt x="2884102" y="7126059"/>
                </a:cubicBezTo>
                <a:cubicBezTo>
                  <a:pt x="2889268" y="7136382"/>
                  <a:pt x="2889268" y="7141548"/>
                  <a:pt x="2889268" y="7146705"/>
                </a:cubicBezTo>
                <a:lnTo>
                  <a:pt x="2891850" y="7157030"/>
                </a:lnTo>
                <a:lnTo>
                  <a:pt x="2884104" y="7157030"/>
                </a:lnTo>
                <a:lnTo>
                  <a:pt x="2884104" y="7167354"/>
                </a:lnTo>
                <a:lnTo>
                  <a:pt x="2884104" y="7177674"/>
                </a:lnTo>
                <a:cubicBezTo>
                  <a:pt x="2894432" y="7187996"/>
                  <a:pt x="2904764" y="7208642"/>
                  <a:pt x="2915096" y="7229289"/>
                </a:cubicBezTo>
                <a:lnTo>
                  <a:pt x="2925425" y="7239612"/>
                </a:lnTo>
                <a:cubicBezTo>
                  <a:pt x="2925425" y="7239612"/>
                  <a:pt x="2925425" y="7249932"/>
                  <a:pt x="2935756" y="7260254"/>
                </a:cubicBezTo>
                <a:cubicBezTo>
                  <a:pt x="2935756" y="7260254"/>
                  <a:pt x="2935757" y="7270577"/>
                  <a:pt x="2946089" y="7270578"/>
                </a:cubicBezTo>
                <a:cubicBezTo>
                  <a:pt x="2946089" y="7260257"/>
                  <a:pt x="2946089" y="7260257"/>
                  <a:pt x="2935752" y="7249928"/>
                </a:cubicBezTo>
                <a:cubicBezTo>
                  <a:pt x="2935752" y="7249928"/>
                  <a:pt x="2935756" y="7239608"/>
                  <a:pt x="2925425" y="7229289"/>
                </a:cubicBezTo>
                <a:cubicBezTo>
                  <a:pt x="2946086" y="7249932"/>
                  <a:pt x="2956418" y="7270577"/>
                  <a:pt x="2977079" y="7280901"/>
                </a:cubicBezTo>
                <a:cubicBezTo>
                  <a:pt x="2982244" y="7275741"/>
                  <a:pt x="2982248" y="7265417"/>
                  <a:pt x="2984831" y="7257674"/>
                </a:cubicBezTo>
                <a:lnTo>
                  <a:pt x="3003734" y="7251377"/>
                </a:lnTo>
                <a:lnTo>
                  <a:pt x="2942093" y="7133019"/>
                </a:lnTo>
                <a:close/>
                <a:moveTo>
                  <a:pt x="2915093" y="7063944"/>
                </a:moveTo>
                <a:lnTo>
                  <a:pt x="2915093" y="7064126"/>
                </a:lnTo>
                <a:lnTo>
                  <a:pt x="2915164" y="7064126"/>
                </a:lnTo>
                <a:cubicBezTo>
                  <a:pt x="2915140" y="7064067"/>
                  <a:pt x="2915117" y="7064004"/>
                  <a:pt x="2915093" y="7063944"/>
                </a:cubicBezTo>
                <a:close/>
                <a:moveTo>
                  <a:pt x="2849382" y="6895821"/>
                </a:moveTo>
                <a:lnTo>
                  <a:pt x="2848265" y="6901058"/>
                </a:lnTo>
                <a:cubicBezTo>
                  <a:pt x="2849880" y="6910896"/>
                  <a:pt x="2854398" y="6922835"/>
                  <a:pt x="2860859" y="6936381"/>
                </a:cubicBezTo>
                <a:lnTo>
                  <a:pt x="2875322" y="6962196"/>
                </a:lnTo>
                <a:close/>
                <a:moveTo>
                  <a:pt x="385241" y="6674598"/>
                </a:moveTo>
                <a:lnTo>
                  <a:pt x="385633" y="6679001"/>
                </a:lnTo>
                <a:cubicBezTo>
                  <a:pt x="387103" y="6695453"/>
                  <a:pt x="388735" y="6713736"/>
                  <a:pt x="390691" y="6735674"/>
                </a:cubicBezTo>
                <a:cubicBezTo>
                  <a:pt x="456884" y="6899270"/>
                  <a:pt x="457918" y="7076084"/>
                  <a:pt x="520061" y="7276901"/>
                </a:cubicBezTo>
                <a:cubicBezTo>
                  <a:pt x="513403" y="7284867"/>
                  <a:pt x="523978" y="7320776"/>
                  <a:pt x="526588" y="7350027"/>
                </a:cubicBezTo>
                <a:cubicBezTo>
                  <a:pt x="541213" y="7348715"/>
                  <a:pt x="546431" y="7407216"/>
                  <a:pt x="553093" y="7399248"/>
                </a:cubicBezTo>
                <a:cubicBezTo>
                  <a:pt x="557144" y="7362027"/>
                  <a:pt x="537298" y="7304837"/>
                  <a:pt x="566546" y="7302215"/>
                </a:cubicBezTo>
                <a:cubicBezTo>
                  <a:pt x="606235" y="7416590"/>
                  <a:pt x="611455" y="7475093"/>
                  <a:pt x="616675" y="7533593"/>
                </a:cubicBezTo>
                <a:cubicBezTo>
                  <a:pt x="617654" y="7544562"/>
                  <a:pt x="616568" y="7547885"/>
                  <a:pt x="614161" y="7546719"/>
                </a:cubicBezTo>
                <a:lnTo>
                  <a:pt x="609307" y="7540304"/>
                </a:lnTo>
                <a:lnTo>
                  <a:pt x="620531" y="7570017"/>
                </a:lnTo>
                <a:cubicBezTo>
                  <a:pt x="629965" y="7593128"/>
                  <a:pt x="639236" y="7614408"/>
                  <a:pt x="648503" y="7635690"/>
                </a:cubicBezTo>
                <a:cubicBezTo>
                  <a:pt x="641845" y="7643657"/>
                  <a:pt x="624608" y="7615721"/>
                  <a:pt x="627220" y="7644969"/>
                </a:cubicBezTo>
                <a:cubicBezTo>
                  <a:pt x="660385" y="7686221"/>
                  <a:pt x="664298" y="7730099"/>
                  <a:pt x="698768" y="7785975"/>
                </a:cubicBezTo>
                <a:cubicBezTo>
                  <a:pt x="698737" y="7806249"/>
                  <a:pt x="701281" y="7824449"/>
                  <a:pt x="705985" y="7842338"/>
                </a:cubicBezTo>
                <a:lnTo>
                  <a:pt x="719231" y="7878117"/>
                </a:lnTo>
                <a:lnTo>
                  <a:pt x="727777" y="7870068"/>
                </a:lnTo>
                <a:cubicBezTo>
                  <a:pt x="747623" y="7927256"/>
                  <a:pt x="766162" y="7969820"/>
                  <a:pt x="784700" y="8012382"/>
                </a:cubicBezTo>
                <a:lnTo>
                  <a:pt x="781397" y="8012736"/>
                </a:lnTo>
                <a:lnTo>
                  <a:pt x="795380" y="8042666"/>
                </a:lnTo>
                <a:cubicBezTo>
                  <a:pt x="808700" y="8026727"/>
                  <a:pt x="817970" y="8048009"/>
                  <a:pt x="824632" y="8040041"/>
                </a:cubicBezTo>
                <a:cubicBezTo>
                  <a:pt x="870980" y="8146451"/>
                  <a:pt x="930647" y="8236919"/>
                  <a:pt x="983654" y="8335359"/>
                </a:cubicBezTo>
                <a:lnTo>
                  <a:pt x="1037300" y="8419382"/>
                </a:lnTo>
                <a:lnTo>
                  <a:pt x="972338" y="8288648"/>
                </a:lnTo>
                <a:cubicBezTo>
                  <a:pt x="825709" y="7969799"/>
                  <a:pt x="696904" y="7641530"/>
                  <a:pt x="580660" y="7306610"/>
                </a:cubicBezTo>
                <a:cubicBezTo>
                  <a:pt x="536000" y="7176582"/>
                  <a:pt x="492655" y="7046556"/>
                  <a:pt x="452429" y="6916037"/>
                </a:cubicBezTo>
                <a:close/>
                <a:moveTo>
                  <a:pt x="2698146" y="6455090"/>
                </a:moveTo>
                <a:cubicBezTo>
                  <a:pt x="2708474" y="6506702"/>
                  <a:pt x="2718806" y="6589286"/>
                  <a:pt x="2749798" y="6671862"/>
                </a:cubicBezTo>
                <a:cubicBezTo>
                  <a:pt x="2765296" y="6713156"/>
                  <a:pt x="2780790" y="6749286"/>
                  <a:pt x="2796288" y="6776381"/>
                </a:cubicBezTo>
                <a:lnTo>
                  <a:pt x="2807396" y="6788406"/>
                </a:lnTo>
                <a:lnTo>
                  <a:pt x="2758038" y="6662120"/>
                </a:lnTo>
                <a:lnTo>
                  <a:pt x="2702070" y="6463778"/>
                </a:lnTo>
                <a:close/>
                <a:moveTo>
                  <a:pt x="1578806" y="6051324"/>
                </a:moveTo>
                <a:lnTo>
                  <a:pt x="1578095" y="6052265"/>
                </a:lnTo>
                <a:lnTo>
                  <a:pt x="1579340" y="6053457"/>
                </a:lnTo>
                <a:close/>
                <a:moveTo>
                  <a:pt x="3157676" y="5831444"/>
                </a:moveTo>
                <a:lnTo>
                  <a:pt x="3167154" y="5897463"/>
                </a:lnTo>
                <a:lnTo>
                  <a:pt x="3179536" y="5918415"/>
                </a:lnTo>
                <a:lnTo>
                  <a:pt x="3183389" y="5926548"/>
                </a:lnTo>
                <a:close/>
                <a:moveTo>
                  <a:pt x="1608035" y="5790446"/>
                </a:moveTo>
                <a:lnTo>
                  <a:pt x="1608806" y="5802330"/>
                </a:lnTo>
                <a:lnTo>
                  <a:pt x="1608036" y="5803103"/>
                </a:lnTo>
                <a:close/>
                <a:moveTo>
                  <a:pt x="1620094" y="5777793"/>
                </a:moveTo>
                <a:lnTo>
                  <a:pt x="1620690" y="5777793"/>
                </a:lnTo>
                <a:lnTo>
                  <a:pt x="1620689" y="5790449"/>
                </a:lnTo>
                <a:cubicBezTo>
                  <a:pt x="1620491" y="5786231"/>
                  <a:pt x="1620293" y="5782011"/>
                  <a:pt x="1620094" y="5777793"/>
                </a:cubicBezTo>
                <a:close/>
                <a:moveTo>
                  <a:pt x="987599" y="5658741"/>
                </a:moveTo>
                <a:lnTo>
                  <a:pt x="986690" y="5662070"/>
                </a:lnTo>
                <a:lnTo>
                  <a:pt x="988007" y="5663910"/>
                </a:lnTo>
                <a:close/>
                <a:moveTo>
                  <a:pt x="179521" y="5654276"/>
                </a:moveTo>
                <a:cubicBezTo>
                  <a:pt x="176486" y="5655123"/>
                  <a:pt x="173573" y="5658609"/>
                  <a:pt x="170569" y="5666250"/>
                </a:cubicBezTo>
                <a:cubicBezTo>
                  <a:pt x="185059" y="5746032"/>
                  <a:pt x="196937" y="5796564"/>
                  <a:pt x="203464" y="5869691"/>
                </a:cubicBezTo>
                <a:cubicBezTo>
                  <a:pt x="208685" y="5928194"/>
                  <a:pt x="221867" y="5993349"/>
                  <a:pt x="224344" y="6103695"/>
                </a:cubicBezTo>
                <a:cubicBezTo>
                  <a:pt x="224344" y="6103695"/>
                  <a:pt x="209719" y="6105008"/>
                  <a:pt x="211024" y="6119633"/>
                </a:cubicBezTo>
                <a:cubicBezTo>
                  <a:pt x="233477" y="6206070"/>
                  <a:pt x="224212" y="6184790"/>
                  <a:pt x="245357" y="6256604"/>
                </a:cubicBezTo>
                <a:cubicBezTo>
                  <a:pt x="247969" y="6285855"/>
                  <a:pt x="250579" y="6315104"/>
                  <a:pt x="254494" y="6358982"/>
                </a:cubicBezTo>
                <a:lnTo>
                  <a:pt x="266614" y="6397541"/>
                </a:lnTo>
                <a:lnTo>
                  <a:pt x="260396" y="6349323"/>
                </a:lnTo>
                <a:cubicBezTo>
                  <a:pt x="254164" y="6300128"/>
                  <a:pt x="247931" y="6250931"/>
                  <a:pt x="238729" y="6189101"/>
                </a:cubicBezTo>
                <a:cubicBezTo>
                  <a:pt x="242779" y="6151881"/>
                  <a:pt x="248135" y="6129287"/>
                  <a:pt x="245522" y="6100037"/>
                </a:cubicBezTo>
                <a:cubicBezTo>
                  <a:pt x="235667" y="6030894"/>
                  <a:pt x="227479" y="5959761"/>
                  <a:pt x="221948" y="5887466"/>
                </a:cubicBezTo>
                <a:lnTo>
                  <a:pt x="214630" y="5676320"/>
                </a:lnTo>
                <a:lnTo>
                  <a:pt x="200849" y="5668716"/>
                </a:lnTo>
                <a:cubicBezTo>
                  <a:pt x="192137" y="5661435"/>
                  <a:pt x="185588" y="5652579"/>
                  <a:pt x="179521" y="5654276"/>
                </a:cubicBezTo>
                <a:close/>
                <a:moveTo>
                  <a:pt x="207314" y="5516166"/>
                </a:moveTo>
                <a:lnTo>
                  <a:pt x="207958" y="5528946"/>
                </a:lnTo>
                <a:lnTo>
                  <a:pt x="211150" y="5547980"/>
                </a:lnTo>
                <a:lnTo>
                  <a:pt x="210569" y="5526123"/>
                </a:lnTo>
                <a:close/>
                <a:moveTo>
                  <a:pt x="192424" y="5257115"/>
                </a:moveTo>
                <a:lnTo>
                  <a:pt x="193628" y="5272157"/>
                </a:lnTo>
                <a:lnTo>
                  <a:pt x="191896" y="5279469"/>
                </a:lnTo>
                <a:lnTo>
                  <a:pt x="193616" y="5297948"/>
                </a:lnTo>
                <a:lnTo>
                  <a:pt x="196162" y="5303711"/>
                </a:lnTo>
                <a:lnTo>
                  <a:pt x="193628" y="5272157"/>
                </a:lnTo>
                <a:lnTo>
                  <a:pt x="193729" y="5271741"/>
                </a:lnTo>
                <a:cubicBezTo>
                  <a:pt x="193729" y="5271741"/>
                  <a:pt x="193729" y="5271741"/>
                  <a:pt x="192424" y="5257115"/>
                </a:cubicBezTo>
                <a:close/>
                <a:moveTo>
                  <a:pt x="167189" y="5242794"/>
                </a:moveTo>
                <a:cubicBezTo>
                  <a:pt x="165524" y="5244786"/>
                  <a:pt x="165853" y="5248443"/>
                  <a:pt x="169834" y="5251772"/>
                </a:cubicBezTo>
                <a:cubicBezTo>
                  <a:pt x="167089" y="5303616"/>
                  <a:pt x="170969" y="5367765"/>
                  <a:pt x="174181" y="5434740"/>
                </a:cubicBezTo>
                <a:lnTo>
                  <a:pt x="175744" y="5481300"/>
                </a:lnTo>
                <a:lnTo>
                  <a:pt x="176030" y="5479637"/>
                </a:lnTo>
                <a:cubicBezTo>
                  <a:pt x="178870" y="5470169"/>
                  <a:pt x="182201" y="5466183"/>
                  <a:pt x="181550" y="5458872"/>
                </a:cubicBezTo>
                <a:cubicBezTo>
                  <a:pt x="186184" y="5469513"/>
                  <a:pt x="190166" y="5472840"/>
                  <a:pt x="193984" y="5474340"/>
                </a:cubicBezTo>
                <a:lnTo>
                  <a:pt x="201959" y="5477472"/>
                </a:lnTo>
                <a:lnTo>
                  <a:pt x="196402" y="5432868"/>
                </a:lnTo>
                <a:cubicBezTo>
                  <a:pt x="189137" y="5390691"/>
                  <a:pt x="181877" y="5348513"/>
                  <a:pt x="176849" y="5308184"/>
                </a:cubicBezTo>
                <a:lnTo>
                  <a:pt x="173353" y="5243462"/>
                </a:lnTo>
                <a:close/>
                <a:moveTo>
                  <a:pt x="1645996" y="5183081"/>
                </a:moveTo>
                <a:lnTo>
                  <a:pt x="1645996" y="5195732"/>
                </a:lnTo>
                <a:lnTo>
                  <a:pt x="1633342" y="5195732"/>
                </a:lnTo>
                <a:close/>
                <a:moveTo>
                  <a:pt x="1620689" y="5043891"/>
                </a:moveTo>
                <a:cubicBezTo>
                  <a:pt x="1620690" y="5069196"/>
                  <a:pt x="1620690" y="5107157"/>
                  <a:pt x="1633343" y="5119812"/>
                </a:cubicBezTo>
                <a:cubicBezTo>
                  <a:pt x="1633342" y="5132463"/>
                  <a:pt x="1633343" y="5145120"/>
                  <a:pt x="1620690" y="5145120"/>
                </a:cubicBezTo>
                <a:cubicBezTo>
                  <a:pt x="1620689" y="5157771"/>
                  <a:pt x="1620689" y="5170424"/>
                  <a:pt x="1633342" y="5170424"/>
                </a:cubicBezTo>
                <a:cubicBezTo>
                  <a:pt x="1633343" y="5174643"/>
                  <a:pt x="1633344" y="5178861"/>
                  <a:pt x="1633343" y="5183081"/>
                </a:cubicBezTo>
                <a:cubicBezTo>
                  <a:pt x="1633343" y="5187296"/>
                  <a:pt x="1633342" y="5191514"/>
                  <a:pt x="1633342" y="5195732"/>
                </a:cubicBezTo>
                <a:lnTo>
                  <a:pt x="1633342" y="5208387"/>
                </a:lnTo>
                <a:lnTo>
                  <a:pt x="1633343" y="5221041"/>
                </a:lnTo>
                <a:lnTo>
                  <a:pt x="1645996" y="5221038"/>
                </a:lnTo>
                <a:cubicBezTo>
                  <a:pt x="1645996" y="5284307"/>
                  <a:pt x="1633343" y="5221041"/>
                  <a:pt x="1620689" y="5233692"/>
                </a:cubicBezTo>
                <a:cubicBezTo>
                  <a:pt x="1608036" y="5246345"/>
                  <a:pt x="1620690" y="5259002"/>
                  <a:pt x="1633343" y="5246346"/>
                </a:cubicBezTo>
                <a:cubicBezTo>
                  <a:pt x="1633342" y="5309613"/>
                  <a:pt x="1620689" y="5246345"/>
                  <a:pt x="1620689" y="5284307"/>
                </a:cubicBezTo>
                <a:cubicBezTo>
                  <a:pt x="1620689" y="5284307"/>
                  <a:pt x="1620689" y="5322267"/>
                  <a:pt x="1620694" y="5360228"/>
                </a:cubicBezTo>
                <a:lnTo>
                  <a:pt x="1608036" y="5372882"/>
                </a:lnTo>
                <a:cubicBezTo>
                  <a:pt x="1608036" y="5372882"/>
                  <a:pt x="1608035" y="5385537"/>
                  <a:pt x="1620689" y="5385533"/>
                </a:cubicBezTo>
                <a:lnTo>
                  <a:pt x="1608035" y="5385537"/>
                </a:lnTo>
                <a:cubicBezTo>
                  <a:pt x="1633343" y="5436149"/>
                  <a:pt x="1595381" y="5474111"/>
                  <a:pt x="1620689" y="5512071"/>
                </a:cubicBezTo>
                <a:lnTo>
                  <a:pt x="1620690" y="5524721"/>
                </a:lnTo>
                <a:lnTo>
                  <a:pt x="1620689" y="5550032"/>
                </a:lnTo>
                <a:cubicBezTo>
                  <a:pt x="1620690" y="5562681"/>
                  <a:pt x="1620690" y="5562681"/>
                  <a:pt x="1633342" y="5550032"/>
                </a:cubicBezTo>
                <a:cubicBezTo>
                  <a:pt x="1608035" y="5575335"/>
                  <a:pt x="1620690" y="5613299"/>
                  <a:pt x="1620689" y="5651259"/>
                </a:cubicBezTo>
                <a:cubicBezTo>
                  <a:pt x="1620689" y="5663913"/>
                  <a:pt x="1620689" y="5651259"/>
                  <a:pt x="1608035" y="5651259"/>
                </a:cubicBezTo>
                <a:lnTo>
                  <a:pt x="1608035" y="5663913"/>
                </a:lnTo>
                <a:cubicBezTo>
                  <a:pt x="1608035" y="5676567"/>
                  <a:pt x="1608035" y="5676567"/>
                  <a:pt x="1620689" y="5676567"/>
                </a:cubicBezTo>
                <a:lnTo>
                  <a:pt x="1620689" y="5689218"/>
                </a:lnTo>
                <a:cubicBezTo>
                  <a:pt x="1620690" y="5701871"/>
                  <a:pt x="1620690" y="5701871"/>
                  <a:pt x="1633342" y="5701869"/>
                </a:cubicBezTo>
                <a:cubicBezTo>
                  <a:pt x="1642835" y="5739831"/>
                  <a:pt x="1623851" y="5735088"/>
                  <a:pt x="1619108" y="5757035"/>
                </a:cubicBezTo>
                <a:cubicBezTo>
                  <a:pt x="1619435" y="5763954"/>
                  <a:pt x="1619766" y="5770875"/>
                  <a:pt x="1620094" y="5777793"/>
                </a:cubicBezTo>
                <a:lnTo>
                  <a:pt x="1608035" y="5777793"/>
                </a:lnTo>
                <a:lnTo>
                  <a:pt x="1608036" y="5765139"/>
                </a:lnTo>
                <a:lnTo>
                  <a:pt x="1595382" y="5714528"/>
                </a:lnTo>
                <a:cubicBezTo>
                  <a:pt x="1595382" y="5710310"/>
                  <a:pt x="1595382" y="5706092"/>
                  <a:pt x="1595386" y="5701874"/>
                </a:cubicBezTo>
                <a:lnTo>
                  <a:pt x="1582726" y="5714528"/>
                </a:lnTo>
                <a:cubicBezTo>
                  <a:pt x="1570074" y="5651259"/>
                  <a:pt x="1544766" y="5562684"/>
                  <a:pt x="1557422" y="5499417"/>
                </a:cubicBezTo>
                <a:cubicBezTo>
                  <a:pt x="1570074" y="5499414"/>
                  <a:pt x="1570078" y="5436149"/>
                  <a:pt x="1570076" y="5372882"/>
                </a:cubicBezTo>
                <a:cubicBezTo>
                  <a:pt x="1570076" y="5309618"/>
                  <a:pt x="1582726" y="5259002"/>
                  <a:pt x="1608035" y="5271653"/>
                </a:cubicBezTo>
                <a:cubicBezTo>
                  <a:pt x="1620690" y="5183081"/>
                  <a:pt x="1620690" y="5145120"/>
                  <a:pt x="1620689" y="5043891"/>
                </a:cubicBezTo>
                <a:close/>
                <a:moveTo>
                  <a:pt x="139210" y="4996022"/>
                </a:moveTo>
                <a:lnTo>
                  <a:pt x="139087" y="5001062"/>
                </a:lnTo>
                <a:cubicBezTo>
                  <a:pt x="137144" y="5033484"/>
                  <a:pt x="133681" y="5066966"/>
                  <a:pt x="127640" y="5102522"/>
                </a:cubicBezTo>
                <a:cubicBezTo>
                  <a:pt x="134267" y="5114828"/>
                  <a:pt x="139226" y="5129124"/>
                  <a:pt x="143042" y="5144790"/>
                </a:cubicBezTo>
                <a:lnTo>
                  <a:pt x="144632" y="5154192"/>
                </a:lnTo>
                <a:lnTo>
                  <a:pt x="142862" y="5083734"/>
                </a:lnTo>
                <a:lnTo>
                  <a:pt x="142894" y="5017103"/>
                </a:lnTo>
                <a:close/>
                <a:moveTo>
                  <a:pt x="2966222" y="4796178"/>
                </a:moveTo>
                <a:cubicBezTo>
                  <a:pt x="2943960" y="4811502"/>
                  <a:pt x="2946632" y="4827998"/>
                  <a:pt x="2947385" y="4848713"/>
                </a:cubicBezTo>
                <a:cubicBezTo>
                  <a:pt x="2955606" y="5132568"/>
                  <a:pt x="2968048" y="5418345"/>
                  <a:pt x="3017699" y="5700701"/>
                </a:cubicBezTo>
                <a:cubicBezTo>
                  <a:pt x="3023795" y="5754405"/>
                  <a:pt x="3046768" y="5815799"/>
                  <a:pt x="3017195" y="5858349"/>
                </a:cubicBezTo>
                <a:cubicBezTo>
                  <a:pt x="2968038" y="5932724"/>
                  <a:pt x="2999442" y="5997959"/>
                  <a:pt x="3016649" y="6072003"/>
                </a:cubicBezTo>
                <a:cubicBezTo>
                  <a:pt x="3039366" y="6212220"/>
                  <a:pt x="3071866" y="6350528"/>
                  <a:pt x="3109499" y="6487352"/>
                </a:cubicBezTo>
                <a:lnTo>
                  <a:pt x="3193523" y="6763580"/>
                </a:lnTo>
                <a:lnTo>
                  <a:pt x="3215621" y="6797463"/>
                </a:lnTo>
                <a:cubicBezTo>
                  <a:pt x="3249426" y="6839049"/>
                  <a:pt x="3282842" y="6860072"/>
                  <a:pt x="3303474" y="6938549"/>
                </a:cubicBezTo>
                <a:cubicBezTo>
                  <a:pt x="3297698" y="6953375"/>
                  <a:pt x="3281246" y="6929888"/>
                  <a:pt x="3273834" y="6927000"/>
                </a:cubicBezTo>
                <a:cubicBezTo>
                  <a:pt x="3320687" y="7047710"/>
                  <a:pt x="3343676" y="7142046"/>
                  <a:pt x="3415644" y="7264004"/>
                </a:cubicBezTo>
                <a:cubicBezTo>
                  <a:pt x="3414011" y="7246292"/>
                  <a:pt x="3425944" y="7259478"/>
                  <a:pt x="3440762" y="7265252"/>
                </a:cubicBezTo>
                <a:cubicBezTo>
                  <a:pt x="3473669" y="7312224"/>
                  <a:pt x="3484348" y="7350537"/>
                  <a:pt x="3497912" y="7381436"/>
                </a:cubicBezTo>
                <a:cubicBezTo>
                  <a:pt x="3511478" y="7412334"/>
                  <a:pt x="3529565" y="7453533"/>
                  <a:pt x="3572770" y="7495980"/>
                </a:cubicBezTo>
                <a:cubicBezTo>
                  <a:pt x="3586336" y="7526879"/>
                  <a:pt x="3568628" y="7528518"/>
                  <a:pt x="3594125" y="7572603"/>
                </a:cubicBezTo>
                <a:cubicBezTo>
                  <a:pt x="3617988" y="7598976"/>
                  <a:pt x="3619242" y="7573851"/>
                  <a:pt x="3644740" y="7617936"/>
                </a:cubicBezTo>
                <a:cubicBezTo>
                  <a:pt x="3652529" y="7663661"/>
                  <a:pt x="3707664" y="7719294"/>
                  <a:pt x="3749616" y="7786866"/>
                </a:cubicBezTo>
                <a:cubicBezTo>
                  <a:pt x="3743840" y="7801694"/>
                  <a:pt x="3785789" y="7869264"/>
                  <a:pt x="3817064" y="7898523"/>
                </a:cubicBezTo>
                <a:cubicBezTo>
                  <a:pt x="3812542" y="7888224"/>
                  <a:pt x="3812542" y="7888224"/>
                  <a:pt x="3812542" y="7888224"/>
                </a:cubicBezTo>
                <a:cubicBezTo>
                  <a:pt x="3808019" y="7877925"/>
                  <a:pt x="3800610" y="7875038"/>
                  <a:pt x="3810908" y="7870512"/>
                </a:cubicBezTo>
                <a:cubicBezTo>
                  <a:pt x="3810908" y="7870512"/>
                  <a:pt x="3815429" y="7880811"/>
                  <a:pt x="3822840" y="7883699"/>
                </a:cubicBezTo>
                <a:cubicBezTo>
                  <a:pt x="3833136" y="7879172"/>
                  <a:pt x="3833136" y="7879172"/>
                  <a:pt x="3833136" y="7879172"/>
                </a:cubicBezTo>
                <a:cubicBezTo>
                  <a:pt x="3857000" y="7905546"/>
                  <a:pt x="3848336" y="7927785"/>
                  <a:pt x="3839292" y="7907186"/>
                </a:cubicBezTo>
                <a:cubicBezTo>
                  <a:pt x="3843814" y="7917485"/>
                  <a:pt x="3843814" y="7917485"/>
                  <a:pt x="3843814" y="7917485"/>
                </a:cubicBezTo>
                <a:cubicBezTo>
                  <a:pt x="3848336" y="7927785"/>
                  <a:pt x="3845448" y="7935197"/>
                  <a:pt x="3845448" y="7935197"/>
                </a:cubicBezTo>
                <a:cubicBezTo>
                  <a:pt x="3838038" y="7932311"/>
                  <a:pt x="3833518" y="7922010"/>
                  <a:pt x="3826106" y="7919123"/>
                </a:cubicBezTo>
                <a:lnTo>
                  <a:pt x="3821928" y="7917495"/>
                </a:lnTo>
                <a:lnTo>
                  <a:pt x="4217118" y="8397302"/>
                </a:lnTo>
                <a:lnTo>
                  <a:pt x="4226942" y="8401994"/>
                </a:lnTo>
                <a:cubicBezTo>
                  <a:pt x="4241414" y="8414948"/>
                  <a:pt x="4252336" y="8430108"/>
                  <a:pt x="4264216" y="8443161"/>
                </a:cubicBezTo>
                <a:lnTo>
                  <a:pt x="4315950" y="8494650"/>
                </a:lnTo>
                <a:lnTo>
                  <a:pt x="4779590" y="8921636"/>
                </a:lnTo>
                <a:lnTo>
                  <a:pt x="5003136" y="9083376"/>
                </a:lnTo>
                <a:lnTo>
                  <a:pt x="5015632" y="9083552"/>
                </a:lnTo>
                <a:cubicBezTo>
                  <a:pt x="5024545" y="9085068"/>
                  <a:pt x="5033383" y="9086128"/>
                  <a:pt x="5042230" y="9085005"/>
                </a:cubicBezTo>
                <a:lnTo>
                  <a:pt x="5052194" y="9080643"/>
                </a:lnTo>
                <a:lnTo>
                  <a:pt x="4898326" y="8953278"/>
                </a:lnTo>
                <a:lnTo>
                  <a:pt x="4893268" y="8949717"/>
                </a:lnTo>
                <a:lnTo>
                  <a:pt x="4882082" y="8939832"/>
                </a:lnTo>
                <a:lnTo>
                  <a:pt x="4873380" y="8932628"/>
                </a:lnTo>
                <a:lnTo>
                  <a:pt x="4870010" y="8929164"/>
                </a:lnTo>
                <a:lnTo>
                  <a:pt x="4733957" y="8808936"/>
                </a:lnTo>
                <a:cubicBezTo>
                  <a:pt x="4631488" y="8711421"/>
                  <a:pt x="4534811" y="8608635"/>
                  <a:pt x="4433788" y="8512905"/>
                </a:cubicBezTo>
                <a:cubicBezTo>
                  <a:pt x="4415758" y="8497914"/>
                  <a:pt x="4399007" y="8480116"/>
                  <a:pt x="4384469" y="8459937"/>
                </a:cubicBezTo>
                <a:lnTo>
                  <a:pt x="4349390" y="8394454"/>
                </a:lnTo>
                <a:lnTo>
                  <a:pt x="4290320" y="8320214"/>
                </a:lnTo>
                <a:cubicBezTo>
                  <a:pt x="4270846" y="8294244"/>
                  <a:pt x="4250630" y="8267079"/>
                  <a:pt x="4225055" y="8236626"/>
                </a:cubicBezTo>
                <a:cubicBezTo>
                  <a:pt x="4215508" y="8242574"/>
                  <a:pt x="4229195" y="8253926"/>
                  <a:pt x="4219649" y="8259875"/>
                </a:cubicBezTo>
                <a:cubicBezTo>
                  <a:pt x="4178580" y="8225817"/>
                  <a:pt x="4158950" y="8204915"/>
                  <a:pt x="4133375" y="8174462"/>
                </a:cubicBezTo>
                <a:cubicBezTo>
                  <a:pt x="4115544" y="8145812"/>
                  <a:pt x="4089970" y="8115359"/>
                  <a:pt x="4052508" y="8065806"/>
                </a:cubicBezTo>
                <a:cubicBezTo>
                  <a:pt x="4056113" y="8050307"/>
                  <a:pt x="4022792" y="8018054"/>
                  <a:pt x="4006766" y="7981653"/>
                </a:cubicBezTo>
                <a:cubicBezTo>
                  <a:pt x="4010906" y="7998953"/>
                  <a:pt x="4009104" y="8006702"/>
                  <a:pt x="3989472" y="7985799"/>
                </a:cubicBezTo>
                <a:cubicBezTo>
                  <a:pt x="3955616" y="7920747"/>
                  <a:pt x="3871145" y="7827588"/>
                  <a:pt x="3868270" y="7769745"/>
                </a:cubicBezTo>
                <a:cubicBezTo>
                  <a:pt x="3813515" y="7724337"/>
                  <a:pt x="3773716" y="7649735"/>
                  <a:pt x="3743464" y="7569188"/>
                </a:cubicBezTo>
                <a:cubicBezTo>
                  <a:pt x="3735718" y="7567386"/>
                  <a:pt x="3735718" y="7567386"/>
                  <a:pt x="3735718" y="7567386"/>
                </a:cubicBezTo>
                <a:cubicBezTo>
                  <a:pt x="3735718" y="7567386"/>
                  <a:pt x="3737522" y="7559636"/>
                  <a:pt x="3737522" y="7559636"/>
                </a:cubicBezTo>
                <a:cubicBezTo>
                  <a:pt x="3729776" y="7557836"/>
                  <a:pt x="3725634" y="7540536"/>
                  <a:pt x="3725634" y="7540536"/>
                </a:cubicBezTo>
                <a:cubicBezTo>
                  <a:pt x="3719692" y="7530986"/>
                  <a:pt x="3727436" y="7532787"/>
                  <a:pt x="3733379" y="7542338"/>
                </a:cubicBezTo>
                <a:lnTo>
                  <a:pt x="3736644" y="7543607"/>
                </a:lnTo>
                <a:lnTo>
                  <a:pt x="3739324" y="7551888"/>
                </a:lnTo>
                <a:cubicBezTo>
                  <a:pt x="3740224" y="7548014"/>
                  <a:pt x="3740675" y="7546076"/>
                  <a:pt x="3739932" y="7544883"/>
                </a:cubicBezTo>
                <a:lnTo>
                  <a:pt x="3736644" y="7543607"/>
                </a:lnTo>
                <a:lnTo>
                  <a:pt x="3732942" y="7532154"/>
                </a:lnTo>
                <a:cubicBezTo>
                  <a:pt x="3723116" y="7511873"/>
                  <a:pt x="3706500" y="7491162"/>
                  <a:pt x="3715014" y="7480890"/>
                </a:cubicBezTo>
                <a:cubicBezTo>
                  <a:pt x="3770304" y="7559094"/>
                  <a:pt x="3820384" y="7554407"/>
                  <a:pt x="3862522" y="7654056"/>
                </a:cubicBezTo>
                <a:cubicBezTo>
                  <a:pt x="3858917" y="7669554"/>
                  <a:pt x="3839284" y="7648652"/>
                  <a:pt x="3831539" y="7646849"/>
                </a:cubicBezTo>
                <a:cubicBezTo>
                  <a:pt x="3895112" y="7759652"/>
                  <a:pt x="3931307" y="7849751"/>
                  <a:pt x="4019918" y="7960209"/>
                </a:cubicBezTo>
                <a:cubicBezTo>
                  <a:pt x="4015778" y="7942910"/>
                  <a:pt x="4029467" y="7954263"/>
                  <a:pt x="4044958" y="7957865"/>
                </a:cubicBezTo>
                <a:cubicBezTo>
                  <a:pt x="4084220" y="7999671"/>
                  <a:pt x="4100249" y="8036070"/>
                  <a:pt x="4118078" y="8064722"/>
                </a:cubicBezTo>
                <a:cubicBezTo>
                  <a:pt x="4135908" y="8093373"/>
                  <a:pt x="4159680" y="8131574"/>
                  <a:pt x="4208492" y="8167431"/>
                </a:cubicBezTo>
                <a:cubicBezTo>
                  <a:pt x="4226321" y="8196083"/>
                  <a:pt x="4209028" y="8200229"/>
                  <a:pt x="4240546" y="8240231"/>
                </a:cubicBezTo>
                <a:cubicBezTo>
                  <a:pt x="4267924" y="8262935"/>
                  <a:pt x="4265585" y="8237888"/>
                  <a:pt x="4297103" y="8277890"/>
                </a:cubicBezTo>
                <a:cubicBezTo>
                  <a:pt x="4304214" y="8299964"/>
                  <a:pt x="4323398" y="8322803"/>
                  <a:pt x="4347194" y="8347739"/>
                </a:cubicBezTo>
                <a:lnTo>
                  <a:pt x="4351784" y="8352600"/>
                </a:lnTo>
                <a:lnTo>
                  <a:pt x="4361840" y="8340473"/>
                </a:lnTo>
                <a:lnTo>
                  <a:pt x="4268230" y="8210715"/>
                </a:lnTo>
                <a:lnTo>
                  <a:pt x="4380947" y="8337401"/>
                </a:lnTo>
                <a:lnTo>
                  <a:pt x="4391542" y="8337747"/>
                </a:lnTo>
                <a:cubicBezTo>
                  <a:pt x="4397750" y="8343965"/>
                  <a:pt x="4402250" y="8353925"/>
                  <a:pt x="4408034" y="8361078"/>
                </a:cubicBezTo>
                <a:cubicBezTo>
                  <a:pt x="4482524" y="8435680"/>
                  <a:pt x="4562459" y="8508246"/>
                  <a:pt x="4635240" y="8586590"/>
                </a:cubicBezTo>
                <a:lnTo>
                  <a:pt x="5039628" y="8963541"/>
                </a:lnTo>
                <a:lnTo>
                  <a:pt x="5454780" y="9255388"/>
                </a:lnTo>
                <a:cubicBezTo>
                  <a:pt x="5602636" y="9352022"/>
                  <a:pt x="5753536" y="9444945"/>
                  <a:pt x="5905180" y="9536937"/>
                </a:cubicBezTo>
                <a:cubicBezTo>
                  <a:pt x="5519662" y="9287486"/>
                  <a:pt x="5171191" y="9001436"/>
                  <a:pt x="4854150" y="8681319"/>
                </a:cubicBezTo>
                <a:lnTo>
                  <a:pt x="4576214" y="8371013"/>
                </a:lnTo>
                <a:lnTo>
                  <a:pt x="4394212" y="8183049"/>
                </a:lnTo>
                <a:lnTo>
                  <a:pt x="4349627" y="8105747"/>
                </a:lnTo>
                <a:lnTo>
                  <a:pt x="4344314" y="8098556"/>
                </a:lnTo>
                <a:lnTo>
                  <a:pt x="4243772" y="7987931"/>
                </a:lnTo>
                <a:cubicBezTo>
                  <a:pt x="3819179" y="7473444"/>
                  <a:pt x="3485410" y="6881225"/>
                  <a:pt x="3267006" y="6235823"/>
                </a:cubicBezTo>
                <a:lnTo>
                  <a:pt x="3211728" y="6031370"/>
                </a:lnTo>
                <a:lnTo>
                  <a:pt x="3206867" y="6033956"/>
                </a:lnTo>
                <a:cubicBezTo>
                  <a:pt x="3204473" y="6033330"/>
                  <a:pt x="3202001" y="6031191"/>
                  <a:pt x="3199584" y="6028499"/>
                </a:cubicBezTo>
                <a:lnTo>
                  <a:pt x="3192322" y="6019941"/>
                </a:lnTo>
                <a:lnTo>
                  <a:pt x="3227930" y="6178428"/>
                </a:lnTo>
                <a:cubicBezTo>
                  <a:pt x="3231658" y="6195404"/>
                  <a:pt x="3236465" y="6210009"/>
                  <a:pt x="3224717" y="6218504"/>
                </a:cubicBezTo>
                <a:lnTo>
                  <a:pt x="3221740" y="6219554"/>
                </a:lnTo>
                <a:lnTo>
                  <a:pt x="3233850" y="6276857"/>
                </a:lnTo>
                <a:cubicBezTo>
                  <a:pt x="3241373" y="6306689"/>
                  <a:pt x="3250618" y="6337751"/>
                  <a:pt x="3262542" y="6371084"/>
                </a:cubicBezTo>
                <a:cubicBezTo>
                  <a:pt x="3264276" y="6353381"/>
                  <a:pt x="3273509" y="6368579"/>
                  <a:pt x="3286976" y="6377040"/>
                </a:cubicBezTo>
                <a:cubicBezTo>
                  <a:pt x="3310442" y="6429372"/>
                  <a:pt x="3313712" y="6469010"/>
                  <a:pt x="3321210" y="6501911"/>
                </a:cubicBezTo>
                <a:cubicBezTo>
                  <a:pt x="3328712" y="6534812"/>
                  <a:pt x="3338714" y="6578682"/>
                  <a:pt x="3373146" y="6628508"/>
                </a:cubicBezTo>
                <a:cubicBezTo>
                  <a:pt x="3380648" y="6661410"/>
                  <a:pt x="3362948" y="6659682"/>
                  <a:pt x="3379682" y="6707784"/>
                </a:cubicBezTo>
                <a:cubicBezTo>
                  <a:pt x="3398150" y="6738179"/>
                  <a:pt x="3404116" y="6713741"/>
                  <a:pt x="3420848" y="6761841"/>
                </a:cubicBezTo>
                <a:cubicBezTo>
                  <a:pt x="3419885" y="6808215"/>
                  <a:pt x="3463552" y="6873239"/>
                  <a:pt x="3492018" y="6947505"/>
                </a:cubicBezTo>
                <a:cubicBezTo>
                  <a:pt x="3483552" y="6960977"/>
                  <a:pt x="3512021" y="7035242"/>
                  <a:pt x="3537221" y="7069871"/>
                </a:cubicBezTo>
                <a:cubicBezTo>
                  <a:pt x="3534720" y="7058904"/>
                  <a:pt x="3534720" y="7058904"/>
                  <a:pt x="3534720" y="7058904"/>
                </a:cubicBezTo>
                <a:cubicBezTo>
                  <a:pt x="3532220" y="7047936"/>
                  <a:pt x="3525488" y="7043706"/>
                  <a:pt x="3536454" y="7041201"/>
                </a:cubicBezTo>
                <a:cubicBezTo>
                  <a:pt x="3536454" y="7041201"/>
                  <a:pt x="3538955" y="7052168"/>
                  <a:pt x="3545687" y="7056398"/>
                </a:cubicBezTo>
                <a:cubicBezTo>
                  <a:pt x="3556652" y="7053894"/>
                  <a:pt x="3556652" y="7053894"/>
                  <a:pt x="3556652" y="7053894"/>
                </a:cubicBezTo>
                <a:cubicBezTo>
                  <a:pt x="3575120" y="7084290"/>
                  <a:pt x="3562421" y="7104500"/>
                  <a:pt x="3557422" y="7082565"/>
                </a:cubicBezTo>
                <a:cubicBezTo>
                  <a:pt x="3559922" y="7093532"/>
                  <a:pt x="3559922" y="7093532"/>
                  <a:pt x="3559922" y="7093532"/>
                </a:cubicBezTo>
                <a:cubicBezTo>
                  <a:pt x="3562421" y="7104500"/>
                  <a:pt x="3558190" y="7111235"/>
                  <a:pt x="3558190" y="7111235"/>
                </a:cubicBezTo>
                <a:cubicBezTo>
                  <a:pt x="3551456" y="7107003"/>
                  <a:pt x="3548956" y="7096035"/>
                  <a:pt x="3542222" y="7091805"/>
                </a:cubicBezTo>
                <a:cubicBezTo>
                  <a:pt x="3522022" y="7079111"/>
                  <a:pt x="3499322" y="7055451"/>
                  <a:pt x="3516058" y="7103550"/>
                </a:cubicBezTo>
                <a:cubicBezTo>
                  <a:pt x="3474122" y="7020822"/>
                  <a:pt x="3448154" y="6957524"/>
                  <a:pt x="3433152" y="6891720"/>
                </a:cubicBezTo>
                <a:cubicBezTo>
                  <a:pt x="3407186" y="6828422"/>
                  <a:pt x="3394684" y="6773586"/>
                  <a:pt x="3366216" y="6699320"/>
                </a:cubicBezTo>
                <a:cubicBezTo>
                  <a:pt x="3355248" y="6701825"/>
                  <a:pt x="3364484" y="6717024"/>
                  <a:pt x="3353518" y="6719529"/>
                </a:cubicBezTo>
                <a:cubicBezTo>
                  <a:pt x="3325817" y="6673934"/>
                  <a:pt x="3314084" y="6647768"/>
                  <a:pt x="3299850" y="6610635"/>
                </a:cubicBezTo>
                <a:cubicBezTo>
                  <a:pt x="3292349" y="6577733"/>
                  <a:pt x="3278114" y="6540600"/>
                  <a:pt x="3258880" y="6481532"/>
                </a:cubicBezTo>
                <a:cubicBezTo>
                  <a:pt x="3267346" y="6468062"/>
                  <a:pt x="3246380" y="6426698"/>
                  <a:pt x="3243110" y="6387060"/>
                </a:cubicBezTo>
                <a:cubicBezTo>
                  <a:pt x="3241379" y="6404762"/>
                  <a:pt x="3237146" y="6411498"/>
                  <a:pt x="3225413" y="6385334"/>
                </a:cubicBezTo>
                <a:cubicBezTo>
                  <a:pt x="3220028" y="6349064"/>
                  <a:pt x="3204977" y="6302021"/>
                  <a:pt x="3193292" y="6257094"/>
                </a:cubicBezTo>
                <a:lnTo>
                  <a:pt x="3186686" y="6225378"/>
                </a:lnTo>
                <a:lnTo>
                  <a:pt x="3176492" y="6225662"/>
                </a:lnTo>
                <a:cubicBezTo>
                  <a:pt x="3169302" y="6220476"/>
                  <a:pt x="3164804" y="6210788"/>
                  <a:pt x="3162320" y="6199470"/>
                </a:cubicBezTo>
                <a:lnTo>
                  <a:pt x="3154300" y="6149984"/>
                </a:lnTo>
                <a:cubicBezTo>
                  <a:pt x="3062178" y="5726052"/>
                  <a:pt x="2996910" y="5299074"/>
                  <a:pt x="2993406" y="4859490"/>
                </a:cubicBezTo>
                <a:cubicBezTo>
                  <a:pt x="2992656" y="4838775"/>
                  <a:pt x="3003808" y="4803111"/>
                  <a:pt x="2966222" y="4796178"/>
                </a:cubicBezTo>
                <a:close/>
                <a:moveTo>
                  <a:pt x="175099" y="4684419"/>
                </a:moveTo>
                <a:lnTo>
                  <a:pt x="171418" y="4693523"/>
                </a:lnTo>
                <a:cubicBezTo>
                  <a:pt x="169517" y="4699338"/>
                  <a:pt x="167845" y="4706399"/>
                  <a:pt x="166832" y="4715702"/>
                </a:cubicBezTo>
                <a:cubicBezTo>
                  <a:pt x="164774" y="4754585"/>
                  <a:pt x="162868" y="4702238"/>
                  <a:pt x="154717" y="4696059"/>
                </a:cubicBezTo>
                <a:lnTo>
                  <a:pt x="153653" y="4696379"/>
                </a:lnTo>
                <a:lnTo>
                  <a:pt x="162041" y="4772906"/>
                </a:lnTo>
                <a:lnTo>
                  <a:pt x="169337" y="4750575"/>
                </a:lnTo>
                <a:cubicBezTo>
                  <a:pt x="171688" y="4735623"/>
                  <a:pt x="173215" y="4716597"/>
                  <a:pt x="174475" y="4695869"/>
                </a:cubicBezTo>
                <a:close/>
                <a:moveTo>
                  <a:pt x="1004585" y="4636356"/>
                </a:moveTo>
                <a:lnTo>
                  <a:pt x="970019" y="4725380"/>
                </a:lnTo>
                <a:lnTo>
                  <a:pt x="965716" y="4750385"/>
                </a:lnTo>
                <a:lnTo>
                  <a:pt x="970034" y="4774376"/>
                </a:lnTo>
                <a:cubicBezTo>
                  <a:pt x="971045" y="4790331"/>
                  <a:pt x="970007" y="4808609"/>
                  <a:pt x="965494" y="4831253"/>
                </a:cubicBezTo>
                <a:cubicBezTo>
                  <a:pt x="960503" y="4835858"/>
                  <a:pt x="957050" y="4832117"/>
                  <a:pt x="954268" y="4826603"/>
                </a:cubicBezTo>
                <a:lnTo>
                  <a:pt x="953048" y="4824008"/>
                </a:lnTo>
                <a:lnTo>
                  <a:pt x="950050" y="4841435"/>
                </a:lnTo>
                <a:lnTo>
                  <a:pt x="943958" y="4841435"/>
                </a:lnTo>
                <a:lnTo>
                  <a:pt x="931352" y="4963230"/>
                </a:lnTo>
                <a:cubicBezTo>
                  <a:pt x="926975" y="5012306"/>
                  <a:pt x="924947" y="5062679"/>
                  <a:pt x="929729" y="5122931"/>
                </a:cubicBezTo>
                <a:cubicBezTo>
                  <a:pt x="935108" y="5108730"/>
                  <a:pt x="939325" y="5123313"/>
                  <a:pt x="948533" y="5133290"/>
                </a:cubicBezTo>
                <a:cubicBezTo>
                  <a:pt x="956198" y="5181645"/>
                  <a:pt x="950050" y="5215034"/>
                  <a:pt x="948890" y="5243817"/>
                </a:cubicBezTo>
                <a:cubicBezTo>
                  <a:pt x="947734" y="5272602"/>
                  <a:pt x="946189" y="5310978"/>
                  <a:pt x="963448" y="5359716"/>
                </a:cubicBezTo>
                <a:cubicBezTo>
                  <a:pt x="962288" y="5388500"/>
                  <a:pt x="948089" y="5383130"/>
                  <a:pt x="951149" y="5426495"/>
                </a:cubicBezTo>
                <a:cubicBezTo>
                  <a:pt x="959587" y="5455662"/>
                  <a:pt x="969953" y="5436855"/>
                  <a:pt x="973013" y="5480220"/>
                </a:cubicBezTo>
                <a:cubicBezTo>
                  <a:pt x="967444" y="5499219"/>
                  <a:pt x="970028" y="5524548"/>
                  <a:pt x="974866" y="5553570"/>
                </a:cubicBezTo>
                <a:lnTo>
                  <a:pt x="983561" y="5607579"/>
                </a:lnTo>
                <a:lnTo>
                  <a:pt x="983264" y="5603807"/>
                </a:lnTo>
                <a:cubicBezTo>
                  <a:pt x="984845" y="5587991"/>
                  <a:pt x="988009" y="5575337"/>
                  <a:pt x="988007" y="5562681"/>
                </a:cubicBezTo>
                <a:cubicBezTo>
                  <a:pt x="988010" y="5613299"/>
                  <a:pt x="1000663" y="5638607"/>
                  <a:pt x="1013318" y="5638604"/>
                </a:cubicBezTo>
                <a:cubicBezTo>
                  <a:pt x="1000663" y="5562684"/>
                  <a:pt x="1013318" y="5537375"/>
                  <a:pt x="1000663" y="5474109"/>
                </a:cubicBezTo>
                <a:cubicBezTo>
                  <a:pt x="1025971" y="5423496"/>
                  <a:pt x="1051279" y="5486763"/>
                  <a:pt x="1051279" y="5423496"/>
                </a:cubicBezTo>
                <a:lnTo>
                  <a:pt x="1051136" y="5420049"/>
                </a:lnTo>
                <a:lnTo>
                  <a:pt x="1044272" y="5328966"/>
                </a:lnTo>
                <a:cubicBezTo>
                  <a:pt x="1042762" y="5296539"/>
                  <a:pt x="1041310" y="5262711"/>
                  <a:pt x="1037272" y="5223147"/>
                </a:cubicBezTo>
                <a:cubicBezTo>
                  <a:pt x="1026034" y="5222699"/>
                  <a:pt x="1030975" y="5239784"/>
                  <a:pt x="1019735" y="5239334"/>
                </a:cubicBezTo>
                <a:cubicBezTo>
                  <a:pt x="1004911" y="5188086"/>
                  <a:pt x="1000423" y="5159763"/>
                  <a:pt x="996383" y="5120201"/>
                </a:cubicBezTo>
                <a:cubicBezTo>
                  <a:pt x="997742" y="5086482"/>
                  <a:pt x="993706" y="5046920"/>
                  <a:pt x="990572" y="4984880"/>
                </a:cubicBezTo>
                <a:cubicBezTo>
                  <a:pt x="1002265" y="4974087"/>
                  <a:pt x="992834" y="4928682"/>
                  <a:pt x="1000037" y="4889568"/>
                </a:cubicBezTo>
                <a:cubicBezTo>
                  <a:pt x="993739" y="4906203"/>
                  <a:pt x="987893" y="4911599"/>
                  <a:pt x="983404" y="4883276"/>
                </a:cubicBezTo>
                <a:cubicBezTo>
                  <a:pt x="991964" y="4810443"/>
                  <a:pt x="974461" y="4685915"/>
                  <a:pt x="1004594" y="4636457"/>
                </a:cubicBezTo>
                <a:close/>
                <a:moveTo>
                  <a:pt x="149099" y="4457675"/>
                </a:moveTo>
                <a:lnTo>
                  <a:pt x="143266" y="4491044"/>
                </a:lnTo>
                <a:lnTo>
                  <a:pt x="143735" y="4525754"/>
                </a:lnTo>
                <a:lnTo>
                  <a:pt x="149555" y="4628400"/>
                </a:lnTo>
                <a:lnTo>
                  <a:pt x="152983" y="4628075"/>
                </a:lnTo>
                <a:cubicBezTo>
                  <a:pt x="158735" y="4631058"/>
                  <a:pt x="163564" y="4639694"/>
                  <a:pt x="169382" y="4644875"/>
                </a:cubicBezTo>
                <a:lnTo>
                  <a:pt x="177158" y="4646628"/>
                </a:lnTo>
                <a:lnTo>
                  <a:pt x="178010" y="4630940"/>
                </a:lnTo>
                <a:cubicBezTo>
                  <a:pt x="180575" y="4587402"/>
                  <a:pt x="184301" y="4546529"/>
                  <a:pt x="193639" y="4527261"/>
                </a:cubicBezTo>
                <a:cubicBezTo>
                  <a:pt x="179014" y="4528574"/>
                  <a:pt x="171049" y="4521917"/>
                  <a:pt x="183061" y="4491354"/>
                </a:cubicBezTo>
                <a:lnTo>
                  <a:pt x="184220" y="4484595"/>
                </a:lnTo>
                <a:lnTo>
                  <a:pt x="164446" y="4477784"/>
                </a:lnTo>
                <a:close/>
                <a:moveTo>
                  <a:pt x="1160026" y="4212987"/>
                </a:moveTo>
                <a:lnTo>
                  <a:pt x="1147762" y="4244943"/>
                </a:lnTo>
                <a:cubicBezTo>
                  <a:pt x="1140644" y="4263330"/>
                  <a:pt x="1133527" y="4281519"/>
                  <a:pt x="1127200" y="4297337"/>
                </a:cubicBezTo>
                <a:cubicBezTo>
                  <a:pt x="1114547" y="4373258"/>
                  <a:pt x="1127201" y="4474485"/>
                  <a:pt x="1101892" y="4525101"/>
                </a:cubicBezTo>
                <a:cubicBezTo>
                  <a:pt x="1101892" y="4499793"/>
                  <a:pt x="1089239" y="4474485"/>
                  <a:pt x="1089239" y="4474485"/>
                </a:cubicBezTo>
                <a:lnTo>
                  <a:pt x="1066336" y="4519083"/>
                </a:lnTo>
                <a:lnTo>
                  <a:pt x="1064863" y="4537541"/>
                </a:lnTo>
                <a:cubicBezTo>
                  <a:pt x="1061941" y="4540236"/>
                  <a:pt x="1059469" y="4540491"/>
                  <a:pt x="1057318" y="4539261"/>
                </a:cubicBezTo>
                <a:lnTo>
                  <a:pt x="1056508" y="4538223"/>
                </a:lnTo>
                <a:lnTo>
                  <a:pt x="1047917" y="4554953"/>
                </a:lnTo>
                <a:lnTo>
                  <a:pt x="1037087" y="4575152"/>
                </a:lnTo>
                <a:lnTo>
                  <a:pt x="1033973" y="4605788"/>
                </a:lnTo>
                <a:cubicBezTo>
                  <a:pt x="1024109" y="4693521"/>
                  <a:pt x="1014565" y="4773350"/>
                  <a:pt x="1022969" y="4879224"/>
                </a:cubicBezTo>
                <a:cubicBezTo>
                  <a:pt x="1029266" y="4862589"/>
                  <a:pt x="1034207" y="4879671"/>
                  <a:pt x="1044995" y="4891359"/>
                </a:cubicBezTo>
                <a:cubicBezTo>
                  <a:pt x="1053974" y="4948004"/>
                  <a:pt x="1046771" y="4987119"/>
                  <a:pt x="1045415" y="5020836"/>
                </a:cubicBezTo>
                <a:cubicBezTo>
                  <a:pt x="1044736" y="5037696"/>
                  <a:pt x="1043945" y="5057364"/>
                  <a:pt x="1045849" y="5079956"/>
                </a:cubicBezTo>
                <a:lnTo>
                  <a:pt x="1053521" y="5115344"/>
                </a:lnTo>
                <a:lnTo>
                  <a:pt x="1054442" y="5115068"/>
                </a:lnTo>
                <a:cubicBezTo>
                  <a:pt x="1057606" y="5110323"/>
                  <a:pt x="1057607" y="5100833"/>
                  <a:pt x="1051282" y="5081852"/>
                </a:cubicBezTo>
                <a:cubicBezTo>
                  <a:pt x="1076582" y="5119812"/>
                  <a:pt x="1089239" y="5107157"/>
                  <a:pt x="1101892" y="5119812"/>
                </a:cubicBezTo>
                <a:cubicBezTo>
                  <a:pt x="1114546" y="5296962"/>
                  <a:pt x="1165160" y="5512071"/>
                  <a:pt x="1228429" y="5448803"/>
                </a:cubicBezTo>
                <a:cubicBezTo>
                  <a:pt x="1228429" y="5410842"/>
                  <a:pt x="1225267" y="5372882"/>
                  <a:pt x="1223684" y="5338083"/>
                </a:cubicBezTo>
                <a:lnTo>
                  <a:pt x="1227343" y="5267367"/>
                </a:lnTo>
                <a:lnTo>
                  <a:pt x="1220456" y="5226296"/>
                </a:lnTo>
                <a:cubicBezTo>
                  <a:pt x="1216307" y="5189543"/>
                  <a:pt x="1214854" y="5155712"/>
                  <a:pt x="1216210" y="5121995"/>
                </a:cubicBezTo>
                <a:cubicBezTo>
                  <a:pt x="1207684" y="5054109"/>
                  <a:pt x="1209946" y="4997912"/>
                  <a:pt x="1201873" y="4918788"/>
                </a:cubicBezTo>
                <a:cubicBezTo>
                  <a:pt x="1190633" y="4918341"/>
                  <a:pt x="1195574" y="4935423"/>
                  <a:pt x="1184335" y="4934976"/>
                </a:cubicBezTo>
                <a:cubicBezTo>
                  <a:pt x="1169510" y="4883726"/>
                  <a:pt x="1165021" y="4855404"/>
                  <a:pt x="1160984" y="4815842"/>
                </a:cubicBezTo>
                <a:cubicBezTo>
                  <a:pt x="1162342" y="4782125"/>
                  <a:pt x="1158305" y="4742561"/>
                  <a:pt x="1155173" y="4680522"/>
                </a:cubicBezTo>
                <a:cubicBezTo>
                  <a:pt x="1166864" y="4669728"/>
                  <a:pt x="1157432" y="4624323"/>
                  <a:pt x="1164637" y="4585209"/>
                </a:cubicBezTo>
                <a:cubicBezTo>
                  <a:pt x="1158337" y="4601846"/>
                  <a:pt x="1152493" y="4607240"/>
                  <a:pt x="1148003" y="4578918"/>
                </a:cubicBezTo>
                <a:cubicBezTo>
                  <a:pt x="1156564" y="4506086"/>
                  <a:pt x="1139060" y="4381556"/>
                  <a:pt x="1169194" y="4332098"/>
                </a:cubicBezTo>
                <a:cubicBezTo>
                  <a:pt x="1159310" y="4297931"/>
                  <a:pt x="1156624" y="4259829"/>
                  <a:pt x="1158937" y="4219817"/>
                </a:cubicBezTo>
                <a:close/>
                <a:moveTo>
                  <a:pt x="91588" y="4168734"/>
                </a:moveTo>
                <a:lnTo>
                  <a:pt x="83972" y="4316366"/>
                </a:lnTo>
                <a:lnTo>
                  <a:pt x="74405" y="4340697"/>
                </a:lnTo>
                <a:cubicBezTo>
                  <a:pt x="74405" y="4340697"/>
                  <a:pt x="74405" y="4340697"/>
                  <a:pt x="82370" y="4347356"/>
                </a:cubicBezTo>
                <a:lnTo>
                  <a:pt x="83972" y="4316366"/>
                </a:lnTo>
                <a:lnTo>
                  <a:pt x="86419" y="4310133"/>
                </a:lnTo>
                <a:cubicBezTo>
                  <a:pt x="101044" y="4308821"/>
                  <a:pt x="102349" y="4323447"/>
                  <a:pt x="95689" y="4331417"/>
                </a:cubicBezTo>
                <a:lnTo>
                  <a:pt x="100619" y="4335539"/>
                </a:lnTo>
                <a:lnTo>
                  <a:pt x="104017" y="4168869"/>
                </a:lnTo>
                <a:cubicBezTo>
                  <a:pt x="100312" y="4173339"/>
                  <a:pt x="96818" y="4173462"/>
                  <a:pt x="93514" y="4171199"/>
                </a:cubicBezTo>
                <a:close/>
                <a:moveTo>
                  <a:pt x="1747226" y="4145492"/>
                </a:moveTo>
                <a:lnTo>
                  <a:pt x="1747224" y="4196109"/>
                </a:lnTo>
                <a:cubicBezTo>
                  <a:pt x="1734570" y="4208762"/>
                  <a:pt x="1734570" y="4221414"/>
                  <a:pt x="1734570" y="4221414"/>
                </a:cubicBezTo>
                <a:lnTo>
                  <a:pt x="1734570" y="4208762"/>
                </a:lnTo>
                <a:lnTo>
                  <a:pt x="1734570" y="4196109"/>
                </a:lnTo>
                <a:lnTo>
                  <a:pt x="1734570" y="4183452"/>
                </a:lnTo>
                <a:cubicBezTo>
                  <a:pt x="1734570" y="4170800"/>
                  <a:pt x="1734570" y="4158146"/>
                  <a:pt x="1747226" y="4145492"/>
                </a:cubicBezTo>
                <a:close/>
                <a:moveTo>
                  <a:pt x="302197" y="4128171"/>
                </a:moveTo>
                <a:cubicBezTo>
                  <a:pt x="286436" y="4154439"/>
                  <a:pt x="275927" y="4180709"/>
                  <a:pt x="270673" y="4206978"/>
                </a:cubicBezTo>
                <a:cubicBezTo>
                  <a:pt x="260167" y="4280525"/>
                  <a:pt x="254914" y="4354077"/>
                  <a:pt x="244402" y="4427628"/>
                </a:cubicBezTo>
                <a:lnTo>
                  <a:pt x="233195" y="4459299"/>
                </a:lnTo>
                <a:lnTo>
                  <a:pt x="228695" y="4527801"/>
                </a:lnTo>
                <a:lnTo>
                  <a:pt x="220168" y="4693059"/>
                </a:lnTo>
                <a:lnTo>
                  <a:pt x="210602" y="4717389"/>
                </a:lnTo>
                <a:cubicBezTo>
                  <a:pt x="210602" y="4717389"/>
                  <a:pt x="210602" y="4717389"/>
                  <a:pt x="218566" y="4724043"/>
                </a:cubicBezTo>
                <a:lnTo>
                  <a:pt x="220168" y="4693059"/>
                </a:lnTo>
                <a:lnTo>
                  <a:pt x="222616" y="4686827"/>
                </a:lnTo>
                <a:cubicBezTo>
                  <a:pt x="237241" y="4685514"/>
                  <a:pt x="238546" y="4700138"/>
                  <a:pt x="231886" y="4708109"/>
                </a:cubicBezTo>
                <a:cubicBezTo>
                  <a:pt x="239851" y="4714763"/>
                  <a:pt x="239851" y="4714763"/>
                  <a:pt x="239851" y="4714763"/>
                </a:cubicBezTo>
                <a:cubicBezTo>
                  <a:pt x="265319" y="4587170"/>
                  <a:pt x="288179" y="4430322"/>
                  <a:pt x="292363" y="4312007"/>
                </a:cubicBezTo>
                <a:lnTo>
                  <a:pt x="323828" y="4208169"/>
                </a:lnTo>
                <a:lnTo>
                  <a:pt x="322393" y="4195155"/>
                </a:lnTo>
                <a:cubicBezTo>
                  <a:pt x="317960" y="4172826"/>
                  <a:pt x="311393" y="4150499"/>
                  <a:pt x="302197" y="4128171"/>
                </a:cubicBezTo>
                <a:close/>
                <a:moveTo>
                  <a:pt x="136856" y="4085625"/>
                </a:moveTo>
                <a:lnTo>
                  <a:pt x="122686" y="4126770"/>
                </a:lnTo>
                <a:cubicBezTo>
                  <a:pt x="115268" y="4163018"/>
                  <a:pt x="116146" y="4201986"/>
                  <a:pt x="116063" y="4254851"/>
                </a:cubicBezTo>
                <a:lnTo>
                  <a:pt x="115835" y="4265180"/>
                </a:lnTo>
                <a:lnTo>
                  <a:pt x="132179" y="4167393"/>
                </a:lnTo>
                <a:lnTo>
                  <a:pt x="132100" y="4159281"/>
                </a:lnTo>
                <a:close/>
                <a:moveTo>
                  <a:pt x="146296" y="3904146"/>
                </a:moveTo>
                <a:cubicBezTo>
                  <a:pt x="144367" y="3904998"/>
                  <a:pt x="142183" y="3908090"/>
                  <a:pt x="139528" y="3914934"/>
                </a:cubicBezTo>
                <a:cubicBezTo>
                  <a:pt x="145255" y="3940773"/>
                  <a:pt x="144134" y="3963960"/>
                  <a:pt x="142351" y="3988856"/>
                </a:cubicBezTo>
                <a:lnTo>
                  <a:pt x="142147" y="4003731"/>
                </a:lnTo>
                <a:lnTo>
                  <a:pt x="148504" y="3905261"/>
                </a:lnTo>
                <a:close/>
                <a:moveTo>
                  <a:pt x="166543" y="3359468"/>
                </a:moveTo>
                <a:cubicBezTo>
                  <a:pt x="165046" y="3357510"/>
                  <a:pt x="163340" y="3357566"/>
                  <a:pt x="161255" y="3361278"/>
                </a:cubicBezTo>
                <a:cubicBezTo>
                  <a:pt x="158473" y="3366230"/>
                  <a:pt x="155014" y="3377684"/>
                  <a:pt x="150472" y="3399543"/>
                </a:cubicBezTo>
                <a:cubicBezTo>
                  <a:pt x="154664" y="3409040"/>
                  <a:pt x="154664" y="3409040"/>
                  <a:pt x="154664" y="3409040"/>
                </a:cubicBezTo>
                <a:cubicBezTo>
                  <a:pt x="159973" y="3395351"/>
                  <a:pt x="159973" y="3395351"/>
                  <a:pt x="159973" y="3395351"/>
                </a:cubicBezTo>
                <a:cubicBezTo>
                  <a:pt x="159973" y="3395351"/>
                  <a:pt x="159973" y="3395351"/>
                  <a:pt x="164165" y="3404847"/>
                </a:cubicBezTo>
                <a:cubicBezTo>
                  <a:pt x="164165" y="3404847"/>
                  <a:pt x="168355" y="3414344"/>
                  <a:pt x="168355" y="3414344"/>
                </a:cubicBezTo>
                <a:cubicBezTo>
                  <a:pt x="158852" y="3418536"/>
                  <a:pt x="163045" y="3428033"/>
                  <a:pt x="163045" y="3428033"/>
                </a:cubicBezTo>
                <a:cubicBezTo>
                  <a:pt x="153542" y="3432227"/>
                  <a:pt x="153542" y="3432227"/>
                  <a:pt x="153542" y="3432227"/>
                </a:cubicBezTo>
                <a:cubicBezTo>
                  <a:pt x="172546" y="3423840"/>
                  <a:pt x="154373" y="3511281"/>
                  <a:pt x="150184" y="3501785"/>
                </a:cubicBezTo>
                <a:cubicBezTo>
                  <a:pt x="145991" y="3492288"/>
                  <a:pt x="145991" y="3492288"/>
                  <a:pt x="145991" y="3492288"/>
                </a:cubicBezTo>
                <a:cubicBezTo>
                  <a:pt x="145991" y="3492288"/>
                  <a:pt x="150184" y="3501785"/>
                  <a:pt x="144872" y="3515475"/>
                </a:cubicBezTo>
                <a:cubicBezTo>
                  <a:pt x="144872" y="3515475"/>
                  <a:pt x="139562" y="3529161"/>
                  <a:pt x="139562" y="3529161"/>
                </a:cubicBezTo>
                <a:cubicBezTo>
                  <a:pt x="139562" y="3529161"/>
                  <a:pt x="130060" y="3533354"/>
                  <a:pt x="135371" y="3519663"/>
                </a:cubicBezTo>
                <a:cubicBezTo>
                  <a:pt x="135371" y="3519663"/>
                  <a:pt x="131180" y="3510168"/>
                  <a:pt x="131180" y="3510168"/>
                </a:cubicBezTo>
                <a:cubicBezTo>
                  <a:pt x="123629" y="3570230"/>
                  <a:pt x="73595" y="3739805"/>
                  <a:pt x="85049" y="3791483"/>
                </a:cubicBezTo>
                <a:cubicBezTo>
                  <a:pt x="110482" y="3746220"/>
                  <a:pt x="126413" y="3705153"/>
                  <a:pt x="153794" y="3715758"/>
                </a:cubicBezTo>
                <a:cubicBezTo>
                  <a:pt x="149813" y="3726026"/>
                  <a:pt x="144571" y="3762377"/>
                  <a:pt x="156463" y="3768831"/>
                </a:cubicBezTo>
                <a:lnTo>
                  <a:pt x="166171" y="3765864"/>
                </a:lnTo>
                <a:lnTo>
                  <a:pt x="197119" y="3566031"/>
                </a:lnTo>
                <a:lnTo>
                  <a:pt x="236113" y="3380820"/>
                </a:lnTo>
                <a:lnTo>
                  <a:pt x="224242" y="3412373"/>
                </a:lnTo>
                <a:cubicBezTo>
                  <a:pt x="208309" y="3453441"/>
                  <a:pt x="216980" y="3370194"/>
                  <a:pt x="203290" y="3364890"/>
                </a:cubicBezTo>
                <a:cubicBezTo>
                  <a:pt x="203290" y="3364890"/>
                  <a:pt x="192667" y="3392270"/>
                  <a:pt x="178976" y="3386964"/>
                </a:cubicBezTo>
                <a:cubicBezTo>
                  <a:pt x="173632" y="3389322"/>
                  <a:pt x="171029" y="3365342"/>
                  <a:pt x="166543" y="3359468"/>
                </a:cubicBezTo>
                <a:close/>
                <a:moveTo>
                  <a:pt x="675232" y="2205345"/>
                </a:moveTo>
                <a:cubicBezTo>
                  <a:pt x="646334" y="2226359"/>
                  <a:pt x="622691" y="2250000"/>
                  <a:pt x="598391" y="2271671"/>
                </a:cubicBezTo>
                <a:lnTo>
                  <a:pt x="595514" y="2273613"/>
                </a:lnTo>
                <a:lnTo>
                  <a:pt x="593956" y="2282829"/>
                </a:lnTo>
                <a:cubicBezTo>
                  <a:pt x="587123" y="2306837"/>
                  <a:pt x="579290" y="2332385"/>
                  <a:pt x="575621" y="2365005"/>
                </a:cubicBezTo>
                <a:cubicBezTo>
                  <a:pt x="538019" y="2412810"/>
                  <a:pt x="530204" y="2460243"/>
                  <a:pt x="513883" y="2537843"/>
                </a:cubicBezTo>
                <a:lnTo>
                  <a:pt x="507934" y="2563505"/>
                </a:lnTo>
                <a:lnTo>
                  <a:pt x="533374" y="2578352"/>
                </a:lnTo>
                <a:cubicBezTo>
                  <a:pt x="554392" y="2594111"/>
                  <a:pt x="570152" y="2583605"/>
                  <a:pt x="580660" y="2562593"/>
                </a:cubicBezTo>
                <a:cubicBezTo>
                  <a:pt x="622693" y="2452268"/>
                  <a:pt x="680485" y="2341938"/>
                  <a:pt x="675232" y="2205345"/>
                </a:cubicBezTo>
                <a:close/>
                <a:moveTo>
                  <a:pt x="523040" y="2200926"/>
                </a:moveTo>
                <a:lnTo>
                  <a:pt x="513322" y="2228223"/>
                </a:lnTo>
                <a:cubicBezTo>
                  <a:pt x="500569" y="2263632"/>
                  <a:pt x="484639" y="2304701"/>
                  <a:pt x="461300" y="2354711"/>
                </a:cubicBezTo>
                <a:cubicBezTo>
                  <a:pt x="461300" y="2354711"/>
                  <a:pt x="447608" y="2349407"/>
                  <a:pt x="442297" y="2363097"/>
                </a:cubicBezTo>
                <a:cubicBezTo>
                  <a:pt x="424126" y="2450534"/>
                  <a:pt x="425249" y="2427350"/>
                  <a:pt x="412385" y="2501100"/>
                </a:cubicBezTo>
                <a:cubicBezTo>
                  <a:pt x="401762" y="2528478"/>
                  <a:pt x="391144" y="2555858"/>
                  <a:pt x="375211" y="2596926"/>
                </a:cubicBezTo>
                <a:cubicBezTo>
                  <a:pt x="362063" y="2772915"/>
                  <a:pt x="284644" y="2931885"/>
                  <a:pt x="251371" y="3139446"/>
                </a:cubicBezTo>
                <a:cubicBezTo>
                  <a:pt x="241871" y="3143637"/>
                  <a:pt x="235441" y="3180515"/>
                  <a:pt x="224819" y="3207893"/>
                </a:cubicBezTo>
                <a:cubicBezTo>
                  <a:pt x="238511" y="3213197"/>
                  <a:pt x="217268" y="3267957"/>
                  <a:pt x="226771" y="3263763"/>
                </a:cubicBezTo>
                <a:cubicBezTo>
                  <a:pt x="241862" y="3240084"/>
                  <a:pt x="249883" y="3200378"/>
                  <a:pt x="264502" y="3186482"/>
                </a:cubicBezTo>
                <a:lnTo>
                  <a:pt x="277628" y="3183644"/>
                </a:lnTo>
                <a:lnTo>
                  <a:pt x="294317" y="3104372"/>
                </a:lnTo>
                <a:cubicBezTo>
                  <a:pt x="329782" y="2951360"/>
                  <a:pt x="367873" y="2799006"/>
                  <a:pt x="407276" y="2646653"/>
                </a:cubicBezTo>
                <a:cubicBezTo>
                  <a:pt x="419101" y="2599368"/>
                  <a:pt x="433879" y="2549130"/>
                  <a:pt x="478208" y="2553563"/>
                </a:cubicBezTo>
                <a:lnTo>
                  <a:pt x="495008" y="2558340"/>
                </a:lnTo>
                <a:lnTo>
                  <a:pt x="519655" y="2451215"/>
                </a:lnTo>
                <a:cubicBezTo>
                  <a:pt x="501502" y="2465693"/>
                  <a:pt x="500848" y="2412767"/>
                  <a:pt x="490688" y="2414930"/>
                </a:cubicBezTo>
                <a:lnTo>
                  <a:pt x="521407" y="2296610"/>
                </a:lnTo>
                <a:lnTo>
                  <a:pt x="522992" y="2284277"/>
                </a:lnTo>
                <a:lnTo>
                  <a:pt x="518692" y="2290899"/>
                </a:lnTo>
                <a:cubicBezTo>
                  <a:pt x="517693" y="2292438"/>
                  <a:pt x="517693" y="2292438"/>
                  <a:pt x="517693" y="2292438"/>
                </a:cubicBezTo>
                <a:cubicBezTo>
                  <a:pt x="509698" y="2304755"/>
                  <a:pt x="509698" y="2304755"/>
                  <a:pt x="509698" y="2304755"/>
                </a:cubicBezTo>
                <a:cubicBezTo>
                  <a:pt x="507535" y="2294601"/>
                  <a:pt x="505373" y="2284451"/>
                  <a:pt x="503212" y="2274299"/>
                </a:cubicBezTo>
                <a:cubicBezTo>
                  <a:pt x="511207" y="2261982"/>
                  <a:pt x="511207" y="2261982"/>
                  <a:pt x="511207" y="2261982"/>
                </a:cubicBezTo>
                <a:cubicBezTo>
                  <a:pt x="511207" y="2261982"/>
                  <a:pt x="511207" y="2261982"/>
                  <a:pt x="521365" y="2259818"/>
                </a:cubicBezTo>
                <a:cubicBezTo>
                  <a:pt x="517202" y="2252744"/>
                  <a:pt x="516173" y="2241687"/>
                  <a:pt x="517589" y="2227290"/>
                </a:cubicBezTo>
                <a:close/>
                <a:moveTo>
                  <a:pt x="609370" y="1937486"/>
                </a:moveTo>
                <a:lnTo>
                  <a:pt x="606925" y="1938728"/>
                </a:lnTo>
                <a:lnTo>
                  <a:pt x="600083" y="1963008"/>
                </a:lnTo>
                <a:close/>
                <a:moveTo>
                  <a:pt x="2354597" y="1627446"/>
                </a:moveTo>
                <a:cubicBezTo>
                  <a:pt x="2354598" y="1633772"/>
                  <a:pt x="2354598" y="1636937"/>
                  <a:pt x="2353016" y="1638516"/>
                </a:cubicBezTo>
                <a:lnTo>
                  <a:pt x="2347962" y="1639239"/>
                </a:lnTo>
                <a:close/>
                <a:moveTo>
                  <a:pt x="2453333" y="1504730"/>
                </a:moveTo>
                <a:lnTo>
                  <a:pt x="2443172" y="1513565"/>
                </a:lnTo>
                <a:lnTo>
                  <a:pt x="2433042" y="1543170"/>
                </a:lnTo>
                <a:close/>
                <a:moveTo>
                  <a:pt x="2455824" y="966746"/>
                </a:moveTo>
                <a:lnTo>
                  <a:pt x="2455824" y="969464"/>
                </a:lnTo>
                <a:lnTo>
                  <a:pt x="2443172" y="982118"/>
                </a:lnTo>
                <a:close/>
                <a:moveTo>
                  <a:pt x="1481994" y="366944"/>
                </a:moveTo>
                <a:cubicBezTo>
                  <a:pt x="1479083" y="365739"/>
                  <a:pt x="1474638" y="366686"/>
                  <a:pt x="1467562" y="370847"/>
                </a:cubicBezTo>
                <a:cubicBezTo>
                  <a:pt x="1429750" y="442577"/>
                  <a:pt x="1407925" y="489677"/>
                  <a:pt x="1367948" y="551256"/>
                </a:cubicBezTo>
                <a:cubicBezTo>
                  <a:pt x="1335968" y="600519"/>
                  <a:pt x="1306151" y="659933"/>
                  <a:pt x="1240025" y="748308"/>
                </a:cubicBezTo>
                <a:cubicBezTo>
                  <a:pt x="1240025" y="748308"/>
                  <a:pt x="1227707" y="740318"/>
                  <a:pt x="1219709" y="752634"/>
                </a:cubicBezTo>
                <a:cubicBezTo>
                  <a:pt x="1184059" y="834516"/>
                  <a:pt x="1189894" y="812051"/>
                  <a:pt x="1162235" y="881616"/>
                </a:cubicBezTo>
                <a:cubicBezTo>
                  <a:pt x="1146244" y="906249"/>
                  <a:pt x="1130255" y="930879"/>
                  <a:pt x="1106269" y="967827"/>
                </a:cubicBezTo>
                <a:cubicBezTo>
                  <a:pt x="1081856" y="1052624"/>
                  <a:pt x="1042583" y="1129971"/>
                  <a:pt x="1000045" y="1210668"/>
                </a:cubicBezTo>
                <a:lnTo>
                  <a:pt x="959045" y="1289678"/>
                </a:lnTo>
                <a:lnTo>
                  <a:pt x="939901" y="1370676"/>
                </a:lnTo>
                <a:cubicBezTo>
                  <a:pt x="926111" y="1442258"/>
                  <a:pt x="919541" y="1509242"/>
                  <a:pt x="927422" y="1538138"/>
                </a:cubicBezTo>
                <a:cubicBezTo>
                  <a:pt x="1058777" y="1285962"/>
                  <a:pt x="1190123" y="1033787"/>
                  <a:pt x="1289950" y="765854"/>
                </a:cubicBezTo>
                <a:cubicBezTo>
                  <a:pt x="1316218" y="694929"/>
                  <a:pt x="1347743" y="626631"/>
                  <a:pt x="1382551" y="560306"/>
                </a:cubicBezTo>
                <a:lnTo>
                  <a:pt x="1487975" y="378446"/>
                </a:lnTo>
                <a:lnTo>
                  <a:pt x="1487231" y="375944"/>
                </a:lnTo>
                <a:cubicBezTo>
                  <a:pt x="1486283" y="371502"/>
                  <a:pt x="1484906" y="368148"/>
                  <a:pt x="1481994" y="366944"/>
                </a:cubicBezTo>
                <a:close/>
                <a:moveTo>
                  <a:pt x="2896330" y="0"/>
                </a:moveTo>
                <a:lnTo>
                  <a:pt x="3314054" y="0"/>
                </a:lnTo>
                <a:lnTo>
                  <a:pt x="3271984" y="44175"/>
                </a:lnTo>
                <a:cubicBezTo>
                  <a:pt x="3243512" y="77390"/>
                  <a:pt x="3221369" y="109025"/>
                  <a:pt x="3215042" y="134331"/>
                </a:cubicBezTo>
                <a:cubicBezTo>
                  <a:pt x="3189730" y="134331"/>
                  <a:pt x="3215042" y="71066"/>
                  <a:pt x="3164426" y="159642"/>
                </a:cubicBezTo>
                <a:lnTo>
                  <a:pt x="3164426" y="146985"/>
                </a:lnTo>
                <a:lnTo>
                  <a:pt x="3151772" y="146985"/>
                </a:lnTo>
                <a:cubicBezTo>
                  <a:pt x="3151772" y="159641"/>
                  <a:pt x="3139120" y="159641"/>
                  <a:pt x="3139120" y="159641"/>
                </a:cubicBezTo>
                <a:cubicBezTo>
                  <a:pt x="3113812" y="159641"/>
                  <a:pt x="3113812" y="197601"/>
                  <a:pt x="3088506" y="222906"/>
                </a:cubicBezTo>
                <a:lnTo>
                  <a:pt x="3088506" y="210252"/>
                </a:lnTo>
                <a:lnTo>
                  <a:pt x="3075852" y="210252"/>
                </a:lnTo>
                <a:cubicBezTo>
                  <a:pt x="3075852" y="210252"/>
                  <a:pt x="3075851" y="222906"/>
                  <a:pt x="3063198" y="222906"/>
                </a:cubicBezTo>
                <a:lnTo>
                  <a:pt x="3063197" y="235560"/>
                </a:lnTo>
                <a:cubicBezTo>
                  <a:pt x="3037892" y="260870"/>
                  <a:pt x="3050540" y="273522"/>
                  <a:pt x="3037892" y="286175"/>
                </a:cubicBezTo>
                <a:lnTo>
                  <a:pt x="3025236" y="298829"/>
                </a:lnTo>
                <a:lnTo>
                  <a:pt x="3012582" y="298827"/>
                </a:lnTo>
                <a:lnTo>
                  <a:pt x="2999930" y="311481"/>
                </a:lnTo>
                <a:lnTo>
                  <a:pt x="3012582" y="311481"/>
                </a:lnTo>
                <a:lnTo>
                  <a:pt x="3025236" y="311481"/>
                </a:lnTo>
                <a:cubicBezTo>
                  <a:pt x="2987278" y="362096"/>
                  <a:pt x="2974622" y="387402"/>
                  <a:pt x="2936663" y="400056"/>
                </a:cubicBezTo>
                <a:lnTo>
                  <a:pt x="2936662" y="387402"/>
                </a:lnTo>
                <a:lnTo>
                  <a:pt x="2949317" y="374747"/>
                </a:lnTo>
                <a:lnTo>
                  <a:pt x="2936662" y="374750"/>
                </a:lnTo>
                <a:lnTo>
                  <a:pt x="2949318" y="362094"/>
                </a:lnTo>
                <a:lnTo>
                  <a:pt x="2961968" y="362093"/>
                </a:lnTo>
                <a:cubicBezTo>
                  <a:pt x="2961966" y="357876"/>
                  <a:pt x="2961968" y="353658"/>
                  <a:pt x="2961965" y="349442"/>
                </a:cubicBezTo>
                <a:cubicBezTo>
                  <a:pt x="2961968" y="345224"/>
                  <a:pt x="2961968" y="341007"/>
                  <a:pt x="2961968" y="336788"/>
                </a:cubicBezTo>
                <a:lnTo>
                  <a:pt x="2949317" y="349442"/>
                </a:lnTo>
                <a:cubicBezTo>
                  <a:pt x="2974619" y="311484"/>
                  <a:pt x="3025236" y="273521"/>
                  <a:pt x="2961965" y="298827"/>
                </a:cubicBezTo>
                <a:lnTo>
                  <a:pt x="2974624" y="286175"/>
                </a:lnTo>
                <a:lnTo>
                  <a:pt x="2987278" y="286176"/>
                </a:lnTo>
                <a:cubicBezTo>
                  <a:pt x="2999930" y="273521"/>
                  <a:pt x="2999928" y="260870"/>
                  <a:pt x="2999928" y="260870"/>
                </a:cubicBezTo>
                <a:cubicBezTo>
                  <a:pt x="2999928" y="248213"/>
                  <a:pt x="2987276" y="248213"/>
                  <a:pt x="2974622" y="260867"/>
                </a:cubicBezTo>
                <a:lnTo>
                  <a:pt x="2961970" y="273521"/>
                </a:lnTo>
                <a:lnTo>
                  <a:pt x="2949317" y="286175"/>
                </a:lnTo>
                <a:cubicBezTo>
                  <a:pt x="2936662" y="298827"/>
                  <a:pt x="2924009" y="311484"/>
                  <a:pt x="2924008" y="324135"/>
                </a:cubicBezTo>
                <a:cubicBezTo>
                  <a:pt x="2924008" y="324135"/>
                  <a:pt x="2936663" y="324135"/>
                  <a:pt x="2949317" y="311481"/>
                </a:cubicBezTo>
                <a:lnTo>
                  <a:pt x="2961965" y="298827"/>
                </a:lnTo>
                <a:lnTo>
                  <a:pt x="2936662" y="349442"/>
                </a:lnTo>
                <a:lnTo>
                  <a:pt x="2924008" y="362096"/>
                </a:lnTo>
                <a:cubicBezTo>
                  <a:pt x="2911355" y="362093"/>
                  <a:pt x="2911355" y="362093"/>
                  <a:pt x="2898702" y="374747"/>
                </a:cubicBezTo>
                <a:cubicBezTo>
                  <a:pt x="2898702" y="374747"/>
                  <a:pt x="2898702" y="387402"/>
                  <a:pt x="2911350" y="374747"/>
                </a:cubicBezTo>
                <a:cubicBezTo>
                  <a:pt x="2911352" y="378965"/>
                  <a:pt x="2911352" y="383184"/>
                  <a:pt x="2911354" y="387402"/>
                </a:cubicBezTo>
                <a:cubicBezTo>
                  <a:pt x="2886047" y="400056"/>
                  <a:pt x="2886047" y="412713"/>
                  <a:pt x="2911354" y="400059"/>
                </a:cubicBezTo>
                <a:lnTo>
                  <a:pt x="2886048" y="425363"/>
                </a:lnTo>
                <a:cubicBezTo>
                  <a:pt x="2898704" y="438017"/>
                  <a:pt x="2898704" y="438017"/>
                  <a:pt x="2911350" y="425363"/>
                </a:cubicBezTo>
                <a:cubicBezTo>
                  <a:pt x="2911350" y="425363"/>
                  <a:pt x="2911350" y="412710"/>
                  <a:pt x="2924008" y="412712"/>
                </a:cubicBezTo>
                <a:cubicBezTo>
                  <a:pt x="2898704" y="438017"/>
                  <a:pt x="2911354" y="450671"/>
                  <a:pt x="2873394" y="501282"/>
                </a:cubicBezTo>
                <a:cubicBezTo>
                  <a:pt x="2873393" y="488631"/>
                  <a:pt x="2898702" y="463323"/>
                  <a:pt x="2886047" y="450672"/>
                </a:cubicBezTo>
                <a:cubicBezTo>
                  <a:pt x="2873394" y="501282"/>
                  <a:pt x="2873394" y="475979"/>
                  <a:pt x="2848088" y="488633"/>
                </a:cubicBezTo>
                <a:lnTo>
                  <a:pt x="2848086" y="475980"/>
                </a:lnTo>
                <a:cubicBezTo>
                  <a:pt x="2860742" y="463323"/>
                  <a:pt x="2860742" y="450671"/>
                  <a:pt x="2860742" y="450671"/>
                </a:cubicBezTo>
                <a:cubicBezTo>
                  <a:pt x="2848088" y="450672"/>
                  <a:pt x="2835430" y="463322"/>
                  <a:pt x="2822778" y="475977"/>
                </a:cubicBezTo>
                <a:cubicBezTo>
                  <a:pt x="2822777" y="488633"/>
                  <a:pt x="2822777" y="488633"/>
                  <a:pt x="2810128" y="488631"/>
                </a:cubicBezTo>
                <a:cubicBezTo>
                  <a:pt x="2797472" y="488631"/>
                  <a:pt x="2784820" y="513938"/>
                  <a:pt x="2759512" y="539243"/>
                </a:cubicBezTo>
                <a:cubicBezTo>
                  <a:pt x="2772164" y="551898"/>
                  <a:pt x="2784820" y="513938"/>
                  <a:pt x="2797472" y="513938"/>
                </a:cubicBezTo>
                <a:lnTo>
                  <a:pt x="2784818" y="526592"/>
                </a:lnTo>
                <a:cubicBezTo>
                  <a:pt x="2772164" y="539243"/>
                  <a:pt x="2772164" y="551898"/>
                  <a:pt x="2772164" y="551898"/>
                </a:cubicBezTo>
                <a:cubicBezTo>
                  <a:pt x="2772162" y="564552"/>
                  <a:pt x="2784820" y="551898"/>
                  <a:pt x="2797474" y="539243"/>
                </a:cubicBezTo>
                <a:lnTo>
                  <a:pt x="2810128" y="539243"/>
                </a:lnTo>
                <a:cubicBezTo>
                  <a:pt x="2772164" y="577206"/>
                  <a:pt x="2734204" y="627818"/>
                  <a:pt x="2772166" y="602513"/>
                </a:cubicBezTo>
                <a:cubicBezTo>
                  <a:pt x="2734200" y="653127"/>
                  <a:pt x="2759512" y="589857"/>
                  <a:pt x="2721554" y="627818"/>
                </a:cubicBezTo>
                <a:cubicBezTo>
                  <a:pt x="2683589" y="665778"/>
                  <a:pt x="2683589" y="703739"/>
                  <a:pt x="2658284" y="703743"/>
                </a:cubicBezTo>
                <a:lnTo>
                  <a:pt x="2658284" y="741699"/>
                </a:lnTo>
                <a:cubicBezTo>
                  <a:pt x="2645626" y="741699"/>
                  <a:pt x="2632979" y="754355"/>
                  <a:pt x="2595016" y="779661"/>
                </a:cubicBezTo>
                <a:cubicBezTo>
                  <a:pt x="2538072" y="855582"/>
                  <a:pt x="2523836" y="881681"/>
                  <a:pt x="2488250" y="927351"/>
                </a:cubicBezTo>
                <a:lnTo>
                  <a:pt x="2455824" y="966746"/>
                </a:lnTo>
                <a:cubicBezTo>
                  <a:pt x="2455823" y="963432"/>
                  <a:pt x="2455823" y="960122"/>
                  <a:pt x="2455822" y="956810"/>
                </a:cubicBezTo>
                <a:cubicBezTo>
                  <a:pt x="2443172" y="956810"/>
                  <a:pt x="2443172" y="956810"/>
                  <a:pt x="2430518" y="969464"/>
                </a:cubicBezTo>
                <a:cubicBezTo>
                  <a:pt x="2430518" y="982118"/>
                  <a:pt x="2430518" y="982118"/>
                  <a:pt x="2417862" y="994773"/>
                </a:cubicBezTo>
                <a:cubicBezTo>
                  <a:pt x="2392554" y="1007424"/>
                  <a:pt x="2354597" y="1070693"/>
                  <a:pt x="2316635" y="1133960"/>
                </a:cubicBezTo>
                <a:lnTo>
                  <a:pt x="2316635" y="1121304"/>
                </a:lnTo>
                <a:lnTo>
                  <a:pt x="2303984" y="1121304"/>
                </a:lnTo>
                <a:lnTo>
                  <a:pt x="2303984" y="1133960"/>
                </a:lnTo>
                <a:lnTo>
                  <a:pt x="2291328" y="1146614"/>
                </a:lnTo>
                <a:cubicBezTo>
                  <a:pt x="2291326" y="1159269"/>
                  <a:pt x="2278676" y="1171917"/>
                  <a:pt x="2291330" y="1171919"/>
                </a:cubicBezTo>
                <a:cubicBezTo>
                  <a:pt x="2278672" y="1184574"/>
                  <a:pt x="2266022" y="1184576"/>
                  <a:pt x="2266020" y="1171919"/>
                </a:cubicBezTo>
                <a:cubicBezTo>
                  <a:pt x="2253368" y="1184576"/>
                  <a:pt x="2253368" y="1197225"/>
                  <a:pt x="2253370" y="1209881"/>
                </a:cubicBezTo>
                <a:lnTo>
                  <a:pt x="2253368" y="1197225"/>
                </a:lnTo>
                <a:lnTo>
                  <a:pt x="2240712" y="1197225"/>
                </a:lnTo>
                <a:cubicBezTo>
                  <a:pt x="2228060" y="1209879"/>
                  <a:pt x="2228060" y="1222535"/>
                  <a:pt x="2228060" y="1222535"/>
                </a:cubicBezTo>
                <a:lnTo>
                  <a:pt x="2228062" y="1235190"/>
                </a:lnTo>
                <a:cubicBezTo>
                  <a:pt x="2215408" y="1235189"/>
                  <a:pt x="2202754" y="1260494"/>
                  <a:pt x="2190100" y="1285800"/>
                </a:cubicBezTo>
                <a:lnTo>
                  <a:pt x="2177446" y="1298454"/>
                </a:lnTo>
                <a:cubicBezTo>
                  <a:pt x="2177447" y="1311110"/>
                  <a:pt x="2164793" y="1311110"/>
                  <a:pt x="2164790" y="1323761"/>
                </a:cubicBezTo>
                <a:lnTo>
                  <a:pt x="2177447" y="1311110"/>
                </a:lnTo>
                <a:lnTo>
                  <a:pt x="2190096" y="1311111"/>
                </a:lnTo>
                <a:cubicBezTo>
                  <a:pt x="2202754" y="1311110"/>
                  <a:pt x="2152136" y="1349069"/>
                  <a:pt x="2164793" y="1374375"/>
                </a:cubicBezTo>
                <a:cubicBezTo>
                  <a:pt x="2152139" y="1387029"/>
                  <a:pt x="2152139" y="1387029"/>
                  <a:pt x="2152140" y="1399685"/>
                </a:cubicBezTo>
                <a:lnTo>
                  <a:pt x="2139485" y="1399683"/>
                </a:lnTo>
                <a:lnTo>
                  <a:pt x="2139485" y="1412336"/>
                </a:lnTo>
                <a:cubicBezTo>
                  <a:pt x="2139484" y="1424993"/>
                  <a:pt x="2126834" y="1424993"/>
                  <a:pt x="2126834" y="1424993"/>
                </a:cubicBezTo>
                <a:lnTo>
                  <a:pt x="2126832" y="1437641"/>
                </a:lnTo>
                <a:cubicBezTo>
                  <a:pt x="2101524" y="1475604"/>
                  <a:pt x="2088870" y="1488257"/>
                  <a:pt x="2076220" y="1475606"/>
                </a:cubicBezTo>
                <a:lnTo>
                  <a:pt x="2076220" y="1513566"/>
                </a:lnTo>
                <a:cubicBezTo>
                  <a:pt x="2063566" y="1526216"/>
                  <a:pt x="2063564" y="1538871"/>
                  <a:pt x="2063564" y="1538871"/>
                </a:cubicBezTo>
                <a:lnTo>
                  <a:pt x="2076215" y="1538868"/>
                </a:lnTo>
                <a:cubicBezTo>
                  <a:pt x="2076216" y="1534650"/>
                  <a:pt x="2076216" y="1530434"/>
                  <a:pt x="2076218" y="1526216"/>
                </a:cubicBezTo>
                <a:cubicBezTo>
                  <a:pt x="2076215" y="1538868"/>
                  <a:pt x="2076215" y="1538868"/>
                  <a:pt x="2088868" y="1551525"/>
                </a:cubicBezTo>
                <a:cubicBezTo>
                  <a:pt x="1949682" y="1779284"/>
                  <a:pt x="1810493" y="2045012"/>
                  <a:pt x="1734570" y="2285429"/>
                </a:cubicBezTo>
                <a:cubicBezTo>
                  <a:pt x="1696612" y="2298080"/>
                  <a:pt x="1696612" y="2336040"/>
                  <a:pt x="1683956" y="2386655"/>
                </a:cubicBezTo>
                <a:cubicBezTo>
                  <a:pt x="1671304" y="2411966"/>
                  <a:pt x="1645996" y="2424618"/>
                  <a:pt x="1645996" y="2449923"/>
                </a:cubicBezTo>
                <a:cubicBezTo>
                  <a:pt x="1620690" y="2487884"/>
                  <a:pt x="1633343" y="2500539"/>
                  <a:pt x="1620689" y="2551154"/>
                </a:cubicBezTo>
                <a:cubicBezTo>
                  <a:pt x="1595384" y="2639726"/>
                  <a:pt x="1506806" y="2829530"/>
                  <a:pt x="1506806" y="2905451"/>
                </a:cubicBezTo>
                <a:lnTo>
                  <a:pt x="1494152" y="2918102"/>
                </a:lnTo>
                <a:cubicBezTo>
                  <a:pt x="1494152" y="2922320"/>
                  <a:pt x="1494155" y="2926538"/>
                  <a:pt x="1494154" y="2930757"/>
                </a:cubicBezTo>
                <a:lnTo>
                  <a:pt x="1506806" y="2930756"/>
                </a:lnTo>
                <a:lnTo>
                  <a:pt x="1506806" y="2943410"/>
                </a:lnTo>
                <a:cubicBezTo>
                  <a:pt x="1494155" y="2968719"/>
                  <a:pt x="1481500" y="2968716"/>
                  <a:pt x="1494152" y="2943410"/>
                </a:cubicBezTo>
                <a:cubicBezTo>
                  <a:pt x="1468846" y="2956065"/>
                  <a:pt x="1456192" y="3019331"/>
                  <a:pt x="1456192" y="3057288"/>
                </a:cubicBezTo>
                <a:cubicBezTo>
                  <a:pt x="1456193" y="3044640"/>
                  <a:pt x="1456193" y="3044640"/>
                  <a:pt x="1443541" y="3057291"/>
                </a:cubicBezTo>
                <a:cubicBezTo>
                  <a:pt x="1443536" y="3069942"/>
                  <a:pt x="1443536" y="3069942"/>
                  <a:pt x="1443536" y="3082601"/>
                </a:cubicBezTo>
                <a:cubicBezTo>
                  <a:pt x="1430885" y="3158522"/>
                  <a:pt x="1430888" y="3133214"/>
                  <a:pt x="1405579" y="3209135"/>
                </a:cubicBezTo>
                <a:lnTo>
                  <a:pt x="1392929" y="3221789"/>
                </a:lnTo>
                <a:lnTo>
                  <a:pt x="1380271" y="3272402"/>
                </a:lnTo>
                <a:lnTo>
                  <a:pt x="1380272" y="3285053"/>
                </a:lnTo>
                <a:lnTo>
                  <a:pt x="1380271" y="3297705"/>
                </a:lnTo>
                <a:lnTo>
                  <a:pt x="1380271" y="3310362"/>
                </a:lnTo>
                <a:cubicBezTo>
                  <a:pt x="1380272" y="3323013"/>
                  <a:pt x="1367617" y="3323018"/>
                  <a:pt x="1367617" y="3348326"/>
                </a:cubicBezTo>
                <a:cubicBezTo>
                  <a:pt x="1380274" y="3348326"/>
                  <a:pt x="1380272" y="3323013"/>
                  <a:pt x="1392925" y="3335669"/>
                </a:cubicBezTo>
                <a:cubicBezTo>
                  <a:pt x="1392925" y="3348320"/>
                  <a:pt x="1392925" y="3348320"/>
                  <a:pt x="1392928" y="3360977"/>
                </a:cubicBezTo>
                <a:lnTo>
                  <a:pt x="1380272" y="3360974"/>
                </a:lnTo>
                <a:lnTo>
                  <a:pt x="1380271" y="3373631"/>
                </a:lnTo>
                <a:lnTo>
                  <a:pt x="1380271" y="3386286"/>
                </a:lnTo>
                <a:lnTo>
                  <a:pt x="1380271" y="3411591"/>
                </a:lnTo>
                <a:cubicBezTo>
                  <a:pt x="1354961" y="3449549"/>
                  <a:pt x="1354961" y="3500165"/>
                  <a:pt x="1329658" y="3512819"/>
                </a:cubicBezTo>
                <a:cubicBezTo>
                  <a:pt x="1329656" y="3525473"/>
                  <a:pt x="1329656" y="3538127"/>
                  <a:pt x="1342310" y="3512817"/>
                </a:cubicBezTo>
                <a:cubicBezTo>
                  <a:pt x="1342310" y="3512817"/>
                  <a:pt x="1342310" y="3550779"/>
                  <a:pt x="1329658" y="3550775"/>
                </a:cubicBezTo>
                <a:cubicBezTo>
                  <a:pt x="1317004" y="3601392"/>
                  <a:pt x="1342310" y="3525473"/>
                  <a:pt x="1354964" y="3550778"/>
                </a:cubicBezTo>
                <a:cubicBezTo>
                  <a:pt x="1354961" y="3538127"/>
                  <a:pt x="1342310" y="3487512"/>
                  <a:pt x="1367618" y="3500165"/>
                </a:cubicBezTo>
                <a:lnTo>
                  <a:pt x="1367618" y="3512819"/>
                </a:lnTo>
                <a:lnTo>
                  <a:pt x="1380271" y="3512817"/>
                </a:lnTo>
                <a:lnTo>
                  <a:pt x="1380271" y="3500166"/>
                </a:lnTo>
                <a:lnTo>
                  <a:pt x="1380271" y="3487512"/>
                </a:lnTo>
                <a:cubicBezTo>
                  <a:pt x="1392926" y="3525473"/>
                  <a:pt x="1405579" y="3386286"/>
                  <a:pt x="1418236" y="3348324"/>
                </a:cubicBezTo>
                <a:lnTo>
                  <a:pt x="1430885" y="3335669"/>
                </a:lnTo>
                <a:lnTo>
                  <a:pt x="1430887" y="3323013"/>
                </a:lnTo>
                <a:lnTo>
                  <a:pt x="1418234" y="3323015"/>
                </a:lnTo>
                <a:cubicBezTo>
                  <a:pt x="1456193" y="3209135"/>
                  <a:pt x="1506806" y="3044640"/>
                  <a:pt x="1544766" y="2918102"/>
                </a:cubicBezTo>
                <a:lnTo>
                  <a:pt x="1544766" y="2880141"/>
                </a:lnTo>
                <a:cubicBezTo>
                  <a:pt x="1557422" y="2842184"/>
                  <a:pt x="1582727" y="2791569"/>
                  <a:pt x="1595382" y="2740952"/>
                </a:cubicBezTo>
                <a:lnTo>
                  <a:pt x="1582726" y="2753607"/>
                </a:lnTo>
                <a:cubicBezTo>
                  <a:pt x="1595381" y="2728298"/>
                  <a:pt x="1620689" y="2690340"/>
                  <a:pt x="1633342" y="2652380"/>
                </a:cubicBezTo>
                <a:cubicBezTo>
                  <a:pt x="1683958" y="2538498"/>
                  <a:pt x="1734570" y="2386658"/>
                  <a:pt x="1785186" y="2285430"/>
                </a:cubicBezTo>
                <a:cubicBezTo>
                  <a:pt x="1823146" y="2196854"/>
                  <a:pt x="1848454" y="2082972"/>
                  <a:pt x="1886414" y="2007050"/>
                </a:cubicBezTo>
                <a:cubicBezTo>
                  <a:pt x="1911718" y="1981743"/>
                  <a:pt x="1924376" y="1969092"/>
                  <a:pt x="1937028" y="1943783"/>
                </a:cubicBezTo>
                <a:cubicBezTo>
                  <a:pt x="1962334" y="1905822"/>
                  <a:pt x="1962336" y="1867862"/>
                  <a:pt x="1987643" y="1829903"/>
                </a:cubicBezTo>
                <a:cubicBezTo>
                  <a:pt x="2000292" y="1804598"/>
                  <a:pt x="2000294" y="1817246"/>
                  <a:pt x="2012950" y="1804596"/>
                </a:cubicBezTo>
                <a:cubicBezTo>
                  <a:pt x="2050910" y="1753983"/>
                  <a:pt x="2088870" y="1589486"/>
                  <a:pt x="2139486" y="1576833"/>
                </a:cubicBezTo>
                <a:lnTo>
                  <a:pt x="2139485" y="1551525"/>
                </a:lnTo>
                <a:cubicBezTo>
                  <a:pt x="2202754" y="1475604"/>
                  <a:pt x="2228062" y="1412336"/>
                  <a:pt x="2266022" y="1349070"/>
                </a:cubicBezTo>
                <a:cubicBezTo>
                  <a:pt x="2291328" y="1298457"/>
                  <a:pt x="2316635" y="1247843"/>
                  <a:pt x="2367250" y="1197225"/>
                </a:cubicBezTo>
                <a:cubicBezTo>
                  <a:pt x="2354597" y="1197225"/>
                  <a:pt x="2392558" y="1159265"/>
                  <a:pt x="2430518" y="1108653"/>
                </a:cubicBezTo>
                <a:cubicBezTo>
                  <a:pt x="2468477" y="1058039"/>
                  <a:pt x="2519093" y="994770"/>
                  <a:pt x="2519094" y="969464"/>
                </a:cubicBezTo>
                <a:cubicBezTo>
                  <a:pt x="2531747" y="956810"/>
                  <a:pt x="2544401" y="956810"/>
                  <a:pt x="2531748" y="982118"/>
                </a:cubicBezTo>
                <a:cubicBezTo>
                  <a:pt x="2544401" y="982118"/>
                  <a:pt x="2557055" y="931503"/>
                  <a:pt x="2544401" y="944157"/>
                </a:cubicBezTo>
                <a:cubicBezTo>
                  <a:pt x="2595014" y="880889"/>
                  <a:pt x="2658282" y="792314"/>
                  <a:pt x="2721552" y="716393"/>
                </a:cubicBezTo>
                <a:cubicBezTo>
                  <a:pt x="2784818" y="627818"/>
                  <a:pt x="2860744" y="551898"/>
                  <a:pt x="2898701" y="501282"/>
                </a:cubicBezTo>
                <a:cubicBezTo>
                  <a:pt x="2911355" y="475977"/>
                  <a:pt x="2936662" y="463322"/>
                  <a:pt x="2924008" y="488633"/>
                </a:cubicBezTo>
                <a:cubicBezTo>
                  <a:pt x="2949317" y="501285"/>
                  <a:pt x="2949318" y="450671"/>
                  <a:pt x="2936662" y="450671"/>
                </a:cubicBezTo>
                <a:cubicBezTo>
                  <a:pt x="3012582" y="387402"/>
                  <a:pt x="3088506" y="311481"/>
                  <a:pt x="3177078" y="210252"/>
                </a:cubicBezTo>
                <a:lnTo>
                  <a:pt x="3189732" y="210252"/>
                </a:lnTo>
                <a:lnTo>
                  <a:pt x="3202388" y="197600"/>
                </a:lnTo>
                <a:cubicBezTo>
                  <a:pt x="3240348" y="134331"/>
                  <a:pt x="3265658" y="172292"/>
                  <a:pt x="3278308" y="121680"/>
                </a:cubicBezTo>
                <a:lnTo>
                  <a:pt x="3290962" y="134334"/>
                </a:lnTo>
                <a:cubicBezTo>
                  <a:pt x="3290962" y="134334"/>
                  <a:pt x="3303614" y="134331"/>
                  <a:pt x="3303617" y="121682"/>
                </a:cubicBezTo>
                <a:cubicBezTo>
                  <a:pt x="3316268" y="109025"/>
                  <a:pt x="3316268" y="109025"/>
                  <a:pt x="3316272" y="96371"/>
                </a:cubicBezTo>
                <a:cubicBezTo>
                  <a:pt x="3341574" y="96371"/>
                  <a:pt x="3354233" y="96371"/>
                  <a:pt x="3379536" y="58410"/>
                </a:cubicBezTo>
                <a:cubicBezTo>
                  <a:pt x="3366882" y="58410"/>
                  <a:pt x="3341574" y="96371"/>
                  <a:pt x="3341576" y="71066"/>
                </a:cubicBezTo>
                <a:lnTo>
                  <a:pt x="3354233" y="58410"/>
                </a:lnTo>
                <a:lnTo>
                  <a:pt x="3341576" y="58410"/>
                </a:lnTo>
                <a:cubicBezTo>
                  <a:pt x="3354230" y="42594"/>
                  <a:pt x="3365302" y="30732"/>
                  <a:pt x="3374990" y="21242"/>
                </a:cubicBezTo>
                <a:lnTo>
                  <a:pt x="3398246" y="0"/>
                </a:lnTo>
                <a:lnTo>
                  <a:pt x="3467874" y="0"/>
                </a:lnTo>
                <a:lnTo>
                  <a:pt x="3444386" y="25196"/>
                </a:lnTo>
                <a:cubicBezTo>
                  <a:pt x="3417497" y="55248"/>
                  <a:pt x="3392190" y="83718"/>
                  <a:pt x="3366882" y="109025"/>
                </a:cubicBezTo>
                <a:cubicBezTo>
                  <a:pt x="3253002" y="222906"/>
                  <a:pt x="3088505" y="374747"/>
                  <a:pt x="2987278" y="513935"/>
                </a:cubicBezTo>
                <a:cubicBezTo>
                  <a:pt x="2961968" y="526593"/>
                  <a:pt x="2961968" y="564552"/>
                  <a:pt x="2961968" y="564552"/>
                </a:cubicBezTo>
                <a:cubicBezTo>
                  <a:pt x="2936662" y="589857"/>
                  <a:pt x="2924008" y="577206"/>
                  <a:pt x="2911354" y="589857"/>
                </a:cubicBezTo>
                <a:cubicBezTo>
                  <a:pt x="2848088" y="640473"/>
                  <a:pt x="2822778" y="729050"/>
                  <a:pt x="2784818" y="767007"/>
                </a:cubicBezTo>
                <a:cubicBezTo>
                  <a:pt x="2772164" y="779661"/>
                  <a:pt x="2759512" y="779661"/>
                  <a:pt x="2759512" y="779661"/>
                </a:cubicBezTo>
                <a:cubicBezTo>
                  <a:pt x="2721554" y="817623"/>
                  <a:pt x="2670936" y="880889"/>
                  <a:pt x="2696243" y="893543"/>
                </a:cubicBezTo>
                <a:cubicBezTo>
                  <a:pt x="2670936" y="931505"/>
                  <a:pt x="2658284" y="918849"/>
                  <a:pt x="2632974" y="956810"/>
                </a:cubicBezTo>
                <a:cubicBezTo>
                  <a:pt x="2569709" y="1058039"/>
                  <a:pt x="2443174" y="1209879"/>
                  <a:pt x="2392558" y="1323761"/>
                </a:cubicBezTo>
                <a:cubicBezTo>
                  <a:pt x="2341943" y="1374375"/>
                  <a:pt x="2291328" y="1450299"/>
                  <a:pt x="2253366" y="1538871"/>
                </a:cubicBezTo>
                <a:cubicBezTo>
                  <a:pt x="2215408" y="1614791"/>
                  <a:pt x="2240714" y="1576832"/>
                  <a:pt x="2190100" y="1640100"/>
                </a:cubicBezTo>
                <a:cubicBezTo>
                  <a:pt x="2139485" y="1728675"/>
                  <a:pt x="2101524" y="1842554"/>
                  <a:pt x="2038253" y="1956437"/>
                </a:cubicBezTo>
                <a:cubicBezTo>
                  <a:pt x="2038256" y="1981745"/>
                  <a:pt x="2012950" y="1994399"/>
                  <a:pt x="2000296" y="2019705"/>
                </a:cubicBezTo>
                <a:cubicBezTo>
                  <a:pt x="1911720" y="2171547"/>
                  <a:pt x="1861108" y="2348691"/>
                  <a:pt x="1810492" y="2462576"/>
                </a:cubicBezTo>
                <a:cubicBezTo>
                  <a:pt x="1747226" y="2601765"/>
                  <a:pt x="1696610" y="2766260"/>
                  <a:pt x="1633343" y="2930756"/>
                </a:cubicBezTo>
                <a:cubicBezTo>
                  <a:pt x="1608035" y="2994026"/>
                  <a:pt x="1570074" y="3057291"/>
                  <a:pt x="1570074" y="3133212"/>
                </a:cubicBezTo>
                <a:lnTo>
                  <a:pt x="1557420" y="3145868"/>
                </a:lnTo>
                <a:lnTo>
                  <a:pt x="1557422" y="3171176"/>
                </a:lnTo>
                <a:cubicBezTo>
                  <a:pt x="1532116" y="3183827"/>
                  <a:pt x="1519462" y="3272402"/>
                  <a:pt x="1494154" y="3323016"/>
                </a:cubicBezTo>
                <a:cubicBezTo>
                  <a:pt x="1506809" y="3323016"/>
                  <a:pt x="1506806" y="3285057"/>
                  <a:pt x="1519463" y="3297708"/>
                </a:cubicBezTo>
                <a:cubicBezTo>
                  <a:pt x="1519460" y="3247095"/>
                  <a:pt x="1557424" y="3247095"/>
                  <a:pt x="1544768" y="3209136"/>
                </a:cubicBezTo>
                <a:cubicBezTo>
                  <a:pt x="1557420" y="3209135"/>
                  <a:pt x="1557422" y="3234441"/>
                  <a:pt x="1570074" y="3196481"/>
                </a:cubicBezTo>
                <a:cubicBezTo>
                  <a:pt x="1570074" y="3209135"/>
                  <a:pt x="1570074" y="3209135"/>
                  <a:pt x="1582726" y="3196481"/>
                </a:cubicBezTo>
                <a:lnTo>
                  <a:pt x="1582727" y="3183827"/>
                </a:lnTo>
                <a:lnTo>
                  <a:pt x="1582726" y="3171176"/>
                </a:lnTo>
                <a:lnTo>
                  <a:pt x="1582726" y="3158520"/>
                </a:lnTo>
                <a:cubicBezTo>
                  <a:pt x="1595382" y="3133212"/>
                  <a:pt x="1608035" y="3044642"/>
                  <a:pt x="1633342" y="3019331"/>
                </a:cubicBezTo>
                <a:cubicBezTo>
                  <a:pt x="1671305" y="2918102"/>
                  <a:pt x="1696612" y="2804219"/>
                  <a:pt x="1734570" y="2766260"/>
                </a:cubicBezTo>
                <a:cubicBezTo>
                  <a:pt x="1747224" y="2715648"/>
                  <a:pt x="1785185" y="2652377"/>
                  <a:pt x="1823146" y="2576459"/>
                </a:cubicBezTo>
                <a:lnTo>
                  <a:pt x="1835800" y="2576456"/>
                </a:lnTo>
                <a:lnTo>
                  <a:pt x="1835800" y="2551151"/>
                </a:lnTo>
                <a:cubicBezTo>
                  <a:pt x="1835798" y="2546934"/>
                  <a:pt x="1835798" y="2542716"/>
                  <a:pt x="1835796" y="2538498"/>
                </a:cubicBezTo>
                <a:cubicBezTo>
                  <a:pt x="1861106" y="2487885"/>
                  <a:pt x="1873760" y="2424618"/>
                  <a:pt x="1899068" y="2361350"/>
                </a:cubicBezTo>
                <a:cubicBezTo>
                  <a:pt x="1899068" y="2361350"/>
                  <a:pt x="1911722" y="2348691"/>
                  <a:pt x="1911720" y="2336043"/>
                </a:cubicBezTo>
                <a:cubicBezTo>
                  <a:pt x="1924374" y="2336042"/>
                  <a:pt x="1937030" y="2323389"/>
                  <a:pt x="1937026" y="2336043"/>
                </a:cubicBezTo>
                <a:cubicBezTo>
                  <a:pt x="1937030" y="2323389"/>
                  <a:pt x="1937028" y="2310734"/>
                  <a:pt x="1937028" y="2298083"/>
                </a:cubicBezTo>
                <a:cubicBezTo>
                  <a:pt x="1949682" y="2285426"/>
                  <a:pt x="1962335" y="2272770"/>
                  <a:pt x="1962336" y="2260122"/>
                </a:cubicBezTo>
                <a:cubicBezTo>
                  <a:pt x="2025604" y="2146238"/>
                  <a:pt x="2076220" y="2019704"/>
                  <a:pt x="2126832" y="1905822"/>
                </a:cubicBezTo>
                <a:lnTo>
                  <a:pt x="2126832" y="1893168"/>
                </a:lnTo>
                <a:lnTo>
                  <a:pt x="2139485" y="1880514"/>
                </a:lnTo>
                <a:cubicBezTo>
                  <a:pt x="2164793" y="1855208"/>
                  <a:pt x="2190100" y="1791941"/>
                  <a:pt x="2202754" y="1791941"/>
                </a:cubicBezTo>
                <a:lnTo>
                  <a:pt x="2202755" y="1753982"/>
                </a:lnTo>
                <a:lnTo>
                  <a:pt x="2215408" y="1741328"/>
                </a:lnTo>
                <a:cubicBezTo>
                  <a:pt x="2240714" y="1728675"/>
                  <a:pt x="2253368" y="1690712"/>
                  <a:pt x="2278674" y="1652753"/>
                </a:cubicBezTo>
                <a:lnTo>
                  <a:pt x="2291330" y="1640102"/>
                </a:lnTo>
                <a:cubicBezTo>
                  <a:pt x="2303984" y="1627446"/>
                  <a:pt x="2303982" y="1614791"/>
                  <a:pt x="2303982" y="1602140"/>
                </a:cubicBezTo>
                <a:cubicBezTo>
                  <a:pt x="2329289" y="1564178"/>
                  <a:pt x="2316632" y="1564179"/>
                  <a:pt x="2354598" y="1526214"/>
                </a:cubicBezTo>
                <a:lnTo>
                  <a:pt x="2367250" y="1513565"/>
                </a:lnTo>
                <a:lnTo>
                  <a:pt x="2367251" y="1500911"/>
                </a:lnTo>
                <a:cubicBezTo>
                  <a:pt x="2455824" y="1361721"/>
                  <a:pt x="2531747" y="1235189"/>
                  <a:pt x="2620324" y="1095999"/>
                </a:cubicBezTo>
                <a:lnTo>
                  <a:pt x="2632978" y="1083344"/>
                </a:lnTo>
                <a:lnTo>
                  <a:pt x="2645628" y="1070693"/>
                </a:lnTo>
                <a:cubicBezTo>
                  <a:pt x="2645627" y="1066475"/>
                  <a:pt x="2645627" y="1062257"/>
                  <a:pt x="2645626" y="1058039"/>
                </a:cubicBezTo>
                <a:lnTo>
                  <a:pt x="2658282" y="1045385"/>
                </a:lnTo>
                <a:lnTo>
                  <a:pt x="2670936" y="1045385"/>
                </a:lnTo>
                <a:cubicBezTo>
                  <a:pt x="2658284" y="1058040"/>
                  <a:pt x="2658284" y="1058040"/>
                  <a:pt x="2658280" y="1070693"/>
                </a:cubicBezTo>
                <a:cubicBezTo>
                  <a:pt x="2658280" y="1070693"/>
                  <a:pt x="2658281" y="1083344"/>
                  <a:pt x="2670938" y="1070693"/>
                </a:cubicBezTo>
                <a:lnTo>
                  <a:pt x="2683589" y="1070693"/>
                </a:lnTo>
                <a:cubicBezTo>
                  <a:pt x="2683586" y="1058039"/>
                  <a:pt x="2696244" y="1058040"/>
                  <a:pt x="2696244" y="1058040"/>
                </a:cubicBezTo>
                <a:cubicBezTo>
                  <a:pt x="2658284" y="1095999"/>
                  <a:pt x="2658284" y="1095999"/>
                  <a:pt x="2632978" y="1159265"/>
                </a:cubicBezTo>
                <a:cubicBezTo>
                  <a:pt x="2632978" y="1108656"/>
                  <a:pt x="2595014" y="1171919"/>
                  <a:pt x="2557054" y="1235189"/>
                </a:cubicBezTo>
                <a:cubicBezTo>
                  <a:pt x="2569706" y="1235192"/>
                  <a:pt x="2582362" y="1222536"/>
                  <a:pt x="2595012" y="1222535"/>
                </a:cubicBezTo>
                <a:cubicBezTo>
                  <a:pt x="2582362" y="1247843"/>
                  <a:pt x="2569708" y="1285800"/>
                  <a:pt x="2531747" y="1323761"/>
                </a:cubicBezTo>
                <a:lnTo>
                  <a:pt x="2531747" y="1311110"/>
                </a:lnTo>
                <a:lnTo>
                  <a:pt x="2531748" y="1298457"/>
                </a:lnTo>
                <a:lnTo>
                  <a:pt x="2519093" y="1311110"/>
                </a:lnTo>
                <a:cubicBezTo>
                  <a:pt x="2519090" y="1323761"/>
                  <a:pt x="2506440" y="1336415"/>
                  <a:pt x="2506440" y="1336415"/>
                </a:cubicBezTo>
                <a:cubicBezTo>
                  <a:pt x="2493790" y="1336415"/>
                  <a:pt x="2481130" y="1361721"/>
                  <a:pt x="2468480" y="1374375"/>
                </a:cubicBezTo>
                <a:cubicBezTo>
                  <a:pt x="2468476" y="1387029"/>
                  <a:pt x="2455824" y="1387029"/>
                  <a:pt x="2455824" y="1387029"/>
                </a:cubicBezTo>
                <a:lnTo>
                  <a:pt x="2455826" y="1399683"/>
                </a:lnTo>
                <a:lnTo>
                  <a:pt x="2468480" y="1399685"/>
                </a:lnTo>
                <a:lnTo>
                  <a:pt x="2417864" y="1450296"/>
                </a:lnTo>
                <a:cubicBezTo>
                  <a:pt x="2430520" y="1450296"/>
                  <a:pt x="2443172" y="1437641"/>
                  <a:pt x="2455824" y="1450296"/>
                </a:cubicBezTo>
                <a:cubicBezTo>
                  <a:pt x="2417864" y="1500911"/>
                  <a:pt x="2430520" y="1475606"/>
                  <a:pt x="2417861" y="1513565"/>
                </a:cubicBezTo>
                <a:cubicBezTo>
                  <a:pt x="2405212" y="1538868"/>
                  <a:pt x="2405210" y="1513565"/>
                  <a:pt x="2379904" y="1551524"/>
                </a:cubicBezTo>
                <a:cubicBezTo>
                  <a:pt x="2392558" y="1551525"/>
                  <a:pt x="2392558" y="1538871"/>
                  <a:pt x="2405212" y="1538868"/>
                </a:cubicBezTo>
                <a:cubicBezTo>
                  <a:pt x="2392558" y="1564181"/>
                  <a:pt x="2379904" y="1576832"/>
                  <a:pt x="2379904" y="1564179"/>
                </a:cubicBezTo>
                <a:cubicBezTo>
                  <a:pt x="2367246" y="1589486"/>
                  <a:pt x="2367246" y="1589486"/>
                  <a:pt x="2367250" y="1602137"/>
                </a:cubicBezTo>
                <a:lnTo>
                  <a:pt x="2354598" y="1614791"/>
                </a:lnTo>
                <a:lnTo>
                  <a:pt x="2341944" y="1627446"/>
                </a:lnTo>
                <a:lnTo>
                  <a:pt x="2341943" y="1640100"/>
                </a:lnTo>
                <a:lnTo>
                  <a:pt x="2347962" y="1639239"/>
                </a:lnTo>
                <a:lnTo>
                  <a:pt x="2340360" y="1652750"/>
                </a:lnTo>
                <a:cubicBezTo>
                  <a:pt x="2335613" y="1659078"/>
                  <a:pt x="2329289" y="1665405"/>
                  <a:pt x="2316635" y="1678061"/>
                </a:cubicBezTo>
                <a:lnTo>
                  <a:pt x="2316636" y="1690712"/>
                </a:lnTo>
                <a:lnTo>
                  <a:pt x="2316635" y="1703367"/>
                </a:lnTo>
                <a:cubicBezTo>
                  <a:pt x="2303982" y="1716018"/>
                  <a:pt x="2291328" y="1741328"/>
                  <a:pt x="2278674" y="1779284"/>
                </a:cubicBezTo>
                <a:cubicBezTo>
                  <a:pt x="2266024" y="1804596"/>
                  <a:pt x="2240714" y="1791941"/>
                  <a:pt x="2240716" y="1829903"/>
                </a:cubicBezTo>
                <a:lnTo>
                  <a:pt x="2228057" y="1829903"/>
                </a:lnTo>
                <a:cubicBezTo>
                  <a:pt x="2228060" y="1817244"/>
                  <a:pt x="2228057" y="1829903"/>
                  <a:pt x="2215409" y="1829900"/>
                </a:cubicBezTo>
                <a:lnTo>
                  <a:pt x="2215409" y="1855205"/>
                </a:lnTo>
                <a:lnTo>
                  <a:pt x="2215408" y="1867862"/>
                </a:lnTo>
                <a:cubicBezTo>
                  <a:pt x="2202754" y="1880516"/>
                  <a:pt x="2202754" y="1893173"/>
                  <a:pt x="2215409" y="1893168"/>
                </a:cubicBezTo>
                <a:cubicBezTo>
                  <a:pt x="2190101" y="1943783"/>
                  <a:pt x="2152139" y="1956437"/>
                  <a:pt x="2152139" y="1994397"/>
                </a:cubicBezTo>
                <a:cubicBezTo>
                  <a:pt x="2152139" y="1994397"/>
                  <a:pt x="2139485" y="2007051"/>
                  <a:pt x="2139485" y="2019704"/>
                </a:cubicBezTo>
                <a:lnTo>
                  <a:pt x="2139486" y="2032355"/>
                </a:lnTo>
                <a:lnTo>
                  <a:pt x="2139485" y="2045012"/>
                </a:lnTo>
                <a:cubicBezTo>
                  <a:pt x="2126832" y="2070317"/>
                  <a:pt x="2114180" y="2082972"/>
                  <a:pt x="2101526" y="2095623"/>
                </a:cubicBezTo>
                <a:cubicBezTo>
                  <a:pt x="2120505" y="2105114"/>
                  <a:pt x="2089662" y="2121723"/>
                  <a:pt x="2083730" y="2134771"/>
                </a:cubicBezTo>
                <a:lnTo>
                  <a:pt x="2088130" y="2144585"/>
                </a:lnTo>
                <a:lnTo>
                  <a:pt x="2087437" y="2146015"/>
                </a:lnTo>
                <a:cubicBezTo>
                  <a:pt x="2086893" y="2147621"/>
                  <a:pt x="2087289" y="2147819"/>
                  <a:pt x="2088870" y="2146236"/>
                </a:cubicBezTo>
                <a:lnTo>
                  <a:pt x="2088130" y="2144585"/>
                </a:lnTo>
                <a:lnTo>
                  <a:pt x="2091639" y="2137342"/>
                </a:lnTo>
                <a:cubicBezTo>
                  <a:pt x="2104689" y="2113026"/>
                  <a:pt x="2142649" y="2051340"/>
                  <a:pt x="2152139" y="2032358"/>
                </a:cubicBezTo>
                <a:cubicBezTo>
                  <a:pt x="2164790" y="2032358"/>
                  <a:pt x="2164793" y="2019704"/>
                  <a:pt x="2164793" y="2019704"/>
                </a:cubicBezTo>
                <a:lnTo>
                  <a:pt x="2177447" y="2007050"/>
                </a:lnTo>
                <a:cubicBezTo>
                  <a:pt x="2177447" y="1994397"/>
                  <a:pt x="2177447" y="1994397"/>
                  <a:pt x="2164794" y="1994397"/>
                </a:cubicBezTo>
                <a:cubicBezTo>
                  <a:pt x="2164793" y="1981743"/>
                  <a:pt x="2177446" y="1981743"/>
                  <a:pt x="2177447" y="1969089"/>
                </a:cubicBezTo>
                <a:cubicBezTo>
                  <a:pt x="2190101" y="1943783"/>
                  <a:pt x="2190100" y="1956437"/>
                  <a:pt x="2202754" y="1956437"/>
                </a:cubicBezTo>
                <a:cubicBezTo>
                  <a:pt x="2215408" y="1931130"/>
                  <a:pt x="2202754" y="1918476"/>
                  <a:pt x="2228057" y="1880516"/>
                </a:cubicBezTo>
                <a:cubicBezTo>
                  <a:pt x="2228058" y="1876299"/>
                  <a:pt x="2228058" y="1872080"/>
                  <a:pt x="2228060" y="1867862"/>
                </a:cubicBezTo>
                <a:lnTo>
                  <a:pt x="2240714" y="1867862"/>
                </a:lnTo>
                <a:cubicBezTo>
                  <a:pt x="2240714" y="1867862"/>
                  <a:pt x="2253365" y="1867862"/>
                  <a:pt x="2253370" y="1855208"/>
                </a:cubicBezTo>
                <a:lnTo>
                  <a:pt x="2253370" y="1842557"/>
                </a:lnTo>
                <a:lnTo>
                  <a:pt x="2240712" y="1842554"/>
                </a:lnTo>
                <a:cubicBezTo>
                  <a:pt x="2278674" y="1804596"/>
                  <a:pt x="2291328" y="1766636"/>
                  <a:pt x="2329289" y="1703364"/>
                </a:cubicBezTo>
                <a:lnTo>
                  <a:pt x="2329290" y="1716023"/>
                </a:lnTo>
                <a:lnTo>
                  <a:pt x="2341943" y="1703366"/>
                </a:lnTo>
                <a:lnTo>
                  <a:pt x="2341943" y="1690709"/>
                </a:lnTo>
                <a:cubicBezTo>
                  <a:pt x="2354597" y="1665407"/>
                  <a:pt x="2341944" y="1665407"/>
                  <a:pt x="2367250" y="1627446"/>
                </a:cubicBezTo>
                <a:lnTo>
                  <a:pt x="2379904" y="1627443"/>
                </a:lnTo>
                <a:lnTo>
                  <a:pt x="2379904" y="1614791"/>
                </a:lnTo>
                <a:cubicBezTo>
                  <a:pt x="2379902" y="1610574"/>
                  <a:pt x="2379902" y="1606356"/>
                  <a:pt x="2379900" y="1602140"/>
                </a:cubicBezTo>
                <a:cubicBezTo>
                  <a:pt x="2408372" y="1573670"/>
                  <a:pt x="2436844" y="1509612"/>
                  <a:pt x="2465318" y="1468683"/>
                </a:cubicBezTo>
                <a:lnTo>
                  <a:pt x="2481902" y="1450599"/>
                </a:lnTo>
                <a:lnTo>
                  <a:pt x="2579830" y="1265063"/>
                </a:lnTo>
                <a:cubicBezTo>
                  <a:pt x="2717198" y="1022537"/>
                  <a:pt x="2870026" y="786258"/>
                  <a:pt x="3038504" y="556154"/>
                </a:cubicBezTo>
                <a:cubicBezTo>
                  <a:pt x="3120582" y="445845"/>
                  <a:pt x="3206686" y="339281"/>
                  <a:pt x="3295808" y="235523"/>
                </a:cubicBezTo>
                <a:lnTo>
                  <a:pt x="3509334" y="0"/>
                </a:lnTo>
                <a:lnTo>
                  <a:pt x="9854218" y="0"/>
                </a:lnTo>
                <a:lnTo>
                  <a:pt x="9854218" y="10287000"/>
                </a:lnTo>
                <a:lnTo>
                  <a:pt x="4569194" y="10287000"/>
                </a:lnTo>
                <a:lnTo>
                  <a:pt x="4512034" y="10239735"/>
                </a:lnTo>
                <a:cubicBezTo>
                  <a:pt x="4483562" y="10219173"/>
                  <a:pt x="4455092" y="10200194"/>
                  <a:pt x="4429784" y="10181214"/>
                </a:cubicBezTo>
                <a:cubicBezTo>
                  <a:pt x="4429784" y="10168562"/>
                  <a:pt x="4417133" y="10168558"/>
                  <a:pt x="4404479" y="10143254"/>
                </a:cubicBezTo>
                <a:lnTo>
                  <a:pt x="4404479" y="10130601"/>
                </a:lnTo>
                <a:cubicBezTo>
                  <a:pt x="4391824" y="10117947"/>
                  <a:pt x="4391824" y="10105293"/>
                  <a:pt x="4366518" y="10092639"/>
                </a:cubicBezTo>
                <a:cubicBezTo>
                  <a:pt x="4366518" y="10092639"/>
                  <a:pt x="4366520" y="10079986"/>
                  <a:pt x="4353864" y="10079984"/>
                </a:cubicBezTo>
                <a:lnTo>
                  <a:pt x="4341210" y="10079986"/>
                </a:lnTo>
                <a:cubicBezTo>
                  <a:pt x="4341206" y="10092639"/>
                  <a:pt x="4353864" y="10092639"/>
                  <a:pt x="4366518" y="10105293"/>
                </a:cubicBezTo>
                <a:lnTo>
                  <a:pt x="4379172" y="10130601"/>
                </a:lnTo>
                <a:cubicBezTo>
                  <a:pt x="4379171" y="10134819"/>
                  <a:pt x="4379171" y="10139036"/>
                  <a:pt x="4379170" y="10143254"/>
                </a:cubicBezTo>
                <a:lnTo>
                  <a:pt x="4366518" y="10143254"/>
                </a:lnTo>
                <a:lnTo>
                  <a:pt x="4366518" y="10130601"/>
                </a:lnTo>
                <a:lnTo>
                  <a:pt x="4353864" y="10130602"/>
                </a:lnTo>
                <a:lnTo>
                  <a:pt x="4341210" y="10117947"/>
                </a:lnTo>
                <a:cubicBezTo>
                  <a:pt x="4341209" y="10105293"/>
                  <a:pt x="4328555" y="10105293"/>
                  <a:pt x="4328555" y="10105293"/>
                </a:cubicBezTo>
                <a:lnTo>
                  <a:pt x="4328555" y="10092639"/>
                </a:lnTo>
                <a:cubicBezTo>
                  <a:pt x="4328555" y="10092639"/>
                  <a:pt x="4328555" y="10079986"/>
                  <a:pt x="4315904" y="10079986"/>
                </a:cubicBezTo>
                <a:lnTo>
                  <a:pt x="4303250" y="10079985"/>
                </a:lnTo>
                <a:lnTo>
                  <a:pt x="4303250" y="10092639"/>
                </a:lnTo>
                <a:cubicBezTo>
                  <a:pt x="4315904" y="10092639"/>
                  <a:pt x="4315901" y="10105293"/>
                  <a:pt x="4315901" y="10105293"/>
                </a:cubicBezTo>
                <a:lnTo>
                  <a:pt x="4303250" y="10117946"/>
                </a:lnTo>
                <a:lnTo>
                  <a:pt x="4252632" y="10067332"/>
                </a:lnTo>
                <a:cubicBezTo>
                  <a:pt x="4252636" y="10079986"/>
                  <a:pt x="4265290" y="10092639"/>
                  <a:pt x="4252636" y="10092639"/>
                </a:cubicBezTo>
                <a:cubicBezTo>
                  <a:pt x="4252636" y="10092639"/>
                  <a:pt x="4239980" y="10079986"/>
                  <a:pt x="4227329" y="10079986"/>
                </a:cubicBezTo>
                <a:lnTo>
                  <a:pt x="4189368" y="10042026"/>
                </a:lnTo>
                <a:cubicBezTo>
                  <a:pt x="4176714" y="10029372"/>
                  <a:pt x="4151405" y="10016718"/>
                  <a:pt x="4138756" y="10004066"/>
                </a:cubicBezTo>
                <a:cubicBezTo>
                  <a:pt x="4151405" y="10004066"/>
                  <a:pt x="4164062" y="9991413"/>
                  <a:pt x="4189368" y="10016718"/>
                </a:cubicBezTo>
                <a:cubicBezTo>
                  <a:pt x="4176716" y="9978759"/>
                  <a:pt x="4164062" y="9991413"/>
                  <a:pt x="4126100" y="9940797"/>
                </a:cubicBezTo>
                <a:lnTo>
                  <a:pt x="4113446" y="9928143"/>
                </a:lnTo>
                <a:cubicBezTo>
                  <a:pt x="4126100" y="9940797"/>
                  <a:pt x="4138754" y="9928143"/>
                  <a:pt x="4138754" y="9928143"/>
                </a:cubicBezTo>
                <a:cubicBezTo>
                  <a:pt x="4138751" y="9915490"/>
                  <a:pt x="4126100" y="9915490"/>
                  <a:pt x="4126100" y="9902836"/>
                </a:cubicBezTo>
                <a:lnTo>
                  <a:pt x="4113446" y="9890182"/>
                </a:lnTo>
                <a:lnTo>
                  <a:pt x="4100792" y="9877532"/>
                </a:lnTo>
                <a:cubicBezTo>
                  <a:pt x="4088141" y="9890180"/>
                  <a:pt x="4100790" y="9890182"/>
                  <a:pt x="4100790" y="9890182"/>
                </a:cubicBezTo>
                <a:lnTo>
                  <a:pt x="4113444" y="9902836"/>
                </a:lnTo>
                <a:lnTo>
                  <a:pt x="4113446" y="9915490"/>
                </a:lnTo>
                <a:lnTo>
                  <a:pt x="4062832" y="9877532"/>
                </a:lnTo>
                <a:cubicBezTo>
                  <a:pt x="4075486" y="9902834"/>
                  <a:pt x="4050180" y="9877532"/>
                  <a:pt x="4062832" y="9902836"/>
                </a:cubicBezTo>
                <a:cubicBezTo>
                  <a:pt x="4037526" y="9890182"/>
                  <a:pt x="4024871" y="9877530"/>
                  <a:pt x="4012217" y="9877532"/>
                </a:cubicBezTo>
                <a:lnTo>
                  <a:pt x="4012217" y="9890182"/>
                </a:lnTo>
                <a:cubicBezTo>
                  <a:pt x="4012217" y="9877532"/>
                  <a:pt x="3999564" y="9864876"/>
                  <a:pt x="3999564" y="9864876"/>
                </a:cubicBezTo>
                <a:lnTo>
                  <a:pt x="3986910" y="9852222"/>
                </a:lnTo>
                <a:lnTo>
                  <a:pt x="3974254" y="9839571"/>
                </a:lnTo>
                <a:cubicBezTo>
                  <a:pt x="3974255" y="9843788"/>
                  <a:pt x="3974256" y="9848006"/>
                  <a:pt x="3974256" y="9852222"/>
                </a:cubicBezTo>
                <a:cubicBezTo>
                  <a:pt x="3961601" y="9852219"/>
                  <a:pt x="3948950" y="9839571"/>
                  <a:pt x="3936298" y="9826916"/>
                </a:cubicBezTo>
                <a:lnTo>
                  <a:pt x="3936296" y="9814262"/>
                </a:lnTo>
                <a:lnTo>
                  <a:pt x="3936298" y="9801610"/>
                </a:lnTo>
                <a:lnTo>
                  <a:pt x="3923640" y="9801610"/>
                </a:lnTo>
                <a:lnTo>
                  <a:pt x="3910988" y="9801610"/>
                </a:lnTo>
                <a:lnTo>
                  <a:pt x="3898332" y="9788956"/>
                </a:lnTo>
                <a:cubicBezTo>
                  <a:pt x="3898334" y="9784738"/>
                  <a:pt x="3898336" y="9780520"/>
                  <a:pt x="3898336" y="9776301"/>
                </a:cubicBezTo>
                <a:lnTo>
                  <a:pt x="3898336" y="9750996"/>
                </a:lnTo>
                <a:lnTo>
                  <a:pt x="3885682" y="9750996"/>
                </a:lnTo>
                <a:lnTo>
                  <a:pt x="3885680" y="9763644"/>
                </a:lnTo>
                <a:lnTo>
                  <a:pt x="3885682" y="9776301"/>
                </a:lnTo>
                <a:lnTo>
                  <a:pt x="3847722" y="9738340"/>
                </a:lnTo>
                <a:cubicBezTo>
                  <a:pt x="3835066" y="9738340"/>
                  <a:pt x="3847722" y="9750998"/>
                  <a:pt x="3847722" y="9763647"/>
                </a:cubicBezTo>
                <a:cubicBezTo>
                  <a:pt x="3847722" y="9750998"/>
                  <a:pt x="3835064" y="9750996"/>
                  <a:pt x="3835066" y="9738340"/>
                </a:cubicBezTo>
                <a:lnTo>
                  <a:pt x="3835067" y="9725686"/>
                </a:lnTo>
                <a:cubicBezTo>
                  <a:pt x="3809762" y="9687726"/>
                  <a:pt x="3784452" y="9662421"/>
                  <a:pt x="3759146" y="9649764"/>
                </a:cubicBezTo>
                <a:lnTo>
                  <a:pt x="3759146" y="9662421"/>
                </a:lnTo>
                <a:lnTo>
                  <a:pt x="3746490" y="9637114"/>
                </a:lnTo>
                <a:cubicBezTo>
                  <a:pt x="3746492" y="9624458"/>
                  <a:pt x="3746492" y="9624458"/>
                  <a:pt x="3733836" y="9624460"/>
                </a:cubicBezTo>
                <a:lnTo>
                  <a:pt x="3733836" y="9636734"/>
                </a:lnTo>
                <a:lnTo>
                  <a:pt x="3640518" y="9540630"/>
                </a:lnTo>
                <a:cubicBezTo>
                  <a:pt x="3607301" y="9510579"/>
                  <a:pt x="3575669" y="9485271"/>
                  <a:pt x="3544034" y="9459962"/>
                </a:cubicBezTo>
                <a:cubicBezTo>
                  <a:pt x="3480766" y="9409350"/>
                  <a:pt x="3417497" y="9346084"/>
                  <a:pt x="3379536" y="9270158"/>
                </a:cubicBezTo>
                <a:cubicBezTo>
                  <a:pt x="3328919" y="9219549"/>
                  <a:pt x="3253002" y="9181588"/>
                  <a:pt x="3240347" y="9118320"/>
                </a:cubicBezTo>
                <a:cubicBezTo>
                  <a:pt x="3215042" y="9093014"/>
                  <a:pt x="3227696" y="9118320"/>
                  <a:pt x="3227696" y="9118320"/>
                </a:cubicBezTo>
                <a:cubicBezTo>
                  <a:pt x="3202388" y="9055053"/>
                  <a:pt x="3126467" y="8991784"/>
                  <a:pt x="3075851" y="8903210"/>
                </a:cubicBezTo>
                <a:cubicBezTo>
                  <a:pt x="3063198" y="8903210"/>
                  <a:pt x="3075852" y="8915864"/>
                  <a:pt x="3063197" y="8915864"/>
                </a:cubicBezTo>
                <a:cubicBezTo>
                  <a:pt x="2999926" y="8839942"/>
                  <a:pt x="3088506" y="8890558"/>
                  <a:pt x="3025236" y="8827288"/>
                </a:cubicBezTo>
                <a:cubicBezTo>
                  <a:pt x="3012584" y="8827288"/>
                  <a:pt x="3037889" y="8852592"/>
                  <a:pt x="3025238" y="8865246"/>
                </a:cubicBezTo>
                <a:cubicBezTo>
                  <a:pt x="2987276" y="8801984"/>
                  <a:pt x="2898704" y="8726062"/>
                  <a:pt x="2924008" y="8688099"/>
                </a:cubicBezTo>
                <a:cubicBezTo>
                  <a:pt x="2911354" y="8675448"/>
                  <a:pt x="2886047" y="8662794"/>
                  <a:pt x="2873393" y="8650138"/>
                </a:cubicBezTo>
                <a:lnTo>
                  <a:pt x="2873393" y="8637488"/>
                </a:lnTo>
                <a:cubicBezTo>
                  <a:pt x="2873392" y="8633270"/>
                  <a:pt x="2873393" y="8629052"/>
                  <a:pt x="2873392" y="8624834"/>
                </a:cubicBezTo>
                <a:lnTo>
                  <a:pt x="2860744" y="8624834"/>
                </a:lnTo>
                <a:cubicBezTo>
                  <a:pt x="2721550" y="8422374"/>
                  <a:pt x="2607670" y="8245227"/>
                  <a:pt x="2506439" y="8042772"/>
                </a:cubicBezTo>
                <a:lnTo>
                  <a:pt x="2503470" y="8056143"/>
                </a:lnTo>
                <a:lnTo>
                  <a:pt x="2422608" y="7928891"/>
                </a:lnTo>
                <a:cubicBezTo>
                  <a:pt x="2395720" y="7875114"/>
                  <a:pt x="2373578" y="7821335"/>
                  <a:pt x="2354598" y="7777047"/>
                </a:cubicBezTo>
                <a:lnTo>
                  <a:pt x="2316635" y="7701123"/>
                </a:lnTo>
                <a:cubicBezTo>
                  <a:pt x="2303982" y="7688474"/>
                  <a:pt x="2278672" y="7650515"/>
                  <a:pt x="2266022" y="7637859"/>
                </a:cubicBezTo>
                <a:lnTo>
                  <a:pt x="2266022" y="7625202"/>
                </a:lnTo>
                <a:cubicBezTo>
                  <a:pt x="2240714" y="7536630"/>
                  <a:pt x="2215409" y="7498670"/>
                  <a:pt x="2164794" y="7397444"/>
                </a:cubicBezTo>
                <a:lnTo>
                  <a:pt x="2164793" y="7384790"/>
                </a:lnTo>
                <a:cubicBezTo>
                  <a:pt x="2152139" y="7359483"/>
                  <a:pt x="2139482" y="7334177"/>
                  <a:pt x="2126832" y="7334175"/>
                </a:cubicBezTo>
                <a:lnTo>
                  <a:pt x="2114180" y="7346829"/>
                </a:lnTo>
                <a:cubicBezTo>
                  <a:pt x="2114178" y="7359480"/>
                  <a:pt x="2126832" y="7372134"/>
                  <a:pt x="2126832" y="7372134"/>
                </a:cubicBezTo>
                <a:cubicBezTo>
                  <a:pt x="2139486" y="7372133"/>
                  <a:pt x="2139486" y="7384790"/>
                  <a:pt x="2139485" y="7397444"/>
                </a:cubicBezTo>
                <a:cubicBezTo>
                  <a:pt x="2152139" y="7460709"/>
                  <a:pt x="2177447" y="7536632"/>
                  <a:pt x="2202752" y="7549284"/>
                </a:cubicBezTo>
                <a:cubicBezTo>
                  <a:pt x="2190101" y="7561940"/>
                  <a:pt x="2215408" y="7587245"/>
                  <a:pt x="2240714" y="7637859"/>
                </a:cubicBezTo>
                <a:cubicBezTo>
                  <a:pt x="2240714" y="7637859"/>
                  <a:pt x="2253368" y="7650515"/>
                  <a:pt x="2253368" y="7663166"/>
                </a:cubicBezTo>
                <a:cubicBezTo>
                  <a:pt x="2256530" y="7672658"/>
                  <a:pt x="2261276" y="7686891"/>
                  <a:pt x="2267009" y="7702709"/>
                </a:cubicBezTo>
                <a:lnTo>
                  <a:pt x="2268472" y="7706363"/>
                </a:lnTo>
                <a:lnTo>
                  <a:pt x="2183772" y="7539792"/>
                </a:lnTo>
                <a:cubicBezTo>
                  <a:pt x="2152139" y="7482852"/>
                  <a:pt x="2120506" y="7429077"/>
                  <a:pt x="2088870" y="7372134"/>
                </a:cubicBezTo>
                <a:lnTo>
                  <a:pt x="2076218" y="7359483"/>
                </a:lnTo>
                <a:lnTo>
                  <a:pt x="2076220" y="7346829"/>
                </a:lnTo>
                <a:cubicBezTo>
                  <a:pt x="2025605" y="7194987"/>
                  <a:pt x="1974989" y="7030493"/>
                  <a:pt x="1911722" y="6815382"/>
                </a:cubicBezTo>
                <a:cubicBezTo>
                  <a:pt x="1899066" y="6777419"/>
                  <a:pt x="1873760" y="6726804"/>
                  <a:pt x="1861103" y="6676193"/>
                </a:cubicBezTo>
                <a:cubicBezTo>
                  <a:pt x="1861106" y="6650886"/>
                  <a:pt x="1861106" y="6612926"/>
                  <a:pt x="1861103" y="6625580"/>
                </a:cubicBezTo>
                <a:cubicBezTo>
                  <a:pt x="1861106" y="6621362"/>
                  <a:pt x="1861104" y="6617144"/>
                  <a:pt x="1861106" y="6612926"/>
                </a:cubicBezTo>
                <a:cubicBezTo>
                  <a:pt x="1848454" y="6600269"/>
                  <a:pt x="1861106" y="6574965"/>
                  <a:pt x="1861106" y="6574965"/>
                </a:cubicBezTo>
                <a:cubicBezTo>
                  <a:pt x="1848455" y="6511697"/>
                  <a:pt x="1823146" y="6435776"/>
                  <a:pt x="1810492" y="6359856"/>
                </a:cubicBezTo>
                <a:lnTo>
                  <a:pt x="1810492" y="6347198"/>
                </a:lnTo>
                <a:lnTo>
                  <a:pt x="1810493" y="6334550"/>
                </a:lnTo>
                <a:cubicBezTo>
                  <a:pt x="1810492" y="6321896"/>
                  <a:pt x="1797840" y="6309240"/>
                  <a:pt x="1797844" y="6296589"/>
                </a:cubicBezTo>
                <a:cubicBezTo>
                  <a:pt x="1797840" y="6292370"/>
                  <a:pt x="1797840" y="6288152"/>
                  <a:pt x="1797840" y="6283932"/>
                </a:cubicBezTo>
                <a:cubicBezTo>
                  <a:pt x="1797842" y="6258626"/>
                  <a:pt x="1785185" y="6233319"/>
                  <a:pt x="1785185" y="6208014"/>
                </a:cubicBezTo>
                <a:cubicBezTo>
                  <a:pt x="1785185" y="6195359"/>
                  <a:pt x="1785185" y="6182703"/>
                  <a:pt x="1797839" y="6182706"/>
                </a:cubicBezTo>
                <a:cubicBezTo>
                  <a:pt x="1797839" y="6170052"/>
                  <a:pt x="1785185" y="6157400"/>
                  <a:pt x="1785185" y="6170054"/>
                </a:cubicBezTo>
                <a:cubicBezTo>
                  <a:pt x="1785185" y="6144743"/>
                  <a:pt x="1772532" y="6132092"/>
                  <a:pt x="1772531" y="6106785"/>
                </a:cubicBezTo>
                <a:lnTo>
                  <a:pt x="1785185" y="6094131"/>
                </a:lnTo>
                <a:cubicBezTo>
                  <a:pt x="1772531" y="6005558"/>
                  <a:pt x="1772531" y="5929635"/>
                  <a:pt x="1759878" y="5841063"/>
                </a:cubicBezTo>
                <a:cubicBezTo>
                  <a:pt x="1759878" y="5853714"/>
                  <a:pt x="1772531" y="5853713"/>
                  <a:pt x="1772531" y="5853713"/>
                </a:cubicBezTo>
                <a:cubicBezTo>
                  <a:pt x="1759878" y="5803103"/>
                  <a:pt x="1759878" y="5765139"/>
                  <a:pt x="1747224" y="5714525"/>
                </a:cubicBezTo>
                <a:cubicBezTo>
                  <a:pt x="1734570" y="5613297"/>
                  <a:pt x="1734570" y="5512070"/>
                  <a:pt x="1747224" y="5410842"/>
                </a:cubicBezTo>
                <a:lnTo>
                  <a:pt x="1759878" y="5398188"/>
                </a:lnTo>
                <a:lnTo>
                  <a:pt x="1759878" y="5372882"/>
                </a:lnTo>
                <a:cubicBezTo>
                  <a:pt x="1759882" y="5360228"/>
                  <a:pt x="1759882" y="5360228"/>
                  <a:pt x="1747224" y="5360225"/>
                </a:cubicBezTo>
                <a:lnTo>
                  <a:pt x="1747224" y="5347577"/>
                </a:lnTo>
                <a:cubicBezTo>
                  <a:pt x="1747228" y="5334921"/>
                  <a:pt x="1747224" y="5322264"/>
                  <a:pt x="1747224" y="5309616"/>
                </a:cubicBezTo>
                <a:lnTo>
                  <a:pt x="1747224" y="5284304"/>
                </a:lnTo>
                <a:cubicBezTo>
                  <a:pt x="1747224" y="5271653"/>
                  <a:pt x="1747228" y="5246345"/>
                  <a:pt x="1734570" y="5221037"/>
                </a:cubicBezTo>
                <a:lnTo>
                  <a:pt x="1747226" y="5221038"/>
                </a:lnTo>
                <a:lnTo>
                  <a:pt x="1747224" y="5208387"/>
                </a:lnTo>
                <a:lnTo>
                  <a:pt x="1747224" y="5195732"/>
                </a:lnTo>
                <a:lnTo>
                  <a:pt x="1734570" y="5195730"/>
                </a:lnTo>
                <a:lnTo>
                  <a:pt x="1734570" y="5157770"/>
                </a:lnTo>
                <a:cubicBezTo>
                  <a:pt x="1747224" y="5170427"/>
                  <a:pt x="1747226" y="5183078"/>
                  <a:pt x="1759878" y="5183081"/>
                </a:cubicBezTo>
                <a:lnTo>
                  <a:pt x="1759878" y="5170424"/>
                </a:lnTo>
                <a:cubicBezTo>
                  <a:pt x="1823147" y="5334920"/>
                  <a:pt x="1848455" y="5524721"/>
                  <a:pt x="1861106" y="5663910"/>
                </a:cubicBezTo>
                <a:cubicBezTo>
                  <a:pt x="1861108" y="5676567"/>
                  <a:pt x="1861108" y="5676567"/>
                  <a:pt x="1873760" y="5676567"/>
                </a:cubicBezTo>
                <a:lnTo>
                  <a:pt x="1873760" y="5663913"/>
                </a:lnTo>
                <a:lnTo>
                  <a:pt x="1873762" y="5651256"/>
                </a:lnTo>
                <a:cubicBezTo>
                  <a:pt x="1861106" y="5512070"/>
                  <a:pt x="1835801" y="5309616"/>
                  <a:pt x="1772531" y="5145120"/>
                </a:cubicBezTo>
                <a:cubicBezTo>
                  <a:pt x="1772531" y="5081852"/>
                  <a:pt x="1747226" y="5069196"/>
                  <a:pt x="1747226" y="5005928"/>
                </a:cubicBezTo>
                <a:cubicBezTo>
                  <a:pt x="1734572" y="4980623"/>
                  <a:pt x="1721916" y="4980624"/>
                  <a:pt x="1709264" y="4980624"/>
                </a:cubicBezTo>
                <a:cubicBezTo>
                  <a:pt x="1709266" y="4930010"/>
                  <a:pt x="1709266" y="4879394"/>
                  <a:pt x="1721916" y="4828781"/>
                </a:cubicBezTo>
                <a:cubicBezTo>
                  <a:pt x="1721916" y="4828781"/>
                  <a:pt x="1721916" y="4816124"/>
                  <a:pt x="1709264" y="4816124"/>
                </a:cubicBezTo>
                <a:lnTo>
                  <a:pt x="1709266" y="4828781"/>
                </a:lnTo>
                <a:cubicBezTo>
                  <a:pt x="1696610" y="4879395"/>
                  <a:pt x="1696610" y="4930007"/>
                  <a:pt x="1696613" y="4980624"/>
                </a:cubicBezTo>
                <a:cubicBezTo>
                  <a:pt x="1696613" y="4993277"/>
                  <a:pt x="1683956" y="4993277"/>
                  <a:pt x="1683956" y="4993277"/>
                </a:cubicBezTo>
                <a:cubicBezTo>
                  <a:pt x="1683956" y="4993277"/>
                  <a:pt x="1683956" y="4980623"/>
                  <a:pt x="1671304" y="4980624"/>
                </a:cubicBezTo>
                <a:cubicBezTo>
                  <a:pt x="1658650" y="4967967"/>
                  <a:pt x="1671304" y="4955313"/>
                  <a:pt x="1671304" y="4917353"/>
                </a:cubicBezTo>
                <a:cubicBezTo>
                  <a:pt x="1671305" y="4904702"/>
                  <a:pt x="1683956" y="4879392"/>
                  <a:pt x="1683956" y="4866741"/>
                </a:cubicBezTo>
                <a:lnTo>
                  <a:pt x="1683958" y="4854090"/>
                </a:lnTo>
                <a:lnTo>
                  <a:pt x="1683956" y="4841432"/>
                </a:lnTo>
                <a:lnTo>
                  <a:pt x="1696610" y="4828776"/>
                </a:lnTo>
                <a:lnTo>
                  <a:pt x="1696610" y="4816127"/>
                </a:lnTo>
                <a:lnTo>
                  <a:pt x="1696610" y="4803474"/>
                </a:lnTo>
                <a:cubicBezTo>
                  <a:pt x="1683956" y="4790820"/>
                  <a:pt x="1683956" y="4790820"/>
                  <a:pt x="1683956" y="4803471"/>
                </a:cubicBezTo>
                <a:lnTo>
                  <a:pt x="1671308" y="4816127"/>
                </a:lnTo>
                <a:cubicBezTo>
                  <a:pt x="1671304" y="4790820"/>
                  <a:pt x="1671304" y="4778163"/>
                  <a:pt x="1671304" y="4752860"/>
                </a:cubicBezTo>
                <a:lnTo>
                  <a:pt x="1671304" y="4727555"/>
                </a:lnTo>
                <a:cubicBezTo>
                  <a:pt x="1671304" y="4714899"/>
                  <a:pt x="1658650" y="4714898"/>
                  <a:pt x="1658650" y="4702250"/>
                </a:cubicBezTo>
                <a:cubicBezTo>
                  <a:pt x="1671304" y="4676942"/>
                  <a:pt x="1671304" y="4651632"/>
                  <a:pt x="1671304" y="4626324"/>
                </a:cubicBezTo>
                <a:cubicBezTo>
                  <a:pt x="1671305" y="4601019"/>
                  <a:pt x="1671304" y="4575713"/>
                  <a:pt x="1683956" y="4563062"/>
                </a:cubicBezTo>
                <a:lnTo>
                  <a:pt x="1683958" y="4588368"/>
                </a:lnTo>
                <a:cubicBezTo>
                  <a:pt x="1696612" y="4601021"/>
                  <a:pt x="1683956" y="4626326"/>
                  <a:pt x="1683960" y="4638981"/>
                </a:cubicBezTo>
                <a:cubicBezTo>
                  <a:pt x="1683958" y="4643199"/>
                  <a:pt x="1683958" y="4647417"/>
                  <a:pt x="1683958" y="4651632"/>
                </a:cubicBezTo>
                <a:cubicBezTo>
                  <a:pt x="1683956" y="4676942"/>
                  <a:pt x="1696610" y="4702250"/>
                  <a:pt x="1696612" y="4714899"/>
                </a:cubicBezTo>
                <a:lnTo>
                  <a:pt x="1709264" y="4714898"/>
                </a:lnTo>
                <a:lnTo>
                  <a:pt x="1721918" y="4702250"/>
                </a:lnTo>
                <a:lnTo>
                  <a:pt x="1734570" y="4689593"/>
                </a:lnTo>
                <a:lnTo>
                  <a:pt x="1734570" y="4676942"/>
                </a:lnTo>
                <a:cubicBezTo>
                  <a:pt x="1734572" y="4672725"/>
                  <a:pt x="1734572" y="4668506"/>
                  <a:pt x="1734574" y="4664288"/>
                </a:cubicBezTo>
                <a:lnTo>
                  <a:pt x="1721916" y="4676942"/>
                </a:lnTo>
                <a:lnTo>
                  <a:pt x="1709264" y="4689597"/>
                </a:lnTo>
                <a:cubicBezTo>
                  <a:pt x="1709264" y="4676942"/>
                  <a:pt x="1696613" y="4664288"/>
                  <a:pt x="1696610" y="4651632"/>
                </a:cubicBezTo>
                <a:lnTo>
                  <a:pt x="1696610" y="4575714"/>
                </a:lnTo>
                <a:lnTo>
                  <a:pt x="1696610" y="4537751"/>
                </a:lnTo>
                <a:lnTo>
                  <a:pt x="1696610" y="4487138"/>
                </a:lnTo>
                <a:cubicBezTo>
                  <a:pt x="1696610" y="4474482"/>
                  <a:pt x="1696610" y="4461833"/>
                  <a:pt x="1709267" y="4436526"/>
                </a:cubicBezTo>
                <a:cubicBezTo>
                  <a:pt x="1709266" y="4432308"/>
                  <a:pt x="1709266" y="4428090"/>
                  <a:pt x="1709264" y="4423871"/>
                </a:cubicBezTo>
                <a:lnTo>
                  <a:pt x="1709264" y="4385910"/>
                </a:lnTo>
                <a:lnTo>
                  <a:pt x="1721916" y="4398566"/>
                </a:lnTo>
                <a:lnTo>
                  <a:pt x="1734570" y="4373259"/>
                </a:lnTo>
                <a:cubicBezTo>
                  <a:pt x="1721918" y="4360605"/>
                  <a:pt x="1721916" y="4347947"/>
                  <a:pt x="1721916" y="4347947"/>
                </a:cubicBezTo>
                <a:lnTo>
                  <a:pt x="1734570" y="4335296"/>
                </a:lnTo>
                <a:cubicBezTo>
                  <a:pt x="1734570" y="4322646"/>
                  <a:pt x="1734570" y="4322646"/>
                  <a:pt x="1721916" y="4322646"/>
                </a:cubicBezTo>
                <a:lnTo>
                  <a:pt x="1721918" y="4297335"/>
                </a:lnTo>
                <a:cubicBezTo>
                  <a:pt x="1721918" y="4284683"/>
                  <a:pt x="1734572" y="4272029"/>
                  <a:pt x="1734570" y="4259375"/>
                </a:cubicBezTo>
                <a:lnTo>
                  <a:pt x="1747226" y="4246719"/>
                </a:lnTo>
                <a:lnTo>
                  <a:pt x="1747224" y="4221419"/>
                </a:lnTo>
                <a:cubicBezTo>
                  <a:pt x="1747226" y="4208762"/>
                  <a:pt x="1747224" y="4196109"/>
                  <a:pt x="1759880" y="4183454"/>
                </a:cubicBezTo>
                <a:cubicBezTo>
                  <a:pt x="1759882" y="4170800"/>
                  <a:pt x="1759880" y="4158146"/>
                  <a:pt x="1759880" y="4158146"/>
                </a:cubicBezTo>
                <a:cubicBezTo>
                  <a:pt x="1759878" y="4145495"/>
                  <a:pt x="1759882" y="4132838"/>
                  <a:pt x="1759882" y="4132838"/>
                </a:cubicBezTo>
                <a:lnTo>
                  <a:pt x="1747226" y="4145492"/>
                </a:lnTo>
                <a:lnTo>
                  <a:pt x="1747224" y="4094879"/>
                </a:lnTo>
                <a:cubicBezTo>
                  <a:pt x="1747224" y="4082222"/>
                  <a:pt x="1759878" y="4069572"/>
                  <a:pt x="1759878" y="4056920"/>
                </a:cubicBezTo>
                <a:lnTo>
                  <a:pt x="1759880" y="4044264"/>
                </a:lnTo>
                <a:lnTo>
                  <a:pt x="1759878" y="4018959"/>
                </a:lnTo>
                <a:lnTo>
                  <a:pt x="1772531" y="4018959"/>
                </a:lnTo>
                <a:lnTo>
                  <a:pt x="1759878" y="4082226"/>
                </a:lnTo>
                <a:lnTo>
                  <a:pt x="1759878" y="4094879"/>
                </a:lnTo>
                <a:lnTo>
                  <a:pt x="1772532" y="4082226"/>
                </a:lnTo>
                <a:lnTo>
                  <a:pt x="1772531" y="4018959"/>
                </a:lnTo>
                <a:lnTo>
                  <a:pt x="1785185" y="4018956"/>
                </a:lnTo>
                <a:cubicBezTo>
                  <a:pt x="1797839" y="4006302"/>
                  <a:pt x="1797839" y="4006302"/>
                  <a:pt x="1797839" y="3993647"/>
                </a:cubicBezTo>
                <a:lnTo>
                  <a:pt x="1797839" y="3980997"/>
                </a:lnTo>
                <a:cubicBezTo>
                  <a:pt x="1797839" y="3968345"/>
                  <a:pt x="1785185" y="3955692"/>
                  <a:pt x="1785185" y="3943038"/>
                </a:cubicBezTo>
                <a:cubicBezTo>
                  <a:pt x="1785188" y="3938820"/>
                  <a:pt x="1785186" y="3934605"/>
                  <a:pt x="1785188" y="3930384"/>
                </a:cubicBezTo>
                <a:cubicBezTo>
                  <a:pt x="1797839" y="3930381"/>
                  <a:pt x="1810492" y="3930381"/>
                  <a:pt x="1797839" y="3892421"/>
                </a:cubicBezTo>
                <a:cubicBezTo>
                  <a:pt x="1810492" y="3854460"/>
                  <a:pt x="1823147" y="3829157"/>
                  <a:pt x="1823146" y="3803846"/>
                </a:cubicBezTo>
                <a:cubicBezTo>
                  <a:pt x="1835801" y="3765888"/>
                  <a:pt x="1835800" y="3740582"/>
                  <a:pt x="1848454" y="3702623"/>
                </a:cubicBezTo>
                <a:lnTo>
                  <a:pt x="1848454" y="3689967"/>
                </a:lnTo>
                <a:cubicBezTo>
                  <a:pt x="1861108" y="3677310"/>
                  <a:pt x="1873760" y="3639353"/>
                  <a:pt x="1873760" y="3614048"/>
                </a:cubicBezTo>
                <a:cubicBezTo>
                  <a:pt x="1886414" y="3576086"/>
                  <a:pt x="1886414" y="3525473"/>
                  <a:pt x="1899068" y="3487509"/>
                </a:cubicBezTo>
                <a:cubicBezTo>
                  <a:pt x="1911722" y="3462206"/>
                  <a:pt x="1911720" y="3424242"/>
                  <a:pt x="1924374" y="3398939"/>
                </a:cubicBezTo>
                <a:cubicBezTo>
                  <a:pt x="1937026" y="3373631"/>
                  <a:pt x="1937028" y="3348326"/>
                  <a:pt x="1937030" y="3323013"/>
                </a:cubicBezTo>
                <a:cubicBezTo>
                  <a:pt x="1962336" y="3310359"/>
                  <a:pt x="1974986" y="3297705"/>
                  <a:pt x="1962335" y="3259749"/>
                </a:cubicBezTo>
                <a:lnTo>
                  <a:pt x="1991070" y="3218426"/>
                </a:lnTo>
                <a:lnTo>
                  <a:pt x="2009375" y="3131484"/>
                </a:lnTo>
                <a:lnTo>
                  <a:pt x="2101524" y="2813634"/>
                </a:lnTo>
                <a:cubicBezTo>
                  <a:pt x="2101524" y="2810495"/>
                  <a:pt x="2101523" y="2807357"/>
                  <a:pt x="2101523" y="2804220"/>
                </a:cubicBezTo>
                <a:lnTo>
                  <a:pt x="2101522" y="2791569"/>
                </a:lnTo>
                <a:cubicBezTo>
                  <a:pt x="2101526" y="2778915"/>
                  <a:pt x="2101522" y="2791569"/>
                  <a:pt x="2088870" y="2791569"/>
                </a:cubicBezTo>
                <a:cubicBezTo>
                  <a:pt x="2088870" y="2791569"/>
                  <a:pt x="2088868" y="2778912"/>
                  <a:pt x="2088870" y="2766260"/>
                </a:cubicBezTo>
                <a:cubicBezTo>
                  <a:pt x="2095198" y="2766261"/>
                  <a:pt x="2098360" y="2766260"/>
                  <a:pt x="2103107" y="2764679"/>
                </a:cubicBezTo>
                <a:lnTo>
                  <a:pt x="2117687" y="2757873"/>
                </a:lnTo>
                <a:lnTo>
                  <a:pt x="2150044" y="2646270"/>
                </a:lnTo>
                <a:lnTo>
                  <a:pt x="2170826" y="2589693"/>
                </a:lnTo>
                <a:lnTo>
                  <a:pt x="2152136" y="2627073"/>
                </a:lnTo>
                <a:cubicBezTo>
                  <a:pt x="2152139" y="2639726"/>
                  <a:pt x="2139486" y="2665034"/>
                  <a:pt x="2139486" y="2677683"/>
                </a:cubicBezTo>
                <a:lnTo>
                  <a:pt x="2126832" y="2677683"/>
                </a:lnTo>
                <a:cubicBezTo>
                  <a:pt x="2152136" y="2627073"/>
                  <a:pt x="2164793" y="2576459"/>
                  <a:pt x="2190101" y="2525843"/>
                </a:cubicBezTo>
                <a:lnTo>
                  <a:pt x="2193160" y="2528904"/>
                </a:lnTo>
                <a:lnTo>
                  <a:pt x="2326253" y="2166623"/>
                </a:lnTo>
                <a:cubicBezTo>
                  <a:pt x="2390723" y="2007636"/>
                  <a:pt x="2460824" y="1849539"/>
                  <a:pt x="2536276" y="1692287"/>
                </a:cubicBezTo>
                <a:cubicBezTo>
                  <a:pt x="2609657" y="1542369"/>
                  <a:pt x="2693399" y="1392075"/>
                  <a:pt x="2779430" y="1247916"/>
                </a:cubicBezTo>
                <a:cubicBezTo>
                  <a:pt x="2792879" y="1218395"/>
                  <a:pt x="2808626" y="1195008"/>
                  <a:pt x="2770664" y="1177716"/>
                </a:cubicBezTo>
                <a:cubicBezTo>
                  <a:pt x="2761174" y="1173392"/>
                  <a:pt x="2754269" y="1172477"/>
                  <a:pt x="2749036" y="1173831"/>
                </a:cubicBezTo>
                <a:cubicBezTo>
                  <a:pt x="2733335" y="1177899"/>
                  <a:pt x="2732668" y="1202424"/>
                  <a:pt x="2722301" y="1216800"/>
                </a:cubicBezTo>
                <a:cubicBezTo>
                  <a:pt x="2705008" y="1254761"/>
                  <a:pt x="2685796" y="1296938"/>
                  <a:pt x="2664288" y="1332978"/>
                </a:cubicBezTo>
                <a:cubicBezTo>
                  <a:pt x="2499482" y="1650062"/>
                  <a:pt x="2317805" y="1959462"/>
                  <a:pt x="2203618" y="2299605"/>
                </a:cubicBezTo>
                <a:cubicBezTo>
                  <a:pt x="1980254" y="2946521"/>
                  <a:pt x="1775682" y="3596906"/>
                  <a:pt x="1707262" y="4283838"/>
                </a:cubicBezTo>
                <a:cubicBezTo>
                  <a:pt x="1707638" y="4294197"/>
                  <a:pt x="1704170" y="4312989"/>
                  <a:pt x="1681160" y="4307601"/>
                </a:cubicBezTo>
                <a:cubicBezTo>
                  <a:pt x="1657772" y="4291851"/>
                  <a:pt x="1667380" y="4270763"/>
                  <a:pt x="1666626" y="4250051"/>
                </a:cubicBezTo>
                <a:cubicBezTo>
                  <a:pt x="1662954" y="4034477"/>
                  <a:pt x="1719882" y="3831227"/>
                  <a:pt x="1755719" y="3618369"/>
                </a:cubicBezTo>
                <a:cubicBezTo>
                  <a:pt x="1848402" y="3057074"/>
                  <a:pt x="2000620" y="2521628"/>
                  <a:pt x="2213906" y="2011451"/>
                </a:cubicBezTo>
                <a:lnTo>
                  <a:pt x="2291730" y="1839899"/>
                </a:lnTo>
                <a:lnTo>
                  <a:pt x="2270768" y="1875771"/>
                </a:lnTo>
                <a:cubicBezTo>
                  <a:pt x="2250203" y="1912149"/>
                  <a:pt x="2234388" y="1943786"/>
                  <a:pt x="2228062" y="1969091"/>
                </a:cubicBezTo>
                <a:cubicBezTo>
                  <a:pt x="2190100" y="2032358"/>
                  <a:pt x="2139485" y="2120933"/>
                  <a:pt x="2088868" y="2209505"/>
                </a:cubicBezTo>
                <a:cubicBezTo>
                  <a:pt x="2050910" y="2298083"/>
                  <a:pt x="2012950" y="2386658"/>
                  <a:pt x="1987640" y="2449925"/>
                </a:cubicBezTo>
                <a:lnTo>
                  <a:pt x="1974989" y="2462577"/>
                </a:lnTo>
                <a:lnTo>
                  <a:pt x="1974990" y="2475228"/>
                </a:lnTo>
                <a:lnTo>
                  <a:pt x="1987643" y="2475230"/>
                </a:lnTo>
                <a:cubicBezTo>
                  <a:pt x="1962336" y="2513190"/>
                  <a:pt x="1949678" y="2589114"/>
                  <a:pt x="1974989" y="2538498"/>
                </a:cubicBezTo>
                <a:lnTo>
                  <a:pt x="1974989" y="2551151"/>
                </a:lnTo>
                <a:cubicBezTo>
                  <a:pt x="1974989" y="2551151"/>
                  <a:pt x="1974990" y="2563805"/>
                  <a:pt x="1987643" y="2551154"/>
                </a:cubicBezTo>
                <a:lnTo>
                  <a:pt x="2000297" y="2551154"/>
                </a:lnTo>
                <a:cubicBezTo>
                  <a:pt x="1987644" y="2563805"/>
                  <a:pt x="1987643" y="2576460"/>
                  <a:pt x="2000296" y="2563802"/>
                </a:cubicBezTo>
                <a:cubicBezTo>
                  <a:pt x="1962335" y="2601765"/>
                  <a:pt x="1987643" y="2614421"/>
                  <a:pt x="1962335" y="2652381"/>
                </a:cubicBezTo>
                <a:cubicBezTo>
                  <a:pt x="1962335" y="2601765"/>
                  <a:pt x="1949682" y="2627075"/>
                  <a:pt x="1924374" y="2690342"/>
                </a:cubicBezTo>
                <a:lnTo>
                  <a:pt x="1949678" y="2690340"/>
                </a:lnTo>
                <a:cubicBezTo>
                  <a:pt x="1899068" y="2791571"/>
                  <a:pt x="1911722" y="2804220"/>
                  <a:pt x="1873757" y="2867490"/>
                </a:cubicBezTo>
                <a:lnTo>
                  <a:pt x="1886414" y="2880144"/>
                </a:lnTo>
                <a:cubicBezTo>
                  <a:pt x="1886412" y="2892795"/>
                  <a:pt x="1873760" y="2905448"/>
                  <a:pt x="1861106" y="2905451"/>
                </a:cubicBezTo>
                <a:cubicBezTo>
                  <a:pt x="1861106" y="2930756"/>
                  <a:pt x="1873758" y="2918102"/>
                  <a:pt x="1861108" y="2943410"/>
                </a:cubicBezTo>
                <a:cubicBezTo>
                  <a:pt x="1835796" y="3006680"/>
                  <a:pt x="1810493" y="3082601"/>
                  <a:pt x="1772531" y="3196478"/>
                </a:cubicBezTo>
                <a:cubicBezTo>
                  <a:pt x="1759882" y="3234438"/>
                  <a:pt x="1747226" y="3259749"/>
                  <a:pt x="1747226" y="3272402"/>
                </a:cubicBezTo>
                <a:cubicBezTo>
                  <a:pt x="1709267" y="3398937"/>
                  <a:pt x="1683956" y="3576087"/>
                  <a:pt x="1645997" y="3576087"/>
                </a:cubicBezTo>
                <a:cubicBezTo>
                  <a:pt x="1658652" y="3614048"/>
                  <a:pt x="1645997" y="3614048"/>
                  <a:pt x="1633342" y="3689967"/>
                </a:cubicBezTo>
                <a:cubicBezTo>
                  <a:pt x="1620689" y="3740580"/>
                  <a:pt x="1620690" y="3639353"/>
                  <a:pt x="1608035" y="3715275"/>
                </a:cubicBezTo>
                <a:cubicBezTo>
                  <a:pt x="1595381" y="3689967"/>
                  <a:pt x="1582726" y="3740580"/>
                  <a:pt x="1595384" y="3677315"/>
                </a:cubicBezTo>
                <a:cubicBezTo>
                  <a:pt x="1582727" y="3677310"/>
                  <a:pt x="1582726" y="3727928"/>
                  <a:pt x="1570074" y="3727928"/>
                </a:cubicBezTo>
                <a:lnTo>
                  <a:pt x="1570076" y="3740582"/>
                </a:lnTo>
                <a:cubicBezTo>
                  <a:pt x="1570076" y="3740582"/>
                  <a:pt x="1557422" y="3727925"/>
                  <a:pt x="1557420" y="3740582"/>
                </a:cubicBezTo>
                <a:lnTo>
                  <a:pt x="1557422" y="3753236"/>
                </a:lnTo>
                <a:lnTo>
                  <a:pt x="1544766" y="3765888"/>
                </a:lnTo>
                <a:cubicBezTo>
                  <a:pt x="1544768" y="3778539"/>
                  <a:pt x="1544766" y="3791196"/>
                  <a:pt x="1532116" y="3816503"/>
                </a:cubicBezTo>
                <a:cubicBezTo>
                  <a:pt x="1506806" y="3892424"/>
                  <a:pt x="1506806" y="3930384"/>
                  <a:pt x="1494154" y="3955688"/>
                </a:cubicBezTo>
                <a:cubicBezTo>
                  <a:pt x="1494152" y="3943040"/>
                  <a:pt x="1494154" y="3955688"/>
                  <a:pt x="1481500" y="3968345"/>
                </a:cubicBezTo>
                <a:lnTo>
                  <a:pt x="1481500" y="3993647"/>
                </a:lnTo>
                <a:lnTo>
                  <a:pt x="1481501" y="4006304"/>
                </a:lnTo>
                <a:cubicBezTo>
                  <a:pt x="1434052" y="4006302"/>
                  <a:pt x="1407952" y="4113069"/>
                  <a:pt x="1381853" y="4214495"/>
                </a:cubicBezTo>
                <a:lnTo>
                  <a:pt x="1368499" y="4261914"/>
                </a:lnTo>
                <a:lnTo>
                  <a:pt x="1368140" y="4265309"/>
                </a:lnTo>
                <a:cubicBezTo>
                  <a:pt x="1376641" y="4249685"/>
                  <a:pt x="1379215" y="4267281"/>
                  <a:pt x="1388314" y="4280324"/>
                </a:cubicBezTo>
                <a:cubicBezTo>
                  <a:pt x="1389514" y="4337666"/>
                  <a:pt x="1377062" y="4375437"/>
                  <a:pt x="1371136" y="4408659"/>
                </a:cubicBezTo>
                <a:cubicBezTo>
                  <a:pt x="1365209" y="4441880"/>
                  <a:pt x="1357309" y="4486176"/>
                  <a:pt x="1369580" y="4545485"/>
                </a:cubicBezTo>
                <a:cubicBezTo>
                  <a:pt x="1363655" y="4578707"/>
                  <a:pt x="1348031" y="4570214"/>
                  <a:pt x="1344680" y="4621031"/>
                </a:cubicBezTo>
                <a:cubicBezTo>
                  <a:pt x="1349830" y="4656224"/>
                  <a:pt x="1364854" y="4636049"/>
                  <a:pt x="1361503" y="4686864"/>
                </a:cubicBezTo>
                <a:cubicBezTo>
                  <a:pt x="1342526" y="4729188"/>
                  <a:pt x="1357375" y="4806095"/>
                  <a:pt x="1354621" y="4885583"/>
                </a:cubicBezTo>
                <a:cubicBezTo>
                  <a:pt x="1341572" y="4894685"/>
                  <a:pt x="1338818" y="4974173"/>
                  <a:pt x="1348517" y="5015886"/>
                </a:cubicBezTo>
                <a:cubicBezTo>
                  <a:pt x="1350493" y="5004813"/>
                  <a:pt x="1350493" y="5004813"/>
                  <a:pt x="1350493" y="5004813"/>
                </a:cubicBezTo>
                <a:cubicBezTo>
                  <a:pt x="1352468" y="4993740"/>
                  <a:pt x="1347919" y="4987218"/>
                  <a:pt x="1358993" y="4989188"/>
                </a:cubicBezTo>
                <a:cubicBezTo>
                  <a:pt x="1358993" y="4989188"/>
                  <a:pt x="1357018" y="5000262"/>
                  <a:pt x="1361566" y="5006784"/>
                </a:cubicBezTo>
                <a:cubicBezTo>
                  <a:pt x="1372642" y="5008755"/>
                  <a:pt x="1372642" y="5008755"/>
                  <a:pt x="1372642" y="5008755"/>
                </a:cubicBezTo>
                <a:cubicBezTo>
                  <a:pt x="1377790" y="5043947"/>
                  <a:pt x="1358216" y="5057601"/>
                  <a:pt x="1362166" y="5035454"/>
                </a:cubicBezTo>
                <a:cubicBezTo>
                  <a:pt x="1360192" y="5046527"/>
                  <a:pt x="1360192" y="5046527"/>
                  <a:pt x="1360192" y="5046527"/>
                </a:cubicBezTo>
                <a:cubicBezTo>
                  <a:pt x="1358216" y="5057601"/>
                  <a:pt x="1351691" y="5062152"/>
                  <a:pt x="1351691" y="5062152"/>
                </a:cubicBezTo>
                <a:cubicBezTo>
                  <a:pt x="1347142" y="5055632"/>
                  <a:pt x="1349117" y="5044557"/>
                  <a:pt x="1344566" y="5038034"/>
                </a:cubicBezTo>
                <a:cubicBezTo>
                  <a:pt x="1330918" y="5018466"/>
                  <a:pt x="1319245" y="4987827"/>
                  <a:pt x="1315892" y="5038644"/>
                </a:cubicBezTo>
                <a:cubicBezTo>
                  <a:pt x="1309546" y="4946112"/>
                  <a:pt x="1310323" y="4877700"/>
                  <a:pt x="1322174" y="4811256"/>
                </a:cubicBezTo>
                <a:cubicBezTo>
                  <a:pt x="1322951" y="4742843"/>
                  <a:pt x="1332829" y="4687475"/>
                  <a:pt x="1335581" y="4607987"/>
                </a:cubicBezTo>
                <a:cubicBezTo>
                  <a:pt x="1324507" y="4606016"/>
                  <a:pt x="1327079" y="4623612"/>
                  <a:pt x="1316006" y="4621641"/>
                </a:cubicBezTo>
                <a:cubicBezTo>
                  <a:pt x="1308283" y="4568853"/>
                  <a:pt x="1307684" y="4540185"/>
                  <a:pt x="1309060" y="4500440"/>
                </a:cubicBezTo>
                <a:cubicBezTo>
                  <a:pt x="1314986" y="4467219"/>
                  <a:pt x="1316363" y="4427475"/>
                  <a:pt x="1321690" y="4365584"/>
                </a:cubicBezTo>
                <a:cubicBezTo>
                  <a:pt x="1328215" y="4361031"/>
                  <a:pt x="1330682" y="4347189"/>
                  <a:pt x="1333078" y="4329764"/>
                </a:cubicBezTo>
                <a:lnTo>
                  <a:pt x="1339778" y="4294655"/>
                </a:lnTo>
                <a:lnTo>
                  <a:pt x="1334128" y="4283789"/>
                </a:lnTo>
                <a:lnTo>
                  <a:pt x="1333241" y="4284804"/>
                </a:lnTo>
                <a:cubicBezTo>
                  <a:pt x="1331857" y="4284558"/>
                  <a:pt x="1330718" y="4282928"/>
                  <a:pt x="1329890" y="4279569"/>
                </a:cubicBezTo>
                <a:lnTo>
                  <a:pt x="1329440" y="4274876"/>
                </a:lnTo>
                <a:lnTo>
                  <a:pt x="1319377" y="4260165"/>
                </a:lnTo>
                <a:cubicBezTo>
                  <a:pt x="1315421" y="4257003"/>
                  <a:pt x="1310677" y="4256211"/>
                  <a:pt x="1304350" y="4259375"/>
                </a:cubicBezTo>
                <a:cubicBezTo>
                  <a:pt x="1304350" y="4347948"/>
                  <a:pt x="1291696" y="4347950"/>
                  <a:pt x="1291700" y="4411218"/>
                </a:cubicBezTo>
                <a:cubicBezTo>
                  <a:pt x="1253735" y="4461831"/>
                  <a:pt x="1228429" y="4398561"/>
                  <a:pt x="1228430" y="4309989"/>
                </a:cubicBezTo>
                <a:lnTo>
                  <a:pt x="1228429" y="4297332"/>
                </a:lnTo>
                <a:lnTo>
                  <a:pt x="1228429" y="4259375"/>
                </a:lnTo>
                <a:lnTo>
                  <a:pt x="1241081" y="4272029"/>
                </a:lnTo>
                <a:lnTo>
                  <a:pt x="1241083" y="4284678"/>
                </a:lnTo>
                <a:lnTo>
                  <a:pt x="1253735" y="4272029"/>
                </a:lnTo>
                <a:cubicBezTo>
                  <a:pt x="1266386" y="4259375"/>
                  <a:pt x="1266386" y="4158146"/>
                  <a:pt x="1241083" y="4234070"/>
                </a:cubicBezTo>
                <a:lnTo>
                  <a:pt x="1241081" y="4221419"/>
                </a:lnTo>
                <a:lnTo>
                  <a:pt x="1241081" y="4208763"/>
                </a:lnTo>
                <a:cubicBezTo>
                  <a:pt x="1241083" y="4202436"/>
                  <a:pt x="1241084" y="4199273"/>
                  <a:pt x="1239502" y="4197690"/>
                </a:cubicBezTo>
                <a:lnTo>
                  <a:pt x="1232377" y="4196673"/>
                </a:lnTo>
                <a:lnTo>
                  <a:pt x="1229462" y="4233180"/>
                </a:lnTo>
                <a:lnTo>
                  <a:pt x="1228429" y="4233416"/>
                </a:lnTo>
                <a:lnTo>
                  <a:pt x="1228429" y="4234070"/>
                </a:lnTo>
                <a:lnTo>
                  <a:pt x="1228429" y="4246722"/>
                </a:lnTo>
                <a:cubicBezTo>
                  <a:pt x="1228429" y="4246722"/>
                  <a:pt x="1228429" y="4259375"/>
                  <a:pt x="1215775" y="4259375"/>
                </a:cubicBezTo>
                <a:lnTo>
                  <a:pt x="1214402" y="4223664"/>
                </a:lnTo>
                <a:lnTo>
                  <a:pt x="1207888" y="4209806"/>
                </a:lnTo>
                <a:cubicBezTo>
                  <a:pt x="1197065" y="4338836"/>
                  <a:pt x="1176364" y="4433700"/>
                  <a:pt x="1187569" y="4574865"/>
                </a:cubicBezTo>
                <a:cubicBezTo>
                  <a:pt x="1193866" y="4558230"/>
                  <a:pt x="1198807" y="4575314"/>
                  <a:pt x="1209595" y="4587000"/>
                </a:cubicBezTo>
                <a:cubicBezTo>
                  <a:pt x="1218574" y="4643646"/>
                  <a:pt x="1211371" y="4682760"/>
                  <a:pt x="1210015" y="4716479"/>
                </a:cubicBezTo>
                <a:cubicBezTo>
                  <a:pt x="1208657" y="4750196"/>
                  <a:pt x="1206847" y="4795155"/>
                  <a:pt x="1227065" y="4852247"/>
                </a:cubicBezTo>
                <a:cubicBezTo>
                  <a:pt x="1225708" y="4885965"/>
                  <a:pt x="1209076" y="4879676"/>
                  <a:pt x="1212661" y="4930475"/>
                </a:cubicBezTo>
                <a:cubicBezTo>
                  <a:pt x="1222543" y="4964642"/>
                  <a:pt x="1234687" y="4942611"/>
                  <a:pt x="1238272" y="4993412"/>
                </a:cubicBezTo>
                <a:cubicBezTo>
                  <a:pt x="1225222" y="5037923"/>
                  <a:pt x="1250381" y="5112099"/>
                  <a:pt x="1258454" y="5191223"/>
                </a:cubicBezTo>
                <a:cubicBezTo>
                  <a:pt x="1255532" y="5193920"/>
                  <a:pt x="1253845" y="5200890"/>
                  <a:pt x="1253197" y="5210450"/>
                </a:cubicBezTo>
                <a:lnTo>
                  <a:pt x="1254044" y="5240709"/>
                </a:lnTo>
                <a:lnTo>
                  <a:pt x="1254724" y="5240415"/>
                </a:lnTo>
                <a:cubicBezTo>
                  <a:pt x="1285172" y="5244567"/>
                  <a:pt x="1305932" y="5364974"/>
                  <a:pt x="1317005" y="5398188"/>
                </a:cubicBezTo>
                <a:cubicBezTo>
                  <a:pt x="1317004" y="5385537"/>
                  <a:pt x="1317005" y="5360228"/>
                  <a:pt x="1329656" y="5372882"/>
                </a:cubicBezTo>
                <a:cubicBezTo>
                  <a:pt x="1342310" y="5436149"/>
                  <a:pt x="1354961" y="5537378"/>
                  <a:pt x="1380271" y="5613296"/>
                </a:cubicBezTo>
                <a:lnTo>
                  <a:pt x="1380271" y="5651258"/>
                </a:lnTo>
                <a:lnTo>
                  <a:pt x="1392926" y="5638607"/>
                </a:lnTo>
                <a:cubicBezTo>
                  <a:pt x="1392926" y="5651259"/>
                  <a:pt x="1405579" y="5651259"/>
                  <a:pt x="1405579" y="5651259"/>
                </a:cubicBezTo>
                <a:lnTo>
                  <a:pt x="1418234" y="5663912"/>
                </a:lnTo>
                <a:cubicBezTo>
                  <a:pt x="1437212" y="5730344"/>
                  <a:pt x="1463309" y="5818127"/>
                  <a:pt x="1496526" y="5884557"/>
                </a:cubicBezTo>
                <a:lnTo>
                  <a:pt x="1509760" y="5906024"/>
                </a:lnTo>
                <a:lnTo>
                  <a:pt x="1508820" y="5901420"/>
                </a:lnTo>
                <a:cubicBezTo>
                  <a:pt x="1503708" y="5880129"/>
                  <a:pt x="1497413" y="5855456"/>
                  <a:pt x="1490338" y="5825213"/>
                </a:cubicBezTo>
                <a:cubicBezTo>
                  <a:pt x="1499915" y="5812508"/>
                  <a:pt x="1482533" y="5769515"/>
                  <a:pt x="1482641" y="5729742"/>
                </a:cubicBezTo>
                <a:cubicBezTo>
                  <a:pt x="1479412" y="5747235"/>
                  <a:pt x="1474624" y="5753588"/>
                  <a:pt x="1465153" y="5726520"/>
                </a:cubicBezTo>
                <a:cubicBezTo>
                  <a:pt x="1460578" y="5653329"/>
                  <a:pt x="1421134" y="5533922"/>
                  <a:pt x="1441958" y="5479880"/>
                </a:cubicBezTo>
                <a:cubicBezTo>
                  <a:pt x="1410316" y="5416172"/>
                  <a:pt x="1404182" y="5331840"/>
                  <a:pt x="1409186" y="5245944"/>
                </a:cubicBezTo>
                <a:cubicBezTo>
                  <a:pt x="1402835" y="5241156"/>
                  <a:pt x="1402835" y="5241156"/>
                  <a:pt x="1402835" y="5241156"/>
                </a:cubicBezTo>
                <a:cubicBezTo>
                  <a:pt x="1402835" y="5241156"/>
                  <a:pt x="1407625" y="5234805"/>
                  <a:pt x="1407625" y="5234805"/>
                </a:cubicBezTo>
                <a:cubicBezTo>
                  <a:pt x="1401275" y="5230016"/>
                  <a:pt x="1404505" y="5212524"/>
                  <a:pt x="1404505" y="5212524"/>
                </a:cubicBezTo>
                <a:cubicBezTo>
                  <a:pt x="1402943" y="5201384"/>
                  <a:pt x="1409293" y="5206173"/>
                  <a:pt x="1410854" y="5217312"/>
                </a:cubicBezTo>
                <a:lnTo>
                  <a:pt x="1412483" y="5218949"/>
                </a:lnTo>
                <a:lnTo>
                  <a:pt x="1412413" y="5228451"/>
                </a:lnTo>
                <a:cubicBezTo>
                  <a:pt x="1414809" y="5225276"/>
                  <a:pt x="1416006" y="5223688"/>
                  <a:pt x="1415812" y="5222296"/>
                </a:cubicBezTo>
                <a:lnTo>
                  <a:pt x="1412483" y="5218949"/>
                </a:lnTo>
                <a:lnTo>
                  <a:pt x="1412731" y="5185101"/>
                </a:lnTo>
                <a:cubicBezTo>
                  <a:pt x="1411379" y="5170382"/>
                  <a:pt x="1411015" y="5157654"/>
                  <a:pt x="1418980" y="5153696"/>
                </a:cubicBezTo>
                <a:cubicBezTo>
                  <a:pt x="1437814" y="5247602"/>
                  <a:pt x="1485492" y="5263620"/>
                  <a:pt x="1483608" y="5371797"/>
                </a:cubicBezTo>
                <a:cubicBezTo>
                  <a:pt x="1474030" y="5384501"/>
                  <a:pt x="1464559" y="5357433"/>
                  <a:pt x="1458209" y="5352647"/>
                </a:cubicBezTo>
                <a:cubicBezTo>
                  <a:pt x="1470587" y="5481536"/>
                  <a:pt x="1467142" y="5578572"/>
                  <a:pt x="1503359" y="5715473"/>
                </a:cubicBezTo>
                <a:cubicBezTo>
                  <a:pt x="1506588" y="5697980"/>
                  <a:pt x="1514498" y="5713907"/>
                  <a:pt x="1527197" y="5723481"/>
                </a:cubicBezTo>
                <a:cubicBezTo>
                  <a:pt x="1546139" y="5777618"/>
                  <a:pt x="1546032" y="5817389"/>
                  <a:pt x="1550714" y="5850807"/>
                </a:cubicBezTo>
                <a:cubicBezTo>
                  <a:pt x="1555396" y="5884227"/>
                  <a:pt x="1561638" y="5928786"/>
                  <a:pt x="1591721" y="5981355"/>
                </a:cubicBezTo>
                <a:cubicBezTo>
                  <a:pt x="1596402" y="6014775"/>
                  <a:pt x="1578912" y="6011552"/>
                  <a:pt x="1591505" y="6060899"/>
                </a:cubicBezTo>
                <a:cubicBezTo>
                  <a:pt x="1603372" y="6084789"/>
                  <a:pt x="1610848" y="6077349"/>
                  <a:pt x="1619156" y="6092955"/>
                </a:cubicBezTo>
                <a:lnTo>
                  <a:pt x="1620138" y="6095787"/>
                </a:lnTo>
                <a:lnTo>
                  <a:pt x="1620689" y="6081479"/>
                </a:lnTo>
                <a:cubicBezTo>
                  <a:pt x="1620690" y="6077261"/>
                  <a:pt x="1620690" y="6073043"/>
                  <a:pt x="1620694" y="6068825"/>
                </a:cubicBezTo>
                <a:cubicBezTo>
                  <a:pt x="1620689" y="6056168"/>
                  <a:pt x="1608040" y="6056171"/>
                  <a:pt x="1608040" y="6056171"/>
                </a:cubicBezTo>
                <a:cubicBezTo>
                  <a:pt x="1608035" y="5989739"/>
                  <a:pt x="1615154" y="5944664"/>
                  <a:pt x="1613374" y="5872893"/>
                </a:cubicBezTo>
                <a:lnTo>
                  <a:pt x="1608806" y="5802330"/>
                </a:lnTo>
                <a:lnTo>
                  <a:pt x="1620689" y="5790449"/>
                </a:lnTo>
                <a:cubicBezTo>
                  <a:pt x="1633343" y="5790449"/>
                  <a:pt x="1633344" y="5752488"/>
                  <a:pt x="1645996" y="5790447"/>
                </a:cubicBezTo>
                <a:cubicBezTo>
                  <a:pt x="1633343" y="5790449"/>
                  <a:pt x="1645996" y="5815754"/>
                  <a:pt x="1633342" y="5841060"/>
                </a:cubicBezTo>
                <a:lnTo>
                  <a:pt x="1633343" y="5828409"/>
                </a:lnTo>
                <a:cubicBezTo>
                  <a:pt x="1620689" y="5815751"/>
                  <a:pt x="1620689" y="5815751"/>
                  <a:pt x="1620689" y="5828409"/>
                </a:cubicBezTo>
                <a:lnTo>
                  <a:pt x="1620689" y="5841063"/>
                </a:lnTo>
                <a:cubicBezTo>
                  <a:pt x="1633342" y="5841060"/>
                  <a:pt x="1633344" y="5853714"/>
                  <a:pt x="1633344" y="5853714"/>
                </a:cubicBezTo>
                <a:cubicBezTo>
                  <a:pt x="1633342" y="5891675"/>
                  <a:pt x="1658651" y="5866368"/>
                  <a:pt x="1658651" y="5904329"/>
                </a:cubicBezTo>
                <a:cubicBezTo>
                  <a:pt x="1658650" y="5929632"/>
                  <a:pt x="1633342" y="5980245"/>
                  <a:pt x="1658650" y="5992904"/>
                </a:cubicBezTo>
                <a:lnTo>
                  <a:pt x="1658650" y="6005558"/>
                </a:lnTo>
                <a:lnTo>
                  <a:pt x="1658650" y="6030861"/>
                </a:lnTo>
                <a:lnTo>
                  <a:pt x="1658651" y="6043518"/>
                </a:lnTo>
                <a:cubicBezTo>
                  <a:pt x="1633342" y="6043518"/>
                  <a:pt x="1671304" y="6094128"/>
                  <a:pt x="1658652" y="6119439"/>
                </a:cubicBezTo>
                <a:cubicBezTo>
                  <a:pt x="1658652" y="6123657"/>
                  <a:pt x="1658652" y="6127875"/>
                  <a:pt x="1658650" y="6132093"/>
                </a:cubicBezTo>
                <a:cubicBezTo>
                  <a:pt x="1658650" y="6144743"/>
                  <a:pt x="1671304" y="6144746"/>
                  <a:pt x="1671304" y="6144746"/>
                </a:cubicBezTo>
                <a:lnTo>
                  <a:pt x="1671304" y="6157400"/>
                </a:lnTo>
                <a:lnTo>
                  <a:pt x="1671304" y="6182706"/>
                </a:lnTo>
                <a:lnTo>
                  <a:pt x="1671304" y="6195360"/>
                </a:lnTo>
                <a:cubicBezTo>
                  <a:pt x="1671304" y="6220665"/>
                  <a:pt x="1671304" y="6258626"/>
                  <a:pt x="1696612" y="6271281"/>
                </a:cubicBezTo>
                <a:lnTo>
                  <a:pt x="1683956" y="6271278"/>
                </a:lnTo>
                <a:lnTo>
                  <a:pt x="1683956" y="6283935"/>
                </a:lnTo>
                <a:cubicBezTo>
                  <a:pt x="1683956" y="6296589"/>
                  <a:pt x="1683958" y="6309242"/>
                  <a:pt x="1696610" y="6309240"/>
                </a:cubicBezTo>
                <a:cubicBezTo>
                  <a:pt x="1693446" y="6331385"/>
                  <a:pt x="1693448" y="6351945"/>
                  <a:pt x="1695425" y="6372311"/>
                </a:cubicBezTo>
                <a:lnTo>
                  <a:pt x="1699331" y="6394962"/>
                </a:lnTo>
                <a:lnTo>
                  <a:pt x="1701635" y="6401727"/>
                </a:lnTo>
                <a:cubicBezTo>
                  <a:pt x="1706672" y="6414242"/>
                  <a:pt x="1712208" y="6425888"/>
                  <a:pt x="1717750" y="6435048"/>
                </a:cubicBezTo>
                <a:cubicBezTo>
                  <a:pt x="1716190" y="6423909"/>
                  <a:pt x="1716190" y="6423909"/>
                  <a:pt x="1716190" y="6423909"/>
                </a:cubicBezTo>
                <a:cubicBezTo>
                  <a:pt x="1714628" y="6412769"/>
                  <a:pt x="1708278" y="6407981"/>
                  <a:pt x="1719419" y="6406416"/>
                </a:cubicBezTo>
                <a:cubicBezTo>
                  <a:pt x="1719419" y="6406416"/>
                  <a:pt x="1720979" y="6417557"/>
                  <a:pt x="1727328" y="6422343"/>
                </a:cubicBezTo>
                <a:cubicBezTo>
                  <a:pt x="1738468" y="6420779"/>
                  <a:pt x="1738468" y="6420779"/>
                  <a:pt x="1738468" y="6420779"/>
                </a:cubicBezTo>
                <a:cubicBezTo>
                  <a:pt x="1754290" y="6452633"/>
                  <a:pt x="1739921" y="6471690"/>
                  <a:pt x="1736798" y="6449411"/>
                </a:cubicBezTo>
                <a:cubicBezTo>
                  <a:pt x="1738361" y="6460550"/>
                  <a:pt x="1738361" y="6460550"/>
                  <a:pt x="1738361" y="6460550"/>
                </a:cubicBezTo>
                <a:cubicBezTo>
                  <a:pt x="1739921" y="6471690"/>
                  <a:pt x="1735132" y="6478043"/>
                  <a:pt x="1735132" y="6478043"/>
                </a:cubicBezTo>
                <a:cubicBezTo>
                  <a:pt x="1728782" y="6473255"/>
                  <a:pt x="1727220" y="6462116"/>
                  <a:pt x="1720871" y="6457328"/>
                </a:cubicBezTo>
                <a:lnTo>
                  <a:pt x="1709114" y="6447681"/>
                </a:lnTo>
                <a:lnTo>
                  <a:pt x="1721522" y="6503195"/>
                </a:lnTo>
                <a:cubicBezTo>
                  <a:pt x="1726662" y="6528305"/>
                  <a:pt x="1731407" y="6555983"/>
                  <a:pt x="1734572" y="6587615"/>
                </a:cubicBezTo>
                <a:lnTo>
                  <a:pt x="1721918" y="6600269"/>
                </a:lnTo>
                <a:cubicBezTo>
                  <a:pt x="1721916" y="6612926"/>
                  <a:pt x="1734570" y="6625580"/>
                  <a:pt x="1734570" y="6625580"/>
                </a:cubicBezTo>
                <a:lnTo>
                  <a:pt x="1747224" y="6638229"/>
                </a:lnTo>
                <a:lnTo>
                  <a:pt x="1734570" y="6638232"/>
                </a:lnTo>
                <a:cubicBezTo>
                  <a:pt x="1747224" y="6650886"/>
                  <a:pt x="1759878" y="6688847"/>
                  <a:pt x="1759880" y="6714153"/>
                </a:cubicBezTo>
                <a:cubicBezTo>
                  <a:pt x="1759882" y="6718371"/>
                  <a:pt x="1759882" y="6722589"/>
                  <a:pt x="1759882" y="6726807"/>
                </a:cubicBezTo>
                <a:cubicBezTo>
                  <a:pt x="1759882" y="6731024"/>
                  <a:pt x="1759882" y="6735242"/>
                  <a:pt x="1759880" y="6739458"/>
                </a:cubicBezTo>
                <a:lnTo>
                  <a:pt x="1772531" y="6752112"/>
                </a:lnTo>
                <a:cubicBezTo>
                  <a:pt x="1772531" y="6802725"/>
                  <a:pt x="1810492" y="6891303"/>
                  <a:pt x="1810493" y="6929262"/>
                </a:cubicBezTo>
                <a:lnTo>
                  <a:pt x="1797839" y="6929262"/>
                </a:lnTo>
                <a:lnTo>
                  <a:pt x="1797839" y="6941918"/>
                </a:lnTo>
                <a:cubicBezTo>
                  <a:pt x="1797840" y="6954569"/>
                  <a:pt x="1797842" y="6967223"/>
                  <a:pt x="1810493" y="6967223"/>
                </a:cubicBezTo>
                <a:lnTo>
                  <a:pt x="1823147" y="6979875"/>
                </a:lnTo>
                <a:lnTo>
                  <a:pt x="1835800" y="6967220"/>
                </a:lnTo>
                <a:lnTo>
                  <a:pt x="1835801" y="6954573"/>
                </a:lnTo>
                <a:lnTo>
                  <a:pt x="1823147" y="6941916"/>
                </a:lnTo>
                <a:cubicBezTo>
                  <a:pt x="1810493" y="6916605"/>
                  <a:pt x="1823146" y="6916608"/>
                  <a:pt x="1810493" y="6878645"/>
                </a:cubicBezTo>
                <a:cubicBezTo>
                  <a:pt x="1823146" y="6878648"/>
                  <a:pt x="1823146" y="6891303"/>
                  <a:pt x="1835800" y="6916608"/>
                </a:cubicBezTo>
                <a:cubicBezTo>
                  <a:pt x="1835800" y="6903957"/>
                  <a:pt x="1835801" y="6891300"/>
                  <a:pt x="1823146" y="6865997"/>
                </a:cubicBezTo>
                <a:lnTo>
                  <a:pt x="1810492" y="6865997"/>
                </a:lnTo>
                <a:cubicBezTo>
                  <a:pt x="1810492" y="6828036"/>
                  <a:pt x="1797839" y="6790076"/>
                  <a:pt x="1785185" y="6752111"/>
                </a:cubicBezTo>
                <a:cubicBezTo>
                  <a:pt x="1797839" y="6752112"/>
                  <a:pt x="1823146" y="6815382"/>
                  <a:pt x="1797840" y="6739461"/>
                </a:cubicBezTo>
                <a:lnTo>
                  <a:pt x="1810492" y="6739458"/>
                </a:lnTo>
                <a:lnTo>
                  <a:pt x="1810492" y="6752112"/>
                </a:lnTo>
                <a:lnTo>
                  <a:pt x="1823146" y="6739461"/>
                </a:lnTo>
                <a:cubicBezTo>
                  <a:pt x="1848454" y="6777419"/>
                  <a:pt x="1835800" y="6764768"/>
                  <a:pt x="1848454" y="6815379"/>
                </a:cubicBezTo>
                <a:cubicBezTo>
                  <a:pt x="1848454" y="6815379"/>
                  <a:pt x="1848450" y="6802728"/>
                  <a:pt x="1848455" y="6790076"/>
                </a:cubicBezTo>
                <a:cubicBezTo>
                  <a:pt x="1848454" y="6815379"/>
                  <a:pt x="1861108" y="6840686"/>
                  <a:pt x="1848455" y="6865997"/>
                </a:cubicBezTo>
                <a:lnTo>
                  <a:pt x="1873762" y="6891303"/>
                </a:lnTo>
                <a:lnTo>
                  <a:pt x="1861106" y="6891303"/>
                </a:lnTo>
                <a:lnTo>
                  <a:pt x="1861106" y="6903956"/>
                </a:lnTo>
                <a:cubicBezTo>
                  <a:pt x="1861104" y="6908172"/>
                  <a:pt x="1861106" y="6912389"/>
                  <a:pt x="1861103" y="6916605"/>
                </a:cubicBezTo>
                <a:lnTo>
                  <a:pt x="1873760" y="6916608"/>
                </a:lnTo>
                <a:cubicBezTo>
                  <a:pt x="1899070" y="6929262"/>
                  <a:pt x="1873762" y="6954573"/>
                  <a:pt x="1899070" y="6967224"/>
                </a:cubicBezTo>
                <a:cubicBezTo>
                  <a:pt x="1911719" y="6979875"/>
                  <a:pt x="1899066" y="6954569"/>
                  <a:pt x="1899070" y="6929262"/>
                </a:cubicBezTo>
                <a:cubicBezTo>
                  <a:pt x="1899066" y="6954569"/>
                  <a:pt x="1911719" y="6979875"/>
                  <a:pt x="1911720" y="6992532"/>
                </a:cubicBezTo>
                <a:lnTo>
                  <a:pt x="1899068" y="6979878"/>
                </a:lnTo>
                <a:cubicBezTo>
                  <a:pt x="1886414" y="6979880"/>
                  <a:pt x="1886414" y="6979880"/>
                  <a:pt x="1886411" y="6992532"/>
                </a:cubicBezTo>
                <a:cubicBezTo>
                  <a:pt x="1873760" y="6967220"/>
                  <a:pt x="1861106" y="6992532"/>
                  <a:pt x="1861108" y="7017836"/>
                </a:cubicBezTo>
                <a:lnTo>
                  <a:pt x="1861108" y="7043144"/>
                </a:lnTo>
                <a:cubicBezTo>
                  <a:pt x="1861103" y="7055795"/>
                  <a:pt x="1861108" y="7068452"/>
                  <a:pt x="1873757" y="7068452"/>
                </a:cubicBezTo>
                <a:cubicBezTo>
                  <a:pt x="1873758" y="7081103"/>
                  <a:pt x="1886414" y="7081104"/>
                  <a:pt x="1886414" y="7068449"/>
                </a:cubicBezTo>
                <a:lnTo>
                  <a:pt x="1886414" y="7043144"/>
                </a:lnTo>
                <a:cubicBezTo>
                  <a:pt x="1886414" y="7068449"/>
                  <a:pt x="1899066" y="7055795"/>
                  <a:pt x="1911718" y="7068452"/>
                </a:cubicBezTo>
                <a:lnTo>
                  <a:pt x="1911719" y="7081104"/>
                </a:lnTo>
                <a:cubicBezTo>
                  <a:pt x="1911722" y="7093755"/>
                  <a:pt x="1911720" y="7106412"/>
                  <a:pt x="1911720" y="7106412"/>
                </a:cubicBezTo>
                <a:cubicBezTo>
                  <a:pt x="1924374" y="7119068"/>
                  <a:pt x="1924374" y="7119068"/>
                  <a:pt x="1924376" y="7106412"/>
                </a:cubicBezTo>
                <a:lnTo>
                  <a:pt x="1937026" y="7106411"/>
                </a:lnTo>
                <a:lnTo>
                  <a:pt x="1949682" y="7093755"/>
                </a:lnTo>
                <a:cubicBezTo>
                  <a:pt x="1924374" y="7119068"/>
                  <a:pt x="1962336" y="7207640"/>
                  <a:pt x="1911722" y="7131719"/>
                </a:cubicBezTo>
                <a:cubicBezTo>
                  <a:pt x="1918048" y="7157025"/>
                  <a:pt x="1927536" y="7176006"/>
                  <a:pt x="1933865" y="7193405"/>
                </a:cubicBezTo>
                <a:lnTo>
                  <a:pt x="1935281" y="7216802"/>
                </a:lnTo>
                <a:lnTo>
                  <a:pt x="1924374" y="7194987"/>
                </a:lnTo>
                <a:cubicBezTo>
                  <a:pt x="1911720" y="7194986"/>
                  <a:pt x="1911722" y="7207640"/>
                  <a:pt x="1911720" y="7220294"/>
                </a:cubicBezTo>
                <a:lnTo>
                  <a:pt x="1911720" y="7232945"/>
                </a:lnTo>
                <a:cubicBezTo>
                  <a:pt x="1899068" y="7207640"/>
                  <a:pt x="1899066" y="7194987"/>
                  <a:pt x="1886416" y="7169676"/>
                </a:cubicBezTo>
                <a:lnTo>
                  <a:pt x="1873760" y="7182333"/>
                </a:lnTo>
                <a:cubicBezTo>
                  <a:pt x="1861108" y="7182333"/>
                  <a:pt x="1873762" y="7207640"/>
                  <a:pt x="1873760" y="7220291"/>
                </a:cubicBezTo>
                <a:lnTo>
                  <a:pt x="1861106" y="7207640"/>
                </a:lnTo>
                <a:lnTo>
                  <a:pt x="1861106" y="7220295"/>
                </a:lnTo>
                <a:lnTo>
                  <a:pt x="1861106" y="7232945"/>
                </a:lnTo>
                <a:lnTo>
                  <a:pt x="1873762" y="7245600"/>
                </a:lnTo>
                <a:cubicBezTo>
                  <a:pt x="1861108" y="7296216"/>
                  <a:pt x="1937028" y="7308869"/>
                  <a:pt x="1911720" y="7334175"/>
                </a:cubicBezTo>
                <a:cubicBezTo>
                  <a:pt x="1924376" y="7372134"/>
                  <a:pt x="1911720" y="7308869"/>
                  <a:pt x="1937030" y="7321523"/>
                </a:cubicBezTo>
                <a:cubicBezTo>
                  <a:pt x="1911720" y="7308869"/>
                  <a:pt x="1899068" y="7270905"/>
                  <a:pt x="1924374" y="7270908"/>
                </a:cubicBezTo>
                <a:lnTo>
                  <a:pt x="1937028" y="7283561"/>
                </a:lnTo>
                <a:cubicBezTo>
                  <a:pt x="1937027" y="7296215"/>
                  <a:pt x="1949678" y="7308869"/>
                  <a:pt x="1949678" y="7308869"/>
                </a:cubicBezTo>
                <a:cubicBezTo>
                  <a:pt x="1962335" y="7308869"/>
                  <a:pt x="1962335" y="7296215"/>
                  <a:pt x="1949681" y="7270908"/>
                </a:cubicBezTo>
                <a:lnTo>
                  <a:pt x="1949681" y="7258254"/>
                </a:lnTo>
                <a:cubicBezTo>
                  <a:pt x="1974989" y="7270908"/>
                  <a:pt x="1949678" y="7308869"/>
                  <a:pt x="1974986" y="7346829"/>
                </a:cubicBezTo>
                <a:cubicBezTo>
                  <a:pt x="1974986" y="7346829"/>
                  <a:pt x="1962335" y="7346829"/>
                  <a:pt x="1974989" y="7359480"/>
                </a:cubicBezTo>
                <a:cubicBezTo>
                  <a:pt x="1974989" y="7372134"/>
                  <a:pt x="1974989" y="7372134"/>
                  <a:pt x="1987643" y="7372134"/>
                </a:cubicBezTo>
                <a:cubicBezTo>
                  <a:pt x="1974986" y="7397441"/>
                  <a:pt x="2012950" y="7435401"/>
                  <a:pt x="2025602" y="7460709"/>
                </a:cubicBezTo>
                <a:lnTo>
                  <a:pt x="2012950" y="7448058"/>
                </a:lnTo>
                <a:lnTo>
                  <a:pt x="2012951" y="7460709"/>
                </a:lnTo>
                <a:cubicBezTo>
                  <a:pt x="2012950" y="7473362"/>
                  <a:pt x="2012950" y="7473362"/>
                  <a:pt x="2012946" y="7486019"/>
                </a:cubicBezTo>
                <a:lnTo>
                  <a:pt x="2025604" y="7486019"/>
                </a:lnTo>
                <a:cubicBezTo>
                  <a:pt x="2038256" y="7511325"/>
                  <a:pt x="2063564" y="7549284"/>
                  <a:pt x="2076218" y="7574594"/>
                </a:cubicBezTo>
                <a:cubicBezTo>
                  <a:pt x="2076220" y="7587245"/>
                  <a:pt x="2088872" y="7612554"/>
                  <a:pt x="2088870" y="7625205"/>
                </a:cubicBezTo>
                <a:cubicBezTo>
                  <a:pt x="2101526" y="7637859"/>
                  <a:pt x="2114180" y="7663166"/>
                  <a:pt x="2114180" y="7688474"/>
                </a:cubicBezTo>
                <a:lnTo>
                  <a:pt x="2114180" y="7701126"/>
                </a:lnTo>
                <a:lnTo>
                  <a:pt x="2126834" y="7713780"/>
                </a:lnTo>
                <a:cubicBezTo>
                  <a:pt x="2139484" y="7751741"/>
                  <a:pt x="2164793" y="7802355"/>
                  <a:pt x="2190100" y="7852970"/>
                </a:cubicBezTo>
                <a:cubicBezTo>
                  <a:pt x="2202754" y="7890930"/>
                  <a:pt x="2215408" y="7916237"/>
                  <a:pt x="2228060" y="7928891"/>
                </a:cubicBezTo>
                <a:lnTo>
                  <a:pt x="2228060" y="7954194"/>
                </a:lnTo>
                <a:cubicBezTo>
                  <a:pt x="2228060" y="7941545"/>
                  <a:pt x="2215406" y="7941545"/>
                  <a:pt x="2215406" y="7941545"/>
                </a:cubicBezTo>
                <a:cubicBezTo>
                  <a:pt x="2215409" y="7928891"/>
                  <a:pt x="2202750" y="7928891"/>
                  <a:pt x="2202750" y="7928891"/>
                </a:cubicBezTo>
                <a:cubicBezTo>
                  <a:pt x="2202754" y="7941545"/>
                  <a:pt x="2202754" y="7941545"/>
                  <a:pt x="2215406" y="7954197"/>
                </a:cubicBezTo>
                <a:cubicBezTo>
                  <a:pt x="2177446" y="7916237"/>
                  <a:pt x="2202754" y="7979505"/>
                  <a:pt x="2215406" y="7992155"/>
                </a:cubicBezTo>
                <a:lnTo>
                  <a:pt x="2228060" y="8004812"/>
                </a:lnTo>
                <a:lnTo>
                  <a:pt x="2228060" y="8030117"/>
                </a:lnTo>
                <a:lnTo>
                  <a:pt x="2240711" y="8030117"/>
                </a:lnTo>
                <a:cubicBezTo>
                  <a:pt x="2240712" y="8025900"/>
                  <a:pt x="2240712" y="8021682"/>
                  <a:pt x="2240714" y="8017464"/>
                </a:cubicBezTo>
                <a:cubicBezTo>
                  <a:pt x="2253368" y="8030114"/>
                  <a:pt x="2253366" y="8042772"/>
                  <a:pt x="2253366" y="8042772"/>
                </a:cubicBezTo>
                <a:lnTo>
                  <a:pt x="2240714" y="8042772"/>
                </a:lnTo>
                <a:lnTo>
                  <a:pt x="2240714" y="8055425"/>
                </a:lnTo>
                <a:lnTo>
                  <a:pt x="2253370" y="8068077"/>
                </a:lnTo>
                <a:cubicBezTo>
                  <a:pt x="2303982" y="8118692"/>
                  <a:pt x="2303982" y="8131347"/>
                  <a:pt x="2354597" y="8232576"/>
                </a:cubicBezTo>
                <a:cubicBezTo>
                  <a:pt x="2329289" y="8219921"/>
                  <a:pt x="2316636" y="8194613"/>
                  <a:pt x="2341944" y="8283185"/>
                </a:cubicBezTo>
                <a:cubicBezTo>
                  <a:pt x="2354597" y="8270537"/>
                  <a:pt x="2341943" y="8245227"/>
                  <a:pt x="2341943" y="8245227"/>
                </a:cubicBezTo>
                <a:cubicBezTo>
                  <a:pt x="2367251" y="8283188"/>
                  <a:pt x="2417861" y="8359109"/>
                  <a:pt x="2417861" y="8397070"/>
                </a:cubicBezTo>
                <a:cubicBezTo>
                  <a:pt x="2430518" y="8397069"/>
                  <a:pt x="2417864" y="8371760"/>
                  <a:pt x="2430518" y="8397069"/>
                </a:cubicBezTo>
                <a:cubicBezTo>
                  <a:pt x="2430518" y="8460338"/>
                  <a:pt x="2531747" y="8599527"/>
                  <a:pt x="2544400" y="8624834"/>
                </a:cubicBezTo>
                <a:cubicBezTo>
                  <a:pt x="2557050" y="8675448"/>
                  <a:pt x="2632978" y="8814634"/>
                  <a:pt x="2696243" y="8903206"/>
                </a:cubicBezTo>
                <a:lnTo>
                  <a:pt x="2679262" y="8912472"/>
                </a:lnTo>
                <a:lnTo>
                  <a:pt x="2670938" y="8903210"/>
                </a:lnTo>
                <a:cubicBezTo>
                  <a:pt x="2670936" y="8909536"/>
                  <a:pt x="2674100" y="8912700"/>
                  <a:pt x="2678846" y="8912698"/>
                </a:cubicBezTo>
                <a:lnTo>
                  <a:pt x="2679262" y="8912472"/>
                </a:lnTo>
                <a:lnTo>
                  <a:pt x="2699010" y="8934448"/>
                </a:lnTo>
                <a:cubicBezTo>
                  <a:pt x="2726294" y="8975968"/>
                  <a:pt x="2750022" y="9042399"/>
                  <a:pt x="2759512" y="9080360"/>
                </a:cubicBezTo>
                <a:cubicBezTo>
                  <a:pt x="2784818" y="9067706"/>
                  <a:pt x="2759513" y="9093014"/>
                  <a:pt x="2784818" y="9105666"/>
                </a:cubicBezTo>
                <a:cubicBezTo>
                  <a:pt x="2784815" y="9118320"/>
                  <a:pt x="2784818" y="9093014"/>
                  <a:pt x="2797472" y="9105666"/>
                </a:cubicBezTo>
                <a:lnTo>
                  <a:pt x="2797474" y="9130974"/>
                </a:lnTo>
                <a:cubicBezTo>
                  <a:pt x="2797474" y="9130974"/>
                  <a:pt x="2810126" y="9156279"/>
                  <a:pt x="2822778" y="9156278"/>
                </a:cubicBezTo>
                <a:cubicBezTo>
                  <a:pt x="2810126" y="9156279"/>
                  <a:pt x="2797472" y="9143628"/>
                  <a:pt x="2810126" y="9156279"/>
                </a:cubicBezTo>
                <a:cubicBezTo>
                  <a:pt x="2822778" y="9181588"/>
                  <a:pt x="2886044" y="9257506"/>
                  <a:pt x="2911354" y="9308124"/>
                </a:cubicBezTo>
                <a:cubicBezTo>
                  <a:pt x="2911354" y="9308124"/>
                  <a:pt x="2936662" y="9371390"/>
                  <a:pt x="2949317" y="9396696"/>
                </a:cubicBezTo>
                <a:cubicBezTo>
                  <a:pt x="2961968" y="9396696"/>
                  <a:pt x="2961968" y="9384044"/>
                  <a:pt x="2974622" y="9396696"/>
                </a:cubicBezTo>
                <a:cubicBezTo>
                  <a:pt x="2987276" y="9409350"/>
                  <a:pt x="2949317" y="9409350"/>
                  <a:pt x="2974622" y="9422004"/>
                </a:cubicBezTo>
                <a:cubicBezTo>
                  <a:pt x="2987276" y="9409350"/>
                  <a:pt x="2987276" y="9447310"/>
                  <a:pt x="2999928" y="9459962"/>
                </a:cubicBezTo>
                <a:lnTo>
                  <a:pt x="3012582" y="9472618"/>
                </a:lnTo>
                <a:lnTo>
                  <a:pt x="3012584" y="9485268"/>
                </a:lnTo>
                <a:cubicBezTo>
                  <a:pt x="3012584" y="9485268"/>
                  <a:pt x="3012582" y="9497925"/>
                  <a:pt x="3025238" y="9497925"/>
                </a:cubicBezTo>
                <a:cubicBezTo>
                  <a:pt x="3025236" y="9493707"/>
                  <a:pt x="3025235" y="9489489"/>
                  <a:pt x="3025235" y="9485271"/>
                </a:cubicBezTo>
                <a:lnTo>
                  <a:pt x="3037894" y="9485271"/>
                </a:lnTo>
                <a:cubicBezTo>
                  <a:pt x="3050544" y="9510579"/>
                  <a:pt x="3037892" y="9510580"/>
                  <a:pt x="3063194" y="9535886"/>
                </a:cubicBezTo>
                <a:cubicBezTo>
                  <a:pt x="3063197" y="9523232"/>
                  <a:pt x="3050544" y="9510579"/>
                  <a:pt x="3063197" y="9510576"/>
                </a:cubicBezTo>
                <a:lnTo>
                  <a:pt x="3037892" y="9472620"/>
                </a:lnTo>
                <a:lnTo>
                  <a:pt x="3025238" y="9459964"/>
                </a:lnTo>
                <a:lnTo>
                  <a:pt x="3025236" y="9447310"/>
                </a:lnTo>
                <a:lnTo>
                  <a:pt x="3012584" y="9447308"/>
                </a:lnTo>
                <a:cubicBezTo>
                  <a:pt x="2999928" y="9434655"/>
                  <a:pt x="2999928" y="9422001"/>
                  <a:pt x="3012582" y="9434656"/>
                </a:cubicBezTo>
                <a:cubicBezTo>
                  <a:pt x="2949318" y="9346084"/>
                  <a:pt x="2911355" y="9282814"/>
                  <a:pt x="2873393" y="9219549"/>
                </a:cubicBezTo>
                <a:cubicBezTo>
                  <a:pt x="2835432" y="9143628"/>
                  <a:pt x="2810128" y="9080360"/>
                  <a:pt x="2746858" y="8991784"/>
                </a:cubicBezTo>
                <a:cubicBezTo>
                  <a:pt x="2759512" y="9004438"/>
                  <a:pt x="2772164" y="9004438"/>
                  <a:pt x="2759512" y="8991784"/>
                </a:cubicBezTo>
                <a:lnTo>
                  <a:pt x="2772164" y="9004438"/>
                </a:lnTo>
                <a:lnTo>
                  <a:pt x="2772166" y="8991782"/>
                </a:lnTo>
                <a:cubicBezTo>
                  <a:pt x="2772164" y="8979130"/>
                  <a:pt x="2759512" y="8953824"/>
                  <a:pt x="2734200" y="8915860"/>
                </a:cubicBezTo>
                <a:cubicBezTo>
                  <a:pt x="2734202" y="8911644"/>
                  <a:pt x="2734204" y="8907426"/>
                  <a:pt x="2734204" y="8903210"/>
                </a:cubicBezTo>
                <a:cubicBezTo>
                  <a:pt x="2734204" y="8890557"/>
                  <a:pt x="2721550" y="8890558"/>
                  <a:pt x="2721550" y="8890558"/>
                </a:cubicBezTo>
                <a:cubicBezTo>
                  <a:pt x="2721552" y="8886340"/>
                  <a:pt x="2721552" y="8882121"/>
                  <a:pt x="2721552" y="8877904"/>
                </a:cubicBezTo>
                <a:cubicBezTo>
                  <a:pt x="2734204" y="8890557"/>
                  <a:pt x="2746858" y="8890558"/>
                  <a:pt x="2746858" y="8890558"/>
                </a:cubicBezTo>
                <a:cubicBezTo>
                  <a:pt x="2746858" y="8890558"/>
                  <a:pt x="2746854" y="8877903"/>
                  <a:pt x="2746858" y="8865246"/>
                </a:cubicBezTo>
                <a:cubicBezTo>
                  <a:pt x="2746854" y="8877903"/>
                  <a:pt x="2759512" y="8877903"/>
                  <a:pt x="2759512" y="8890556"/>
                </a:cubicBezTo>
                <a:cubicBezTo>
                  <a:pt x="2772164" y="8903210"/>
                  <a:pt x="2721554" y="8814632"/>
                  <a:pt x="2708897" y="8776674"/>
                </a:cubicBezTo>
                <a:lnTo>
                  <a:pt x="2708898" y="8772040"/>
                </a:lnTo>
                <a:lnTo>
                  <a:pt x="2698295" y="8751880"/>
                </a:lnTo>
                <a:lnTo>
                  <a:pt x="2696243" y="8751368"/>
                </a:lnTo>
                <a:lnTo>
                  <a:pt x="2695566" y="8746690"/>
                </a:lnTo>
                <a:lnTo>
                  <a:pt x="2671432" y="8700795"/>
                </a:lnTo>
                <a:lnTo>
                  <a:pt x="2670936" y="8700753"/>
                </a:lnTo>
                <a:lnTo>
                  <a:pt x="2663276" y="8686708"/>
                </a:lnTo>
                <a:lnTo>
                  <a:pt x="2658886" y="8696884"/>
                </a:lnTo>
                <a:cubicBezTo>
                  <a:pt x="2659136" y="8701324"/>
                  <a:pt x="2659385" y="8705766"/>
                  <a:pt x="2654159" y="8707842"/>
                </a:cubicBezTo>
                <a:cubicBezTo>
                  <a:pt x="2619803" y="8667026"/>
                  <a:pt x="2604202" y="8642964"/>
                  <a:pt x="2584451" y="8608449"/>
                </a:cubicBezTo>
                <a:cubicBezTo>
                  <a:pt x="2572000" y="8577084"/>
                  <a:pt x="2552249" y="8542568"/>
                  <a:pt x="2524196" y="8487142"/>
                </a:cubicBezTo>
                <a:cubicBezTo>
                  <a:pt x="2530500" y="8472534"/>
                  <a:pt x="2503446" y="8434868"/>
                  <a:pt x="2494148" y="8396198"/>
                </a:cubicBezTo>
                <a:cubicBezTo>
                  <a:pt x="2495147" y="8413958"/>
                  <a:pt x="2491996" y="8421262"/>
                  <a:pt x="2476394" y="8397201"/>
                </a:cubicBezTo>
                <a:cubicBezTo>
                  <a:pt x="2454647" y="8327166"/>
                  <a:pt x="2388089" y="8220470"/>
                  <a:pt x="2395548" y="8163036"/>
                </a:cubicBezTo>
                <a:cubicBezTo>
                  <a:pt x="2349740" y="8108615"/>
                  <a:pt x="2323844" y="8028123"/>
                  <a:pt x="2308400" y="7943480"/>
                </a:cubicBezTo>
                <a:cubicBezTo>
                  <a:pt x="2301098" y="7940328"/>
                  <a:pt x="2301098" y="7940328"/>
                  <a:pt x="2301098" y="7940328"/>
                </a:cubicBezTo>
                <a:cubicBezTo>
                  <a:pt x="2301098" y="7940328"/>
                  <a:pt x="2304250" y="7933025"/>
                  <a:pt x="2304250" y="7933025"/>
                </a:cubicBezTo>
                <a:cubicBezTo>
                  <a:pt x="2296948" y="7929873"/>
                  <a:pt x="2295948" y="7912115"/>
                  <a:pt x="2295948" y="7912115"/>
                </a:cubicBezTo>
                <a:cubicBezTo>
                  <a:pt x="2291800" y="7901660"/>
                  <a:pt x="2299102" y="7904810"/>
                  <a:pt x="2303249" y="7915265"/>
                </a:cubicBezTo>
                <a:lnTo>
                  <a:pt x="2305222" y="7916473"/>
                </a:lnTo>
                <a:lnTo>
                  <a:pt x="2307401" y="7925720"/>
                </a:lnTo>
                <a:cubicBezTo>
                  <a:pt x="2308977" y="7922068"/>
                  <a:pt x="2309764" y="7920242"/>
                  <a:pt x="2309245" y="7918935"/>
                </a:cubicBezTo>
                <a:lnTo>
                  <a:pt x="2305222" y="7916473"/>
                </a:lnTo>
                <a:lnTo>
                  <a:pt x="2297459" y="7883523"/>
                </a:lnTo>
                <a:cubicBezTo>
                  <a:pt x="2292665" y="7869541"/>
                  <a:pt x="2289302" y="7857261"/>
                  <a:pt x="2296104" y="7851531"/>
                </a:cubicBezTo>
                <a:cubicBezTo>
                  <a:pt x="2336608" y="7938321"/>
                  <a:pt x="2386721" y="7942616"/>
                  <a:pt x="2410464" y="8048171"/>
                </a:cubicBezTo>
                <a:cubicBezTo>
                  <a:pt x="2404162" y="8062779"/>
                  <a:pt x="2388560" y="8038718"/>
                  <a:pt x="2381258" y="8035568"/>
                </a:cubicBezTo>
                <a:cubicBezTo>
                  <a:pt x="2423758" y="8157878"/>
                  <a:pt x="2443352" y="8252978"/>
                  <a:pt x="2510906" y="8377434"/>
                </a:cubicBezTo>
                <a:cubicBezTo>
                  <a:pt x="2509907" y="8359674"/>
                  <a:pt x="2521360" y="8373279"/>
                  <a:pt x="2535962" y="8379581"/>
                </a:cubicBezTo>
                <a:cubicBezTo>
                  <a:pt x="2567165" y="8427702"/>
                  <a:pt x="2576464" y="8466372"/>
                  <a:pt x="2588914" y="8497738"/>
                </a:cubicBezTo>
                <a:cubicBezTo>
                  <a:pt x="2601364" y="8529102"/>
                  <a:pt x="2617962" y="8570924"/>
                  <a:pt x="2659620" y="8614888"/>
                </a:cubicBezTo>
                <a:cubicBezTo>
                  <a:pt x="2665844" y="8630572"/>
                  <a:pt x="2664518" y="8638665"/>
                  <a:pt x="2664623" y="8648457"/>
                </a:cubicBezTo>
                <a:lnTo>
                  <a:pt x="2666112" y="8659284"/>
                </a:lnTo>
                <a:lnTo>
                  <a:pt x="2670938" y="8662794"/>
                </a:lnTo>
                <a:lnTo>
                  <a:pt x="2702213" y="8709080"/>
                </a:lnTo>
                <a:lnTo>
                  <a:pt x="2702321" y="8709128"/>
                </a:lnTo>
                <a:cubicBezTo>
                  <a:pt x="2708710" y="8711884"/>
                  <a:pt x="2715224" y="8716862"/>
                  <a:pt x="2727173" y="8739346"/>
                </a:cubicBezTo>
                <a:lnTo>
                  <a:pt x="2731750" y="8752797"/>
                </a:lnTo>
                <a:lnTo>
                  <a:pt x="2829106" y="8896884"/>
                </a:lnTo>
                <a:cubicBezTo>
                  <a:pt x="2882884" y="8969642"/>
                  <a:pt x="2936662" y="9036072"/>
                  <a:pt x="2987276" y="9093014"/>
                </a:cubicBezTo>
                <a:lnTo>
                  <a:pt x="2999928" y="9105663"/>
                </a:lnTo>
                <a:cubicBezTo>
                  <a:pt x="3012582" y="9118320"/>
                  <a:pt x="3025238" y="9143625"/>
                  <a:pt x="3037892" y="9156280"/>
                </a:cubicBezTo>
                <a:cubicBezTo>
                  <a:pt x="3164428" y="9295468"/>
                  <a:pt x="3316271" y="9434656"/>
                  <a:pt x="3430151" y="9561192"/>
                </a:cubicBezTo>
                <a:cubicBezTo>
                  <a:pt x="3442806" y="9548540"/>
                  <a:pt x="3379536" y="9510579"/>
                  <a:pt x="3379538" y="9497925"/>
                </a:cubicBezTo>
                <a:lnTo>
                  <a:pt x="3392189" y="9497925"/>
                </a:lnTo>
                <a:cubicBezTo>
                  <a:pt x="3392192" y="9510576"/>
                  <a:pt x="3404843" y="9510579"/>
                  <a:pt x="3417497" y="9510579"/>
                </a:cubicBezTo>
                <a:cubicBezTo>
                  <a:pt x="3417497" y="9510579"/>
                  <a:pt x="3417498" y="9497925"/>
                  <a:pt x="3404846" y="9485271"/>
                </a:cubicBezTo>
                <a:lnTo>
                  <a:pt x="3392190" y="9472617"/>
                </a:lnTo>
                <a:cubicBezTo>
                  <a:pt x="3404846" y="9472618"/>
                  <a:pt x="3417497" y="9472618"/>
                  <a:pt x="3430151" y="9485271"/>
                </a:cubicBezTo>
                <a:cubicBezTo>
                  <a:pt x="3430151" y="9489489"/>
                  <a:pt x="3430150" y="9493707"/>
                  <a:pt x="3430150" y="9497925"/>
                </a:cubicBezTo>
                <a:cubicBezTo>
                  <a:pt x="3417498" y="9497925"/>
                  <a:pt x="3430150" y="9497925"/>
                  <a:pt x="3430152" y="9510579"/>
                </a:cubicBezTo>
                <a:lnTo>
                  <a:pt x="3442805" y="9510579"/>
                </a:lnTo>
                <a:cubicBezTo>
                  <a:pt x="3461784" y="9529557"/>
                  <a:pt x="3474438" y="9548538"/>
                  <a:pt x="3487091" y="9562774"/>
                </a:cubicBezTo>
                <a:lnTo>
                  <a:pt x="3531150" y="9586378"/>
                </a:lnTo>
                <a:cubicBezTo>
                  <a:pt x="3531240" y="9586462"/>
                  <a:pt x="3531329" y="9586548"/>
                  <a:pt x="3531419" y="9586632"/>
                </a:cubicBezTo>
                <a:lnTo>
                  <a:pt x="3542453" y="9624460"/>
                </a:lnTo>
                <a:lnTo>
                  <a:pt x="3568812" y="9649767"/>
                </a:lnTo>
                <a:lnTo>
                  <a:pt x="3544032" y="9649767"/>
                </a:lnTo>
                <a:cubicBezTo>
                  <a:pt x="3544032" y="9649767"/>
                  <a:pt x="3544036" y="9675072"/>
                  <a:pt x="3556686" y="9675075"/>
                </a:cubicBezTo>
                <a:lnTo>
                  <a:pt x="3569339" y="9687726"/>
                </a:lnTo>
                <a:cubicBezTo>
                  <a:pt x="3531380" y="9675075"/>
                  <a:pt x="3619955" y="9750996"/>
                  <a:pt x="3657916" y="9788956"/>
                </a:cubicBezTo>
                <a:cubicBezTo>
                  <a:pt x="3657917" y="9793174"/>
                  <a:pt x="3657916" y="9797392"/>
                  <a:pt x="3657914" y="9801610"/>
                </a:cubicBezTo>
                <a:cubicBezTo>
                  <a:pt x="3657917" y="9814262"/>
                  <a:pt x="3670571" y="9814262"/>
                  <a:pt x="3670571" y="9814262"/>
                </a:cubicBezTo>
                <a:lnTo>
                  <a:pt x="3683225" y="9814262"/>
                </a:lnTo>
                <a:cubicBezTo>
                  <a:pt x="3683225" y="9826916"/>
                  <a:pt x="3695876" y="9826916"/>
                  <a:pt x="3708532" y="9826916"/>
                </a:cubicBezTo>
                <a:cubicBezTo>
                  <a:pt x="3771802" y="9890182"/>
                  <a:pt x="3860375" y="9966106"/>
                  <a:pt x="3948950" y="10042026"/>
                </a:cubicBezTo>
                <a:lnTo>
                  <a:pt x="3961601" y="10042026"/>
                </a:lnTo>
                <a:lnTo>
                  <a:pt x="3961601" y="10054677"/>
                </a:lnTo>
                <a:lnTo>
                  <a:pt x="3974255" y="10067332"/>
                </a:lnTo>
                <a:lnTo>
                  <a:pt x="3986910" y="10067332"/>
                </a:lnTo>
                <a:cubicBezTo>
                  <a:pt x="4012212" y="10079986"/>
                  <a:pt x="4037526" y="10105293"/>
                  <a:pt x="4050180" y="10117947"/>
                </a:cubicBezTo>
                <a:cubicBezTo>
                  <a:pt x="4113444" y="10155908"/>
                  <a:pt x="4164060" y="10193868"/>
                  <a:pt x="4202020" y="10231826"/>
                </a:cubicBezTo>
                <a:cubicBezTo>
                  <a:pt x="4176716" y="10231828"/>
                  <a:pt x="4214675" y="10244482"/>
                  <a:pt x="4252636" y="10269788"/>
                </a:cubicBezTo>
                <a:lnTo>
                  <a:pt x="4273434" y="10287000"/>
                </a:lnTo>
                <a:lnTo>
                  <a:pt x="4192550" y="10287000"/>
                </a:lnTo>
                <a:lnTo>
                  <a:pt x="4138751" y="10244482"/>
                </a:lnTo>
                <a:cubicBezTo>
                  <a:pt x="4024871" y="10168562"/>
                  <a:pt x="3910990" y="10067332"/>
                  <a:pt x="3822414" y="9991412"/>
                </a:cubicBezTo>
                <a:cubicBezTo>
                  <a:pt x="3809762" y="9991413"/>
                  <a:pt x="3784451" y="9991412"/>
                  <a:pt x="3784452" y="9978758"/>
                </a:cubicBezTo>
                <a:cubicBezTo>
                  <a:pt x="3733838" y="9953451"/>
                  <a:pt x="3683225" y="9864876"/>
                  <a:pt x="3645262" y="9864876"/>
                </a:cubicBezTo>
                <a:cubicBezTo>
                  <a:pt x="3784451" y="9991412"/>
                  <a:pt x="3936296" y="10130601"/>
                  <a:pt x="4100792" y="10257134"/>
                </a:cubicBezTo>
                <a:lnTo>
                  <a:pt x="4139230" y="10287000"/>
                </a:lnTo>
                <a:lnTo>
                  <a:pt x="4042092" y="10287000"/>
                </a:lnTo>
                <a:lnTo>
                  <a:pt x="3979991" y="10235188"/>
                </a:lnTo>
                <a:cubicBezTo>
                  <a:pt x="3946577" y="10205730"/>
                  <a:pt x="3914152" y="10174887"/>
                  <a:pt x="3885682" y="10143254"/>
                </a:cubicBezTo>
                <a:cubicBezTo>
                  <a:pt x="3822416" y="10092639"/>
                  <a:pt x="3822416" y="10079986"/>
                  <a:pt x="3771802" y="10029369"/>
                </a:cubicBezTo>
                <a:cubicBezTo>
                  <a:pt x="3733836" y="9991408"/>
                  <a:pt x="3695876" y="9940797"/>
                  <a:pt x="3657916" y="9902836"/>
                </a:cubicBezTo>
                <a:cubicBezTo>
                  <a:pt x="3632610" y="9877532"/>
                  <a:pt x="3594652" y="9864876"/>
                  <a:pt x="3594650" y="9852222"/>
                </a:cubicBezTo>
                <a:cubicBezTo>
                  <a:pt x="3569340" y="9839571"/>
                  <a:pt x="3581998" y="9826916"/>
                  <a:pt x="3569340" y="9814263"/>
                </a:cubicBezTo>
                <a:cubicBezTo>
                  <a:pt x="3544032" y="9788956"/>
                  <a:pt x="3480767" y="9763647"/>
                  <a:pt x="3493422" y="9738340"/>
                </a:cubicBezTo>
                <a:cubicBezTo>
                  <a:pt x="3417498" y="9675075"/>
                  <a:pt x="3366884" y="9611806"/>
                  <a:pt x="3303617" y="9535884"/>
                </a:cubicBezTo>
                <a:cubicBezTo>
                  <a:pt x="3290962" y="9523232"/>
                  <a:pt x="3278309" y="9523228"/>
                  <a:pt x="3278308" y="9535886"/>
                </a:cubicBezTo>
                <a:cubicBezTo>
                  <a:pt x="3227696" y="9459964"/>
                  <a:pt x="3164428" y="9371390"/>
                  <a:pt x="3101159" y="9282814"/>
                </a:cubicBezTo>
                <a:cubicBezTo>
                  <a:pt x="3037892" y="9194240"/>
                  <a:pt x="2974622" y="9118317"/>
                  <a:pt x="2924009" y="9055050"/>
                </a:cubicBezTo>
                <a:cubicBezTo>
                  <a:pt x="2924008" y="9067706"/>
                  <a:pt x="2936662" y="9080360"/>
                  <a:pt x="2949317" y="9093010"/>
                </a:cubicBezTo>
                <a:lnTo>
                  <a:pt x="2916180" y="9059880"/>
                </a:lnTo>
                <a:lnTo>
                  <a:pt x="2916390" y="9063592"/>
                </a:lnTo>
                <a:cubicBezTo>
                  <a:pt x="2909088" y="9060442"/>
                  <a:pt x="2904938" y="9049986"/>
                  <a:pt x="2897638" y="9046838"/>
                </a:cubicBezTo>
                <a:cubicBezTo>
                  <a:pt x="2886684" y="9042111"/>
                  <a:pt x="2874695" y="9034772"/>
                  <a:pt x="2868431" y="9034234"/>
                </a:cubicBezTo>
                <a:lnTo>
                  <a:pt x="2866349" y="9036910"/>
                </a:lnTo>
                <a:lnTo>
                  <a:pt x="2886048" y="9074034"/>
                </a:lnTo>
                <a:cubicBezTo>
                  <a:pt x="2898701" y="9099340"/>
                  <a:pt x="2911355" y="9124647"/>
                  <a:pt x="2936662" y="9156279"/>
                </a:cubicBezTo>
                <a:lnTo>
                  <a:pt x="2924008" y="9156278"/>
                </a:lnTo>
                <a:lnTo>
                  <a:pt x="2924009" y="9168934"/>
                </a:lnTo>
                <a:cubicBezTo>
                  <a:pt x="2924008" y="9181588"/>
                  <a:pt x="2936662" y="9194240"/>
                  <a:pt x="2949317" y="9194240"/>
                </a:cubicBezTo>
                <a:cubicBezTo>
                  <a:pt x="2936662" y="9206894"/>
                  <a:pt x="2961968" y="9232202"/>
                  <a:pt x="2974624" y="9257506"/>
                </a:cubicBezTo>
                <a:lnTo>
                  <a:pt x="2987276" y="9257510"/>
                </a:lnTo>
                <a:cubicBezTo>
                  <a:pt x="2999926" y="9270160"/>
                  <a:pt x="3012584" y="9270158"/>
                  <a:pt x="3012584" y="9270158"/>
                </a:cubicBezTo>
                <a:lnTo>
                  <a:pt x="3019736" y="9268968"/>
                </a:lnTo>
                <a:lnTo>
                  <a:pt x="3063198" y="9338571"/>
                </a:lnTo>
                <a:cubicBezTo>
                  <a:pt x="3108278" y="9415677"/>
                  <a:pt x="3139122" y="9482106"/>
                  <a:pt x="3177082" y="9548540"/>
                </a:cubicBezTo>
                <a:cubicBezTo>
                  <a:pt x="3215040" y="9637114"/>
                  <a:pt x="3265658" y="9713032"/>
                  <a:pt x="3328922" y="9826916"/>
                </a:cubicBezTo>
                <a:cubicBezTo>
                  <a:pt x="3328922" y="9801610"/>
                  <a:pt x="3328919" y="9788956"/>
                  <a:pt x="3354232" y="9788956"/>
                </a:cubicBezTo>
                <a:cubicBezTo>
                  <a:pt x="3442806" y="9915490"/>
                  <a:pt x="3531382" y="10042026"/>
                  <a:pt x="3619955" y="10181214"/>
                </a:cubicBezTo>
                <a:lnTo>
                  <a:pt x="3700596" y="10287000"/>
                </a:lnTo>
                <a:lnTo>
                  <a:pt x="3149945" y="10287000"/>
                </a:lnTo>
                <a:lnTo>
                  <a:pt x="2970956" y="10113828"/>
                </a:lnTo>
                <a:cubicBezTo>
                  <a:pt x="2529670" y="9648770"/>
                  <a:pt x="2148152" y="9127170"/>
                  <a:pt x="1838543" y="8560522"/>
                </a:cubicBezTo>
                <a:lnTo>
                  <a:pt x="1724466" y="8334921"/>
                </a:lnTo>
                <a:lnTo>
                  <a:pt x="1746474" y="8411187"/>
                </a:lnTo>
                <a:cubicBezTo>
                  <a:pt x="1763262" y="8466411"/>
                  <a:pt x="1783170" y="8522008"/>
                  <a:pt x="1814813" y="8585349"/>
                </a:cubicBezTo>
                <a:cubicBezTo>
                  <a:pt x="1814420" y="8567566"/>
                  <a:pt x="1825402" y="8581552"/>
                  <a:pt x="1839782" y="8588348"/>
                </a:cubicBezTo>
                <a:cubicBezTo>
                  <a:pt x="1869330" y="8637501"/>
                  <a:pt x="1877309" y="8676465"/>
                  <a:pt x="1888685" y="8708235"/>
                </a:cubicBezTo>
                <a:cubicBezTo>
                  <a:pt x="1900061" y="8740005"/>
                  <a:pt x="1915230" y="8782365"/>
                  <a:pt x="1955369" y="8827724"/>
                </a:cubicBezTo>
                <a:cubicBezTo>
                  <a:pt x="1966744" y="8859495"/>
                  <a:pt x="1948966" y="8859892"/>
                  <a:pt x="1971324" y="8905650"/>
                </a:cubicBezTo>
                <a:cubicBezTo>
                  <a:pt x="1993288" y="8933625"/>
                  <a:pt x="1996294" y="8908648"/>
                  <a:pt x="2018652" y="8954406"/>
                </a:cubicBezTo>
                <a:cubicBezTo>
                  <a:pt x="2023230" y="9000562"/>
                  <a:pt x="2074352" y="9059907"/>
                  <a:pt x="2111486" y="9130240"/>
                </a:cubicBezTo>
                <a:cubicBezTo>
                  <a:pt x="2104688" y="9144628"/>
                  <a:pt x="2141822" y="9214962"/>
                  <a:pt x="2170978" y="9246333"/>
                </a:cubicBezTo>
                <a:cubicBezTo>
                  <a:pt x="2167184" y="9235743"/>
                  <a:pt x="2167184" y="9235743"/>
                  <a:pt x="2167184" y="9235743"/>
                </a:cubicBezTo>
                <a:cubicBezTo>
                  <a:pt x="2163392" y="9225153"/>
                  <a:pt x="2156202" y="9221756"/>
                  <a:pt x="2166791" y="9217959"/>
                </a:cubicBezTo>
                <a:cubicBezTo>
                  <a:pt x="2166791" y="9217959"/>
                  <a:pt x="2170583" y="9228549"/>
                  <a:pt x="2177772" y="9231946"/>
                </a:cubicBezTo>
                <a:cubicBezTo>
                  <a:pt x="2188362" y="9228152"/>
                  <a:pt x="2188362" y="9228152"/>
                  <a:pt x="2188362" y="9228152"/>
                </a:cubicBezTo>
                <a:cubicBezTo>
                  <a:pt x="2210327" y="9256125"/>
                  <a:pt x="2200132" y="9277704"/>
                  <a:pt x="2192548" y="9256526"/>
                </a:cubicBezTo>
                <a:cubicBezTo>
                  <a:pt x="2196340" y="9267114"/>
                  <a:pt x="2196340" y="9267114"/>
                  <a:pt x="2196340" y="9267114"/>
                </a:cubicBezTo>
                <a:cubicBezTo>
                  <a:pt x="2200132" y="9277704"/>
                  <a:pt x="2196734" y="9284898"/>
                  <a:pt x="2196734" y="9284898"/>
                </a:cubicBezTo>
                <a:cubicBezTo>
                  <a:pt x="2189543" y="9281500"/>
                  <a:pt x="2185751" y="9270910"/>
                  <a:pt x="2178560" y="9267513"/>
                </a:cubicBezTo>
                <a:cubicBezTo>
                  <a:pt x="2156988" y="9257322"/>
                  <a:pt x="2131626" y="9236541"/>
                  <a:pt x="2153986" y="9282300"/>
                </a:cubicBezTo>
                <a:cubicBezTo>
                  <a:pt x="2102471" y="9205172"/>
                  <a:pt x="2069129" y="9145428"/>
                  <a:pt x="2046378" y="9081886"/>
                </a:cubicBezTo>
                <a:cubicBezTo>
                  <a:pt x="2013036" y="9022142"/>
                  <a:pt x="1994076" y="8969192"/>
                  <a:pt x="1956944" y="8898856"/>
                </a:cubicBezTo>
                <a:cubicBezTo>
                  <a:pt x="1946354" y="8902653"/>
                  <a:pt x="1957336" y="8916640"/>
                  <a:pt x="1946748" y="8920437"/>
                </a:cubicBezTo>
                <a:cubicBezTo>
                  <a:pt x="1913802" y="8878476"/>
                  <a:pt x="1899026" y="8853898"/>
                  <a:pt x="1880460" y="8818731"/>
                </a:cubicBezTo>
                <a:cubicBezTo>
                  <a:pt x="1869083" y="8786961"/>
                  <a:pt x="1850518" y="8751794"/>
                  <a:pt x="1824366" y="8695446"/>
                </a:cubicBezTo>
                <a:cubicBezTo>
                  <a:pt x="1831162" y="8681061"/>
                  <a:pt x="1805405" y="8642496"/>
                  <a:pt x="1797428" y="8603534"/>
                </a:cubicBezTo>
                <a:cubicBezTo>
                  <a:pt x="1797821" y="8621314"/>
                  <a:pt x="1794424" y="8628508"/>
                  <a:pt x="1779650" y="8603931"/>
                </a:cubicBezTo>
                <a:cubicBezTo>
                  <a:pt x="1760294" y="8533198"/>
                  <a:pt x="1697405" y="8424298"/>
                  <a:pt x="1706812" y="8367155"/>
                </a:cubicBezTo>
                <a:cubicBezTo>
                  <a:pt x="1662881" y="8311205"/>
                  <a:pt x="1639734" y="8229881"/>
                  <a:pt x="1627178" y="8144760"/>
                </a:cubicBezTo>
                <a:cubicBezTo>
                  <a:pt x="1619988" y="8141364"/>
                  <a:pt x="1619988" y="8141364"/>
                  <a:pt x="1619988" y="8141364"/>
                </a:cubicBezTo>
                <a:cubicBezTo>
                  <a:pt x="1619988" y="8141364"/>
                  <a:pt x="1623386" y="8134170"/>
                  <a:pt x="1623386" y="8134170"/>
                </a:cubicBezTo>
                <a:cubicBezTo>
                  <a:pt x="1619790" y="8132472"/>
                  <a:pt x="1617894" y="8127177"/>
                  <a:pt x="1616897" y="8122308"/>
                </a:cubicBezTo>
                <a:lnTo>
                  <a:pt x="1616332" y="8117499"/>
                </a:lnTo>
                <a:lnTo>
                  <a:pt x="1440302" y="7705850"/>
                </a:lnTo>
                <a:cubicBezTo>
                  <a:pt x="1267922" y="7263938"/>
                  <a:pt x="1136690" y="6801146"/>
                  <a:pt x="1051280" y="6321893"/>
                </a:cubicBezTo>
                <a:cubicBezTo>
                  <a:pt x="1038626" y="6309240"/>
                  <a:pt x="1038625" y="6283935"/>
                  <a:pt x="1038625" y="6258624"/>
                </a:cubicBezTo>
                <a:cubicBezTo>
                  <a:pt x="1019644" y="6151070"/>
                  <a:pt x="1003829" y="6043517"/>
                  <a:pt x="989593" y="5935962"/>
                </a:cubicBezTo>
                <a:lnTo>
                  <a:pt x="958919" y="5685665"/>
                </a:lnTo>
                <a:lnTo>
                  <a:pt x="957805" y="5679020"/>
                </a:lnTo>
                <a:lnTo>
                  <a:pt x="957656" y="5675358"/>
                </a:lnTo>
                <a:lnTo>
                  <a:pt x="950050" y="5613296"/>
                </a:lnTo>
                <a:lnTo>
                  <a:pt x="955616" y="5625239"/>
                </a:lnTo>
                <a:lnTo>
                  <a:pt x="954181" y="5589986"/>
                </a:lnTo>
                <a:cubicBezTo>
                  <a:pt x="946903" y="5532035"/>
                  <a:pt x="948833" y="5484063"/>
                  <a:pt x="941941" y="5416520"/>
                </a:cubicBezTo>
                <a:cubicBezTo>
                  <a:pt x="932347" y="5416137"/>
                  <a:pt x="936565" y="5430720"/>
                  <a:pt x="926971" y="5430338"/>
                </a:cubicBezTo>
                <a:cubicBezTo>
                  <a:pt x="914315" y="5386589"/>
                  <a:pt x="910483" y="5362410"/>
                  <a:pt x="907037" y="5328639"/>
                </a:cubicBezTo>
                <a:cubicBezTo>
                  <a:pt x="908197" y="5299856"/>
                  <a:pt x="904750" y="5266083"/>
                  <a:pt x="902077" y="5213123"/>
                </a:cubicBezTo>
                <a:cubicBezTo>
                  <a:pt x="912058" y="5203910"/>
                  <a:pt x="904006" y="5165150"/>
                  <a:pt x="910154" y="5131760"/>
                </a:cubicBezTo>
                <a:cubicBezTo>
                  <a:pt x="904778" y="5145960"/>
                  <a:pt x="899788" y="5150568"/>
                  <a:pt x="895957" y="5126390"/>
                </a:cubicBezTo>
                <a:cubicBezTo>
                  <a:pt x="903263" y="5064216"/>
                  <a:pt x="888320" y="4957913"/>
                  <a:pt x="914044" y="4915692"/>
                </a:cubicBezTo>
                <a:cubicBezTo>
                  <a:pt x="897173" y="4857362"/>
                  <a:pt x="904864" y="4785593"/>
                  <a:pt x="922153" y="4714206"/>
                </a:cubicBezTo>
                <a:cubicBezTo>
                  <a:pt x="917549" y="4709220"/>
                  <a:pt x="917549" y="4709220"/>
                  <a:pt x="917549" y="4709220"/>
                </a:cubicBezTo>
                <a:cubicBezTo>
                  <a:pt x="917549" y="4709220"/>
                  <a:pt x="922538" y="4704612"/>
                  <a:pt x="922538" y="4704612"/>
                </a:cubicBezTo>
                <a:cubicBezTo>
                  <a:pt x="917933" y="4699626"/>
                  <a:pt x="923311" y="4685424"/>
                  <a:pt x="923311" y="4685424"/>
                </a:cubicBezTo>
                <a:cubicBezTo>
                  <a:pt x="923698" y="4675830"/>
                  <a:pt x="928301" y="4680819"/>
                  <a:pt x="927916" y="4690412"/>
                </a:cubicBezTo>
                <a:cubicBezTo>
                  <a:pt x="932519" y="4695401"/>
                  <a:pt x="932519" y="4695401"/>
                  <a:pt x="927530" y="4700007"/>
                </a:cubicBezTo>
                <a:lnTo>
                  <a:pt x="933338" y="4669263"/>
                </a:lnTo>
                <a:lnTo>
                  <a:pt x="946591" y="4403777"/>
                </a:lnTo>
                <a:cubicBezTo>
                  <a:pt x="1026169" y="3391226"/>
                  <a:pt x="1304350" y="2440434"/>
                  <a:pt x="1747224" y="1576832"/>
                </a:cubicBezTo>
                <a:cubicBezTo>
                  <a:pt x="2039838" y="1039058"/>
                  <a:pt x="2396710" y="540825"/>
                  <a:pt x="2805480" y="94493"/>
                </a:cubicBezTo>
                <a:close/>
                <a:moveTo>
                  <a:pt x="1640016" y="0"/>
                </a:moveTo>
                <a:lnTo>
                  <a:pt x="1735528" y="0"/>
                </a:lnTo>
                <a:lnTo>
                  <a:pt x="1681926" y="81093"/>
                </a:lnTo>
                <a:cubicBezTo>
                  <a:pt x="1631794" y="144839"/>
                  <a:pt x="1581656" y="208580"/>
                  <a:pt x="1551839" y="267993"/>
                </a:cubicBezTo>
                <a:cubicBezTo>
                  <a:pt x="1583820" y="218729"/>
                  <a:pt x="1596140" y="226719"/>
                  <a:pt x="1604135" y="214406"/>
                </a:cubicBezTo>
                <a:lnTo>
                  <a:pt x="1604198" y="219425"/>
                </a:lnTo>
                <a:lnTo>
                  <a:pt x="1636301" y="176219"/>
                </a:lnTo>
                <a:lnTo>
                  <a:pt x="1783350" y="0"/>
                </a:lnTo>
                <a:lnTo>
                  <a:pt x="2826772" y="0"/>
                </a:lnTo>
                <a:lnTo>
                  <a:pt x="2746859" y="83717"/>
                </a:lnTo>
                <a:cubicBezTo>
                  <a:pt x="2721552" y="96371"/>
                  <a:pt x="2696242" y="134334"/>
                  <a:pt x="2658284" y="172292"/>
                </a:cubicBezTo>
                <a:cubicBezTo>
                  <a:pt x="2607670" y="235560"/>
                  <a:pt x="2544398" y="311481"/>
                  <a:pt x="2519093" y="349442"/>
                </a:cubicBezTo>
                <a:cubicBezTo>
                  <a:pt x="2531748" y="349442"/>
                  <a:pt x="2531748" y="349442"/>
                  <a:pt x="2544401" y="336788"/>
                </a:cubicBezTo>
                <a:cubicBezTo>
                  <a:pt x="2240716" y="729048"/>
                  <a:pt x="1962332" y="1146614"/>
                  <a:pt x="1747224" y="1576832"/>
                </a:cubicBezTo>
                <a:cubicBezTo>
                  <a:pt x="1329656" y="2336042"/>
                  <a:pt x="1051279" y="3183824"/>
                  <a:pt x="924742" y="4082226"/>
                </a:cubicBezTo>
                <a:cubicBezTo>
                  <a:pt x="886781" y="4360605"/>
                  <a:pt x="861475" y="4626326"/>
                  <a:pt x="848822" y="4904699"/>
                </a:cubicBezTo>
                <a:lnTo>
                  <a:pt x="848822" y="5259002"/>
                </a:lnTo>
                <a:lnTo>
                  <a:pt x="836168" y="5271650"/>
                </a:lnTo>
                <a:lnTo>
                  <a:pt x="836167" y="5309613"/>
                </a:lnTo>
                <a:cubicBezTo>
                  <a:pt x="836167" y="5322267"/>
                  <a:pt x="848822" y="5322267"/>
                  <a:pt x="848822" y="5322267"/>
                </a:cubicBezTo>
                <a:cubicBezTo>
                  <a:pt x="848821" y="5486760"/>
                  <a:pt x="861475" y="5638607"/>
                  <a:pt x="874127" y="5803103"/>
                </a:cubicBezTo>
                <a:cubicBezTo>
                  <a:pt x="1013315" y="7412471"/>
                  <a:pt x="1678816" y="8902222"/>
                  <a:pt x="2714376" y="10074994"/>
                </a:cubicBezTo>
                <a:lnTo>
                  <a:pt x="2912543" y="10287000"/>
                </a:lnTo>
                <a:lnTo>
                  <a:pt x="2242091" y="10287000"/>
                </a:lnTo>
                <a:lnTo>
                  <a:pt x="2206586" y="10246742"/>
                </a:lnTo>
                <a:lnTo>
                  <a:pt x="2073134" y="10110816"/>
                </a:lnTo>
                <a:lnTo>
                  <a:pt x="2072944" y="10110432"/>
                </a:lnTo>
                <a:cubicBezTo>
                  <a:pt x="2072944" y="10110432"/>
                  <a:pt x="2072944" y="10110432"/>
                  <a:pt x="2062562" y="10100046"/>
                </a:cubicBezTo>
                <a:lnTo>
                  <a:pt x="2073134" y="10110816"/>
                </a:lnTo>
                <a:lnTo>
                  <a:pt x="2083324" y="10131204"/>
                </a:lnTo>
                <a:cubicBezTo>
                  <a:pt x="2072942" y="10131204"/>
                  <a:pt x="2062562" y="10131204"/>
                  <a:pt x="2052182" y="10110432"/>
                </a:cubicBezTo>
                <a:cubicBezTo>
                  <a:pt x="2052182" y="10110432"/>
                  <a:pt x="2041802" y="10100046"/>
                  <a:pt x="2041802" y="10100046"/>
                </a:cubicBezTo>
                <a:cubicBezTo>
                  <a:pt x="2031422" y="10100046"/>
                  <a:pt x="2031422" y="10110432"/>
                  <a:pt x="2041802" y="10110432"/>
                </a:cubicBezTo>
                <a:cubicBezTo>
                  <a:pt x="2072942" y="10151974"/>
                  <a:pt x="2117057" y="10198708"/>
                  <a:pt x="2162470" y="10248039"/>
                </a:cubicBezTo>
                <a:lnTo>
                  <a:pt x="2195141" y="10287000"/>
                </a:lnTo>
                <a:lnTo>
                  <a:pt x="2149260" y="10287000"/>
                </a:lnTo>
                <a:lnTo>
                  <a:pt x="2124520" y="10248201"/>
                </a:lnTo>
                <a:cubicBezTo>
                  <a:pt x="2114464" y="10232460"/>
                  <a:pt x="2104084" y="10216882"/>
                  <a:pt x="2093704" y="10203902"/>
                </a:cubicBezTo>
                <a:cubicBezTo>
                  <a:pt x="1979524" y="10068892"/>
                  <a:pt x="1844580" y="9933880"/>
                  <a:pt x="1740782" y="9778100"/>
                </a:cubicBezTo>
                <a:cubicBezTo>
                  <a:pt x="1730400" y="9757332"/>
                  <a:pt x="1730402" y="9746946"/>
                  <a:pt x="1720022" y="9726174"/>
                </a:cubicBezTo>
                <a:cubicBezTo>
                  <a:pt x="1688880" y="9674248"/>
                  <a:pt x="1605842" y="9580779"/>
                  <a:pt x="1595462" y="9539236"/>
                </a:cubicBezTo>
                <a:cubicBezTo>
                  <a:pt x="1585080" y="9549622"/>
                  <a:pt x="1574700" y="9549622"/>
                  <a:pt x="1564320" y="9518468"/>
                </a:cubicBezTo>
                <a:cubicBezTo>
                  <a:pt x="1553940" y="9508083"/>
                  <a:pt x="1522800" y="9425000"/>
                  <a:pt x="1512419" y="9425000"/>
                </a:cubicBezTo>
                <a:cubicBezTo>
                  <a:pt x="1522800" y="9435384"/>
                  <a:pt x="1512420" y="9435386"/>
                  <a:pt x="1512419" y="9445772"/>
                </a:cubicBezTo>
                <a:lnTo>
                  <a:pt x="1496198" y="9418281"/>
                </a:lnTo>
                <a:lnTo>
                  <a:pt x="1485197" y="9418202"/>
                </a:lnTo>
                <a:cubicBezTo>
                  <a:pt x="1479634" y="9417075"/>
                  <a:pt x="1474356" y="9415347"/>
                  <a:pt x="1469904" y="9414448"/>
                </a:cubicBezTo>
                <a:cubicBezTo>
                  <a:pt x="1461001" y="9412650"/>
                  <a:pt x="1455400" y="9414168"/>
                  <a:pt x="1457402" y="9430466"/>
                </a:cubicBezTo>
                <a:cubicBezTo>
                  <a:pt x="1508168" y="9493694"/>
                  <a:pt x="1542696" y="9532455"/>
                  <a:pt x="1583290" y="9593630"/>
                </a:cubicBezTo>
                <a:cubicBezTo>
                  <a:pt x="1615763" y="9642572"/>
                  <a:pt x="1658408" y="9693564"/>
                  <a:pt x="1713180" y="9789388"/>
                </a:cubicBezTo>
                <a:cubicBezTo>
                  <a:pt x="1713180" y="9789388"/>
                  <a:pt x="1700950" y="9797514"/>
                  <a:pt x="1709069" y="9809750"/>
                </a:cubicBezTo>
                <a:cubicBezTo>
                  <a:pt x="1770008" y="9875034"/>
                  <a:pt x="1751717" y="9860744"/>
                  <a:pt x="1804538" y="9913796"/>
                </a:cubicBezTo>
                <a:cubicBezTo>
                  <a:pt x="1820774" y="9938265"/>
                  <a:pt x="1837012" y="9962733"/>
                  <a:pt x="1861366" y="9999440"/>
                </a:cubicBezTo>
                <a:cubicBezTo>
                  <a:pt x="1929450" y="10055574"/>
                  <a:pt x="1984790" y="10122376"/>
                  <a:pt x="2041901" y="10193510"/>
                </a:cubicBezTo>
                <a:lnTo>
                  <a:pt x="2117966" y="10287000"/>
                </a:lnTo>
                <a:lnTo>
                  <a:pt x="2016236" y="10287000"/>
                </a:lnTo>
                <a:lnTo>
                  <a:pt x="1972859" y="10233862"/>
                </a:lnTo>
                <a:cubicBezTo>
                  <a:pt x="1963714" y="10226716"/>
                  <a:pt x="1952024" y="10219058"/>
                  <a:pt x="1940588" y="10210128"/>
                </a:cubicBezTo>
                <a:lnTo>
                  <a:pt x="1917792" y="10186852"/>
                </a:lnTo>
                <a:lnTo>
                  <a:pt x="1917737" y="10185646"/>
                </a:lnTo>
                <a:cubicBezTo>
                  <a:pt x="1916981" y="10182844"/>
                  <a:pt x="1914948" y="10179784"/>
                  <a:pt x="1909860" y="10178757"/>
                </a:cubicBezTo>
                <a:lnTo>
                  <a:pt x="1917792" y="10186852"/>
                </a:lnTo>
                <a:lnTo>
                  <a:pt x="1917978" y="10190992"/>
                </a:lnTo>
                <a:cubicBezTo>
                  <a:pt x="1923068" y="10192020"/>
                  <a:pt x="1925098" y="10195080"/>
                  <a:pt x="1924584" y="10197622"/>
                </a:cubicBezTo>
                <a:lnTo>
                  <a:pt x="1920834" y="10199162"/>
                </a:lnTo>
                <a:lnTo>
                  <a:pt x="1651610" y="9866038"/>
                </a:lnTo>
                <a:lnTo>
                  <a:pt x="1658088" y="9852428"/>
                </a:lnTo>
                <a:cubicBezTo>
                  <a:pt x="1582968" y="9752492"/>
                  <a:pt x="1542377" y="9691316"/>
                  <a:pt x="1467258" y="9591382"/>
                </a:cubicBezTo>
                <a:cubicBezTo>
                  <a:pt x="1453078" y="9556731"/>
                  <a:pt x="1447015" y="9534316"/>
                  <a:pt x="1430779" y="9509848"/>
                </a:cubicBezTo>
                <a:cubicBezTo>
                  <a:pt x="1347538" y="9397677"/>
                  <a:pt x="1266356" y="9275326"/>
                  <a:pt x="1197406" y="9144856"/>
                </a:cubicBezTo>
                <a:cubicBezTo>
                  <a:pt x="1161901" y="9084705"/>
                  <a:pt x="1128943" y="9025072"/>
                  <a:pt x="1094453" y="8966456"/>
                </a:cubicBezTo>
                <a:lnTo>
                  <a:pt x="990553" y="8806798"/>
                </a:lnTo>
                <a:lnTo>
                  <a:pt x="990442" y="8806383"/>
                </a:lnTo>
                <a:cubicBezTo>
                  <a:pt x="990442" y="8806383"/>
                  <a:pt x="990442" y="8806383"/>
                  <a:pt x="982324" y="8794148"/>
                </a:cubicBezTo>
                <a:lnTo>
                  <a:pt x="990553" y="8806798"/>
                </a:lnTo>
                <a:lnTo>
                  <a:pt x="996503" y="8828799"/>
                </a:lnTo>
                <a:cubicBezTo>
                  <a:pt x="986329" y="8826744"/>
                  <a:pt x="976154" y="8824689"/>
                  <a:pt x="970094" y="8802273"/>
                </a:cubicBezTo>
                <a:cubicBezTo>
                  <a:pt x="970094" y="8802273"/>
                  <a:pt x="961973" y="8790038"/>
                  <a:pt x="961973" y="8790038"/>
                </a:cubicBezTo>
                <a:cubicBezTo>
                  <a:pt x="951800" y="8787982"/>
                  <a:pt x="949744" y="8798163"/>
                  <a:pt x="959918" y="8800218"/>
                </a:cubicBezTo>
                <a:cubicBezTo>
                  <a:pt x="1004516" y="8893988"/>
                  <a:pt x="1095872" y="9018393"/>
                  <a:pt x="1146532" y="9134578"/>
                </a:cubicBezTo>
                <a:cubicBezTo>
                  <a:pt x="1132246" y="9152878"/>
                  <a:pt x="1140364" y="9165116"/>
                  <a:pt x="1113953" y="9138590"/>
                </a:cubicBezTo>
                <a:cubicBezTo>
                  <a:pt x="1118065" y="9118233"/>
                  <a:pt x="1093709" y="9081526"/>
                  <a:pt x="1069355" y="9044823"/>
                </a:cubicBezTo>
                <a:cubicBezTo>
                  <a:pt x="1044893" y="9061070"/>
                  <a:pt x="1022702" y="8961231"/>
                  <a:pt x="992285" y="8902113"/>
                </a:cubicBezTo>
                <a:cubicBezTo>
                  <a:pt x="907099" y="8747169"/>
                  <a:pt x="801557" y="8588112"/>
                  <a:pt x="730658" y="8414864"/>
                </a:cubicBezTo>
                <a:cubicBezTo>
                  <a:pt x="724597" y="8392452"/>
                  <a:pt x="726652" y="8382272"/>
                  <a:pt x="720590" y="8359856"/>
                </a:cubicBezTo>
                <a:cubicBezTo>
                  <a:pt x="700346" y="8302793"/>
                  <a:pt x="637459" y="8194733"/>
                  <a:pt x="635510" y="8151957"/>
                </a:cubicBezTo>
                <a:cubicBezTo>
                  <a:pt x="623279" y="8160081"/>
                  <a:pt x="613103" y="8158026"/>
                  <a:pt x="609097" y="8125434"/>
                </a:cubicBezTo>
                <a:cubicBezTo>
                  <a:pt x="600979" y="8113199"/>
                  <a:pt x="586904" y="8025594"/>
                  <a:pt x="576730" y="8023539"/>
                </a:cubicBezTo>
                <a:cubicBezTo>
                  <a:pt x="584848" y="8035775"/>
                  <a:pt x="574673" y="8033718"/>
                  <a:pt x="572618" y="8043899"/>
                </a:cubicBezTo>
                <a:cubicBezTo>
                  <a:pt x="538196" y="7952186"/>
                  <a:pt x="528128" y="7897175"/>
                  <a:pt x="503882" y="7807515"/>
                </a:cubicBezTo>
                <a:cubicBezTo>
                  <a:pt x="546635" y="7805556"/>
                  <a:pt x="566768" y="7915575"/>
                  <a:pt x="584957" y="7982819"/>
                </a:cubicBezTo>
                <a:cubicBezTo>
                  <a:pt x="618457" y="8026670"/>
                  <a:pt x="642272" y="8079158"/>
                  <a:pt x="666584" y="8135721"/>
                </a:cubicBezTo>
                <a:lnTo>
                  <a:pt x="737858" y="8285064"/>
                </a:lnTo>
                <a:lnTo>
                  <a:pt x="741046" y="8311013"/>
                </a:lnTo>
                <a:cubicBezTo>
                  <a:pt x="741046" y="8311013"/>
                  <a:pt x="741046" y="8311013"/>
                  <a:pt x="751222" y="8313069"/>
                </a:cubicBezTo>
                <a:lnTo>
                  <a:pt x="737858" y="8285064"/>
                </a:lnTo>
                <a:lnTo>
                  <a:pt x="737039" y="8278418"/>
                </a:lnTo>
                <a:cubicBezTo>
                  <a:pt x="749272" y="8270292"/>
                  <a:pt x="757390" y="8282528"/>
                  <a:pt x="755335" y="8292708"/>
                </a:cubicBezTo>
                <a:cubicBezTo>
                  <a:pt x="765508" y="8294763"/>
                  <a:pt x="765508" y="8294763"/>
                  <a:pt x="765508" y="8294763"/>
                </a:cubicBezTo>
                <a:cubicBezTo>
                  <a:pt x="727078" y="8170454"/>
                  <a:pt x="672415" y="8021676"/>
                  <a:pt x="619700" y="7915673"/>
                </a:cubicBezTo>
                <a:lnTo>
                  <a:pt x="595768" y="7799183"/>
                </a:lnTo>
                <a:lnTo>
                  <a:pt x="566957" y="7711010"/>
                </a:lnTo>
                <a:lnTo>
                  <a:pt x="544270" y="7665315"/>
                </a:lnTo>
                <a:cubicBezTo>
                  <a:pt x="527885" y="7626243"/>
                  <a:pt x="510358" y="7574375"/>
                  <a:pt x="490513" y="7517186"/>
                </a:cubicBezTo>
                <a:cubicBezTo>
                  <a:pt x="450826" y="7402809"/>
                  <a:pt x="408526" y="7259183"/>
                  <a:pt x="368836" y="7144805"/>
                </a:cubicBezTo>
                <a:cubicBezTo>
                  <a:pt x="350299" y="7102242"/>
                  <a:pt x="339722" y="7066337"/>
                  <a:pt x="329147" y="7030430"/>
                </a:cubicBezTo>
                <a:cubicBezTo>
                  <a:pt x="286849" y="6886802"/>
                  <a:pt x="267137" y="6748517"/>
                  <a:pt x="240769" y="6618203"/>
                </a:cubicBezTo>
                <a:cubicBezTo>
                  <a:pt x="236137" y="6607562"/>
                  <a:pt x="229510" y="6595259"/>
                  <a:pt x="223714" y="6581958"/>
                </a:cubicBezTo>
                <a:lnTo>
                  <a:pt x="214768" y="6550631"/>
                </a:lnTo>
                <a:lnTo>
                  <a:pt x="215294" y="6549543"/>
                </a:lnTo>
                <a:cubicBezTo>
                  <a:pt x="215963" y="6546719"/>
                  <a:pt x="215638" y="6543062"/>
                  <a:pt x="211654" y="6539733"/>
                </a:cubicBezTo>
                <a:lnTo>
                  <a:pt x="214768" y="6550631"/>
                </a:lnTo>
                <a:lnTo>
                  <a:pt x="212959" y="6554360"/>
                </a:lnTo>
                <a:cubicBezTo>
                  <a:pt x="216941" y="6557687"/>
                  <a:pt x="217270" y="6561345"/>
                  <a:pt x="215606" y="6563334"/>
                </a:cubicBezTo>
                <a:lnTo>
                  <a:pt x="211577" y="6562901"/>
                </a:lnTo>
                <a:lnTo>
                  <a:pt x="133682" y="6141731"/>
                </a:lnTo>
                <a:lnTo>
                  <a:pt x="145867" y="6132851"/>
                </a:lnTo>
                <a:cubicBezTo>
                  <a:pt x="127462" y="6009194"/>
                  <a:pt x="120935" y="5936066"/>
                  <a:pt x="102532" y="5812410"/>
                </a:cubicBezTo>
                <a:cubicBezTo>
                  <a:pt x="106582" y="5775189"/>
                  <a:pt x="111940" y="5752595"/>
                  <a:pt x="109325" y="5723345"/>
                </a:cubicBezTo>
                <a:cubicBezTo>
                  <a:pt x="89617" y="5585060"/>
                  <a:pt x="76567" y="5438808"/>
                  <a:pt x="78142" y="5291246"/>
                </a:cubicBezTo>
                <a:cubicBezTo>
                  <a:pt x="75601" y="5221445"/>
                  <a:pt x="75049" y="5153312"/>
                  <a:pt x="72668" y="5085344"/>
                </a:cubicBezTo>
                <a:lnTo>
                  <a:pt x="57433" y="4895465"/>
                </a:lnTo>
                <a:lnTo>
                  <a:pt x="57532" y="4895049"/>
                </a:lnTo>
                <a:cubicBezTo>
                  <a:pt x="57532" y="4895049"/>
                  <a:pt x="57532" y="4895049"/>
                  <a:pt x="56227" y="4880423"/>
                </a:cubicBezTo>
                <a:lnTo>
                  <a:pt x="57433" y="4895465"/>
                </a:lnTo>
                <a:lnTo>
                  <a:pt x="52177" y="4917644"/>
                </a:lnTo>
                <a:cubicBezTo>
                  <a:pt x="44213" y="4910987"/>
                  <a:pt x="36247" y="4904330"/>
                  <a:pt x="41602" y="4881735"/>
                </a:cubicBezTo>
                <a:cubicBezTo>
                  <a:pt x="41602" y="4881735"/>
                  <a:pt x="40297" y="4867110"/>
                  <a:pt x="40297" y="4867110"/>
                </a:cubicBezTo>
                <a:cubicBezTo>
                  <a:pt x="32332" y="4860453"/>
                  <a:pt x="25672" y="4868423"/>
                  <a:pt x="33638" y="4875080"/>
                </a:cubicBezTo>
                <a:cubicBezTo>
                  <a:pt x="28147" y="4978769"/>
                  <a:pt x="49160" y="5131679"/>
                  <a:pt x="38317" y="5257962"/>
                </a:cubicBezTo>
                <a:cubicBezTo>
                  <a:pt x="17035" y="5267243"/>
                  <a:pt x="18338" y="5281868"/>
                  <a:pt x="7763" y="5245961"/>
                </a:cubicBezTo>
                <a:cubicBezTo>
                  <a:pt x="21083" y="5230025"/>
                  <a:pt x="17167" y="5186145"/>
                  <a:pt x="13253" y="5142273"/>
                </a:cubicBezTo>
                <a:cubicBezTo>
                  <a:pt x="-15996" y="5144895"/>
                  <a:pt x="12085" y="5046551"/>
                  <a:pt x="13523" y="4980081"/>
                </a:cubicBezTo>
                <a:cubicBezTo>
                  <a:pt x="12487" y="4803267"/>
                  <a:pt x="-4477" y="4613139"/>
                  <a:pt x="15772" y="4427040"/>
                </a:cubicBezTo>
                <a:cubicBezTo>
                  <a:pt x="21127" y="4404449"/>
                  <a:pt x="27787" y="4396479"/>
                  <a:pt x="33140" y="4373885"/>
                </a:cubicBezTo>
                <a:cubicBezTo>
                  <a:pt x="42544" y="4314074"/>
                  <a:pt x="38765" y="4189101"/>
                  <a:pt x="57440" y="4150566"/>
                </a:cubicBezTo>
                <a:cubicBezTo>
                  <a:pt x="42815" y="4151882"/>
                  <a:pt x="34852" y="4145225"/>
                  <a:pt x="46864" y="4114664"/>
                </a:cubicBezTo>
                <a:cubicBezTo>
                  <a:pt x="45886" y="4103694"/>
                  <a:pt x="62168" y="4053858"/>
                  <a:pt x="67012" y="4026818"/>
                </a:cubicBezTo>
                <a:lnTo>
                  <a:pt x="67000" y="4020699"/>
                </a:lnTo>
                <a:lnTo>
                  <a:pt x="65014" y="4025822"/>
                </a:lnTo>
                <a:cubicBezTo>
                  <a:pt x="64348" y="4027533"/>
                  <a:pt x="64348" y="4027533"/>
                  <a:pt x="64348" y="4027533"/>
                </a:cubicBezTo>
                <a:lnTo>
                  <a:pt x="61525" y="4021134"/>
                </a:lnTo>
                <a:lnTo>
                  <a:pt x="53659" y="4025597"/>
                </a:lnTo>
                <a:lnTo>
                  <a:pt x="56329" y="4009362"/>
                </a:lnTo>
                <a:lnTo>
                  <a:pt x="51775" y="3999042"/>
                </a:lnTo>
                <a:cubicBezTo>
                  <a:pt x="57086" y="3985355"/>
                  <a:pt x="57086" y="3985355"/>
                  <a:pt x="57086" y="3985355"/>
                </a:cubicBezTo>
                <a:cubicBezTo>
                  <a:pt x="57086" y="3985355"/>
                  <a:pt x="57086" y="3985355"/>
                  <a:pt x="58274" y="3984828"/>
                </a:cubicBezTo>
                <a:lnTo>
                  <a:pt x="60529" y="3983834"/>
                </a:lnTo>
                <a:lnTo>
                  <a:pt x="62828" y="3969863"/>
                </a:lnTo>
                <a:lnTo>
                  <a:pt x="56248" y="3950091"/>
                </a:lnTo>
                <a:cubicBezTo>
                  <a:pt x="51574" y="3906947"/>
                  <a:pt x="62270" y="3829898"/>
                  <a:pt x="73595" y="3739805"/>
                </a:cubicBezTo>
                <a:cubicBezTo>
                  <a:pt x="88697" y="3619683"/>
                  <a:pt x="114418" y="3472184"/>
                  <a:pt x="129517" y="3352061"/>
                </a:cubicBezTo>
                <a:cubicBezTo>
                  <a:pt x="131758" y="3305691"/>
                  <a:pt x="138187" y="3268815"/>
                  <a:pt x="144617" y="3231939"/>
                </a:cubicBezTo>
                <a:cubicBezTo>
                  <a:pt x="170339" y="3084440"/>
                  <a:pt x="213943" y="2951736"/>
                  <a:pt x="248047" y="2823230"/>
                </a:cubicBezTo>
                <a:cubicBezTo>
                  <a:pt x="248606" y="2811638"/>
                  <a:pt x="248120" y="2797671"/>
                  <a:pt x="248816" y="2783181"/>
                </a:cubicBezTo>
                <a:lnTo>
                  <a:pt x="254678" y="2751132"/>
                </a:lnTo>
                <a:lnTo>
                  <a:pt x="255632" y="2750391"/>
                </a:lnTo>
                <a:cubicBezTo>
                  <a:pt x="257483" y="2748155"/>
                  <a:pt x="258811" y="2744733"/>
                  <a:pt x="256715" y="2739984"/>
                </a:cubicBezTo>
                <a:lnTo>
                  <a:pt x="254678" y="2751132"/>
                </a:lnTo>
                <a:lnTo>
                  <a:pt x="251404" y="2753673"/>
                </a:lnTo>
                <a:cubicBezTo>
                  <a:pt x="253499" y="2758421"/>
                  <a:pt x="252173" y="2761847"/>
                  <a:pt x="249802" y="2762892"/>
                </a:cubicBezTo>
                <a:lnTo>
                  <a:pt x="246382" y="2760717"/>
                </a:lnTo>
                <a:lnTo>
                  <a:pt x="363172" y="2348637"/>
                </a:lnTo>
                <a:lnTo>
                  <a:pt x="378028" y="2346074"/>
                </a:lnTo>
                <a:cubicBezTo>
                  <a:pt x="416323" y="2227064"/>
                  <a:pt x="442874" y="2158616"/>
                  <a:pt x="481169" y="2039606"/>
                </a:cubicBezTo>
                <a:cubicBezTo>
                  <a:pt x="501292" y="2008034"/>
                  <a:pt x="516106" y="1990151"/>
                  <a:pt x="526723" y="1962774"/>
                </a:cubicBezTo>
                <a:cubicBezTo>
                  <a:pt x="570329" y="1830071"/>
                  <a:pt x="623435" y="1693178"/>
                  <a:pt x="690233" y="1561589"/>
                </a:cubicBezTo>
                <a:cubicBezTo>
                  <a:pt x="718880" y="1497890"/>
                  <a:pt x="748577" y="1436565"/>
                  <a:pt x="776561" y="1374578"/>
                </a:cubicBezTo>
                <a:lnTo>
                  <a:pt x="847036" y="1197606"/>
                </a:lnTo>
                <a:lnTo>
                  <a:pt x="847310" y="1197278"/>
                </a:lnTo>
                <a:cubicBezTo>
                  <a:pt x="847310" y="1197278"/>
                  <a:pt x="847310" y="1197278"/>
                  <a:pt x="852622" y="1183587"/>
                </a:cubicBezTo>
                <a:lnTo>
                  <a:pt x="847036" y="1197606"/>
                </a:lnTo>
                <a:lnTo>
                  <a:pt x="832498" y="1215161"/>
                </a:lnTo>
                <a:cubicBezTo>
                  <a:pt x="828308" y="1205664"/>
                  <a:pt x="824116" y="1196169"/>
                  <a:pt x="838928" y="1178285"/>
                </a:cubicBezTo>
                <a:cubicBezTo>
                  <a:pt x="838928" y="1178285"/>
                  <a:pt x="844240" y="1164594"/>
                  <a:pt x="844240" y="1164594"/>
                </a:cubicBezTo>
                <a:cubicBezTo>
                  <a:pt x="840050" y="1155098"/>
                  <a:pt x="830546" y="1159292"/>
                  <a:pt x="834739" y="1168788"/>
                </a:cubicBezTo>
                <a:cubicBezTo>
                  <a:pt x="783872" y="1259310"/>
                  <a:pt x="734956" y="1405701"/>
                  <a:pt x="669278" y="1514108"/>
                </a:cubicBezTo>
                <a:cubicBezTo>
                  <a:pt x="646087" y="1512995"/>
                  <a:pt x="640775" y="1526684"/>
                  <a:pt x="647206" y="1489808"/>
                </a:cubicBezTo>
                <a:cubicBezTo>
                  <a:pt x="666206" y="1481423"/>
                  <a:pt x="682141" y="1440354"/>
                  <a:pt x="698071" y="1399286"/>
                </a:cubicBezTo>
                <a:cubicBezTo>
                  <a:pt x="670687" y="1388678"/>
                  <a:pt x="739438" y="1312958"/>
                  <a:pt x="770180" y="1254008"/>
                </a:cubicBezTo>
                <a:cubicBezTo>
                  <a:pt x="847600" y="1095041"/>
                  <a:pt x="916636" y="917075"/>
                  <a:pt x="1017248" y="759218"/>
                </a:cubicBezTo>
                <a:cubicBezTo>
                  <a:pt x="1032058" y="741336"/>
                  <a:pt x="1041560" y="737144"/>
                  <a:pt x="1056373" y="719261"/>
                </a:cubicBezTo>
                <a:cubicBezTo>
                  <a:pt x="1091308" y="669806"/>
                  <a:pt x="1143295" y="556101"/>
                  <a:pt x="1177109" y="529832"/>
                </a:cubicBezTo>
                <a:cubicBezTo>
                  <a:pt x="1163416" y="524528"/>
                  <a:pt x="1159226" y="515031"/>
                  <a:pt x="1183537" y="492956"/>
                </a:cubicBezTo>
                <a:cubicBezTo>
                  <a:pt x="1188850" y="479267"/>
                  <a:pt x="1252286" y="417234"/>
                  <a:pt x="1248095" y="407736"/>
                </a:cubicBezTo>
                <a:cubicBezTo>
                  <a:pt x="1242784" y="421427"/>
                  <a:pt x="1238594" y="411930"/>
                  <a:pt x="1229092" y="416123"/>
                </a:cubicBezTo>
                <a:cubicBezTo>
                  <a:pt x="1284149" y="335099"/>
                  <a:pt x="1323278" y="295140"/>
                  <a:pt x="1382525" y="223613"/>
                </a:cubicBezTo>
                <a:cubicBezTo>
                  <a:pt x="1408789" y="257405"/>
                  <a:pt x="1330538" y="337317"/>
                  <a:pt x="1286102" y="390965"/>
                </a:cubicBezTo>
                <a:cubicBezTo>
                  <a:pt x="1269610" y="443627"/>
                  <a:pt x="1240474" y="493356"/>
                  <a:pt x="1208299" y="545849"/>
                </a:cubicBezTo>
                <a:lnTo>
                  <a:pt x="1127428" y="690221"/>
                </a:lnTo>
                <a:lnTo>
                  <a:pt x="1108069" y="707793"/>
                </a:lnTo>
                <a:cubicBezTo>
                  <a:pt x="1108069" y="707793"/>
                  <a:pt x="1108069" y="707793"/>
                  <a:pt x="1112260" y="717290"/>
                </a:cubicBezTo>
                <a:lnTo>
                  <a:pt x="1127428" y="690221"/>
                </a:lnTo>
                <a:lnTo>
                  <a:pt x="1132385" y="685718"/>
                </a:lnTo>
                <a:cubicBezTo>
                  <a:pt x="1146076" y="691020"/>
                  <a:pt x="1140766" y="704711"/>
                  <a:pt x="1131265" y="708903"/>
                </a:cubicBezTo>
                <a:cubicBezTo>
                  <a:pt x="1135454" y="718400"/>
                  <a:pt x="1135454" y="718400"/>
                  <a:pt x="1135454" y="718400"/>
                </a:cubicBezTo>
                <a:cubicBezTo>
                  <a:pt x="1175140" y="666849"/>
                  <a:pt x="1217480" y="608454"/>
                  <a:pt x="1256921" y="549921"/>
                </a:cubicBezTo>
                <a:lnTo>
                  <a:pt x="1309982" y="467855"/>
                </a:lnTo>
                <a:lnTo>
                  <a:pt x="1323848" y="443909"/>
                </a:lnTo>
                <a:lnTo>
                  <a:pt x="1324727" y="443033"/>
                </a:lnTo>
                <a:lnTo>
                  <a:pt x="1360994" y="380607"/>
                </a:lnTo>
                <a:lnTo>
                  <a:pt x="1424365" y="313029"/>
                </a:lnTo>
                <a:lnTo>
                  <a:pt x="1496720" y="196157"/>
                </a:lnTo>
                <a:cubicBezTo>
                  <a:pt x="1536966" y="135848"/>
                  <a:pt x="1580024" y="76266"/>
                  <a:pt x="1626158" y="186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32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90" r:id="rId6"/>
    <p:sldLayoutId id="2147483678" r:id="rId7"/>
    <p:sldLayoutId id="2147483679" r:id="rId8"/>
    <p:sldLayoutId id="2147483680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understanding-logistic-regression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passive-aggressive-classifiers/" TargetMode="External"/><Relationship Id="rId3" Type="http://schemas.openxmlformats.org/officeDocument/2006/relationships/hyperlink" Target="https://www.geeksforgeeks.org/advantages-and-disadvantages-of-logistic-regression/" TargetMode="External"/><Relationship Id="rId7" Type="http://schemas.openxmlformats.org/officeDocument/2006/relationships/hyperlink" Target="https://www.wikipedia.org/" TargetMode="External"/><Relationship Id="rId2" Type="http://schemas.openxmlformats.org/officeDocument/2006/relationships/hyperlink" Target="https://www.tutorialspoint.com/scikit_learn/scikit_learn_stochastic_gradient_descent.htm#:~:text=Stochastic%20Gradient%20Descent%20(SGD)%20is,as%20SVM%20and%20Logistic%20regression.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softactivity.com/ideas/phishing-attack-statistics/#3-75-of-organizations-globally-experienced-a-phishing-attack-in-2020" TargetMode="External"/><Relationship Id="rId5" Type="http://schemas.openxmlformats.org/officeDocument/2006/relationships/hyperlink" Target="https://datascience.foundation/datatalk/xgboost-an-efficient-implementation-of-gradient-boosting" TargetMode="External"/><Relationship Id="rId4" Type="http://schemas.openxmlformats.org/officeDocument/2006/relationships/hyperlink" Target="https://kdmarc.com/blog/middle-east-hit-by-a-wave-of-phishing-attacks-in-q2-of-202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efAmarin/Capstone-Project-HTU-Reef.Amarin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F0D90FD-3E28-4722-97C4-8CCC735E8F08}"/>
              </a:ext>
            </a:extLst>
          </p:cNvPr>
          <p:cNvSpPr txBox="1"/>
          <p:nvPr/>
        </p:nvSpPr>
        <p:spPr>
          <a:xfrm>
            <a:off x="6473371" y="5159710"/>
            <a:ext cx="615596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Phishing URLs Detection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22EC9-32B2-4C76-BCA0-9B27E0E418E1}"/>
              </a:ext>
            </a:extLst>
          </p:cNvPr>
          <p:cNvSpPr txBox="1"/>
          <p:nvPr/>
        </p:nvSpPr>
        <p:spPr>
          <a:xfrm>
            <a:off x="8196978" y="5929151"/>
            <a:ext cx="574138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Reef </a:t>
            </a:r>
            <a:r>
              <a:rPr lang="en-CA" sz="2000" dirty="0" err="1">
                <a:solidFill>
                  <a:schemeClr val="bg1"/>
                </a:solidFill>
              </a:rPr>
              <a:t>Amarin</a:t>
            </a:r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Reef.Amarin@htu.edu.jo</a:t>
            </a:r>
          </a:p>
        </p:txBody>
      </p:sp>
    </p:spTree>
    <p:extLst>
      <p:ext uri="{BB962C8B-B14F-4D97-AF65-F5344CB8AC3E}">
        <p14:creationId xmlns:p14="http://schemas.microsoft.com/office/powerpoint/2010/main" val="265286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Machine learning Modules used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101A0A-B124-45C4-B22A-49643CC94F8B}"/>
              </a:ext>
            </a:extLst>
          </p:cNvPr>
          <p:cNvSpPr txBox="1"/>
          <p:nvPr/>
        </p:nvSpPr>
        <p:spPr>
          <a:xfrm>
            <a:off x="405186" y="2592921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Passive-aggressive-classifiers: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75184E-4E4D-4064-92B9-6D169C2E0043}"/>
              </a:ext>
            </a:extLst>
          </p:cNvPr>
          <p:cNvSpPr/>
          <p:nvPr/>
        </p:nvSpPr>
        <p:spPr>
          <a:xfrm>
            <a:off x="619632" y="1624821"/>
            <a:ext cx="10548040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Our target is to classify and detect phishing URLs, so the model I have used is </a:t>
            </a: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 Models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15D82C-CB2E-4DBF-8063-7222A1EE6FCD}"/>
              </a:ext>
            </a:extLst>
          </p:cNvPr>
          <p:cNvSpPr txBox="1"/>
          <p:nvPr/>
        </p:nvSpPr>
        <p:spPr>
          <a:xfrm>
            <a:off x="1064754" y="3069744"/>
            <a:ext cx="1054804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pPr fontAlgn="base"/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Passive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If the prediction is correct, keep the model and do not make any changes. i.e., the data in the example is not enough to cause any changes in the model. </a:t>
            </a:r>
          </a:p>
          <a:p>
            <a:pPr fontAlgn="base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Aggressive: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the prediction is incorrect, make changes to the model. i.e., some change to the model may correct it.</a:t>
            </a:r>
          </a:p>
          <a:p>
            <a:pPr fontAlgn="base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you want to work on 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 data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this is a very important classifier and since our dataset is over than 500.000  and this is a huge amount, this classifier will be able to handle data of this size.</a:t>
            </a: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4" grpId="0"/>
      <p:bldP spid="35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Machine learning Modules used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101A0A-B124-45C4-B22A-49643CC94F8B}"/>
              </a:ext>
            </a:extLst>
          </p:cNvPr>
          <p:cNvSpPr txBox="1"/>
          <p:nvPr/>
        </p:nvSpPr>
        <p:spPr>
          <a:xfrm>
            <a:off x="405186" y="153595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b="1" dirty="0"/>
              <a:t> 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Classifier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15D82C-CB2E-4DBF-8063-7222A1EE6FCD}"/>
              </a:ext>
            </a:extLst>
          </p:cNvPr>
          <p:cNvSpPr txBox="1"/>
          <p:nvPr/>
        </p:nvSpPr>
        <p:spPr>
          <a:xfrm>
            <a:off x="836107" y="2321353"/>
            <a:ext cx="105480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20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algorithm has been triumphant in many Machine Learning competitions.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Introduced in 2014 and since then it’s been commended ever since. 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beauty of this powerful algorithm lies in its adaptability, which drives quick learning through parallel and distributed computing and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offers proficient memory usage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highly 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uses the power of parallel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faster than Gradient 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supports regularization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designed to handle missing data with its in-build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user can run a cross-validation after each iteration.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works well in small to medium dataset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82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4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Machine learning Modules used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101A0A-B124-45C4-B22A-49643CC94F8B}"/>
              </a:ext>
            </a:extLst>
          </p:cNvPr>
          <p:cNvSpPr txBox="1"/>
          <p:nvPr/>
        </p:nvSpPr>
        <p:spPr>
          <a:xfrm>
            <a:off x="323529" y="1481974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3. Logistics Classifiers: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15D82C-CB2E-4DBF-8063-7222A1EE6FCD}"/>
              </a:ext>
            </a:extLst>
          </p:cNvPr>
          <p:cNvSpPr txBox="1"/>
          <p:nvPr/>
        </p:nvSpPr>
        <p:spPr>
          <a:xfrm>
            <a:off x="956823" y="2211892"/>
            <a:ext cx="1054804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pPr fontAlgn="base"/>
            <a:r>
              <a:rPr lang="en-US" b="1" u="sng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Logistic regression</a:t>
            </a:r>
            <a:endParaRPr lang="en-US" b="1" u="sng" dirty="0">
              <a:solidFill>
                <a:srgbClr val="00B0F0"/>
              </a:solidFill>
            </a:endParaRPr>
          </a:p>
          <a:p>
            <a:pPr fontAlgn="base"/>
            <a:endParaRPr lang="en-US" b="1" u="sng" dirty="0">
              <a:solidFill>
                <a:srgbClr val="00B0F0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 classification algorithm used to find the probability of event success and event failure. </a:t>
            </a:r>
          </a:p>
          <a:p>
            <a:pPr fontAlgn="base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used when the dependent variable is binary(0/1, True/False, Yes/No) in nature. </a:t>
            </a:r>
          </a:p>
          <a:p>
            <a:pPr fontAlgn="base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supports categorizing data into discrete classes by studying the relationship from a given set of labelled data. </a:t>
            </a:r>
          </a:p>
          <a:p>
            <a:pPr fontAlgn="base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learns a linear relationship from the given dataset.</a:t>
            </a:r>
          </a:p>
        </p:txBody>
      </p:sp>
    </p:spTree>
    <p:extLst>
      <p:ext uri="{BB962C8B-B14F-4D97-AF65-F5344CB8AC3E}">
        <p14:creationId xmlns:p14="http://schemas.microsoft.com/office/powerpoint/2010/main" val="186261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4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Machine learning Modules used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101A0A-B124-45C4-B22A-49643CC94F8B}"/>
              </a:ext>
            </a:extLst>
          </p:cNvPr>
          <p:cNvSpPr txBox="1"/>
          <p:nvPr/>
        </p:nvSpPr>
        <p:spPr>
          <a:xfrm>
            <a:off x="323529" y="1774362"/>
            <a:ext cx="8718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3200" b="1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fr-FR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Stochastic</a:t>
            </a:r>
            <a:r>
              <a:rPr lang="fr-FR" sz="3200" b="1" dirty="0">
                <a:latin typeface="Calibri" panose="020F0502020204030204" pitchFamily="34" charset="0"/>
                <a:cs typeface="Calibri" panose="020F0502020204030204" pitchFamily="34" charset="0"/>
              </a:rPr>
              <a:t> Gradient </a:t>
            </a:r>
            <a:r>
              <a:rPr lang="fr-FR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Descent</a:t>
            </a:r>
            <a:r>
              <a:rPr lang="fr-FR" sz="3200" b="1" dirty="0">
                <a:latin typeface="Calibri" panose="020F0502020204030204" pitchFamily="34" charset="0"/>
                <a:cs typeface="Calibri" panose="020F0502020204030204" pitchFamily="34" charset="0"/>
              </a:rPr>
              <a:t> Classifier SGD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15D82C-CB2E-4DBF-8063-7222A1EE6FCD}"/>
              </a:ext>
            </a:extLst>
          </p:cNvPr>
          <p:cNvSpPr txBox="1"/>
          <p:nvPr/>
        </p:nvSpPr>
        <p:spPr>
          <a:xfrm>
            <a:off x="821980" y="2767280"/>
            <a:ext cx="1054804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b="1" u="sng" dirty="0" err="1">
                <a:solidFill>
                  <a:srgbClr val="00B0F0"/>
                </a:solidFill>
              </a:rPr>
              <a:t>Stochastic</a:t>
            </a:r>
            <a:r>
              <a:rPr lang="fr-FR" b="1" u="sng" dirty="0">
                <a:solidFill>
                  <a:srgbClr val="00B0F0"/>
                </a:solidFill>
              </a:rPr>
              <a:t> Gradient </a:t>
            </a:r>
            <a:r>
              <a:rPr lang="fr-FR" b="1" u="sng" dirty="0" err="1">
                <a:solidFill>
                  <a:srgbClr val="00B0F0"/>
                </a:solidFill>
              </a:rPr>
              <a:t>Descent</a:t>
            </a:r>
            <a:r>
              <a:rPr lang="fr-FR" b="1" u="sng" dirty="0">
                <a:solidFill>
                  <a:srgbClr val="00B0F0"/>
                </a:solidFill>
              </a:rPr>
              <a:t> Classifier</a:t>
            </a:r>
          </a:p>
          <a:p>
            <a:pPr fontAlgn="base"/>
            <a:endParaRPr lang="en-US" b="1" u="sng" dirty="0">
              <a:solidFill>
                <a:srgbClr val="00B0F0"/>
              </a:solidFill>
            </a:endParaRPr>
          </a:p>
          <a:p>
            <a:pPr fontAlgn="base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 simple yet efficient optimization algorithm used to find the values of parameters/coefficients of functions that minimize a cost function. </a:t>
            </a:r>
          </a:p>
          <a:p>
            <a:pPr fontAlgn="base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other words, it is used for discriminative learning of linear classifiers under convex loss functions such as SVM and Logistic regression</a:t>
            </a:r>
            <a:r>
              <a:rPr lang="en-US" dirty="0"/>
              <a:t>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34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4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B42B-14CA-4E81-806F-6104B1EFC216}"/>
              </a:ext>
            </a:extLst>
          </p:cNvPr>
          <p:cNvGrpSpPr/>
          <p:nvPr/>
        </p:nvGrpSpPr>
        <p:grpSpPr>
          <a:xfrm>
            <a:off x="7496004" y="1920263"/>
            <a:ext cx="3864628" cy="3896248"/>
            <a:chOff x="7496004" y="1920263"/>
            <a:chExt cx="3864628" cy="3896248"/>
          </a:xfrm>
        </p:grpSpPr>
        <p:sp>
          <p:nvSpPr>
            <p:cNvPr id="4" name="Isosceles Triangle 20">
              <a:extLst>
                <a:ext uri="{FF2B5EF4-FFF2-40B4-BE49-F238E27FC236}">
                  <a16:creationId xmlns:a16="http://schemas.microsoft.com/office/drawing/2014/main" id="{D857AEF3-2BAB-4B10-A92B-50F6B5652C4C}"/>
                </a:ext>
              </a:extLst>
            </p:cNvPr>
            <p:cNvSpPr>
              <a:spLocks noChangeAspect="1"/>
            </p:cNvSpPr>
            <p:nvPr/>
          </p:nvSpPr>
          <p:spPr>
            <a:xfrm rot="8201235">
              <a:off x="10839502" y="4413955"/>
              <a:ext cx="427534" cy="471394"/>
            </a:xfrm>
            <a:custGeom>
              <a:avLst/>
              <a:gdLst/>
              <a:ahLst/>
              <a:cxnLst/>
              <a:rect l="l" t="t" r="r" b="b"/>
              <a:pathLst>
                <a:path w="4285801" h="4725490">
                  <a:moveTo>
                    <a:pt x="1428251" y="4622752"/>
                  </a:moveTo>
                  <a:cubicBezTo>
                    <a:pt x="1313180" y="4505074"/>
                    <a:pt x="1240588" y="4345285"/>
                    <a:pt x="1235771" y="4167715"/>
                  </a:cubicBezTo>
                  <a:cubicBezTo>
                    <a:pt x="1227835" y="3875156"/>
                    <a:pt x="1406218" y="3620819"/>
                    <a:pt x="1664050" y="3520754"/>
                  </a:cubicBezTo>
                  <a:lnTo>
                    <a:pt x="1635892" y="2482688"/>
                  </a:lnTo>
                  <a:lnTo>
                    <a:pt x="1044642" y="2469039"/>
                  </a:lnTo>
                  <a:lnTo>
                    <a:pt x="1044642" y="2667331"/>
                  </a:lnTo>
                  <a:cubicBezTo>
                    <a:pt x="1044642" y="2727000"/>
                    <a:pt x="996271" y="2775371"/>
                    <a:pt x="936601" y="2775372"/>
                  </a:cubicBezTo>
                  <a:lnTo>
                    <a:pt x="657382" y="2775371"/>
                  </a:lnTo>
                  <a:cubicBezTo>
                    <a:pt x="637755" y="2823613"/>
                    <a:pt x="630101" y="2874237"/>
                    <a:pt x="622448" y="2945800"/>
                  </a:cubicBezTo>
                  <a:lnTo>
                    <a:pt x="252030" y="2945800"/>
                  </a:lnTo>
                  <a:cubicBezTo>
                    <a:pt x="256275" y="2883407"/>
                    <a:pt x="252593" y="2828938"/>
                    <a:pt x="235967" y="2775370"/>
                  </a:cubicBezTo>
                  <a:lnTo>
                    <a:pt x="7267" y="2775370"/>
                  </a:lnTo>
                  <a:cubicBezTo>
                    <a:pt x="1003" y="2679903"/>
                    <a:pt x="-1109" y="2594661"/>
                    <a:pt x="535" y="2514852"/>
                  </a:cubicBezTo>
                  <a:cubicBezTo>
                    <a:pt x="5466" y="2275424"/>
                    <a:pt x="44187" y="2084887"/>
                    <a:pt x="105917" y="1813823"/>
                  </a:cubicBezTo>
                  <a:cubicBezTo>
                    <a:pt x="258635" y="1288584"/>
                    <a:pt x="488046" y="911620"/>
                    <a:pt x="870837" y="570445"/>
                  </a:cubicBezTo>
                  <a:cubicBezTo>
                    <a:pt x="674179" y="1284154"/>
                    <a:pt x="622718" y="1497188"/>
                    <a:pt x="741752" y="1669956"/>
                  </a:cubicBezTo>
                  <a:cubicBezTo>
                    <a:pt x="882751" y="1699943"/>
                    <a:pt x="788174" y="1674807"/>
                    <a:pt x="936601" y="1710419"/>
                  </a:cubicBezTo>
                  <a:cubicBezTo>
                    <a:pt x="1001384" y="1730870"/>
                    <a:pt x="1044642" y="1758791"/>
                    <a:pt x="1044642" y="1818460"/>
                  </a:cubicBezTo>
                  <a:lnTo>
                    <a:pt x="1044642" y="1970448"/>
                  </a:lnTo>
                  <a:lnTo>
                    <a:pt x="1621635" y="1957128"/>
                  </a:lnTo>
                  <a:lnTo>
                    <a:pt x="1601569" y="1217379"/>
                  </a:lnTo>
                  <a:cubicBezTo>
                    <a:pt x="1338692" y="1131438"/>
                    <a:pt x="1146783" y="887145"/>
                    <a:pt x="1138847" y="594588"/>
                  </a:cubicBezTo>
                  <a:cubicBezTo>
                    <a:pt x="1132425" y="357828"/>
                    <a:pt x="1248029" y="146099"/>
                    <a:pt x="1428910" y="20243"/>
                  </a:cubicBezTo>
                  <a:lnTo>
                    <a:pt x="1447318" y="698863"/>
                  </a:lnTo>
                  <a:lnTo>
                    <a:pt x="2193594" y="678620"/>
                  </a:lnTo>
                  <a:lnTo>
                    <a:pt x="2175185" y="0"/>
                  </a:lnTo>
                  <a:cubicBezTo>
                    <a:pt x="2362624" y="115865"/>
                    <a:pt x="2489536" y="321015"/>
                    <a:pt x="2495958" y="557775"/>
                  </a:cubicBezTo>
                  <a:cubicBezTo>
                    <a:pt x="2503894" y="850332"/>
                    <a:pt x="2325511" y="1104670"/>
                    <a:pt x="2067679" y="1204735"/>
                  </a:cubicBezTo>
                  <a:lnTo>
                    <a:pt x="2087796" y="1946367"/>
                  </a:lnTo>
                  <a:lnTo>
                    <a:pt x="4285801" y="1895627"/>
                  </a:lnTo>
                  <a:lnTo>
                    <a:pt x="4285801" y="2543859"/>
                  </a:lnTo>
                  <a:lnTo>
                    <a:pt x="2102637" y="2493462"/>
                  </a:lnTo>
                  <a:lnTo>
                    <a:pt x="2130160" y="3508110"/>
                  </a:lnTo>
                  <a:cubicBezTo>
                    <a:pt x="2393037" y="3594051"/>
                    <a:pt x="2584946" y="3838344"/>
                    <a:pt x="2592882" y="4130902"/>
                  </a:cubicBezTo>
                  <a:cubicBezTo>
                    <a:pt x="2599304" y="4367662"/>
                    <a:pt x="2483700" y="4579391"/>
                    <a:pt x="2302820" y="4705247"/>
                  </a:cubicBezTo>
                  <a:lnTo>
                    <a:pt x="2284411" y="4026626"/>
                  </a:lnTo>
                  <a:lnTo>
                    <a:pt x="1538135" y="4046869"/>
                  </a:lnTo>
                  <a:lnTo>
                    <a:pt x="1556544" y="4725490"/>
                  </a:lnTo>
                  <a:cubicBezTo>
                    <a:pt x="1509684" y="4696524"/>
                    <a:pt x="1466607" y="4661977"/>
                    <a:pt x="1428251" y="4622752"/>
                  </a:cubicBezTo>
                  <a:close/>
                  <a:moveTo>
                    <a:pt x="44807" y="3562389"/>
                  </a:moveTo>
                  <a:cubicBezTo>
                    <a:pt x="25255" y="3542837"/>
                    <a:pt x="13162" y="3515827"/>
                    <a:pt x="13162" y="3485992"/>
                  </a:cubicBezTo>
                  <a:lnTo>
                    <a:pt x="13162" y="3053842"/>
                  </a:lnTo>
                  <a:cubicBezTo>
                    <a:pt x="13162" y="2994173"/>
                    <a:pt x="61534" y="2945801"/>
                    <a:pt x="121203" y="2945801"/>
                  </a:cubicBezTo>
                  <a:lnTo>
                    <a:pt x="757287" y="2945801"/>
                  </a:lnTo>
                  <a:cubicBezTo>
                    <a:pt x="816956" y="2945801"/>
                    <a:pt x="865328" y="2994173"/>
                    <a:pt x="865328" y="3053842"/>
                  </a:cubicBezTo>
                  <a:lnTo>
                    <a:pt x="865328" y="3485992"/>
                  </a:lnTo>
                  <a:cubicBezTo>
                    <a:pt x="865328" y="3545662"/>
                    <a:pt x="816956" y="3594033"/>
                    <a:pt x="757287" y="3594033"/>
                  </a:cubicBezTo>
                  <a:lnTo>
                    <a:pt x="121203" y="3594033"/>
                  </a:lnTo>
                  <a:cubicBezTo>
                    <a:pt x="91368" y="3594033"/>
                    <a:pt x="64358" y="3581940"/>
                    <a:pt x="44807" y="3562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3E9BF2E0-BB0D-492B-B23D-18525C8DC865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7608221" y="2961416"/>
              <a:ext cx="392828" cy="319096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" name="Round Same Side Corner Rectangle 2">
              <a:extLst>
                <a:ext uri="{FF2B5EF4-FFF2-40B4-BE49-F238E27FC236}">
                  <a16:creationId xmlns:a16="http://schemas.microsoft.com/office/drawing/2014/main" id="{F874CADC-9EE2-4426-B491-ED504626F9E7}"/>
                </a:ext>
              </a:extLst>
            </p:cNvPr>
            <p:cNvSpPr/>
            <p:nvPr/>
          </p:nvSpPr>
          <p:spPr>
            <a:xfrm rot="5400000" flipH="1">
              <a:off x="10824557" y="2917080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3287892" h="3786923">
                  <a:moveTo>
                    <a:pt x="2574092" y="3411971"/>
                  </a:moveTo>
                  <a:cubicBezTo>
                    <a:pt x="2577477" y="3551838"/>
                    <a:pt x="2489596" y="3681234"/>
                    <a:pt x="2347458" y="3745664"/>
                  </a:cubicBezTo>
                  <a:cubicBezTo>
                    <a:pt x="2228355" y="3799653"/>
                    <a:pt x="2086904" y="3800713"/>
                    <a:pt x="1966757" y="3748519"/>
                  </a:cubicBezTo>
                  <a:cubicBezTo>
                    <a:pt x="1823914" y="3686464"/>
                    <a:pt x="1733597" y="3559106"/>
                    <a:pt x="1733597" y="3419734"/>
                  </a:cubicBezTo>
                  <a:cubicBezTo>
                    <a:pt x="2013762" y="3417146"/>
                    <a:pt x="2293927" y="3414559"/>
                    <a:pt x="2574092" y="3411971"/>
                  </a:cubicBezTo>
                  <a:close/>
                  <a:moveTo>
                    <a:pt x="2574187" y="367189"/>
                  </a:moveTo>
                  <a:cubicBezTo>
                    <a:pt x="2294022" y="369777"/>
                    <a:pt x="2013857" y="372364"/>
                    <a:pt x="1733692" y="374952"/>
                  </a:cubicBezTo>
                  <a:cubicBezTo>
                    <a:pt x="1730307" y="235085"/>
                    <a:pt x="1818188" y="105689"/>
                    <a:pt x="1960326" y="41259"/>
                  </a:cubicBezTo>
                  <a:cubicBezTo>
                    <a:pt x="2079429" y="-12730"/>
                    <a:pt x="2220880" y="-13790"/>
                    <a:pt x="2341027" y="38404"/>
                  </a:cubicBezTo>
                  <a:cubicBezTo>
                    <a:pt x="2483870" y="100459"/>
                    <a:pt x="2574187" y="227817"/>
                    <a:pt x="2574187" y="367189"/>
                  </a:cubicBezTo>
                  <a:close/>
                  <a:moveTo>
                    <a:pt x="2688290" y="635445"/>
                  </a:moveTo>
                  <a:lnTo>
                    <a:pt x="2688290" y="1612884"/>
                  </a:lnTo>
                  <a:lnTo>
                    <a:pt x="1619492" y="1612884"/>
                  </a:lnTo>
                  <a:lnTo>
                    <a:pt x="1619492" y="1396859"/>
                  </a:lnTo>
                  <a:lnTo>
                    <a:pt x="201708" y="1396859"/>
                  </a:lnTo>
                  <a:cubicBezTo>
                    <a:pt x="90308" y="1396859"/>
                    <a:pt x="0" y="1306551"/>
                    <a:pt x="0" y="1195151"/>
                  </a:cubicBezTo>
                  <a:lnTo>
                    <a:pt x="0" y="907003"/>
                  </a:lnTo>
                  <a:cubicBezTo>
                    <a:pt x="0" y="795603"/>
                    <a:pt x="90308" y="705295"/>
                    <a:pt x="201708" y="705295"/>
                  </a:cubicBezTo>
                  <a:lnTo>
                    <a:pt x="1619492" y="705295"/>
                  </a:lnTo>
                  <a:lnTo>
                    <a:pt x="1619492" y="635445"/>
                  </a:lnTo>
                  <a:cubicBezTo>
                    <a:pt x="1619492" y="537063"/>
                    <a:pt x="1699247" y="457308"/>
                    <a:pt x="1797629" y="457308"/>
                  </a:cubicBezTo>
                  <a:lnTo>
                    <a:pt x="2510153" y="457308"/>
                  </a:lnTo>
                  <a:cubicBezTo>
                    <a:pt x="2608535" y="457308"/>
                    <a:pt x="2688290" y="537063"/>
                    <a:pt x="2688290" y="635445"/>
                  </a:cubicBezTo>
                  <a:close/>
                  <a:moveTo>
                    <a:pt x="3177333" y="2901044"/>
                  </a:moveTo>
                  <a:lnTo>
                    <a:pt x="1130451" y="2901044"/>
                  </a:lnTo>
                  <a:cubicBezTo>
                    <a:pt x="1350134" y="2526253"/>
                    <a:pt x="1481437" y="2165059"/>
                    <a:pt x="1605942" y="1684892"/>
                  </a:cubicBezTo>
                  <a:lnTo>
                    <a:pt x="2701842" y="1684892"/>
                  </a:lnTo>
                  <a:cubicBezTo>
                    <a:pt x="2809350" y="2117470"/>
                    <a:pt x="2933855" y="2516056"/>
                    <a:pt x="3177333" y="2901044"/>
                  </a:cubicBezTo>
                  <a:close/>
                  <a:moveTo>
                    <a:pt x="3287892" y="3137537"/>
                  </a:moveTo>
                  <a:lnTo>
                    <a:pt x="3287892" y="3248909"/>
                  </a:lnTo>
                  <a:cubicBezTo>
                    <a:pt x="3287892" y="3295849"/>
                    <a:pt x="3249839" y="3333902"/>
                    <a:pt x="3202899" y="3333902"/>
                  </a:cubicBezTo>
                  <a:lnTo>
                    <a:pt x="1104885" y="3333902"/>
                  </a:lnTo>
                  <a:cubicBezTo>
                    <a:pt x="1057945" y="3333902"/>
                    <a:pt x="1019892" y="3295849"/>
                    <a:pt x="1019892" y="3248909"/>
                  </a:cubicBezTo>
                  <a:lnTo>
                    <a:pt x="1019892" y="3137537"/>
                  </a:lnTo>
                  <a:cubicBezTo>
                    <a:pt x="1019892" y="3090597"/>
                    <a:pt x="1057945" y="3052544"/>
                    <a:pt x="1104885" y="3052544"/>
                  </a:cubicBezTo>
                  <a:lnTo>
                    <a:pt x="3202899" y="3052544"/>
                  </a:lnTo>
                  <a:cubicBezTo>
                    <a:pt x="3249839" y="3052544"/>
                    <a:pt x="3287892" y="3090597"/>
                    <a:pt x="3287892" y="31375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CF6CB40C-AAE3-4BC0-BE1A-A2168066A4DC}"/>
                </a:ext>
              </a:extLst>
            </p:cNvPr>
            <p:cNvSpPr>
              <a:spLocks/>
            </p:cNvSpPr>
            <p:nvPr/>
          </p:nvSpPr>
          <p:spPr>
            <a:xfrm>
              <a:off x="11062223" y="3784811"/>
              <a:ext cx="285020" cy="285020"/>
            </a:xfrm>
            <a:custGeom>
              <a:avLst/>
              <a:gdLst/>
              <a:ahLst/>
              <a:cxnLst/>
              <a:rect l="l" t="t" r="r" b="b"/>
              <a:pathLst>
                <a:path w="2801488" h="2964099">
                  <a:moveTo>
                    <a:pt x="1393788" y="2251706"/>
                  </a:moveTo>
                  <a:cubicBezTo>
                    <a:pt x="1338380" y="2251706"/>
                    <a:pt x="1293463" y="2296623"/>
                    <a:pt x="1293463" y="2352031"/>
                  </a:cubicBezTo>
                  <a:cubicBezTo>
                    <a:pt x="1293463" y="2407439"/>
                    <a:pt x="1338380" y="2452356"/>
                    <a:pt x="1393788" y="2452356"/>
                  </a:cubicBezTo>
                  <a:cubicBezTo>
                    <a:pt x="1449196" y="2452356"/>
                    <a:pt x="1494113" y="2407439"/>
                    <a:pt x="1494113" y="2352031"/>
                  </a:cubicBezTo>
                  <a:cubicBezTo>
                    <a:pt x="1494113" y="2296623"/>
                    <a:pt x="1449196" y="2251706"/>
                    <a:pt x="1393788" y="2251706"/>
                  </a:cubicBezTo>
                  <a:close/>
                  <a:moveTo>
                    <a:pt x="2189420" y="1936547"/>
                  </a:moveTo>
                  <a:cubicBezTo>
                    <a:pt x="1959955" y="1936547"/>
                    <a:pt x="1773936" y="2122566"/>
                    <a:pt x="1773936" y="2352031"/>
                  </a:cubicBezTo>
                  <a:cubicBezTo>
                    <a:pt x="1773936" y="2581496"/>
                    <a:pt x="1959955" y="2767515"/>
                    <a:pt x="2189420" y="2767515"/>
                  </a:cubicBezTo>
                  <a:cubicBezTo>
                    <a:pt x="2418885" y="2767515"/>
                    <a:pt x="2604904" y="2581496"/>
                    <a:pt x="2604904" y="2352031"/>
                  </a:cubicBezTo>
                  <a:cubicBezTo>
                    <a:pt x="2604904" y="2122566"/>
                    <a:pt x="2418885" y="1936547"/>
                    <a:pt x="2189420" y="1936547"/>
                  </a:cubicBezTo>
                  <a:close/>
                  <a:moveTo>
                    <a:pt x="612068" y="1936547"/>
                  </a:moveTo>
                  <a:cubicBezTo>
                    <a:pt x="382603" y="1936547"/>
                    <a:pt x="196584" y="2122566"/>
                    <a:pt x="196584" y="2352031"/>
                  </a:cubicBezTo>
                  <a:cubicBezTo>
                    <a:pt x="196584" y="2581496"/>
                    <a:pt x="382603" y="2767515"/>
                    <a:pt x="612068" y="2767515"/>
                  </a:cubicBezTo>
                  <a:cubicBezTo>
                    <a:pt x="841533" y="2767515"/>
                    <a:pt x="1027552" y="2581496"/>
                    <a:pt x="1027552" y="2352031"/>
                  </a:cubicBezTo>
                  <a:cubicBezTo>
                    <a:pt x="1027552" y="2122566"/>
                    <a:pt x="841533" y="1936547"/>
                    <a:pt x="612068" y="1936547"/>
                  </a:cubicBezTo>
                  <a:close/>
                  <a:moveTo>
                    <a:pt x="845776" y="315"/>
                  </a:moveTo>
                  <a:cubicBezTo>
                    <a:pt x="1032101" y="7965"/>
                    <a:pt x="1181399" y="153129"/>
                    <a:pt x="1195696" y="335717"/>
                  </a:cubicBezTo>
                  <a:lnTo>
                    <a:pt x="1198885" y="335806"/>
                  </a:lnTo>
                  <a:lnTo>
                    <a:pt x="1198706" y="366401"/>
                  </a:lnTo>
                  <a:cubicBezTo>
                    <a:pt x="1198883" y="367005"/>
                    <a:pt x="1198884" y="367612"/>
                    <a:pt x="1198884" y="368218"/>
                  </a:cubicBezTo>
                  <a:lnTo>
                    <a:pt x="1198695" y="368210"/>
                  </a:lnTo>
                  <a:lnTo>
                    <a:pt x="1197421" y="585651"/>
                  </a:lnTo>
                  <a:cubicBezTo>
                    <a:pt x="1245519" y="531733"/>
                    <a:pt x="1316597" y="499778"/>
                    <a:pt x="1394104" y="502960"/>
                  </a:cubicBezTo>
                  <a:cubicBezTo>
                    <a:pt x="1472998" y="506199"/>
                    <a:pt x="1542269" y="545176"/>
                    <a:pt x="1585751" y="604519"/>
                  </a:cubicBezTo>
                  <a:cubicBezTo>
                    <a:pt x="1585226" y="514948"/>
                    <a:pt x="1584701" y="425377"/>
                    <a:pt x="1584176" y="335806"/>
                  </a:cubicBezTo>
                  <a:lnTo>
                    <a:pt x="1585829" y="335760"/>
                  </a:lnTo>
                  <a:cubicBezTo>
                    <a:pt x="1602915" y="140060"/>
                    <a:pt x="1770945" y="-7755"/>
                    <a:pt x="1967493" y="315"/>
                  </a:cubicBezTo>
                  <a:cubicBezTo>
                    <a:pt x="2146853" y="7679"/>
                    <a:pt x="2291902" y="142468"/>
                    <a:pt x="2315427" y="315465"/>
                  </a:cubicBezTo>
                  <a:lnTo>
                    <a:pt x="2320109" y="315335"/>
                  </a:lnTo>
                  <a:lnTo>
                    <a:pt x="2729306" y="2069418"/>
                  </a:lnTo>
                  <a:cubicBezTo>
                    <a:pt x="2776307" y="2152970"/>
                    <a:pt x="2801488" y="2249560"/>
                    <a:pt x="2801488" y="2352031"/>
                  </a:cubicBezTo>
                  <a:cubicBezTo>
                    <a:pt x="2801488" y="2690067"/>
                    <a:pt x="2527456" y="2964099"/>
                    <a:pt x="2189420" y="2964099"/>
                  </a:cubicBezTo>
                  <a:cubicBezTo>
                    <a:pt x="1922036" y="2964099"/>
                    <a:pt x="1694697" y="2792645"/>
                    <a:pt x="1613824" y="2552817"/>
                  </a:cubicBezTo>
                  <a:cubicBezTo>
                    <a:pt x="1559905" y="2613347"/>
                    <a:pt x="1481232" y="2650901"/>
                    <a:pt x="1393788" y="2650901"/>
                  </a:cubicBezTo>
                  <a:cubicBezTo>
                    <a:pt x="1311973" y="2650901"/>
                    <a:pt x="1237837" y="2618027"/>
                    <a:pt x="1183996" y="2564635"/>
                  </a:cubicBezTo>
                  <a:cubicBezTo>
                    <a:pt x="1099341" y="2798210"/>
                    <a:pt x="875077" y="2964099"/>
                    <a:pt x="612068" y="2964099"/>
                  </a:cubicBezTo>
                  <a:cubicBezTo>
                    <a:pt x="274032" y="2964099"/>
                    <a:pt x="0" y="2690067"/>
                    <a:pt x="0" y="2352031"/>
                  </a:cubicBezTo>
                  <a:cubicBezTo>
                    <a:pt x="0" y="2288533"/>
                    <a:pt x="9669" y="2227293"/>
                    <a:pt x="30466" y="2170591"/>
                  </a:cubicBezTo>
                  <a:lnTo>
                    <a:pt x="30153" y="2170591"/>
                  </a:lnTo>
                  <a:lnTo>
                    <a:pt x="462952" y="315335"/>
                  </a:lnTo>
                  <a:lnTo>
                    <a:pt x="467801" y="315470"/>
                  </a:lnTo>
                  <a:cubicBezTo>
                    <a:pt x="493068" y="129842"/>
                    <a:pt x="656149" y="-7470"/>
                    <a:pt x="845776" y="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" name="Rounded Rectangle 24">
              <a:extLst>
                <a:ext uri="{FF2B5EF4-FFF2-40B4-BE49-F238E27FC236}">
                  <a16:creationId xmlns:a16="http://schemas.microsoft.com/office/drawing/2014/main" id="{FD6FAF72-CA89-49D3-B9C9-BC90661F2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77159" y="2346892"/>
              <a:ext cx="392828" cy="303948"/>
            </a:xfrm>
            <a:custGeom>
              <a:avLst/>
              <a:gdLst/>
              <a:ahLst/>
              <a:cxnLst/>
              <a:rect l="l" t="t" r="r" b="b"/>
              <a:pathLst>
                <a:path w="3960000" h="3064028">
                  <a:moveTo>
                    <a:pt x="1955333" y="1285185"/>
                  </a:moveTo>
                  <a:cubicBezTo>
                    <a:pt x="2192176" y="1285185"/>
                    <a:pt x="2384176" y="1477185"/>
                    <a:pt x="2384176" y="1714028"/>
                  </a:cubicBezTo>
                  <a:cubicBezTo>
                    <a:pt x="2384176" y="1950871"/>
                    <a:pt x="2192176" y="2142871"/>
                    <a:pt x="1955333" y="2142871"/>
                  </a:cubicBezTo>
                  <a:cubicBezTo>
                    <a:pt x="1718490" y="2142871"/>
                    <a:pt x="1526490" y="1950871"/>
                    <a:pt x="1526490" y="1714028"/>
                  </a:cubicBezTo>
                  <a:cubicBezTo>
                    <a:pt x="1526490" y="1477185"/>
                    <a:pt x="1718490" y="1285185"/>
                    <a:pt x="1955333" y="1285185"/>
                  </a:cubicBezTo>
                  <a:close/>
                  <a:moveTo>
                    <a:pt x="1955333" y="1074136"/>
                  </a:moveTo>
                  <a:cubicBezTo>
                    <a:pt x="1601930" y="1074136"/>
                    <a:pt x="1315441" y="1360625"/>
                    <a:pt x="1315441" y="1714028"/>
                  </a:cubicBezTo>
                  <a:cubicBezTo>
                    <a:pt x="1315441" y="2067431"/>
                    <a:pt x="1601930" y="2353920"/>
                    <a:pt x="1955333" y="2353920"/>
                  </a:cubicBezTo>
                  <a:cubicBezTo>
                    <a:pt x="2308736" y="2353920"/>
                    <a:pt x="2595225" y="2067431"/>
                    <a:pt x="2595225" y="1714028"/>
                  </a:cubicBezTo>
                  <a:cubicBezTo>
                    <a:pt x="2595225" y="1360625"/>
                    <a:pt x="2308736" y="1074136"/>
                    <a:pt x="1955333" y="1074136"/>
                  </a:cubicBezTo>
                  <a:close/>
                  <a:moveTo>
                    <a:pt x="1955333" y="849503"/>
                  </a:moveTo>
                  <a:cubicBezTo>
                    <a:pt x="2432797" y="849503"/>
                    <a:pt x="2819858" y="1236564"/>
                    <a:pt x="2819858" y="1714028"/>
                  </a:cubicBezTo>
                  <a:cubicBezTo>
                    <a:pt x="2819858" y="2191492"/>
                    <a:pt x="2432797" y="2578553"/>
                    <a:pt x="1955333" y="2578553"/>
                  </a:cubicBezTo>
                  <a:cubicBezTo>
                    <a:pt x="1477869" y="2578553"/>
                    <a:pt x="1090808" y="2191492"/>
                    <a:pt x="1090808" y="1714028"/>
                  </a:cubicBezTo>
                  <a:cubicBezTo>
                    <a:pt x="1090808" y="1236564"/>
                    <a:pt x="1477869" y="849503"/>
                    <a:pt x="1955333" y="849503"/>
                  </a:cubicBezTo>
                  <a:close/>
                  <a:moveTo>
                    <a:pt x="3253503" y="756254"/>
                  </a:moveTo>
                  <a:cubicBezTo>
                    <a:pt x="3162525" y="756254"/>
                    <a:pt x="3088773" y="830006"/>
                    <a:pt x="3088773" y="920984"/>
                  </a:cubicBezTo>
                  <a:cubicBezTo>
                    <a:pt x="3088773" y="1011962"/>
                    <a:pt x="3162525" y="1085714"/>
                    <a:pt x="3253503" y="1085714"/>
                  </a:cubicBezTo>
                  <a:cubicBezTo>
                    <a:pt x="3344481" y="1085714"/>
                    <a:pt x="3418233" y="1011962"/>
                    <a:pt x="3418233" y="920984"/>
                  </a:cubicBezTo>
                  <a:cubicBezTo>
                    <a:pt x="3418233" y="830006"/>
                    <a:pt x="3344481" y="756254"/>
                    <a:pt x="3253503" y="756254"/>
                  </a:cubicBezTo>
                  <a:close/>
                  <a:moveTo>
                    <a:pt x="1955333" y="744677"/>
                  </a:moveTo>
                  <a:cubicBezTo>
                    <a:pt x="1419975" y="744677"/>
                    <a:pt x="985982" y="1178670"/>
                    <a:pt x="985982" y="1714028"/>
                  </a:cubicBezTo>
                  <a:cubicBezTo>
                    <a:pt x="985982" y="2249386"/>
                    <a:pt x="1419975" y="2683379"/>
                    <a:pt x="1955333" y="2683379"/>
                  </a:cubicBezTo>
                  <a:cubicBezTo>
                    <a:pt x="2490691" y="2683379"/>
                    <a:pt x="2924684" y="2249386"/>
                    <a:pt x="2924684" y="1714028"/>
                  </a:cubicBezTo>
                  <a:cubicBezTo>
                    <a:pt x="2924684" y="1178670"/>
                    <a:pt x="2490691" y="744677"/>
                    <a:pt x="1955333" y="744677"/>
                  </a:cubicBezTo>
                  <a:close/>
                  <a:moveTo>
                    <a:pt x="1333922" y="0"/>
                  </a:moveTo>
                  <a:lnTo>
                    <a:pt x="2626078" y="0"/>
                  </a:lnTo>
                  <a:lnTo>
                    <a:pt x="2717085" y="364028"/>
                  </a:lnTo>
                  <a:lnTo>
                    <a:pt x="3699990" y="364028"/>
                  </a:lnTo>
                  <a:cubicBezTo>
                    <a:pt x="3843590" y="364028"/>
                    <a:pt x="3960000" y="480438"/>
                    <a:pt x="3960000" y="624038"/>
                  </a:cubicBezTo>
                  <a:lnTo>
                    <a:pt x="3960000" y="2804018"/>
                  </a:lnTo>
                  <a:cubicBezTo>
                    <a:pt x="3960000" y="2947618"/>
                    <a:pt x="3843590" y="3064028"/>
                    <a:pt x="3699990" y="3064028"/>
                  </a:cubicBezTo>
                  <a:lnTo>
                    <a:pt x="260010" y="3064028"/>
                  </a:lnTo>
                  <a:cubicBezTo>
                    <a:pt x="116410" y="3064028"/>
                    <a:pt x="0" y="2947618"/>
                    <a:pt x="0" y="2804018"/>
                  </a:cubicBezTo>
                  <a:lnTo>
                    <a:pt x="0" y="624038"/>
                  </a:lnTo>
                  <a:cubicBezTo>
                    <a:pt x="0" y="480438"/>
                    <a:pt x="116410" y="364028"/>
                    <a:pt x="260010" y="364028"/>
                  </a:cubicBezTo>
                  <a:lnTo>
                    <a:pt x="443165" y="364028"/>
                  </a:lnTo>
                  <a:lnTo>
                    <a:pt x="443165" y="237982"/>
                  </a:lnTo>
                  <a:cubicBezTo>
                    <a:pt x="443165" y="195266"/>
                    <a:pt x="477794" y="160637"/>
                    <a:pt x="520510" y="160637"/>
                  </a:cubicBezTo>
                  <a:lnTo>
                    <a:pt x="1049896" y="160637"/>
                  </a:lnTo>
                  <a:cubicBezTo>
                    <a:pt x="1092612" y="160637"/>
                    <a:pt x="1127241" y="195266"/>
                    <a:pt x="1127241" y="237982"/>
                  </a:cubicBezTo>
                  <a:lnTo>
                    <a:pt x="1127241" y="364028"/>
                  </a:lnTo>
                  <a:lnTo>
                    <a:pt x="1242915" y="3640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" name="Isosceles Triangle 7">
              <a:extLst>
                <a:ext uri="{FF2B5EF4-FFF2-40B4-BE49-F238E27FC236}">
                  <a16:creationId xmlns:a16="http://schemas.microsoft.com/office/drawing/2014/main" id="{0A45748F-6022-4AD8-BF16-FE4B5FA61E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60619" y="5355763"/>
              <a:ext cx="372889" cy="259826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2">
              <a:extLst>
                <a:ext uri="{FF2B5EF4-FFF2-40B4-BE49-F238E27FC236}">
                  <a16:creationId xmlns:a16="http://schemas.microsoft.com/office/drawing/2014/main" id="{D4BD8663-EF58-4C8A-AD10-8B9671E1C8E3}"/>
                </a:ext>
              </a:extLst>
            </p:cNvPr>
            <p:cNvSpPr>
              <a:spLocks/>
            </p:cNvSpPr>
            <p:nvPr/>
          </p:nvSpPr>
          <p:spPr>
            <a:xfrm rot="2498363">
              <a:off x="8831623" y="1920263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3860438" h="3938940">
                  <a:moveTo>
                    <a:pt x="1862067" y="2433815"/>
                  </a:moveTo>
                  <a:lnTo>
                    <a:pt x="1970067" y="2433815"/>
                  </a:lnTo>
                  <a:lnTo>
                    <a:pt x="1970067" y="3362873"/>
                  </a:lnTo>
                  <a:lnTo>
                    <a:pt x="2004792" y="3362873"/>
                  </a:lnTo>
                  <a:lnTo>
                    <a:pt x="2004792" y="3650907"/>
                  </a:lnTo>
                  <a:cubicBezTo>
                    <a:pt x="2004792" y="3808349"/>
                    <a:pt x="1878374" y="3936619"/>
                    <a:pt x="1720949" y="3938909"/>
                  </a:cubicBezTo>
                  <a:cubicBezTo>
                    <a:pt x="1564029" y="3941192"/>
                    <a:pt x="1434265" y="3817458"/>
                    <a:pt x="1429045" y="3660794"/>
                  </a:cubicBezTo>
                  <a:lnTo>
                    <a:pt x="1428727" y="3660794"/>
                  </a:lnTo>
                  <a:lnTo>
                    <a:pt x="1428727" y="3588794"/>
                  </a:lnTo>
                  <a:cubicBezTo>
                    <a:pt x="1428727" y="3549029"/>
                    <a:pt x="1460962" y="3516794"/>
                    <a:pt x="1500727" y="3516794"/>
                  </a:cubicBezTo>
                  <a:lnTo>
                    <a:pt x="1536727" y="3516794"/>
                  </a:lnTo>
                  <a:cubicBezTo>
                    <a:pt x="1576492" y="3516794"/>
                    <a:pt x="1608727" y="3549029"/>
                    <a:pt x="1608727" y="3588794"/>
                  </a:cubicBezTo>
                  <a:lnTo>
                    <a:pt x="1608727" y="3654789"/>
                  </a:lnTo>
                  <a:cubicBezTo>
                    <a:pt x="1610687" y="3713589"/>
                    <a:pt x="1659418" y="3760001"/>
                    <a:pt x="1718334" y="3759144"/>
                  </a:cubicBezTo>
                  <a:cubicBezTo>
                    <a:pt x="1777498" y="3758284"/>
                    <a:pt x="1825008" y="3710077"/>
                    <a:pt x="1825008" y="3650907"/>
                  </a:cubicBezTo>
                  <a:lnTo>
                    <a:pt x="1824792" y="3650907"/>
                  </a:lnTo>
                  <a:lnTo>
                    <a:pt x="1824792" y="3362873"/>
                  </a:lnTo>
                  <a:lnTo>
                    <a:pt x="1862067" y="3362873"/>
                  </a:lnTo>
                  <a:close/>
                  <a:moveTo>
                    <a:pt x="1963773" y="341826"/>
                  </a:moveTo>
                  <a:cubicBezTo>
                    <a:pt x="2603866" y="1105515"/>
                    <a:pt x="2803203" y="1464631"/>
                    <a:pt x="2867684" y="2396069"/>
                  </a:cubicBezTo>
                  <a:cubicBezTo>
                    <a:pt x="2523234" y="2107144"/>
                    <a:pt x="2324834" y="2107144"/>
                    <a:pt x="1967684" y="2396069"/>
                  </a:cubicBezTo>
                  <a:cubicBezTo>
                    <a:pt x="1966380" y="1713514"/>
                    <a:pt x="1965077" y="1024381"/>
                    <a:pt x="1963773" y="341826"/>
                  </a:cubicBezTo>
                  <a:close/>
                  <a:moveTo>
                    <a:pt x="1882676" y="341826"/>
                  </a:moveTo>
                  <a:cubicBezTo>
                    <a:pt x="1881372" y="1024381"/>
                    <a:pt x="1880069" y="1713514"/>
                    <a:pt x="1878765" y="2396069"/>
                  </a:cubicBezTo>
                  <a:cubicBezTo>
                    <a:pt x="1521615" y="2107144"/>
                    <a:pt x="1323215" y="2107144"/>
                    <a:pt x="978765" y="2396069"/>
                  </a:cubicBezTo>
                  <a:cubicBezTo>
                    <a:pt x="1043246" y="1464631"/>
                    <a:pt x="1242583" y="1105515"/>
                    <a:pt x="1882676" y="341826"/>
                  </a:cubicBezTo>
                  <a:close/>
                  <a:moveTo>
                    <a:pt x="2058573" y="335248"/>
                  </a:moveTo>
                  <a:cubicBezTo>
                    <a:pt x="3026489" y="598978"/>
                    <a:pt x="3714825" y="1273857"/>
                    <a:pt x="3860438" y="2396070"/>
                  </a:cubicBezTo>
                  <a:cubicBezTo>
                    <a:pt x="3515988" y="2107145"/>
                    <a:pt x="3317588" y="2107145"/>
                    <a:pt x="2960438" y="2396070"/>
                  </a:cubicBezTo>
                  <a:cubicBezTo>
                    <a:pt x="2910892" y="1313327"/>
                    <a:pt x="2647549" y="1036442"/>
                    <a:pt x="2058573" y="335248"/>
                  </a:cubicBezTo>
                  <a:close/>
                  <a:moveTo>
                    <a:pt x="1801865" y="335248"/>
                  </a:moveTo>
                  <a:cubicBezTo>
                    <a:pt x="1212889" y="1036442"/>
                    <a:pt x="949546" y="1313327"/>
                    <a:pt x="900000" y="2396070"/>
                  </a:cubicBezTo>
                  <a:cubicBezTo>
                    <a:pt x="542850" y="2107145"/>
                    <a:pt x="344450" y="2107145"/>
                    <a:pt x="0" y="2396070"/>
                  </a:cubicBezTo>
                  <a:cubicBezTo>
                    <a:pt x="145613" y="1273857"/>
                    <a:pt x="833949" y="598978"/>
                    <a:pt x="1801865" y="335248"/>
                  </a:cubicBezTo>
                  <a:close/>
                  <a:moveTo>
                    <a:pt x="1902679" y="0"/>
                  </a:moveTo>
                  <a:lnTo>
                    <a:pt x="1929455" y="0"/>
                  </a:lnTo>
                  <a:lnTo>
                    <a:pt x="1970067" y="288000"/>
                  </a:lnTo>
                  <a:lnTo>
                    <a:pt x="1862067" y="288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Rounded Rectangle 2">
              <a:extLst>
                <a:ext uri="{FF2B5EF4-FFF2-40B4-BE49-F238E27FC236}">
                  <a16:creationId xmlns:a16="http://schemas.microsoft.com/office/drawing/2014/main" id="{A76A8299-3263-47DF-B0DC-CFD8E87EA586}"/>
                </a:ext>
              </a:extLst>
            </p:cNvPr>
            <p:cNvSpPr/>
            <p:nvPr/>
          </p:nvSpPr>
          <p:spPr>
            <a:xfrm rot="19470155">
              <a:off x="10110329" y="1972655"/>
              <a:ext cx="132806" cy="502999"/>
            </a:xfrm>
            <a:custGeom>
              <a:avLst/>
              <a:gdLst/>
              <a:ahLst/>
              <a:cxnLst/>
              <a:rect l="l" t="t" r="r" b="b"/>
              <a:pathLst>
                <a:path w="1323851" h="5014044">
                  <a:moveTo>
                    <a:pt x="797140" y="4503940"/>
                  </a:moveTo>
                  <a:cubicBezTo>
                    <a:pt x="732770" y="4439570"/>
                    <a:pt x="628407" y="4439570"/>
                    <a:pt x="564037" y="4503940"/>
                  </a:cubicBezTo>
                  <a:cubicBezTo>
                    <a:pt x="499667" y="4568310"/>
                    <a:pt x="499667" y="4672672"/>
                    <a:pt x="564037" y="4737042"/>
                  </a:cubicBezTo>
                  <a:cubicBezTo>
                    <a:pt x="628407" y="4801412"/>
                    <a:pt x="732770" y="4801413"/>
                    <a:pt x="797140" y="4737043"/>
                  </a:cubicBezTo>
                  <a:cubicBezTo>
                    <a:pt x="861510" y="4672673"/>
                    <a:pt x="861510" y="4568310"/>
                    <a:pt x="797140" y="4503940"/>
                  </a:cubicBezTo>
                  <a:close/>
                  <a:moveTo>
                    <a:pt x="1019859" y="4396571"/>
                  </a:moveTo>
                  <a:lnTo>
                    <a:pt x="1019859" y="4844408"/>
                  </a:lnTo>
                  <a:lnTo>
                    <a:pt x="680589" y="5014044"/>
                  </a:lnTo>
                  <a:lnTo>
                    <a:pt x="341319" y="4844409"/>
                  </a:lnTo>
                  <a:lnTo>
                    <a:pt x="341319" y="4396572"/>
                  </a:lnTo>
                  <a:lnTo>
                    <a:pt x="680589" y="4226937"/>
                  </a:lnTo>
                  <a:close/>
                  <a:moveTo>
                    <a:pt x="800624" y="237293"/>
                  </a:moveTo>
                  <a:cubicBezTo>
                    <a:pt x="730322" y="166991"/>
                    <a:pt x="616339" y="166991"/>
                    <a:pt x="546037" y="237293"/>
                  </a:cubicBezTo>
                  <a:cubicBezTo>
                    <a:pt x="475735" y="307595"/>
                    <a:pt x="475735" y="421577"/>
                    <a:pt x="546037" y="491879"/>
                  </a:cubicBezTo>
                  <a:cubicBezTo>
                    <a:pt x="616339" y="562181"/>
                    <a:pt x="730322" y="562181"/>
                    <a:pt x="800624" y="491879"/>
                  </a:cubicBezTo>
                  <a:cubicBezTo>
                    <a:pt x="870926" y="421577"/>
                    <a:pt x="870926" y="307595"/>
                    <a:pt x="800624" y="237293"/>
                  </a:cubicBezTo>
                  <a:close/>
                  <a:moveTo>
                    <a:pt x="1079384" y="68015"/>
                  </a:moveTo>
                  <a:cubicBezTo>
                    <a:pt x="1121407" y="110039"/>
                    <a:pt x="1147399" y="168093"/>
                    <a:pt x="1147399" y="232219"/>
                  </a:cubicBezTo>
                  <a:cubicBezTo>
                    <a:pt x="1147399" y="1159793"/>
                    <a:pt x="1034554" y="2087367"/>
                    <a:pt x="1023948" y="3014957"/>
                  </a:cubicBezTo>
                  <a:cubicBezTo>
                    <a:pt x="1133082" y="3060182"/>
                    <a:pt x="1235152" y="3127360"/>
                    <a:pt x="1323851" y="3216059"/>
                  </a:cubicBezTo>
                  <a:cubicBezTo>
                    <a:pt x="1689423" y="3581630"/>
                    <a:pt x="1689423" y="4174338"/>
                    <a:pt x="1323851" y="4539910"/>
                  </a:cubicBezTo>
                  <a:cubicBezTo>
                    <a:pt x="1261218" y="4602543"/>
                    <a:pt x="1191917" y="4654446"/>
                    <a:pt x="1117803" y="4694845"/>
                  </a:cubicBezTo>
                  <a:lnTo>
                    <a:pt x="1117303" y="3872699"/>
                  </a:lnTo>
                  <a:lnTo>
                    <a:pt x="684319" y="3565900"/>
                  </a:lnTo>
                  <a:lnTo>
                    <a:pt x="251709" y="3873225"/>
                  </a:lnTo>
                  <a:lnTo>
                    <a:pt x="252223" y="4718882"/>
                  </a:lnTo>
                  <a:cubicBezTo>
                    <a:pt x="160837" y="4675423"/>
                    <a:pt x="75567" y="4615476"/>
                    <a:pt x="0" y="4539910"/>
                  </a:cubicBezTo>
                  <a:cubicBezTo>
                    <a:pt x="-365571" y="4174338"/>
                    <a:pt x="-365571" y="3581630"/>
                    <a:pt x="0" y="3216059"/>
                  </a:cubicBezTo>
                  <a:cubicBezTo>
                    <a:pt x="100968" y="3115091"/>
                    <a:pt x="219261" y="3042010"/>
                    <a:pt x="345675" y="2997831"/>
                  </a:cubicBezTo>
                  <a:lnTo>
                    <a:pt x="211295" y="232219"/>
                  </a:lnTo>
                  <a:cubicBezTo>
                    <a:pt x="211295" y="103968"/>
                    <a:pt x="315263" y="0"/>
                    <a:pt x="443514" y="0"/>
                  </a:cubicBezTo>
                  <a:lnTo>
                    <a:pt x="915180" y="0"/>
                  </a:lnTo>
                  <a:cubicBezTo>
                    <a:pt x="979305" y="0"/>
                    <a:pt x="1037360" y="25992"/>
                    <a:pt x="1079384" y="680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2" name="자유형: 도형 94">
              <a:extLst>
                <a:ext uri="{FF2B5EF4-FFF2-40B4-BE49-F238E27FC236}">
                  <a16:creationId xmlns:a16="http://schemas.microsoft.com/office/drawing/2014/main" id="{1DAE9AE7-5A5C-4C0B-A820-235CA68F560D}"/>
                </a:ext>
              </a:extLst>
            </p:cNvPr>
            <p:cNvSpPr/>
            <p:nvPr/>
          </p:nvSpPr>
          <p:spPr>
            <a:xfrm rot="13500000">
              <a:off x="9503918" y="5364438"/>
              <a:ext cx="71616" cy="502304"/>
            </a:xfrm>
            <a:custGeom>
              <a:avLst/>
              <a:gdLst>
                <a:gd name="connsiteX0" fmla="*/ 42919 w 65631"/>
                <a:gd name="connsiteY0" fmla="*/ 215685 h 460327"/>
                <a:gd name="connsiteX1" fmla="*/ 22708 w 65631"/>
                <a:gd name="connsiteY1" fmla="*/ 215685 h 460327"/>
                <a:gd name="connsiteX2" fmla="*/ 0 w 65631"/>
                <a:gd name="connsiteY2" fmla="*/ 185855 h 460327"/>
                <a:gd name="connsiteX3" fmla="*/ 3 w 65631"/>
                <a:gd name="connsiteY3" fmla="*/ 185856 h 460327"/>
                <a:gd name="connsiteX4" fmla="*/ 3 w 65631"/>
                <a:gd name="connsiteY4" fmla="*/ 32814 h 460327"/>
                <a:gd name="connsiteX5" fmla="*/ 32817 w 65631"/>
                <a:gd name="connsiteY5" fmla="*/ 0 h 460327"/>
                <a:gd name="connsiteX6" fmla="*/ 65631 w 65631"/>
                <a:gd name="connsiteY6" fmla="*/ 32814 h 460327"/>
                <a:gd name="connsiteX7" fmla="*/ 65631 w 65631"/>
                <a:gd name="connsiteY7" fmla="*/ 185856 h 460327"/>
                <a:gd name="connsiteX8" fmla="*/ 65626 w 65631"/>
                <a:gd name="connsiteY8" fmla="*/ 185856 h 460327"/>
                <a:gd name="connsiteX9" fmla="*/ 57234 w 65631"/>
                <a:gd name="connsiteY9" fmla="*/ 460327 h 460327"/>
                <a:gd name="connsiteX10" fmla="*/ 11300 w 65631"/>
                <a:gd name="connsiteY10" fmla="*/ 460327 h 460327"/>
                <a:gd name="connsiteX11" fmla="*/ 11300 w 65631"/>
                <a:gd name="connsiteY11" fmla="*/ 366559 h 460327"/>
                <a:gd name="connsiteX12" fmla="*/ 25452 w 65631"/>
                <a:gd name="connsiteY12" fmla="*/ 346112 h 460327"/>
                <a:gd name="connsiteX13" fmla="*/ 24960 w 65631"/>
                <a:gd name="connsiteY13" fmla="*/ 216553 h 460327"/>
                <a:gd name="connsiteX14" fmla="*/ 42858 w 65631"/>
                <a:gd name="connsiteY14" fmla="*/ 216553 h 460327"/>
                <a:gd name="connsiteX15" fmla="*/ 42366 w 65631"/>
                <a:gd name="connsiteY15" fmla="*/ 345621 h 460327"/>
                <a:gd name="connsiteX16" fmla="*/ 57234 w 65631"/>
                <a:gd name="connsiteY16" fmla="*/ 366559 h 46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631" h="460327">
                  <a:moveTo>
                    <a:pt x="42919" y="215685"/>
                  </a:moveTo>
                  <a:lnTo>
                    <a:pt x="22708" y="215685"/>
                  </a:lnTo>
                  <a:lnTo>
                    <a:pt x="0" y="185855"/>
                  </a:lnTo>
                  <a:lnTo>
                    <a:pt x="3" y="185856"/>
                  </a:lnTo>
                  <a:lnTo>
                    <a:pt x="3" y="32814"/>
                  </a:lnTo>
                  <a:cubicBezTo>
                    <a:pt x="3" y="14690"/>
                    <a:pt x="14694" y="0"/>
                    <a:pt x="32817" y="0"/>
                  </a:cubicBezTo>
                  <a:cubicBezTo>
                    <a:pt x="50940" y="0"/>
                    <a:pt x="65631" y="14690"/>
                    <a:pt x="65631" y="32814"/>
                  </a:cubicBezTo>
                  <a:lnTo>
                    <a:pt x="65631" y="185856"/>
                  </a:lnTo>
                  <a:lnTo>
                    <a:pt x="65626" y="185856"/>
                  </a:lnTo>
                  <a:close/>
                  <a:moveTo>
                    <a:pt x="57234" y="460327"/>
                  </a:moveTo>
                  <a:lnTo>
                    <a:pt x="11300" y="460327"/>
                  </a:lnTo>
                  <a:lnTo>
                    <a:pt x="11300" y="366559"/>
                  </a:lnTo>
                  <a:cubicBezTo>
                    <a:pt x="13577" y="349655"/>
                    <a:pt x="25635" y="358815"/>
                    <a:pt x="25452" y="346112"/>
                  </a:cubicBezTo>
                  <a:cubicBezTo>
                    <a:pt x="25288" y="302926"/>
                    <a:pt x="25124" y="259739"/>
                    <a:pt x="24960" y="216553"/>
                  </a:cubicBezTo>
                  <a:lnTo>
                    <a:pt x="42858" y="216553"/>
                  </a:lnTo>
                  <a:cubicBezTo>
                    <a:pt x="42694" y="259576"/>
                    <a:pt x="42530" y="302598"/>
                    <a:pt x="42366" y="345621"/>
                  </a:cubicBezTo>
                  <a:cubicBezTo>
                    <a:pt x="39843" y="359799"/>
                    <a:pt x="54756" y="347441"/>
                    <a:pt x="57234" y="3665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C623668A-E552-4FA0-A1ED-1AFADAD250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6073" y="5282722"/>
              <a:ext cx="141778" cy="392828"/>
            </a:xfrm>
            <a:custGeom>
              <a:avLst/>
              <a:gdLst/>
              <a:ahLst/>
              <a:cxnLst/>
              <a:rect l="l" t="t" r="r" b="b"/>
              <a:pathLst>
                <a:path w="1397263" h="3871427">
                  <a:moveTo>
                    <a:pt x="698631" y="1778701"/>
                  </a:moveTo>
                  <a:cubicBezTo>
                    <a:pt x="609151" y="1778701"/>
                    <a:pt x="536613" y="1851239"/>
                    <a:pt x="536613" y="1940719"/>
                  </a:cubicBezTo>
                  <a:cubicBezTo>
                    <a:pt x="536613" y="2030199"/>
                    <a:pt x="609151" y="2102737"/>
                    <a:pt x="698631" y="2102737"/>
                  </a:cubicBezTo>
                  <a:cubicBezTo>
                    <a:pt x="788111" y="2102737"/>
                    <a:pt x="860649" y="2030199"/>
                    <a:pt x="860649" y="1940719"/>
                  </a:cubicBezTo>
                  <a:cubicBezTo>
                    <a:pt x="860649" y="1851239"/>
                    <a:pt x="788111" y="1778701"/>
                    <a:pt x="698631" y="1778701"/>
                  </a:cubicBezTo>
                  <a:close/>
                  <a:moveTo>
                    <a:pt x="999594" y="0"/>
                  </a:moveTo>
                  <a:lnTo>
                    <a:pt x="1321063" y="0"/>
                  </a:lnTo>
                  <a:lnTo>
                    <a:pt x="1390119" y="95250"/>
                  </a:lnTo>
                  <a:cubicBezTo>
                    <a:pt x="1392500" y="284956"/>
                    <a:pt x="1394882" y="474663"/>
                    <a:pt x="1397263" y="664369"/>
                  </a:cubicBezTo>
                  <a:lnTo>
                    <a:pt x="1256769" y="833438"/>
                  </a:lnTo>
                  <a:lnTo>
                    <a:pt x="921013" y="978694"/>
                  </a:lnTo>
                  <a:lnTo>
                    <a:pt x="913199" y="978651"/>
                  </a:lnTo>
                  <a:lnTo>
                    <a:pt x="913199" y="1700779"/>
                  </a:lnTo>
                  <a:cubicBezTo>
                    <a:pt x="979823" y="1759212"/>
                    <a:pt x="1021211" y="1845132"/>
                    <a:pt x="1021211" y="1940719"/>
                  </a:cubicBezTo>
                  <a:cubicBezTo>
                    <a:pt x="1021211" y="2036306"/>
                    <a:pt x="979823" y="2122226"/>
                    <a:pt x="913199" y="2180659"/>
                  </a:cubicBezTo>
                  <a:lnTo>
                    <a:pt x="913199" y="2896482"/>
                  </a:lnTo>
                  <a:lnTo>
                    <a:pt x="1238250" y="3021320"/>
                  </a:lnTo>
                  <a:lnTo>
                    <a:pt x="1390650" y="3199914"/>
                  </a:lnTo>
                  <a:lnTo>
                    <a:pt x="1393032" y="3764270"/>
                  </a:lnTo>
                  <a:lnTo>
                    <a:pt x="1316832" y="3869045"/>
                  </a:lnTo>
                  <a:lnTo>
                    <a:pt x="997744" y="3869045"/>
                  </a:lnTo>
                  <a:lnTo>
                    <a:pt x="995363" y="3276114"/>
                  </a:lnTo>
                  <a:lnTo>
                    <a:pt x="700088" y="3111808"/>
                  </a:lnTo>
                  <a:lnTo>
                    <a:pt x="409575" y="3288020"/>
                  </a:lnTo>
                  <a:lnTo>
                    <a:pt x="397669" y="3871427"/>
                  </a:lnTo>
                  <a:lnTo>
                    <a:pt x="76200" y="3871427"/>
                  </a:lnTo>
                  <a:lnTo>
                    <a:pt x="7144" y="3776177"/>
                  </a:lnTo>
                  <a:cubicBezTo>
                    <a:pt x="4763" y="3586471"/>
                    <a:pt x="2381" y="3396764"/>
                    <a:pt x="0" y="3207058"/>
                  </a:cubicBezTo>
                  <a:lnTo>
                    <a:pt x="140494" y="3037989"/>
                  </a:lnTo>
                  <a:lnTo>
                    <a:pt x="476250" y="2892733"/>
                  </a:lnTo>
                  <a:lnTo>
                    <a:pt x="481151" y="2892760"/>
                  </a:lnTo>
                  <a:lnTo>
                    <a:pt x="481151" y="2180659"/>
                  </a:lnTo>
                  <a:cubicBezTo>
                    <a:pt x="414527" y="2122226"/>
                    <a:pt x="373139" y="2036306"/>
                    <a:pt x="373139" y="1940719"/>
                  </a:cubicBezTo>
                  <a:cubicBezTo>
                    <a:pt x="373139" y="1845132"/>
                    <a:pt x="414527" y="1759212"/>
                    <a:pt x="481151" y="1700779"/>
                  </a:cubicBezTo>
                  <a:lnTo>
                    <a:pt x="481151" y="973827"/>
                  </a:lnTo>
                  <a:lnTo>
                    <a:pt x="159013" y="850107"/>
                  </a:lnTo>
                  <a:lnTo>
                    <a:pt x="6613" y="671513"/>
                  </a:lnTo>
                  <a:lnTo>
                    <a:pt x="4231" y="107157"/>
                  </a:lnTo>
                  <a:lnTo>
                    <a:pt x="80431" y="2382"/>
                  </a:lnTo>
                  <a:lnTo>
                    <a:pt x="399519" y="2382"/>
                  </a:lnTo>
                  <a:cubicBezTo>
                    <a:pt x="400313" y="198438"/>
                    <a:pt x="401106" y="396875"/>
                    <a:pt x="401900" y="595313"/>
                  </a:cubicBezTo>
                  <a:lnTo>
                    <a:pt x="697175" y="759619"/>
                  </a:lnTo>
                  <a:lnTo>
                    <a:pt x="987688" y="5834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33">
              <a:extLst>
                <a:ext uri="{FF2B5EF4-FFF2-40B4-BE49-F238E27FC236}">
                  <a16:creationId xmlns:a16="http://schemas.microsoft.com/office/drawing/2014/main" id="{02331B79-8E44-4749-B2E2-C6816EB456CB}"/>
                </a:ext>
              </a:extLst>
            </p:cNvPr>
            <p:cNvSpPr>
              <a:spLocks/>
            </p:cNvSpPr>
            <p:nvPr/>
          </p:nvSpPr>
          <p:spPr>
            <a:xfrm rot="10800000">
              <a:off x="9233259" y="1922064"/>
              <a:ext cx="351266" cy="351266"/>
            </a:xfrm>
            <a:custGeom>
              <a:avLst/>
              <a:gdLst/>
              <a:ahLst/>
              <a:cxnLst/>
              <a:rect l="l" t="t" r="r" b="b"/>
              <a:pathLst>
                <a:path w="3982665" h="3915008">
                  <a:moveTo>
                    <a:pt x="0" y="2664000"/>
                  </a:moveTo>
                  <a:lnTo>
                    <a:pt x="1911318" y="72000"/>
                  </a:lnTo>
                  <a:lnTo>
                    <a:pt x="1142725" y="2655962"/>
                  </a:lnTo>
                  <a:close/>
                  <a:moveTo>
                    <a:pt x="3982665" y="2664000"/>
                  </a:moveTo>
                  <a:lnTo>
                    <a:pt x="2839940" y="2655962"/>
                  </a:lnTo>
                  <a:lnTo>
                    <a:pt x="2071347" y="72000"/>
                  </a:lnTo>
                  <a:close/>
                  <a:moveTo>
                    <a:pt x="2621333" y="2664000"/>
                  </a:moveTo>
                  <a:lnTo>
                    <a:pt x="1361333" y="2664000"/>
                  </a:lnTo>
                  <a:lnTo>
                    <a:pt x="1991333" y="0"/>
                  </a:lnTo>
                  <a:close/>
                  <a:moveTo>
                    <a:pt x="1806654" y="3915007"/>
                  </a:moveTo>
                  <a:lnTo>
                    <a:pt x="726654" y="3915007"/>
                  </a:lnTo>
                  <a:lnTo>
                    <a:pt x="1266654" y="2835007"/>
                  </a:lnTo>
                  <a:close/>
                  <a:moveTo>
                    <a:pt x="555902" y="3915008"/>
                  </a:moveTo>
                  <a:lnTo>
                    <a:pt x="15902" y="2835008"/>
                  </a:lnTo>
                  <a:lnTo>
                    <a:pt x="1095902" y="2835008"/>
                  </a:lnTo>
                  <a:close/>
                  <a:moveTo>
                    <a:pt x="1977406" y="3915008"/>
                  </a:moveTo>
                  <a:lnTo>
                    <a:pt x="1437406" y="2835008"/>
                  </a:lnTo>
                  <a:lnTo>
                    <a:pt x="2517406" y="2835008"/>
                  </a:lnTo>
                  <a:close/>
                  <a:moveTo>
                    <a:pt x="3228158" y="3915008"/>
                  </a:moveTo>
                  <a:lnTo>
                    <a:pt x="2148158" y="3915008"/>
                  </a:lnTo>
                  <a:lnTo>
                    <a:pt x="2688158" y="2835008"/>
                  </a:lnTo>
                  <a:close/>
                  <a:moveTo>
                    <a:pt x="3398910" y="3915008"/>
                  </a:moveTo>
                  <a:lnTo>
                    <a:pt x="2858910" y="2835008"/>
                  </a:lnTo>
                  <a:lnTo>
                    <a:pt x="3938910" y="28350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Rounded Rectangle 5">
              <a:extLst>
                <a:ext uri="{FF2B5EF4-FFF2-40B4-BE49-F238E27FC236}">
                  <a16:creationId xmlns:a16="http://schemas.microsoft.com/office/drawing/2014/main" id="{30243713-6F14-4FF0-949D-ABED94C7AA9C}"/>
                </a:ext>
              </a:extLst>
            </p:cNvPr>
            <p:cNvSpPr>
              <a:spLocks/>
            </p:cNvSpPr>
            <p:nvPr/>
          </p:nvSpPr>
          <p:spPr>
            <a:xfrm>
              <a:off x="8136976" y="5049647"/>
              <a:ext cx="351266" cy="351266"/>
            </a:xfrm>
            <a:custGeom>
              <a:avLst/>
              <a:gdLst/>
              <a:ahLst/>
              <a:cxnLst/>
              <a:rect l="l" t="t" r="r" b="b"/>
              <a:pathLst>
                <a:path w="3928707" h="3954781">
                  <a:moveTo>
                    <a:pt x="2773336" y="2238726"/>
                  </a:moveTo>
                  <a:cubicBezTo>
                    <a:pt x="2746826" y="2238726"/>
                    <a:pt x="2725335" y="2260217"/>
                    <a:pt x="2725335" y="2286727"/>
                  </a:cubicBezTo>
                  <a:lnTo>
                    <a:pt x="2725335" y="2478725"/>
                  </a:lnTo>
                  <a:cubicBezTo>
                    <a:pt x="2725335" y="2505235"/>
                    <a:pt x="2746826" y="2526726"/>
                    <a:pt x="2773336" y="2526726"/>
                  </a:cubicBezTo>
                  <a:lnTo>
                    <a:pt x="2965334" y="2526726"/>
                  </a:lnTo>
                  <a:cubicBezTo>
                    <a:pt x="2991844" y="2526726"/>
                    <a:pt x="3013335" y="2505235"/>
                    <a:pt x="3013335" y="2478725"/>
                  </a:cubicBezTo>
                  <a:lnTo>
                    <a:pt x="3013335" y="2286727"/>
                  </a:lnTo>
                  <a:cubicBezTo>
                    <a:pt x="3013335" y="2260217"/>
                    <a:pt x="2991844" y="2238726"/>
                    <a:pt x="2965334" y="2238726"/>
                  </a:cubicBezTo>
                  <a:close/>
                  <a:moveTo>
                    <a:pt x="2313922" y="2238726"/>
                  </a:moveTo>
                  <a:cubicBezTo>
                    <a:pt x="2287412" y="2238726"/>
                    <a:pt x="2265921" y="2260217"/>
                    <a:pt x="2265921" y="2286727"/>
                  </a:cubicBezTo>
                  <a:lnTo>
                    <a:pt x="2265921" y="2478725"/>
                  </a:lnTo>
                  <a:cubicBezTo>
                    <a:pt x="2265921" y="2505235"/>
                    <a:pt x="2287412" y="2526726"/>
                    <a:pt x="2313922" y="2526726"/>
                  </a:cubicBezTo>
                  <a:lnTo>
                    <a:pt x="2505920" y="2526726"/>
                  </a:lnTo>
                  <a:cubicBezTo>
                    <a:pt x="2532430" y="2526726"/>
                    <a:pt x="2553921" y="2505235"/>
                    <a:pt x="2553921" y="2478725"/>
                  </a:cubicBezTo>
                  <a:lnTo>
                    <a:pt x="2553921" y="2286727"/>
                  </a:lnTo>
                  <a:cubicBezTo>
                    <a:pt x="2553921" y="2260217"/>
                    <a:pt x="2532430" y="2238726"/>
                    <a:pt x="2505920" y="2238726"/>
                  </a:cubicBezTo>
                  <a:close/>
                  <a:moveTo>
                    <a:pt x="1854508" y="2238726"/>
                  </a:moveTo>
                  <a:cubicBezTo>
                    <a:pt x="1827998" y="2238726"/>
                    <a:pt x="1806507" y="2260217"/>
                    <a:pt x="1806507" y="2286727"/>
                  </a:cubicBezTo>
                  <a:lnTo>
                    <a:pt x="1806507" y="2478725"/>
                  </a:lnTo>
                  <a:cubicBezTo>
                    <a:pt x="1806507" y="2505235"/>
                    <a:pt x="1827998" y="2526726"/>
                    <a:pt x="1854508" y="2526726"/>
                  </a:cubicBezTo>
                  <a:lnTo>
                    <a:pt x="2046506" y="2526726"/>
                  </a:lnTo>
                  <a:cubicBezTo>
                    <a:pt x="2073016" y="2526726"/>
                    <a:pt x="2094507" y="2505235"/>
                    <a:pt x="2094507" y="2478725"/>
                  </a:cubicBezTo>
                  <a:lnTo>
                    <a:pt x="2094507" y="2286727"/>
                  </a:lnTo>
                  <a:cubicBezTo>
                    <a:pt x="2094507" y="2260217"/>
                    <a:pt x="2073016" y="2238726"/>
                    <a:pt x="2046506" y="2238726"/>
                  </a:cubicBezTo>
                  <a:close/>
                  <a:moveTo>
                    <a:pt x="879732" y="2133675"/>
                  </a:moveTo>
                  <a:cubicBezTo>
                    <a:pt x="767330" y="2133675"/>
                    <a:pt x="676210" y="2224795"/>
                    <a:pt x="676210" y="2337197"/>
                  </a:cubicBezTo>
                  <a:cubicBezTo>
                    <a:pt x="676210" y="2449599"/>
                    <a:pt x="767330" y="2540719"/>
                    <a:pt x="879732" y="2540719"/>
                  </a:cubicBezTo>
                  <a:cubicBezTo>
                    <a:pt x="956121" y="2540719"/>
                    <a:pt x="1022681" y="2498634"/>
                    <a:pt x="1054808" y="2434886"/>
                  </a:cubicBezTo>
                  <a:lnTo>
                    <a:pt x="1469273" y="2434887"/>
                  </a:lnTo>
                  <a:cubicBezTo>
                    <a:pt x="1529381" y="2434887"/>
                    <a:pt x="1578108" y="2386160"/>
                    <a:pt x="1578108" y="2326052"/>
                  </a:cubicBezTo>
                  <a:cubicBezTo>
                    <a:pt x="1578108" y="2265944"/>
                    <a:pt x="1529381" y="2217217"/>
                    <a:pt x="1469273" y="2217217"/>
                  </a:cubicBezTo>
                  <a:lnTo>
                    <a:pt x="1039779" y="2217217"/>
                  </a:lnTo>
                  <a:cubicBezTo>
                    <a:pt x="1005455" y="2165662"/>
                    <a:pt x="946329" y="2133675"/>
                    <a:pt x="879732" y="2133675"/>
                  </a:cubicBezTo>
                  <a:close/>
                  <a:moveTo>
                    <a:pt x="2773336" y="1699178"/>
                  </a:moveTo>
                  <a:cubicBezTo>
                    <a:pt x="2746826" y="1699178"/>
                    <a:pt x="2725335" y="1720669"/>
                    <a:pt x="2725335" y="1747179"/>
                  </a:cubicBezTo>
                  <a:lnTo>
                    <a:pt x="2725335" y="1939177"/>
                  </a:lnTo>
                  <a:cubicBezTo>
                    <a:pt x="2725335" y="1965687"/>
                    <a:pt x="2746826" y="1987178"/>
                    <a:pt x="2773336" y="1987178"/>
                  </a:cubicBezTo>
                  <a:lnTo>
                    <a:pt x="2965334" y="1987178"/>
                  </a:lnTo>
                  <a:cubicBezTo>
                    <a:pt x="2991844" y="1987178"/>
                    <a:pt x="3013335" y="1965687"/>
                    <a:pt x="3013335" y="1939177"/>
                  </a:cubicBezTo>
                  <a:lnTo>
                    <a:pt x="3013335" y="1747179"/>
                  </a:lnTo>
                  <a:cubicBezTo>
                    <a:pt x="3013335" y="1720669"/>
                    <a:pt x="2991844" y="1699178"/>
                    <a:pt x="2965334" y="1699178"/>
                  </a:cubicBezTo>
                  <a:close/>
                  <a:moveTo>
                    <a:pt x="2313922" y="1699178"/>
                  </a:moveTo>
                  <a:cubicBezTo>
                    <a:pt x="2287412" y="1699178"/>
                    <a:pt x="2265921" y="1720669"/>
                    <a:pt x="2265921" y="1747179"/>
                  </a:cubicBezTo>
                  <a:lnTo>
                    <a:pt x="2265921" y="1939177"/>
                  </a:lnTo>
                  <a:cubicBezTo>
                    <a:pt x="2265921" y="1965687"/>
                    <a:pt x="2287412" y="1987178"/>
                    <a:pt x="2313922" y="1987178"/>
                  </a:cubicBezTo>
                  <a:lnTo>
                    <a:pt x="2505920" y="1987178"/>
                  </a:lnTo>
                  <a:cubicBezTo>
                    <a:pt x="2532430" y="1987178"/>
                    <a:pt x="2553921" y="1965687"/>
                    <a:pt x="2553921" y="1939177"/>
                  </a:cubicBezTo>
                  <a:lnTo>
                    <a:pt x="2553921" y="1747179"/>
                  </a:lnTo>
                  <a:cubicBezTo>
                    <a:pt x="2553921" y="1720669"/>
                    <a:pt x="2532430" y="1699178"/>
                    <a:pt x="2505920" y="1699178"/>
                  </a:cubicBezTo>
                  <a:close/>
                  <a:moveTo>
                    <a:pt x="1854508" y="1699178"/>
                  </a:moveTo>
                  <a:cubicBezTo>
                    <a:pt x="1827998" y="1699178"/>
                    <a:pt x="1806507" y="1720669"/>
                    <a:pt x="1806507" y="1747179"/>
                  </a:cubicBezTo>
                  <a:lnTo>
                    <a:pt x="1806507" y="1939177"/>
                  </a:lnTo>
                  <a:cubicBezTo>
                    <a:pt x="1806507" y="1965687"/>
                    <a:pt x="1827998" y="1987178"/>
                    <a:pt x="1854508" y="1987178"/>
                  </a:cubicBezTo>
                  <a:lnTo>
                    <a:pt x="2046506" y="1987178"/>
                  </a:lnTo>
                  <a:cubicBezTo>
                    <a:pt x="2073016" y="1987178"/>
                    <a:pt x="2094507" y="1965687"/>
                    <a:pt x="2094507" y="1939177"/>
                  </a:cubicBezTo>
                  <a:lnTo>
                    <a:pt x="2094507" y="1747179"/>
                  </a:lnTo>
                  <a:cubicBezTo>
                    <a:pt x="2094507" y="1720669"/>
                    <a:pt x="2073016" y="1699178"/>
                    <a:pt x="2046506" y="1699178"/>
                  </a:cubicBezTo>
                  <a:close/>
                  <a:moveTo>
                    <a:pt x="1035948" y="1186216"/>
                  </a:moveTo>
                  <a:cubicBezTo>
                    <a:pt x="1165960" y="1186216"/>
                    <a:pt x="1271356" y="1291612"/>
                    <a:pt x="1271356" y="1421624"/>
                  </a:cubicBezTo>
                  <a:cubicBezTo>
                    <a:pt x="1271356" y="1551636"/>
                    <a:pt x="1165960" y="1657032"/>
                    <a:pt x="1035948" y="1657032"/>
                  </a:cubicBezTo>
                  <a:cubicBezTo>
                    <a:pt x="905936" y="1657032"/>
                    <a:pt x="800540" y="1551636"/>
                    <a:pt x="800540" y="1421624"/>
                  </a:cubicBezTo>
                  <a:cubicBezTo>
                    <a:pt x="800540" y="1291612"/>
                    <a:pt x="905936" y="1186216"/>
                    <a:pt x="1035948" y="1186216"/>
                  </a:cubicBezTo>
                  <a:close/>
                  <a:moveTo>
                    <a:pt x="2773336" y="1159631"/>
                  </a:moveTo>
                  <a:cubicBezTo>
                    <a:pt x="2746826" y="1159631"/>
                    <a:pt x="2725335" y="1181122"/>
                    <a:pt x="2725335" y="1207632"/>
                  </a:cubicBezTo>
                  <a:lnTo>
                    <a:pt x="2725335" y="1399630"/>
                  </a:lnTo>
                  <a:cubicBezTo>
                    <a:pt x="2725335" y="1426140"/>
                    <a:pt x="2746826" y="1447631"/>
                    <a:pt x="2773336" y="1447631"/>
                  </a:cubicBezTo>
                  <a:lnTo>
                    <a:pt x="2965334" y="1447631"/>
                  </a:lnTo>
                  <a:cubicBezTo>
                    <a:pt x="2991844" y="1447631"/>
                    <a:pt x="3013335" y="1426140"/>
                    <a:pt x="3013335" y="1399630"/>
                  </a:cubicBezTo>
                  <a:lnTo>
                    <a:pt x="3013335" y="1207632"/>
                  </a:lnTo>
                  <a:cubicBezTo>
                    <a:pt x="3013335" y="1181122"/>
                    <a:pt x="2991844" y="1159631"/>
                    <a:pt x="2965334" y="1159631"/>
                  </a:cubicBezTo>
                  <a:close/>
                  <a:moveTo>
                    <a:pt x="2313922" y="1159631"/>
                  </a:moveTo>
                  <a:cubicBezTo>
                    <a:pt x="2287412" y="1159631"/>
                    <a:pt x="2265921" y="1181122"/>
                    <a:pt x="2265921" y="1207632"/>
                  </a:cubicBezTo>
                  <a:lnTo>
                    <a:pt x="2265921" y="1399630"/>
                  </a:lnTo>
                  <a:cubicBezTo>
                    <a:pt x="2265921" y="1426140"/>
                    <a:pt x="2287412" y="1447631"/>
                    <a:pt x="2313922" y="1447631"/>
                  </a:cubicBezTo>
                  <a:lnTo>
                    <a:pt x="2505920" y="1447631"/>
                  </a:lnTo>
                  <a:cubicBezTo>
                    <a:pt x="2532430" y="1447631"/>
                    <a:pt x="2553921" y="1426140"/>
                    <a:pt x="2553921" y="1399630"/>
                  </a:cubicBezTo>
                  <a:lnTo>
                    <a:pt x="2553921" y="1207632"/>
                  </a:lnTo>
                  <a:cubicBezTo>
                    <a:pt x="2553921" y="1181122"/>
                    <a:pt x="2532430" y="1159631"/>
                    <a:pt x="2505920" y="1159631"/>
                  </a:cubicBezTo>
                  <a:close/>
                  <a:moveTo>
                    <a:pt x="1854508" y="1159631"/>
                  </a:moveTo>
                  <a:cubicBezTo>
                    <a:pt x="1827998" y="1159631"/>
                    <a:pt x="1806507" y="1181122"/>
                    <a:pt x="1806507" y="1207632"/>
                  </a:cubicBezTo>
                  <a:lnTo>
                    <a:pt x="1806507" y="1399630"/>
                  </a:lnTo>
                  <a:cubicBezTo>
                    <a:pt x="1806507" y="1426140"/>
                    <a:pt x="1827998" y="1447631"/>
                    <a:pt x="1854508" y="1447631"/>
                  </a:cubicBezTo>
                  <a:lnTo>
                    <a:pt x="2046506" y="1447631"/>
                  </a:lnTo>
                  <a:cubicBezTo>
                    <a:pt x="2073016" y="1447631"/>
                    <a:pt x="2094507" y="1426140"/>
                    <a:pt x="2094507" y="1399630"/>
                  </a:cubicBezTo>
                  <a:lnTo>
                    <a:pt x="2094507" y="1207632"/>
                  </a:lnTo>
                  <a:cubicBezTo>
                    <a:pt x="2094507" y="1181122"/>
                    <a:pt x="2073016" y="1159631"/>
                    <a:pt x="2046506" y="1159631"/>
                  </a:cubicBezTo>
                  <a:close/>
                  <a:moveTo>
                    <a:pt x="1035947" y="1097587"/>
                  </a:moveTo>
                  <a:cubicBezTo>
                    <a:pt x="856987" y="1097587"/>
                    <a:pt x="711911" y="1242663"/>
                    <a:pt x="711911" y="1421623"/>
                  </a:cubicBezTo>
                  <a:cubicBezTo>
                    <a:pt x="711911" y="1600583"/>
                    <a:pt x="856987" y="1745659"/>
                    <a:pt x="1035947" y="1745659"/>
                  </a:cubicBezTo>
                  <a:cubicBezTo>
                    <a:pt x="1214907" y="1745659"/>
                    <a:pt x="1359983" y="1600583"/>
                    <a:pt x="1359983" y="1421623"/>
                  </a:cubicBezTo>
                  <a:cubicBezTo>
                    <a:pt x="1359983" y="1242663"/>
                    <a:pt x="1214907" y="1097587"/>
                    <a:pt x="1035947" y="1097587"/>
                  </a:cubicBezTo>
                  <a:close/>
                  <a:moveTo>
                    <a:pt x="593124" y="376367"/>
                  </a:moveTo>
                  <a:lnTo>
                    <a:pt x="3225543" y="376367"/>
                  </a:lnTo>
                  <a:cubicBezTo>
                    <a:pt x="3328637" y="376367"/>
                    <a:pt x="3412211" y="459941"/>
                    <a:pt x="3412211" y="563035"/>
                  </a:cubicBezTo>
                  <a:lnTo>
                    <a:pt x="3412211" y="3074837"/>
                  </a:lnTo>
                  <a:cubicBezTo>
                    <a:pt x="3412211" y="3177931"/>
                    <a:pt x="3328637" y="3261505"/>
                    <a:pt x="3225543" y="3261505"/>
                  </a:cubicBezTo>
                  <a:lnTo>
                    <a:pt x="593124" y="3261505"/>
                  </a:lnTo>
                  <a:cubicBezTo>
                    <a:pt x="490030" y="3261505"/>
                    <a:pt x="406456" y="3177931"/>
                    <a:pt x="406456" y="3074837"/>
                  </a:cubicBezTo>
                  <a:lnTo>
                    <a:pt x="406456" y="563035"/>
                  </a:lnTo>
                  <a:cubicBezTo>
                    <a:pt x="406456" y="459941"/>
                    <a:pt x="490030" y="376367"/>
                    <a:pt x="593124" y="376367"/>
                  </a:cubicBezTo>
                  <a:close/>
                  <a:moveTo>
                    <a:pt x="466365" y="263607"/>
                  </a:moveTo>
                  <a:cubicBezTo>
                    <a:pt x="353740" y="263607"/>
                    <a:pt x="262440" y="354907"/>
                    <a:pt x="262440" y="467532"/>
                  </a:cubicBezTo>
                  <a:lnTo>
                    <a:pt x="262440" y="3211530"/>
                  </a:lnTo>
                  <a:cubicBezTo>
                    <a:pt x="262440" y="3324155"/>
                    <a:pt x="353740" y="3415455"/>
                    <a:pt x="466365" y="3415455"/>
                  </a:cubicBezTo>
                  <a:lnTo>
                    <a:pt x="3352302" y="3415455"/>
                  </a:lnTo>
                  <a:cubicBezTo>
                    <a:pt x="3464927" y="3415455"/>
                    <a:pt x="3556227" y="3324155"/>
                    <a:pt x="3556227" y="3211530"/>
                  </a:cubicBezTo>
                  <a:lnTo>
                    <a:pt x="3556227" y="2945906"/>
                  </a:lnTo>
                  <a:lnTo>
                    <a:pt x="3604113" y="2945906"/>
                  </a:lnTo>
                  <a:cubicBezTo>
                    <a:pt x="3647262" y="2945906"/>
                    <a:pt x="3682241" y="2910927"/>
                    <a:pt x="3682241" y="2867778"/>
                  </a:cubicBezTo>
                  <a:lnTo>
                    <a:pt x="3682241" y="2555278"/>
                  </a:lnTo>
                  <a:cubicBezTo>
                    <a:pt x="3682241" y="2512129"/>
                    <a:pt x="3647262" y="2477150"/>
                    <a:pt x="3604113" y="2477150"/>
                  </a:cubicBezTo>
                  <a:lnTo>
                    <a:pt x="3556227" y="2477150"/>
                  </a:lnTo>
                  <a:lnTo>
                    <a:pt x="3556227" y="1181006"/>
                  </a:lnTo>
                  <a:lnTo>
                    <a:pt x="3604113" y="1181006"/>
                  </a:lnTo>
                  <a:cubicBezTo>
                    <a:pt x="3647262" y="1181006"/>
                    <a:pt x="3682241" y="1146027"/>
                    <a:pt x="3682241" y="1102878"/>
                  </a:cubicBezTo>
                  <a:lnTo>
                    <a:pt x="3682241" y="790378"/>
                  </a:lnTo>
                  <a:cubicBezTo>
                    <a:pt x="3682241" y="747229"/>
                    <a:pt x="3647262" y="712250"/>
                    <a:pt x="3604113" y="712250"/>
                  </a:cubicBezTo>
                  <a:lnTo>
                    <a:pt x="3556227" y="712250"/>
                  </a:lnTo>
                  <a:lnTo>
                    <a:pt x="3556227" y="467532"/>
                  </a:lnTo>
                  <a:cubicBezTo>
                    <a:pt x="3556227" y="354907"/>
                    <a:pt x="3464927" y="263607"/>
                    <a:pt x="3352302" y="263607"/>
                  </a:cubicBezTo>
                  <a:close/>
                  <a:moveTo>
                    <a:pt x="235370" y="0"/>
                  </a:moveTo>
                  <a:lnTo>
                    <a:pt x="3693337" y="0"/>
                  </a:lnTo>
                  <a:cubicBezTo>
                    <a:pt x="3823328" y="0"/>
                    <a:pt x="3928707" y="105379"/>
                    <a:pt x="3928707" y="235370"/>
                  </a:cubicBezTo>
                  <a:lnTo>
                    <a:pt x="3928707" y="3402502"/>
                  </a:lnTo>
                  <a:cubicBezTo>
                    <a:pt x="3928707" y="3485210"/>
                    <a:pt x="3886047" y="3557954"/>
                    <a:pt x="3821334" y="3599629"/>
                  </a:cubicBezTo>
                  <a:lnTo>
                    <a:pt x="3732546" y="3954781"/>
                  </a:lnTo>
                  <a:lnTo>
                    <a:pt x="2998166" y="3954781"/>
                  </a:lnTo>
                  <a:lnTo>
                    <a:pt x="2918939" y="3637872"/>
                  </a:lnTo>
                  <a:lnTo>
                    <a:pt x="1025164" y="3637872"/>
                  </a:lnTo>
                  <a:lnTo>
                    <a:pt x="945937" y="3954781"/>
                  </a:lnTo>
                  <a:lnTo>
                    <a:pt x="211557" y="3954781"/>
                  </a:lnTo>
                  <a:lnTo>
                    <a:pt x="125186" y="3609298"/>
                  </a:lnTo>
                  <a:cubicBezTo>
                    <a:pt x="50483" y="3570656"/>
                    <a:pt x="0" y="3492475"/>
                    <a:pt x="0" y="3402502"/>
                  </a:cubicBezTo>
                  <a:lnTo>
                    <a:pt x="0" y="235370"/>
                  </a:lnTo>
                  <a:cubicBezTo>
                    <a:pt x="0" y="105379"/>
                    <a:pt x="105379" y="0"/>
                    <a:pt x="235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5CB07C1-BE6E-406A-AB6E-734C2C1E8101}"/>
                </a:ext>
              </a:extLst>
            </p:cNvPr>
            <p:cNvSpPr/>
            <p:nvPr/>
          </p:nvSpPr>
          <p:spPr>
            <a:xfrm>
              <a:off x="9626515" y="1969444"/>
              <a:ext cx="330976" cy="339180"/>
            </a:xfrm>
            <a:custGeom>
              <a:avLst/>
              <a:gdLst/>
              <a:ahLst/>
              <a:cxnLst/>
              <a:rect l="l" t="t" r="r" b="b"/>
              <a:pathLst>
                <a:path w="3888432" h="3984815">
                  <a:moveTo>
                    <a:pt x="3131805" y="2156163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lnTo>
                    <a:pt x="2592791" y="2392416"/>
                  </a:lnTo>
                  <a:lnTo>
                    <a:pt x="3131805" y="2392416"/>
                  </a:lnTo>
                  <a:close/>
                  <a:moveTo>
                    <a:pt x="1894806" y="1447696"/>
                  </a:moveTo>
                  <a:lnTo>
                    <a:pt x="2434806" y="1447696"/>
                  </a:lnTo>
                  <a:lnTo>
                    <a:pt x="2434806" y="3067696"/>
                  </a:lnTo>
                  <a:lnTo>
                    <a:pt x="2425859" y="3067696"/>
                  </a:lnTo>
                  <a:lnTo>
                    <a:pt x="2425859" y="3458037"/>
                  </a:lnTo>
                  <a:lnTo>
                    <a:pt x="1885859" y="3458037"/>
                  </a:lnTo>
                  <a:lnTo>
                    <a:pt x="1885859" y="1462222"/>
                  </a:lnTo>
                  <a:lnTo>
                    <a:pt x="1894806" y="1467205"/>
                  </a:lnTo>
                  <a:close/>
                  <a:moveTo>
                    <a:pt x="1178927" y="1068489"/>
                  </a:moveTo>
                  <a:lnTo>
                    <a:pt x="1179306" y="1068700"/>
                  </a:lnTo>
                  <a:lnTo>
                    <a:pt x="1179306" y="1992407"/>
                  </a:lnTo>
                  <a:lnTo>
                    <a:pt x="1718927" y="199240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482407" y="680556"/>
                  </a:lnTo>
                  <a:lnTo>
                    <a:pt x="1022307" y="680556"/>
                  </a:lnTo>
                  <a:lnTo>
                    <a:pt x="1022307" y="2085638"/>
                  </a:lnTo>
                  <a:lnTo>
                    <a:pt x="1011995" y="2085638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3301860" y="259154"/>
                  </a:moveTo>
                  <a:lnTo>
                    <a:pt x="3841860" y="259154"/>
                  </a:lnTo>
                  <a:lnTo>
                    <a:pt x="3841860" y="2548347"/>
                  </a:lnTo>
                  <a:lnTo>
                    <a:pt x="3835956" y="2548347"/>
                  </a:ln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lnTo>
                    <a:pt x="3299723" y="2249687"/>
                  </a:lnTo>
                  <a:lnTo>
                    <a:pt x="3301860" y="2250877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2C0B57BA-B464-44AF-84E3-35CE5FDD7B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65361" y="4863776"/>
              <a:ext cx="330939" cy="234666"/>
            </a:xfrm>
            <a:custGeom>
              <a:avLst/>
              <a:gdLst/>
              <a:ahLst/>
              <a:cxnLst/>
              <a:rect l="l" t="t" r="r" b="b"/>
              <a:pathLst>
                <a:path w="3960000" h="2808000">
                  <a:moveTo>
                    <a:pt x="2137982" y="2165237"/>
                  </a:moveTo>
                  <a:lnTo>
                    <a:pt x="2111402" y="2204211"/>
                  </a:lnTo>
                  <a:lnTo>
                    <a:pt x="2137982" y="2204211"/>
                  </a:lnTo>
                  <a:close/>
                  <a:moveTo>
                    <a:pt x="2635730" y="2101964"/>
                  </a:moveTo>
                  <a:cubicBezTo>
                    <a:pt x="2615812" y="2101964"/>
                    <a:pt x="2599666" y="2142287"/>
                    <a:pt x="2599666" y="2192028"/>
                  </a:cubicBezTo>
                  <a:cubicBezTo>
                    <a:pt x="2599666" y="2241769"/>
                    <a:pt x="2615812" y="2282092"/>
                    <a:pt x="2635730" y="2282092"/>
                  </a:cubicBezTo>
                  <a:cubicBezTo>
                    <a:pt x="2655648" y="2282092"/>
                    <a:pt x="2671794" y="2241769"/>
                    <a:pt x="2671794" y="2192028"/>
                  </a:cubicBezTo>
                  <a:cubicBezTo>
                    <a:pt x="2671794" y="2142287"/>
                    <a:pt x="2655648" y="2101964"/>
                    <a:pt x="2635730" y="2101964"/>
                  </a:cubicBezTo>
                  <a:close/>
                  <a:moveTo>
                    <a:pt x="1280012" y="2101964"/>
                  </a:moveTo>
                  <a:cubicBezTo>
                    <a:pt x="1260094" y="2101964"/>
                    <a:pt x="1243948" y="2142287"/>
                    <a:pt x="1243948" y="2192028"/>
                  </a:cubicBezTo>
                  <a:cubicBezTo>
                    <a:pt x="1243948" y="2241769"/>
                    <a:pt x="1260094" y="2282092"/>
                    <a:pt x="1280012" y="2282092"/>
                  </a:cubicBezTo>
                  <a:cubicBezTo>
                    <a:pt x="1299930" y="2282092"/>
                    <a:pt x="1316076" y="2241769"/>
                    <a:pt x="1316076" y="2192028"/>
                  </a:cubicBezTo>
                  <a:cubicBezTo>
                    <a:pt x="1316076" y="2142287"/>
                    <a:pt x="1299930" y="2101964"/>
                    <a:pt x="1280012" y="2101964"/>
                  </a:cubicBezTo>
                  <a:close/>
                  <a:moveTo>
                    <a:pt x="2138296" y="2025749"/>
                  </a:moveTo>
                  <a:lnTo>
                    <a:pt x="2139137" y="2026323"/>
                  </a:lnTo>
                  <a:lnTo>
                    <a:pt x="2216315" y="2026323"/>
                  </a:lnTo>
                  <a:lnTo>
                    <a:pt x="2216315" y="2204211"/>
                  </a:lnTo>
                  <a:lnTo>
                    <a:pt x="2256063" y="2204211"/>
                  </a:lnTo>
                  <a:lnTo>
                    <a:pt x="2256063" y="2282544"/>
                  </a:lnTo>
                  <a:lnTo>
                    <a:pt x="2216315" y="2282544"/>
                  </a:lnTo>
                  <a:lnTo>
                    <a:pt x="2216315" y="2357732"/>
                  </a:lnTo>
                  <a:lnTo>
                    <a:pt x="2137982" y="2357732"/>
                  </a:lnTo>
                  <a:lnTo>
                    <a:pt x="2137982" y="2282544"/>
                  </a:lnTo>
                  <a:lnTo>
                    <a:pt x="2015039" y="2282544"/>
                  </a:lnTo>
                  <a:lnTo>
                    <a:pt x="2015039" y="2208059"/>
                  </a:lnTo>
                  <a:lnTo>
                    <a:pt x="2014304" y="2207558"/>
                  </a:lnTo>
                  <a:lnTo>
                    <a:pt x="2015039" y="2206481"/>
                  </a:lnTo>
                  <a:lnTo>
                    <a:pt x="2015039" y="2204211"/>
                  </a:lnTo>
                  <a:lnTo>
                    <a:pt x="2016587" y="2204211"/>
                  </a:lnTo>
                  <a:close/>
                  <a:moveTo>
                    <a:pt x="1855876" y="2017651"/>
                  </a:moveTo>
                  <a:cubicBezTo>
                    <a:pt x="1914135" y="2017257"/>
                    <a:pt x="1961791" y="2063958"/>
                    <a:pt x="1962577" y="2122214"/>
                  </a:cubicBezTo>
                  <a:cubicBezTo>
                    <a:pt x="1962954" y="2150145"/>
                    <a:pt x="1952489" y="2175712"/>
                    <a:pt x="1934995" y="2194820"/>
                  </a:cubicBezTo>
                  <a:cubicBezTo>
                    <a:pt x="1952694" y="2214184"/>
                    <a:pt x="1963194" y="2240138"/>
                    <a:pt x="1962560" y="2268406"/>
                  </a:cubicBezTo>
                  <a:cubicBezTo>
                    <a:pt x="1961260" y="2326468"/>
                    <a:pt x="1913477" y="2372672"/>
                    <a:pt x="1855404" y="2372021"/>
                  </a:cubicBezTo>
                  <a:cubicBezTo>
                    <a:pt x="1797331" y="2371371"/>
                    <a:pt x="1750595" y="2324109"/>
                    <a:pt x="1750595" y="2266032"/>
                  </a:cubicBezTo>
                  <a:lnTo>
                    <a:pt x="1826499" y="2266032"/>
                  </a:lnTo>
                  <a:cubicBezTo>
                    <a:pt x="1826499" y="2282520"/>
                    <a:pt x="1839767" y="2295938"/>
                    <a:pt x="1856254" y="2296122"/>
                  </a:cubicBezTo>
                  <a:cubicBezTo>
                    <a:pt x="1872741" y="2296307"/>
                    <a:pt x="1886306" y="2283190"/>
                    <a:pt x="1886676" y="2266706"/>
                  </a:cubicBezTo>
                  <a:cubicBezTo>
                    <a:pt x="1887039" y="2250493"/>
                    <a:pt x="1874503" y="2236962"/>
                    <a:pt x="1858407" y="2236065"/>
                  </a:cubicBezTo>
                  <a:lnTo>
                    <a:pt x="1814193" y="2236065"/>
                  </a:lnTo>
                  <a:lnTo>
                    <a:pt x="1814193" y="2152552"/>
                  </a:lnTo>
                  <a:lnTo>
                    <a:pt x="1857384" y="2152552"/>
                  </a:lnTo>
                  <a:cubicBezTo>
                    <a:pt x="1873190" y="2152141"/>
                    <a:pt x="1885741" y="2139089"/>
                    <a:pt x="1885527" y="2123254"/>
                  </a:cubicBezTo>
                  <a:cubicBezTo>
                    <a:pt x="1885313" y="2107349"/>
                    <a:pt x="1872302" y="2094598"/>
                    <a:pt x="1856396" y="2094706"/>
                  </a:cubicBezTo>
                  <a:cubicBezTo>
                    <a:pt x="1840490" y="2094813"/>
                    <a:pt x="1827652" y="2107738"/>
                    <a:pt x="1827652" y="2123644"/>
                  </a:cubicBezTo>
                  <a:lnTo>
                    <a:pt x="1750595" y="2123644"/>
                  </a:lnTo>
                  <a:cubicBezTo>
                    <a:pt x="1750595" y="2065383"/>
                    <a:pt x="1797616" y="2018044"/>
                    <a:pt x="1855876" y="2017651"/>
                  </a:cubicBezTo>
                  <a:close/>
                  <a:moveTo>
                    <a:pt x="2930344" y="2012028"/>
                  </a:moveTo>
                  <a:cubicBezTo>
                    <a:pt x="2996416" y="2014229"/>
                    <a:pt x="3045968" y="2074602"/>
                    <a:pt x="3038901" y="2136479"/>
                  </a:cubicBezTo>
                  <a:cubicBezTo>
                    <a:pt x="3029916" y="2202312"/>
                    <a:pt x="2982346" y="2231435"/>
                    <a:pt x="2939412" y="2275597"/>
                  </a:cubicBezTo>
                  <a:lnTo>
                    <a:pt x="3031192" y="2275597"/>
                  </a:lnTo>
                  <a:lnTo>
                    <a:pt x="3031192" y="2357732"/>
                  </a:lnTo>
                  <a:lnTo>
                    <a:pt x="2819358" y="2357732"/>
                  </a:lnTo>
                  <a:cubicBezTo>
                    <a:pt x="2819409" y="2335416"/>
                    <a:pt x="2820521" y="2314113"/>
                    <a:pt x="2820571" y="2291797"/>
                  </a:cubicBezTo>
                  <a:cubicBezTo>
                    <a:pt x="2870625" y="2240158"/>
                    <a:pt x="2905662" y="2213324"/>
                    <a:pt x="2965770" y="2143601"/>
                  </a:cubicBezTo>
                  <a:cubicBezTo>
                    <a:pt x="2980233" y="2116927"/>
                    <a:pt x="2957264" y="2092452"/>
                    <a:pt x="2931831" y="2093607"/>
                  </a:cubicBezTo>
                  <a:cubicBezTo>
                    <a:pt x="2910102" y="2094595"/>
                    <a:pt x="2891536" y="2110969"/>
                    <a:pt x="2889885" y="2139461"/>
                  </a:cubicBezTo>
                  <a:lnTo>
                    <a:pt x="2818945" y="2139461"/>
                  </a:lnTo>
                  <a:cubicBezTo>
                    <a:pt x="2821421" y="2064364"/>
                    <a:pt x="2869776" y="2012037"/>
                    <a:pt x="2930344" y="2012028"/>
                  </a:cubicBezTo>
                  <a:close/>
                  <a:moveTo>
                    <a:pt x="2635730" y="2012028"/>
                  </a:moveTo>
                  <a:cubicBezTo>
                    <a:pt x="2705318" y="2012028"/>
                    <a:pt x="2761730" y="2092617"/>
                    <a:pt x="2761730" y="2192028"/>
                  </a:cubicBezTo>
                  <a:cubicBezTo>
                    <a:pt x="2761730" y="2291439"/>
                    <a:pt x="2705318" y="2372028"/>
                    <a:pt x="2635730" y="2372028"/>
                  </a:cubicBezTo>
                  <a:cubicBezTo>
                    <a:pt x="2566142" y="2372028"/>
                    <a:pt x="2509730" y="2291439"/>
                    <a:pt x="2509730" y="2192028"/>
                  </a:cubicBezTo>
                  <a:cubicBezTo>
                    <a:pt x="2509730" y="2092617"/>
                    <a:pt x="2566142" y="2012028"/>
                    <a:pt x="2635730" y="2012028"/>
                  </a:cubicBezTo>
                  <a:close/>
                  <a:moveTo>
                    <a:pt x="2436237" y="2012028"/>
                  </a:moveTo>
                  <a:lnTo>
                    <a:pt x="2436206" y="2012510"/>
                  </a:lnTo>
                  <a:lnTo>
                    <a:pt x="2452515" y="2012510"/>
                  </a:lnTo>
                  <a:lnTo>
                    <a:pt x="2452515" y="2372028"/>
                  </a:lnTo>
                  <a:lnTo>
                    <a:pt x="2364870" y="2372028"/>
                  </a:lnTo>
                  <a:lnTo>
                    <a:pt x="2364870" y="2101874"/>
                  </a:lnTo>
                  <a:cubicBezTo>
                    <a:pt x="2347394" y="2108434"/>
                    <a:pt x="2328091" y="2111607"/>
                    <a:pt x="2308515" y="2111039"/>
                  </a:cubicBezTo>
                  <a:lnTo>
                    <a:pt x="2311564" y="2043892"/>
                  </a:lnTo>
                  <a:cubicBezTo>
                    <a:pt x="2321741" y="2044066"/>
                    <a:pt x="2331771" y="2042373"/>
                    <a:pt x="2340372" y="2039030"/>
                  </a:cubicBezTo>
                  <a:cubicBezTo>
                    <a:pt x="2355279" y="2033236"/>
                    <a:pt x="2364268" y="2023137"/>
                    <a:pt x="2364156" y="2012310"/>
                  </a:cubicBezTo>
                  <a:cubicBezTo>
                    <a:pt x="2388183" y="2012216"/>
                    <a:pt x="2412210" y="2012122"/>
                    <a:pt x="2436237" y="2012028"/>
                  </a:cubicBezTo>
                  <a:close/>
                  <a:moveTo>
                    <a:pt x="1574625" y="2012028"/>
                  </a:moveTo>
                  <a:cubicBezTo>
                    <a:pt x="1640698" y="2014229"/>
                    <a:pt x="1690250" y="2074602"/>
                    <a:pt x="1683183" y="2136479"/>
                  </a:cubicBezTo>
                  <a:cubicBezTo>
                    <a:pt x="1674198" y="2202312"/>
                    <a:pt x="1626628" y="2231435"/>
                    <a:pt x="1583694" y="2275597"/>
                  </a:cubicBezTo>
                  <a:lnTo>
                    <a:pt x="1675474" y="2275597"/>
                  </a:lnTo>
                  <a:lnTo>
                    <a:pt x="1675474" y="2357732"/>
                  </a:lnTo>
                  <a:lnTo>
                    <a:pt x="1463640" y="2357732"/>
                  </a:lnTo>
                  <a:cubicBezTo>
                    <a:pt x="1463691" y="2335416"/>
                    <a:pt x="1464802" y="2314113"/>
                    <a:pt x="1464853" y="2291797"/>
                  </a:cubicBezTo>
                  <a:cubicBezTo>
                    <a:pt x="1514907" y="2240158"/>
                    <a:pt x="1549943" y="2213324"/>
                    <a:pt x="1610052" y="2143601"/>
                  </a:cubicBezTo>
                  <a:cubicBezTo>
                    <a:pt x="1624515" y="2116927"/>
                    <a:pt x="1601546" y="2092452"/>
                    <a:pt x="1576112" y="2093607"/>
                  </a:cubicBezTo>
                  <a:cubicBezTo>
                    <a:pt x="1554383" y="2094595"/>
                    <a:pt x="1535817" y="2110969"/>
                    <a:pt x="1534167" y="2139461"/>
                  </a:cubicBezTo>
                  <a:lnTo>
                    <a:pt x="1463227" y="2139461"/>
                  </a:lnTo>
                  <a:cubicBezTo>
                    <a:pt x="1465703" y="2064364"/>
                    <a:pt x="1514058" y="2012037"/>
                    <a:pt x="1574625" y="2012028"/>
                  </a:cubicBezTo>
                  <a:close/>
                  <a:moveTo>
                    <a:pt x="1280012" y="2012028"/>
                  </a:moveTo>
                  <a:cubicBezTo>
                    <a:pt x="1349600" y="2012028"/>
                    <a:pt x="1406012" y="2092617"/>
                    <a:pt x="1406012" y="2192028"/>
                  </a:cubicBezTo>
                  <a:cubicBezTo>
                    <a:pt x="1406012" y="2291439"/>
                    <a:pt x="1349600" y="2372028"/>
                    <a:pt x="1280012" y="2372028"/>
                  </a:cubicBezTo>
                  <a:cubicBezTo>
                    <a:pt x="1210424" y="2372028"/>
                    <a:pt x="1154012" y="2291439"/>
                    <a:pt x="1154012" y="2192028"/>
                  </a:cubicBezTo>
                  <a:cubicBezTo>
                    <a:pt x="1154012" y="2092617"/>
                    <a:pt x="1210424" y="2012028"/>
                    <a:pt x="1280012" y="2012028"/>
                  </a:cubicBezTo>
                  <a:close/>
                  <a:moveTo>
                    <a:pt x="1080519" y="2012028"/>
                  </a:moveTo>
                  <a:lnTo>
                    <a:pt x="1080488" y="2012510"/>
                  </a:lnTo>
                  <a:lnTo>
                    <a:pt x="1096797" y="2012510"/>
                  </a:lnTo>
                  <a:lnTo>
                    <a:pt x="1096797" y="2372028"/>
                  </a:lnTo>
                  <a:lnTo>
                    <a:pt x="1009152" y="2372028"/>
                  </a:lnTo>
                  <a:lnTo>
                    <a:pt x="1009152" y="2101874"/>
                  </a:lnTo>
                  <a:cubicBezTo>
                    <a:pt x="991676" y="2108434"/>
                    <a:pt x="972373" y="2111607"/>
                    <a:pt x="952797" y="2111039"/>
                  </a:cubicBezTo>
                  <a:lnTo>
                    <a:pt x="955846" y="2043892"/>
                  </a:lnTo>
                  <a:cubicBezTo>
                    <a:pt x="966023" y="2044066"/>
                    <a:pt x="976053" y="2042373"/>
                    <a:pt x="984654" y="2039030"/>
                  </a:cubicBezTo>
                  <a:cubicBezTo>
                    <a:pt x="999561" y="2033236"/>
                    <a:pt x="1008550" y="2023137"/>
                    <a:pt x="1008438" y="2012310"/>
                  </a:cubicBezTo>
                  <a:cubicBezTo>
                    <a:pt x="1032465" y="2012216"/>
                    <a:pt x="1056492" y="2012122"/>
                    <a:pt x="1080519" y="2012028"/>
                  </a:cubicBezTo>
                  <a:close/>
                  <a:moveTo>
                    <a:pt x="3373743" y="362438"/>
                  </a:moveTo>
                  <a:lnTo>
                    <a:pt x="3553743" y="362438"/>
                  </a:lnTo>
                  <a:lnTo>
                    <a:pt x="3553743" y="2414438"/>
                  </a:lnTo>
                  <a:lnTo>
                    <a:pt x="3373743" y="2414438"/>
                  </a:lnTo>
                  <a:close/>
                  <a:moveTo>
                    <a:pt x="3129580" y="362438"/>
                  </a:moveTo>
                  <a:lnTo>
                    <a:pt x="3273580" y="362438"/>
                  </a:lnTo>
                  <a:lnTo>
                    <a:pt x="3273580" y="2414438"/>
                  </a:lnTo>
                  <a:lnTo>
                    <a:pt x="3129580" y="2414438"/>
                  </a:lnTo>
                  <a:close/>
                  <a:moveTo>
                    <a:pt x="2939411" y="362438"/>
                  </a:moveTo>
                  <a:lnTo>
                    <a:pt x="3029411" y="362438"/>
                  </a:lnTo>
                  <a:lnTo>
                    <a:pt x="3029411" y="1957238"/>
                  </a:lnTo>
                  <a:lnTo>
                    <a:pt x="2939411" y="1957238"/>
                  </a:lnTo>
                  <a:close/>
                  <a:moveTo>
                    <a:pt x="2731242" y="362438"/>
                  </a:moveTo>
                  <a:lnTo>
                    <a:pt x="2839242" y="362438"/>
                  </a:lnTo>
                  <a:lnTo>
                    <a:pt x="2839242" y="1957238"/>
                  </a:lnTo>
                  <a:lnTo>
                    <a:pt x="2731242" y="1957238"/>
                  </a:lnTo>
                  <a:close/>
                  <a:moveTo>
                    <a:pt x="2487073" y="362438"/>
                  </a:moveTo>
                  <a:lnTo>
                    <a:pt x="2631073" y="362438"/>
                  </a:lnTo>
                  <a:lnTo>
                    <a:pt x="2631073" y="1957238"/>
                  </a:lnTo>
                  <a:lnTo>
                    <a:pt x="2487073" y="1957238"/>
                  </a:lnTo>
                  <a:close/>
                  <a:moveTo>
                    <a:pt x="2296904" y="362438"/>
                  </a:moveTo>
                  <a:lnTo>
                    <a:pt x="2386904" y="362438"/>
                  </a:lnTo>
                  <a:lnTo>
                    <a:pt x="2386904" y="1957238"/>
                  </a:lnTo>
                  <a:lnTo>
                    <a:pt x="2296904" y="1957238"/>
                  </a:lnTo>
                  <a:close/>
                  <a:moveTo>
                    <a:pt x="2016735" y="362438"/>
                  </a:moveTo>
                  <a:lnTo>
                    <a:pt x="2196735" y="362438"/>
                  </a:lnTo>
                  <a:lnTo>
                    <a:pt x="2196735" y="1957238"/>
                  </a:lnTo>
                  <a:lnTo>
                    <a:pt x="2016735" y="1957238"/>
                  </a:lnTo>
                  <a:close/>
                  <a:moveTo>
                    <a:pt x="1826566" y="362438"/>
                  </a:moveTo>
                  <a:lnTo>
                    <a:pt x="1916566" y="362438"/>
                  </a:lnTo>
                  <a:lnTo>
                    <a:pt x="1916566" y="1957238"/>
                  </a:lnTo>
                  <a:lnTo>
                    <a:pt x="1826566" y="1957238"/>
                  </a:lnTo>
                  <a:close/>
                  <a:moveTo>
                    <a:pt x="1582397" y="362438"/>
                  </a:moveTo>
                  <a:lnTo>
                    <a:pt x="1726397" y="362438"/>
                  </a:lnTo>
                  <a:lnTo>
                    <a:pt x="1726397" y="1957238"/>
                  </a:lnTo>
                  <a:lnTo>
                    <a:pt x="1582397" y="1957238"/>
                  </a:lnTo>
                  <a:close/>
                  <a:moveTo>
                    <a:pt x="1302228" y="362438"/>
                  </a:moveTo>
                  <a:lnTo>
                    <a:pt x="1482228" y="362438"/>
                  </a:lnTo>
                  <a:lnTo>
                    <a:pt x="1482228" y="1957238"/>
                  </a:lnTo>
                  <a:lnTo>
                    <a:pt x="1302228" y="1957238"/>
                  </a:lnTo>
                  <a:close/>
                  <a:moveTo>
                    <a:pt x="1094059" y="362438"/>
                  </a:moveTo>
                  <a:lnTo>
                    <a:pt x="1202059" y="362438"/>
                  </a:lnTo>
                  <a:lnTo>
                    <a:pt x="1202059" y="1957238"/>
                  </a:lnTo>
                  <a:lnTo>
                    <a:pt x="1094059" y="1957238"/>
                  </a:lnTo>
                  <a:close/>
                  <a:moveTo>
                    <a:pt x="903890" y="362438"/>
                  </a:moveTo>
                  <a:lnTo>
                    <a:pt x="993890" y="362438"/>
                  </a:lnTo>
                  <a:lnTo>
                    <a:pt x="993890" y="1957238"/>
                  </a:lnTo>
                  <a:lnTo>
                    <a:pt x="903890" y="1957238"/>
                  </a:lnTo>
                  <a:close/>
                  <a:moveTo>
                    <a:pt x="623721" y="362438"/>
                  </a:moveTo>
                  <a:lnTo>
                    <a:pt x="803721" y="362438"/>
                  </a:lnTo>
                  <a:lnTo>
                    <a:pt x="803721" y="2414438"/>
                  </a:lnTo>
                  <a:lnTo>
                    <a:pt x="623721" y="2414438"/>
                  </a:lnTo>
                  <a:close/>
                  <a:moveTo>
                    <a:pt x="433552" y="362438"/>
                  </a:moveTo>
                  <a:lnTo>
                    <a:pt x="523552" y="362438"/>
                  </a:lnTo>
                  <a:lnTo>
                    <a:pt x="523552" y="2414438"/>
                  </a:lnTo>
                  <a:lnTo>
                    <a:pt x="433552" y="2414438"/>
                  </a:lnTo>
                  <a:close/>
                  <a:moveTo>
                    <a:pt x="303674" y="216000"/>
                  </a:moveTo>
                  <a:cubicBezTo>
                    <a:pt x="255253" y="216000"/>
                    <a:pt x="216000" y="255253"/>
                    <a:pt x="216000" y="303674"/>
                  </a:cubicBezTo>
                  <a:lnTo>
                    <a:pt x="216000" y="2504326"/>
                  </a:lnTo>
                  <a:cubicBezTo>
                    <a:pt x="216000" y="2552747"/>
                    <a:pt x="255253" y="2592000"/>
                    <a:pt x="303674" y="2592000"/>
                  </a:cubicBezTo>
                  <a:lnTo>
                    <a:pt x="3656326" y="2592000"/>
                  </a:lnTo>
                  <a:cubicBezTo>
                    <a:pt x="3704747" y="2592000"/>
                    <a:pt x="3744000" y="2552747"/>
                    <a:pt x="3744000" y="2504326"/>
                  </a:cubicBezTo>
                  <a:lnTo>
                    <a:pt x="3744000" y="303674"/>
                  </a:lnTo>
                  <a:cubicBezTo>
                    <a:pt x="3744000" y="255253"/>
                    <a:pt x="3704747" y="216000"/>
                    <a:pt x="3656326" y="216000"/>
                  </a:cubicBezTo>
                  <a:close/>
                  <a:moveTo>
                    <a:pt x="149021" y="0"/>
                  </a:moveTo>
                  <a:lnTo>
                    <a:pt x="3810979" y="0"/>
                  </a:lnTo>
                  <a:cubicBezTo>
                    <a:pt x="3893281" y="0"/>
                    <a:pt x="3960000" y="66719"/>
                    <a:pt x="3960000" y="149021"/>
                  </a:cubicBezTo>
                  <a:lnTo>
                    <a:pt x="3960000" y="2658979"/>
                  </a:lnTo>
                  <a:cubicBezTo>
                    <a:pt x="3960000" y="2741281"/>
                    <a:pt x="3893281" y="2808000"/>
                    <a:pt x="3810979" y="2808000"/>
                  </a:cubicBezTo>
                  <a:lnTo>
                    <a:pt x="149021" y="2808000"/>
                  </a:lnTo>
                  <a:cubicBezTo>
                    <a:pt x="66719" y="2808000"/>
                    <a:pt x="0" y="2741281"/>
                    <a:pt x="0" y="2658979"/>
                  </a:cubicBezTo>
                  <a:lnTo>
                    <a:pt x="0" y="149021"/>
                  </a:lnTo>
                  <a:cubicBezTo>
                    <a:pt x="0" y="66719"/>
                    <a:pt x="66719" y="0"/>
                    <a:pt x="149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7D2BFFAC-4745-4323-A6BF-5D92BA1E2D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8475" y="4673961"/>
              <a:ext cx="330939" cy="330692"/>
            </a:xfrm>
            <a:custGeom>
              <a:avLst/>
              <a:gdLst/>
              <a:ahLst/>
              <a:cxnLst/>
              <a:rect l="l" t="t" r="r" b="b"/>
              <a:pathLst>
                <a:path w="3971162" h="3968213">
                  <a:moveTo>
                    <a:pt x="808855" y="2815607"/>
                  </a:moveTo>
                  <a:lnTo>
                    <a:pt x="1168895" y="2815607"/>
                  </a:lnTo>
                  <a:lnTo>
                    <a:pt x="1168895" y="3175607"/>
                  </a:lnTo>
                  <a:lnTo>
                    <a:pt x="808855" y="3175607"/>
                  </a:lnTo>
                  <a:close/>
                  <a:moveTo>
                    <a:pt x="697665" y="2704397"/>
                  </a:moveTo>
                  <a:lnTo>
                    <a:pt x="697665" y="3286817"/>
                  </a:lnTo>
                  <a:lnTo>
                    <a:pt x="1280085" y="3286817"/>
                  </a:lnTo>
                  <a:lnTo>
                    <a:pt x="1280085" y="2704397"/>
                  </a:lnTo>
                  <a:close/>
                  <a:moveTo>
                    <a:pt x="537750" y="2544482"/>
                  </a:moveTo>
                  <a:lnTo>
                    <a:pt x="1440000" y="2544482"/>
                  </a:lnTo>
                  <a:lnTo>
                    <a:pt x="1440000" y="3446732"/>
                  </a:lnTo>
                  <a:lnTo>
                    <a:pt x="537750" y="3446732"/>
                  </a:lnTo>
                  <a:close/>
                  <a:moveTo>
                    <a:pt x="0" y="2528213"/>
                  </a:moveTo>
                  <a:lnTo>
                    <a:pt x="360000" y="2528213"/>
                  </a:lnTo>
                  <a:lnTo>
                    <a:pt x="360000" y="3608213"/>
                  </a:lnTo>
                  <a:lnTo>
                    <a:pt x="1440000" y="3608213"/>
                  </a:lnTo>
                  <a:lnTo>
                    <a:pt x="1440000" y="3968213"/>
                  </a:lnTo>
                  <a:lnTo>
                    <a:pt x="360000" y="3968213"/>
                  </a:lnTo>
                  <a:lnTo>
                    <a:pt x="0" y="3968213"/>
                  </a:lnTo>
                  <a:lnTo>
                    <a:pt x="0" y="3608213"/>
                  </a:lnTo>
                  <a:close/>
                  <a:moveTo>
                    <a:pt x="3605829" y="2524046"/>
                  </a:moveTo>
                  <a:lnTo>
                    <a:pt x="3965829" y="2524046"/>
                  </a:lnTo>
                  <a:lnTo>
                    <a:pt x="3965829" y="3604046"/>
                  </a:lnTo>
                  <a:lnTo>
                    <a:pt x="3965829" y="3964046"/>
                  </a:lnTo>
                  <a:lnTo>
                    <a:pt x="3605829" y="3964046"/>
                  </a:lnTo>
                  <a:lnTo>
                    <a:pt x="2525829" y="3964046"/>
                  </a:lnTo>
                  <a:lnTo>
                    <a:pt x="2525829" y="3604046"/>
                  </a:lnTo>
                  <a:lnTo>
                    <a:pt x="3605829" y="3604046"/>
                  </a:lnTo>
                  <a:close/>
                  <a:moveTo>
                    <a:pt x="1542677" y="2468095"/>
                  </a:moveTo>
                  <a:lnTo>
                    <a:pt x="1758701" y="2468095"/>
                  </a:lnTo>
                  <a:lnTo>
                    <a:pt x="1758701" y="2835684"/>
                  </a:lnTo>
                  <a:lnTo>
                    <a:pt x="1542677" y="2835684"/>
                  </a:lnTo>
                  <a:close/>
                  <a:moveTo>
                    <a:pt x="3174101" y="2437460"/>
                  </a:moveTo>
                  <a:lnTo>
                    <a:pt x="3390125" y="2437460"/>
                  </a:lnTo>
                  <a:lnTo>
                    <a:pt x="3390125" y="2663201"/>
                  </a:lnTo>
                  <a:lnTo>
                    <a:pt x="3174101" y="2663201"/>
                  </a:lnTo>
                  <a:close/>
                  <a:moveTo>
                    <a:pt x="2809842" y="2295613"/>
                  </a:moveTo>
                  <a:lnTo>
                    <a:pt x="3025866" y="2295613"/>
                  </a:lnTo>
                  <a:lnTo>
                    <a:pt x="3025866" y="2663202"/>
                  </a:lnTo>
                  <a:lnTo>
                    <a:pt x="3389097" y="2663202"/>
                  </a:lnTo>
                  <a:lnTo>
                    <a:pt x="3389097" y="2873898"/>
                  </a:lnTo>
                  <a:lnTo>
                    <a:pt x="3389097" y="2873898"/>
                  </a:lnTo>
                  <a:lnTo>
                    <a:pt x="3389097" y="3446732"/>
                  </a:lnTo>
                  <a:lnTo>
                    <a:pt x="3173073" y="3446732"/>
                  </a:lnTo>
                  <a:lnTo>
                    <a:pt x="3173073" y="2879226"/>
                  </a:lnTo>
                  <a:lnTo>
                    <a:pt x="3021508" y="2879226"/>
                  </a:lnTo>
                  <a:lnTo>
                    <a:pt x="3021508" y="2663202"/>
                  </a:lnTo>
                  <a:lnTo>
                    <a:pt x="2809842" y="2663202"/>
                  </a:lnTo>
                  <a:close/>
                  <a:moveTo>
                    <a:pt x="2093780" y="2089306"/>
                  </a:moveTo>
                  <a:lnTo>
                    <a:pt x="2309804" y="2089306"/>
                  </a:lnTo>
                  <a:lnTo>
                    <a:pt x="2309804" y="2315047"/>
                  </a:lnTo>
                  <a:lnTo>
                    <a:pt x="2093780" y="2315047"/>
                  </a:lnTo>
                  <a:close/>
                  <a:moveTo>
                    <a:pt x="2656492" y="1853849"/>
                  </a:moveTo>
                  <a:lnTo>
                    <a:pt x="2872516" y="1853849"/>
                  </a:lnTo>
                  <a:lnTo>
                    <a:pt x="2872516" y="2038657"/>
                  </a:lnTo>
                  <a:lnTo>
                    <a:pt x="2989835" y="2038657"/>
                  </a:lnTo>
                  <a:lnTo>
                    <a:pt x="2989835" y="1887092"/>
                  </a:lnTo>
                  <a:lnTo>
                    <a:pt x="3205859" y="1887092"/>
                  </a:lnTo>
                  <a:lnTo>
                    <a:pt x="3205859" y="2028940"/>
                  </a:lnTo>
                  <a:lnTo>
                    <a:pt x="3390125" y="2028940"/>
                  </a:lnTo>
                  <a:lnTo>
                    <a:pt x="3390125" y="2254681"/>
                  </a:lnTo>
                  <a:lnTo>
                    <a:pt x="3205859" y="2254681"/>
                  </a:lnTo>
                  <a:lnTo>
                    <a:pt x="3174101" y="2254681"/>
                  </a:lnTo>
                  <a:lnTo>
                    <a:pt x="3005149" y="2254681"/>
                  </a:lnTo>
                  <a:lnTo>
                    <a:pt x="2989835" y="2254681"/>
                  </a:lnTo>
                  <a:lnTo>
                    <a:pt x="2688721" y="2254681"/>
                  </a:lnTo>
                  <a:lnTo>
                    <a:pt x="2688721" y="2447179"/>
                  </a:lnTo>
                  <a:lnTo>
                    <a:pt x="2488606" y="2447179"/>
                  </a:lnTo>
                  <a:lnTo>
                    <a:pt x="2488606" y="2663841"/>
                  </a:lnTo>
                  <a:lnTo>
                    <a:pt x="2486018" y="2663841"/>
                  </a:lnTo>
                  <a:lnTo>
                    <a:pt x="2486018" y="2846997"/>
                  </a:lnTo>
                  <a:lnTo>
                    <a:pt x="2840287" y="2846997"/>
                  </a:lnTo>
                  <a:lnTo>
                    <a:pt x="2840287" y="3046907"/>
                  </a:lnTo>
                  <a:lnTo>
                    <a:pt x="3045880" y="3046907"/>
                  </a:lnTo>
                  <a:lnTo>
                    <a:pt x="3045880" y="3272648"/>
                  </a:lnTo>
                  <a:lnTo>
                    <a:pt x="2829856" y="3272648"/>
                  </a:lnTo>
                  <a:lnTo>
                    <a:pt x="2829856" y="3063021"/>
                  </a:lnTo>
                  <a:lnTo>
                    <a:pt x="2472698" y="3063021"/>
                  </a:lnTo>
                  <a:lnTo>
                    <a:pt x="2472698" y="2847499"/>
                  </a:lnTo>
                  <a:lnTo>
                    <a:pt x="2093780" y="2847499"/>
                  </a:lnTo>
                  <a:lnTo>
                    <a:pt x="2088510" y="2847499"/>
                  </a:lnTo>
                  <a:lnTo>
                    <a:pt x="1910267" y="2847499"/>
                  </a:lnTo>
                  <a:lnTo>
                    <a:pt x="1910267" y="3028023"/>
                  </a:lnTo>
                  <a:lnTo>
                    <a:pt x="2277575" y="3028023"/>
                  </a:lnTo>
                  <a:lnTo>
                    <a:pt x="2277575" y="3241488"/>
                  </a:lnTo>
                  <a:lnTo>
                    <a:pt x="2829855" y="3241488"/>
                  </a:lnTo>
                  <a:lnTo>
                    <a:pt x="2829855" y="3457512"/>
                  </a:lnTo>
                  <a:lnTo>
                    <a:pt x="2269993" y="3457512"/>
                  </a:lnTo>
                  <a:lnTo>
                    <a:pt x="2269993" y="3244047"/>
                  </a:lnTo>
                  <a:lnTo>
                    <a:pt x="2111604" y="3244047"/>
                  </a:lnTo>
                  <a:lnTo>
                    <a:pt x="2111604" y="3446733"/>
                  </a:lnTo>
                  <a:lnTo>
                    <a:pt x="1744015" y="3446733"/>
                  </a:lnTo>
                  <a:lnTo>
                    <a:pt x="1744015" y="3230709"/>
                  </a:lnTo>
                  <a:lnTo>
                    <a:pt x="1909986" y="3230709"/>
                  </a:lnTo>
                  <a:lnTo>
                    <a:pt x="1909986" y="3051709"/>
                  </a:lnTo>
                  <a:lnTo>
                    <a:pt x="1542678" y="3051709"/>
                  </a:lnTo>
                  <a:lnTo>
                    <a:pt x="1542678" y="2835685"/>
                  </a:lnTo>
                  <a:lnTo>
                    <a:pt x="1877756" y="2835685"/>
                  </a:lnTo>
                  <a:lnTo>
                    <a:pt x="1877756" y="2315047"/>
                  </a:lnTo>
                  <a:lnTo>
                    <a:pt x="2093780" y="2315047"/>
                  </a:lnTo>
                  <a:lnTo>
                    <a:pt x="2093780" y="2631475"/>
                  </a:lnTo>
                  <a:lnTo>
                    <a:pt x="2272582" y="2631475"/>
                  </a:lnTo>
                  <a:lnTo>
                    <a:pt x="2272582" y="2438100"/>
                  </a:lnTo>
                  <a:lnTo>
                    <a:pt x="2472697" y="2438100"/>
                  </a:lnTo>
                  <a:lnTo>
                    <a:pt x="2472697" y="2254681"/>
                  </a:lnTo>
                  <a:lnTo>
                    <a:pt x="2472697" y="2221438"/>
                  </a:lnTo>
                  <a:lnTo>
                    <a:pt x="2472697" y="2038657"/>
                  </a:lnTo>
                  <a:lnTo>
                    <a:pt x="2656492" y="2038657"/>
                  </a:lnTo>
                  <a:close/>
                  <a:moveTo>
                    <a:pt x="2989836" y="1667759"/>
                  </a:moveTo>
                  <a:lnTo>
                    <a:pt x="3357425" y="1667759"/>
                  </a:lnTo>
                  <a:lnTo>
                    <a:pt x="3357425" y="1883783"/>
                  </a:lnTo>
                  <a:lnTo>
                    <a:pt x="2989836" y="1883783"/>
                  </a:lnTo>
                  <a:close/>
                  <a:moveTo>
                    <a:pt x="2309586" y="1554888"/>
                  </a:moveTo>
                  <a:lnTo>
                    <a:pt x="2829824" y="1554888"/>
                  </a:lnTo>
                  <a:lnTo>
                    <a:pt x="2829824" y="1770912"/>
                  </a:lnTo>
                  <a:lnTo>
                    <a:pt x="2525643" y="1770912"/>
                  </a:lnTo>
                  <a:lnTo>
                    <a:pt x="2525643" y="1927296"/>
                  </a:lnTo>
                  <a:lnTo>
                    <a:pt x="2309619" y="1927296"/>
                  </a:lnTo>
                  <a:lnTo>
                    <a:pt x="2309619" y="1770912"/>
                  </a:lnTo>
                  <a:lnTo>
                    <a:pt x="2309586" y="1770912"/>
                  </a:lnTo>
                  <a:close/>
                  <a:moveTo>
                    <a:pt x="616397" y="1550030"/>
                  </a:moveTo>
                  <a:lnTo>
                    <a:pt x="808855" y="1550030"/>
                  </a:lnTo>
                  <a:lnTo>
                    <a:pt x="832421" y="1550030"/>
                  </a:lnTo>
                  <a:lnTo>
                    <a:pt x="1024879" y="1550030"/>
                  </a:lnTo>
                  <a:lnTo>
                    <a:pt x="1024879" y="1775771"/>
                  </a:lnTo>
                  <a:lnTo>
                    <a:pt x="832421" y="1775771"/>
                  </a:lnTo>
                  <a:lnTo>
                    <a:pt x="832421" y="2079590"/>
                  </a:lnTo>
                  <a:lnTo>
                    <a:pt x="1028931" y="2079590"/>
                  </a:lnTo>
                  <a:lnTo>
                    <a:pt x="1192537" y="2079590"/>
                  </a:lnTo>
                  <a:lnTo>
                    <a:pt x="1244955" y="2079590"/>
                  </a:lnTo>
                  <a:lnTo>
                    <a:pt x="1244955" y="2231155"/>
                  </a:lnTo>
                  <a:lnTo>
                    <a:pt x="1468668" y="2231155"/>
                  </a:lnTo>
                  <a:lnTo>
                    <a:pt x="1468668" y="2447179"/>
                  </a:lnTo>
                  <a:lnTo>
                    <a:pt x="1244955" y="2447179"/>
                  </a:lnTo>
                  <a:lnTo>
                    <a:pt x="1244955" y="2447179"/>
                  </a:lnTo>
                  <a:lnTo>
                    <a:pt x="1028931" y="2447179"/>
                  </a:lnTo>
                  <a:lnTo>
                    <a:pt x="1028931" y="2295614"/>
                  </a:lnTo>
                  <a:lnTo>
                    <a:pt x="619703" y="2295614"/>
                  </a:lnTo>
                  <a:lnTo>
                    <a:pt x="619703" y="2082482"/>
                  </a:lnTo>
                  <a:lnTo>
                    <a:pt x="616397" y="2082482"/>
                  </a:lnTo>
                  <a:close/>
                  <a:moveTo>
                    <a:pt x="1747452" y="1324289"/>
                  </a:moveTo>
                  <a:lnTo>
                    <a:pt x="1963476" y="1324289"/>
                  </a:lnTo>
                  <a:lnTo>
                    <a:pt x="1963476" y="1528779"/>
                  </a:lnTo>
                  <a:lnTo>
                    <a:pt x="2151955" y="1528779"/>
                  </a:lnTo>
                  <a:lnTo>
                    <a:pt x="2151955" y="1754520"/>
                  </a:lnTo>
                  <a:lnTo>
                    <a:pt x="1935931" y="1754520"/>
                  </a:lnTo>
                  <a:lnTo>
                    <a:pt x="1935931" y="1550030"/>
                  </a:lnTo>
                  <a:lnTo>
                    <a:pt x="1758702" y="1550030"/>
                  </a:lnTo>
                  <a:lnTo>
                    <a:pt x="1758702" y="1863566"/>
                  </a:lnTo>
                  <a:lnTo>
                    <a:pt x="2119726" y="1863566"/>
                  </a:lnTo>
                  <a:lnTo>
                    <a:pt x="2119726" y="2079590"/>
                  </a:lnTo>
                  <a:lnTo>
                    <a:pt x="1761543" y="2079590"/>
                  </a:lnTo>
                  <a:lnTo>
                    <a:pt x="1761543" y="2259540"/>
                  </a:lnTo>
                  <a:lnTo>
                    <a:pt x="1545519" y="2259540"/>
                  </a:lnTo>
                  <a:lnTo>
                    <a:pt x="1545519" y="2082482"/>
                  </a:lnTo>
                  <a:lnTo>
                    <a:pt x="1542678" y="2082482"/>
                  </a:lnTo>
                  <a:lnTo>
                    <a:pt x="1542678" y="2079589"/>
                  </a:lnTo>
                  <a:lnTo>
                    <a:pt x="1030691" y="2079589"/>
                  </a:lnTo>
                  <a:lnTo>
                    <a:pt x="1030691" y="1863565"/>
                  </a:lnTo>
                  <a:lnTo>
                    <a:pt x="1192537" y="1863565"/>
                  </a:lnTo>
                  <a:lnTo>
                    <a:pt x="1192537" y="1662900"/>
                  </a:lnTo>
                  <a:lnTo>
                    <a:pt x="1440000" y="1662900"/>
                  </a:lnTo>
                  <a:lnTo>
                    <a:pt x="1440000" y="1863565"/>
                  </a:lnTo>
                  <a:lnTo>
                    <a:pt x="1542678" y="1863565"/>
                  </a:lnTo>
                  <a:lnTo>
                    <a:pt x="1542678" y="1550030"/>
                  </a:lnTo>
                  <a:lnTo>
                    <a:pt x="1747452" y="1550030"/>
                  </a:lnTo>
                  <a:close/>
                  <a:moveTo>
                    <a:pt x="2802267" y="814725"/>
                  </a:moveTo>
                  <a:lnTo>
                    <a:pt x="3162307" y="814725"/>
                  </a:lnTo>
                  <a:lnTo>
                    <a:pt x="3162307" y="1174725"/>
                  </a:lnTo>
                  <a:lnTo>
                    <a:pt x="2802267" y="1174725"/>
                  </a:lnTo>
                  <a:close/>
                  <a:moveTo>
                    <a:pt x="884915" y="814725"/>
                  </a:moveTo>
                  <a:lnTo>
                    <a:pt x="1244955" y="814725"/>
                  </a:lnTo>
                  <a:lnTo>
                    <a:pt x="1244955" y="1174725"/>
                  </a:lnTo>
                  <a:lnTo>
                    <a:pt x="884915" y="1174725"/>
                  </a:lnTo>
                  <a:close/>
                  <a:moveTo>
                    <a:pt x="2691077" y="703515"/>
                  </a:moveTo>
                  <a:lnTo>
                    <a:pt x="2691077" y="1285935"/>
                  </a:lnTo>
                  <a:lnTo>
                    <a:pt x="3273497" y="1285935"/>
                  </a:lnTo>
                  <a:lnTo>
                    <a:pt x="3273497" y="703515"/>
                  </a:lnTo>
                  <a:close/>
                  <a:moveTo>
                    <a:pt x="773725" y="703515"/>
                  </a:moveTo>
                  <a:lnTo>
                    <a:pt x="773725" y="1285935"/>
                  </a:lnTo>
                  <a:lnTo>
                    <a:pt x="1356145" y="1285935"/>
                  </a:lnTo>
                  <a:lnTo>
                    <a:pt x="1356145" y="703515"/>
                  </a:lnTo>
                  <a:close/>
                  <a:moveTo>
                    <a:pt x="2531162" y="543600"/>
                  </a:moveTo>
                  <a:lnTo>
                    <a:pt x="3433412" y="543600"/>
                  </a:lnTo>
                  <a:lnTo>
                    <a:pt x="3433412" y="1445850"/>
                  </a:lnTo>
                  <a:lnTo>
                    <a:pt x="2531162" y="1445850"/>
                  </a:lnTo>
                  <a:close/>
                  <a:moveTo>
                    <a:pt x="613810" y="543600"/>
                  </a:moveTo>
                  <a:lnTo>
                    <a:pt x="1516060" y="543600"/>
                  </a:lnTo>
                  <a:lnTo>
                    <a:pt x="1516060" y="1445850"/>
                  </a:lnTo>
                  <a:lnTo>
                    <a:pt x="613810" y="1445850"/>
                  </a:lnTo>
                  <a:close/>
                  <a:moveTo>
                    <a:pt x="2088509" y="543244"/>
                  </a:moveTo>
                  <a:lnTo>
                    <a:pt x="2283187" y="543244"/>
                  </a:lnTo>
                  <a:lnTo>
                    <a:pt x="2283187" y="759268"/>
                  </a:lnTo>
                  <a:lnTo>
                    <a:pt x="2088509" y="759268"/>
                  </a:lnTo>
                  <a:close/>
                  <a:moveTo>
                    <a:pt x="1751276" y="543243"/>
                  </a:moveTo>
                  <a:lnTo>
                    <a:pt x="1967300" y="543243"/>
                  </a:lnTo>
                  <a:lnTo>
                    <a:pt x="1967300" y="986389"/>
                  </a:lnTo>
                  <a:lnTo>
                    <a:pt x="2119726" y="986389"/>
                  </a:lnTo>
                  <a:lnTo>
                    <a:pt x="2119726" y="986388"/>
                  </a:lnTo>
                  <a:lnTo>
                    <a:pt x="2335750" y="986388"/>
                  </a:lnTo>
                  <a:lnTo>
                    <a:pt x="2335750" y="1491348"/>
                  </a:lnTo>
                  <a:lnTo>
                    <a:pt x="2119726" y="1491348"/>
                  </a:lnTo>
                  <a:lnTo>
                    <a:pt x="2119726" y="1202413"/>
                  </a:lnTo>
                  <a:lnTo>
                    <a:pt x="1747396" y="1202413"/>
                  </a:lnTo>
                  <a:lnTo>
                    <a:pt x="1747396" y="986389"/>
                  </a:lnTo>
                  <a:lnTo>
                    <a:pt x="1751276" y="986389"/>
                  </a:lnTo>
                  <a:close/>
                  <a:moveTo>
                    <a:pt x="4409" y="5850"/>
                  </a:moveTo>
                  <a:lnTo>
                    <a:pt x="364409" y="5850"/>
                  </a:lnTo>
                  <a:lnTo>
                    <a:pt x="1444409" y="5850"/>
                  </a:lnTo>
                  <a:lnTo>
                    <a:pt x="1444409" y="365850"/>
                  </a:lnTo>
                  <a:lnTo>
                    <a:pt x="364409" y="365850"/>
                  </a:lnTo>
                  <a:lnTo>
                    <a:pt x="364409" y="1445850"/>
                  </a:lnTo>
                  <a:lnTo>
                    <a:pt x="4409" y="1445850"/>
                  </a:lnTo>
                  <a:lnTo>
                    <a:pt x="4409" y="365850"/>
                  </a:lnTo>
                  <a:close/>
                  <a:moveTo>
                    <a:pt x="2531162" y="0"/>
                  </a:moveTo>
                  <a:lnTo>
                    <a:pt x="3611162" y="0"/>
                  </a:lnTo>
                  <a:lnTo>
                    <a:pt x="3971162" y="0"/>
                  </a:lnTo>
                  <a:lnTo>
                    <a:pt x="3971162" y="360000"/>
                  </a:lnTo>
                  <a:lnTo>
                    <a:pt x="3971162" y="1440000"/>
                  </a:lnTo>
                  <a:lnTo>
                    <a:pt x="3611162" y="1440000"/>
                  </a:lnTo>
                  <a:lnTo>
                    <a:pt x="3611162" y="360000"/>
                  </a:lnTo>
                  <a:lnTo>
                    <a:pt x="2531162" y="36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9" name="Rounded Rectangle 16">
              <a:extLst>
                <a:ext uri="{FF2B5EF4-FFF2-40B4-BE49-F238E27FC236}">
                  <a16:creationId xmlns:a16="http://schemas.microsoft.com/office/drawing/2014/main" id="{B52C9B96-B6E8-4A0F-B777-A4F587CA6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99746" y="4139499"/>
              <a:ext cx="330940" cy="232884"/>
            </a:xfrm>
            <a:custGeom>
              <a:avLst/>
              <a:gdLst/>
              <a:ahLst/>
              <a:cxnLst/>
              <a:rect l="l" t="t" r="r" b="b"/>
              <a:pathLst>
                <a:path w="3888432" h="2736304">
                  <a:moveTo>
                    <a:pt x="1324542" y="1693069"/>
                  </a:moveTo>
                  <a:lnTo>
                    <a:pt x="1371242" y="1693069"/>
                  </a:lnTo>
                  <a:cubicBezTo>
                    <a:pt x="1385857" y="1693069"/>
                    <a:pt x="1397704" y="1704917"/>
                    <a:pt x="1397704" y="1719531"/>
                  </a:cubicBezTo>
                  <a:lnTo>
                    <a:pt x="1397704" y="1766231"/>
                  </a:lnTo>
                  <a:cubicBezTo>
                    <a:pt x="1397704" y="1780846"/>
                    <a:pt x="1385857" y="1792693"/>
                    <a:pt x="1371242" y="1792693"/>
                  </a:cubicBezTo>
                  <a:lnTo>
                    <a:pt x="1324542" y="1792693"/>
                  </a:lnTo>
                  <a:cubicBezTo>
                    <a:pt x="1309928" y="1792693"/>
                    <a:pt x="1298080" y="1780846"/>
                    <a:pt x="1298080" y="1766231"/>
                  </a:cubicBezTo>
                  <a:lnTo>
                    <a:pt x="1298080" y="1719531"/>
                  </a:lnTo>
                  <a:cubicBezTo>
                    <a:pt x="1298080" y="1704917"/>
                    <a:pt x="1309928" y="1693069"/>
                    <a:pt x="1324542" y="1693069"/>
                  </a:cubicBezTo>
                  <a:close/>
                  <a:moveTo>
                    <a:pt x="1174792" y="1693069"/>
                  </a:moveTo>
                  <a:lnTo>
                    <a:pt x="1221492" y="1693069"/>
                  </a:lnTo>
                  <a:cubicBezTo>
                    <a:pt x="1236107" y="1693069"/>
                    <a:pt x="1247954" y="1704917"/>
                    <a:pt x="1247954" y="1719531"/>
                  </a:cubicBezTo>
                  <a:lnTo>
                    <a:pt x="1247954" y="1766231"/>
                  </a:lnTo>
                  <a:cubicBezTo>
                    <a:pt x="1247954" y="1780846"/>
                    <a:pt x="1236107" y="1792693"/>
                    <a:pt x="1221492" y="1792693"/>
                  </a:cubicBezTo>
                  <a:lnTo>
                    <a:pt x="1174792" y="1792693"/>
                  </a:lnTo>
                  <a:cubicBezTo>
                    <a:pt x="1160178" y="1792693"/>
                    <a:pt x="1148330" y="1780846"/>
                    <a:pt x="1148330" y="1766231"/>
                  </a:cubicBezTo>
                  <a:lnTo>
                    <a:pt x="1148330" y="1719531"/>
                  </a:lnTo>
                  <a:cubicBezTo>
                    <a:pt x="1148330" y="1704917"/>
                    <a:pt x="1160178" y="1693069"/>
                    <a:pt x="1174792" y="1693069"/>
                  </a:cubicBezTo>
                  <a:close/>
                  <a:moveTo>
                    <a:pt x="1025670" y="1693069"/>
                  </a:moveTo>
                  <a:lnTo>
                    <a:pt x="1072369" y="1693069"/>
                  </a:lnTo>
                  <a:cubicBezTo>
                    <a:pt x="1086984" y="1693069"/>
                    <a:pt x="1098832" y="1704917"/>
                    <a:pt x="1098832" y="1719531"/>
                  </a:cubicBezTo>
                  <a:lnTo>
                    <a:pt x="1098832" y="1766231"/>
                  </a:lnTo>
                  <a:cubicBezTo>
                    <a:pt x="1098832" y="1780846"/>
                    <a:pt x="1086984" y="1792693"/>
                    <a:pt x="1072369" y="1792693"/>
                  </a:cubicBezTo>
                  <a:lnTo>
                    <a:pt x="1025670" y="1792693"/>
                  </a:lnTo>
                  <a:cubicBezTo>
                    <a:pt x="1011055" y="1792693"/>
                    <a:pt x="999207" y="1780846"/>
                    <a:pt x="999207" y="1766231"/>
                  </a:cubicBezTo>
                  <a:lnTo>
                    <a:pt x="999207" y="1719531"/>
                  </a:lnTo>
                  <a:cubicBezTo>
                    <a:pt x="999207" y="1704917"/>
                    <a:pt x="1011055" y="1693069"/>
                    <a:pt x="1025670" y="1693069"/>
                  </a:cubicBezTo>
                  <a:close/>
                  <a:moveTo>
                    <a:pt x="2538530" y="1609316"/>
                  </a:moveTo>
                  <a:lnTo>
                    <a:pt x="2133002" y="1939195"/>
                  </a:lnTo>
                  <a:lnTo>
                    <a:pt x="3272021" y="1939195"/>
                  </a:lnTo>
                  <a:lnTo>
                    <a:pt x="2866494" y="1609316"/>
                  </a:lnTo>
                  <a:close/>
                  <a:moveTo>
                    <a:pt x="1324542" y="1547147"/>
                  </a:moveTo>
                  <a:lnTo>
                    <a:pt x="1371242" y="1547147"/>
                  </a:lnTo>
                  <a:cubicBezTo>
                    <a:pt x="1385857" y="1547147"/>
                    <a:pt x="1397704" y="1558995"/>
                    <a:pt x="1397704" y="1573609"/>
                  </a:cubicBezTo>
                  <a:lnTo>
                    <a:pt x="1397704" y="1620309"/>
                  </a:lnTo>
                  <a:cubicBezTo>
                    <a:pt x="1397704" y="1634924"/>
                    <a:pt x="1385857" y="1646771"/>
                    <a:pt x="1371242" y="1646771"/>
                  </a:cubicBezTo>
                  <a:lnTo>
                    <a:pt x="1324542" y="1646771"/>
                  </a:lnTo>
                  <a:cubicBezTo>
                    <a:pt x="1309928" y="1646771"/>
                    <a:pt x="1298080" y="1634924"/>
                    <a:pt x="1298080" y="1620309"/>
                  </a:cubicBezTo>
                  <a:lnTo>
                    <a:pt x="1298080" y="1573609"/>
                  </a:lnTo>
                  <a:cubicBezTo>
                    <a:pt x="1298080" y="1558995"/>
                    <a:pt x="1309928" y="1547147"/>
                    <a:pt x="1324542" y="1547147"/>
                  </a:cubicBezTo>
                  <a:close/>
                  <a:moveTo>
                    <a:pt x="1174792" y="1547147"/>
                  </a:moveTo>
                  <a:lnTo>
                    <a:pt x="1221492" y="1547147"/>
                  </a:lnTo>
                  <a:cubicBezTo>
                    <a:pt x="1236107" y="1547147"/>
                    <a:pt x="1247954" y="1558995"/>
                    <a:pt x="1247954" y="1573609"/>
                  </a:cubicBezTo>
                  <a:lnTo>
                    <a:pt x="1247954" y="1620309"/>
                  </a:lnTo>
                  <a:cubicBezTo>
                    <a:pt x="1247954" y="1634924"/>
                    <a:pt x="1236107" y="1646771"/>
                    <a:pt x="1221492" y="1646771"/>
                  </a:cubicBezTo>
                  <a:lnTo>
                    <a:pt x="1174792" y="1646771"/>
                  </a:lnTo>
                  <a:cubicBezTo>
                    <a:pt x="1160178" y="1646771"/>
                    <a:pt x="1148330" y="1634924"/>
                    <a:pt x="1148330" y="1620309"/>
                  </a:cubicBezTo>
                  <a:lnTo>
                    <a:pt x="1148330" y="1573609"/>
                  </a:lnTo>
                  <a:cubicBezTo>
                    <a:pt x="1148330" y="1558995"/>
                    <a:pt x="1160178" y="1547147"/>
                    <a:pt x="1174792" y="1547147"/>
                  </a:cubicBezTo>
                  <a:close/>
                  <a:moveTo>
                    <a:pt x="1025670" y="1547147"/>
                  </a:moveTo>
                  <a:lnTo>
                    <a:pt x="1072369" y="1547147"/>
                  </a:lnTo>
                  <a:cubicBezTo>
                    <a:pt x="1086984" y="1547147"/>
                    <a:pt x="1098832" y="1558995"/>
                    <a:pt x="1098832" y="1573609"/>
                  </a:cubicBezTo>
                  <a:lnTo>
                    <a:pt x="1098832" y="1620309"/>
                  </a:lnTo>
                  <a:cubicBezTo>
                    <a:pt x="1098832" y="1634924"/>
                    <a:pt x="1086984" y="1646771"/>
                    <a:pt x="1072369" y="1646771"/>
                  </a:cubicBezTo>
                  <a:lnTo>
                    <a:pt x="1025670" y="1646771"/>
                  </a:lnTo>
                  <a:cubicBezTo>
                    <a:pt x="1011055" y="1646771"/>
                    <a:pt x="999207" y="1634924"/>
                    <a:pt x="999207" y="1620309"/>
                  </a:cubicBezTo>
                  <a:lnTo>
                    <a:pt x="999207" y="1573609"/>
                  </a:lnTo>
                  <a:cubicBezTo>
                    <a:pt x="999207" y="1558995"/>
                    <a:pt x="1011055" y="1547147"/>
                    <a:pt x="1025670" y="1547147"/>
                  </a:cubicBezTo>
                  <a:close/>
                  <a:moveTo>
                    <a:pt x="2504665" y="1505875"/>
                  </a:moveTo>
                  <a:cubicBezTo>
                    <a:pt x="2501347" y="1505875"/>
                    <a:pt x="2498657" y="1508565"/>
                    <a:pt x="2498657" y="1511883"/>
                  </a:cubicBezTo>
                  <a:lnTo>
                    <a:pt x="2498657" y="1535912"/>
                  </a:lnTo>
                  <a:cubicBezTo>
                    <a:pt x="2498657" y="1539230"/>
                    <a:pt x="2501347" y="1541920"/>
                    <a:pt x="2504665" y="1541920"/>
                  </a:cubicBezTo>
                  <a:lnTo>
                    <a:pt x="2893211" y="1541920"/>
                  </a:lnTo>
                  <a:cubicBezTo>
                    <a:pt x="2896529" y="1541920"/>
                    <a:pt x="2899219" y="1539230"/>
                    <a:pt x="2899219" y="1535912"/>
                  </a:cubicBezTo>
                  <a:lnTo>
                    <a:pt x="2899219" y="1511883"/>
                  </a:lnTo>
                  <a:cubicBezTo>
                    <a:pt x="2899219" y="1508565"/>
                    <a:pt x="2896529" y="1505875"/>
                    <a:pt x="2893211" y="1505875"/>
                  </a:cubicBezTo>
                  <a:close/>
                  <a:moveTo>
                    <a:pt x="2504665" y="1422733"/>
                  </a:moveTo>
                  <a:cubicBezTo>
                    <a:pt x="2501347" y="1422733"/>
                    <a:pt x="2498657" y="1425422"/>
                    <a:pt x="2498657" y="1428740"/>
                  </a:cubicBezTo>
                  <a:lnTo>
                    <a:pt x="2498657" y="1452770"/>
                  </a:lnTo>
                  <a:cubicBezTo>
                    <a:pt x="2498657" y="1456088"/>
                    <a:pt x="2501347" y="1458777"/>
                    <a:pt x="2504665" y="1458777"/>
                  </a:cubicBezTo>
                  <a:lnTo>
                    <a:pt x="2893211" y="1458777"/>
                  </a:lnTo>
                  <a:cubicBezTo>
                    <a:pt x="2896529" y="1458777"/>
                    <a:pt x="2899219" y="1456088"/>
                    <a:pt x="2899219" y="1452770"/>
                  </a:cubicBezTo>
                  <a:lnTo>
                    <a:pt x="2899219" y="1428740"/>
                  </a:lnTo>
                  <a:cubicBezTo>
                    <a:pt x="2899219" y="1425422"/>
                    <a:pt x="2896529" y="1422733"/>
                    <a:pt x="2893211" y="1422733"/>
                  </a:cubicBezTo>
                  <a:close/>
                  <a:moveTo>
                    <a:pt x="1324542" y="1401225"/>
                  </a:moveTo>
                  <a:lnTo>
                    <a:pt x="1371242" y="1401225"/>
                  </a:lnTo>
                  <a:cubicBezTo>
                    <a:pt x="1385857" y="1401225"/>
                    <a:pt x="1397704" y="1413073"/>
                    <a:pt x="1397704" y="1427687"/>
                  </a:cubicBezTo>
                  <a:lnTo>
                    <a:pt x="1397704" y="1474387"/>
                  </a:lnTo>
                  <a:cubicBezTo>
                    <a:pt x="1397704" y="1489001"/>
                    <a:pt x="1385857" y="1500849"/>
                    <a:pt x="1371242" y="1500849"/>
                  </a:cubicBezTo>
                  <a:lnTo>
                    <a:pt x="1324542" y="1500849"/>
                  </a:lnTo>
                  <a:cubicBezTo>
                    <a:pt x="1309928" y="1500849"/>
                    <a:pt x="1298080" y="1489001"/>
                    <a:pt x="1298080" y="1474387"/>
                  </a:cubicBezTo>
                  <a:lnTo>
                    <a:pt x="1298080" y="1427687"/>
                  </a:lnTo>
                  <a:cubicBezTo>
                    <a:pt x="1298080" y="1413073"/>
                    <a:pt x="1309928" y="1401225"/>
                    <a:pt x="1324542" y="1401225"/>
                  </a:cubicBezTo>
                  <a:close/>
                  <a:moveTo>
                    <a:pt x="1174792" y="1401225"/>
                  </a:moveTo>
                  <a:lnTo>
                    <a:pt x="1221492" y="1401225"/>
                  </a:lnTo>
                  <a:cubicBezTo>
                    <a:pt x="1236107" y="1401225"/>
                    <a:pt x="1247954" y="1413073"/>
                    <a:pt x="1247954" y="1427687"/>
                  </a:cubicBezTo>
                  <a:lnTo>
                    <a:pt x="1247954" y="1474387"/>
                  </a:lnTo>
                  <a:cubicBezTo>
                    <a:pt x="1247954" y="1489001"/>
                    <a:pt x="1236107" y="1500849"/>
                    <a:pt x="1221492" y="1500849"/>
                  </a:cubicBezTo>
                  <a:lnTo>
                    <a:pt x="1174792" y="1500849"/>
                  </a:lnTo>
                  <a:cubicBezTo>
                    <a:pt x="1160178" y="1500849"/>
                    <a:pt x="1148330" y="1489001"/>
                    <a:pt x="1148330" y="1474387"/>
                  </a:cubicBezTo>
                  <a:lnTo>
                    <a:pt x="1148330" y="1427687"/>
                  </a:lnTo>
                  <a:cubicBezTo>
                    <a:pt x="1148330" y="1413073"/>
                    <a:pt x="1160178" y="1401225"/>
                    <a:pt x="1174792" y="1401225"/>
                  </a:cubicBezTo>
                  <a:close/>
                  <a:moveTo>
                    <a:pt x="1025670" y="1401225"/>
                  </a:moveTo>
                  <a:lnTo>
                    <a:pt x="1072369" y="1401225"/>
                  </a:lnTo>
                  <a:cubicBezTo>
                    <a:pt x="1086984" y="1401225"/>
                    <a:pt x="1098832" y="1413073"/>
                    <a:pt x="1098832" y="1427687"/>
                  </a:cubicBezTo>
                  <a:lnTo>
                    <a:pt x="1098832" y="1474387"/>
                  </a:lnTo>
                  <a:cubicBezTo>
                    <a:pt x="1098832" y="1489001"/>
                    <a:pt x="1086984" y="1500849"/>
                    <a:pt x="1072369" y="1500849"/>
                  </a:cubicBezTo>
                  <a:lnTo>
                    <a:pt x="1025670" y="1500849"/>
                  </a:lnTo>
                  <a:cubicBezTo>
                    <a:pt x="1011055" y="1500849"/>
                    <a:pt x="999207" y="1489001"/>
                    <a:pt x="999207" y="1474387"/>
                  </a:cubicBezTo>
                  <a:lnTo>
                    <a:pt x="999207" y="1427687"/>
                  </a:lnTo>
                  <a:cubicBezTo>
                    <a:pt x="999207" y="1413073"/>
                    <a:pt x="1011055" y="1401225"/>
                    <a:pt x="1025670" y="1401225"/>
                  </a:cubicBezTo>
                  <a:close/>
                  <a:moveTo>
                    <a:pt x="2504665" y="1339590"/>
                  </a:moveTo>
                  <a:cubicBezTo>
                    <a:pt x="2501347" y="1339590"/>
                    <a:pt x="2498657" y="1342280"/>
                    <a:pt x="2498657" y="1345598"/>
                  </a:cubicBezTo>
                  <a:lnTo>
                    <a:pt x="2498657" y="1369628"/>
                  </a:lnTo>
                  <a:cubicBezTo>
                    <a:pt x="2498657" y="1372945"/>
                    <a:pt x="2501347" y="1375635"/>
                    <a:pt x="2504665" y="1375635"/>
                  </a:cubicBezTo>
                  <a:lnTo>
                    <a:pt x="2893211" y="1375635"/>
                  </a:lnTo>
                  <a:cubicBezTo>
                    <a:pt x="2896529" y="1375635"/>
                    <a:pt x="2899219" y="1372945"/>
                    <a:pt x="2899219" y="1369628"/>
                  </a:cubicBezTo>
                  <a:lnTo>
                    <a:pt x="2899219" y="1345598"/>
                  </a:lnTo>
                  <a:cubicBezTo>
                    <a:pt x="2899219" y="1342280"/>
                    <a:pt x="2896529" y="1339590"/>
                    <a:pt x="2893211" y="1339590"/>
                  </a:cubicBezTo>
                  <a:close/>
                  <a:moveTo>
                    <a:pt x="2088232" y="1285358"/>
                  </a:moveTo>
                  <a:lnTo>
                    <a:pt x="2088232" y="1938513"/>
                  </a:lnTo>
                  <a:lnTo>
                    <a:pt x="2504773" y="1611936"/>
                  </a:lnTo>
                  <a:close/>
                  <a:moveTo>
                    <a:pt x="3314199" y="1280118"/>
                  </a:moveTo>
                  <a:lnTo>
                    <a:pt x="2897658" y="1608841"/>
                  </a:lnTo>
                  <a:lnTo>
                    <a:pt x="3314199" y="1937564"/>
                  </a:lnTo>
                  <a:close/>
                  <a:moveTo>
                    <a:pt x="1527230" y="1221901"/>
                  </a:moveTo>
                  <a:cubicBezTo>
                    <a:pt x="1521727" y="1221901"/>
                    <a:pt x="1517267" y="1226362"/>
                    <a:pt x="1517267" y="1231864"/>
                  </a:cubicBezTo>
                  <a:lnTo>
                    <a:pt x="1517267" y="1271713"/>
                  </a:lnTo>
                  <a:cubicBezTo>
                    <a:pt x="1517267" y="1277215"/>
                    <a:pt x="1521727" y="1281676"/>
                    <a:pt x="1527230" y="1281676"/>
                  </a:cubicBezTo>
                  <a:lnTo>
                    <a:pt x="1732319" y="1281676"/>
                  </a:lnTo>
                  <a:cubicBezTo>
                    <a:pt x="1737821" y="1281676"/>
                    <a:pt x="1742281" y="1277215"/>
                    <a:pt x="1742281" y="1271713"/>
                  </a:cubicBezTo>
                  <a:lnTo>
                    <a:pt x="1742281" y="1231864"/>
                  </a:lnTo>
                  <a:cubicBezTo>
                    <a:pt x="1742281" y="1226362"/>
                    <a:pt x="1737821" y="1221901"/>
                    <a:pt x="1732319" y="1221901"/>
                  </a:cubicBezTo>
                  <a:close/>
                  <a:moveTo>
                    <a:pt x="666834" y="1221901"/>
                  </a:moveTo>
                  <a:cubicBezTo>
                    <a:pt x="661332" y="1221901"/>
                    <a:pt x="656871" y="1226362"/>
                    <a:pt x="656871" y="1231864"/>
                  </a:cubicBezTo>
                  <a:lnTo>
                    <a:pt x="656871" y="1271713"/>
                  </a:lnTo>
                  <a:cubicBezTo>
                    <a:pt x="656871" y="1277215"/>
                    <a:pt x="661332" y="1281676"/>
                    <a:pt x="666834" y="1281676"/>
                  </a:cubicBezTo>
                  <a:lnTo>
                    <a:pt x="871923" y="1281676"/>
                  </a:lnTo>
                  <a:cubicBezTo>
                    <a:pt x="877425" y="1281676"/>
                    <a:pt x="881885" y="1277215"/>
                    <a:pt x="881885" y="1271713"/>
                  </a:cubicBezTo>
                  <a:lnTo>
                    <a:pt x="881885" y="1231864"/>
                  </a:lnTo>
                  <a:cubicBezTo>
                    <a:pt x="881885" y="1226362"/>
                    <a:pt x="877425" y="1221901"/>
                    <a:pt x="871923" y="1221901"/>
                  </a:cubicBezTo>
                  <a:close/>
                  <a:moveTo>
                    <a:pt x="1052149" y="1111644"/>
                  </a:moveTo>
                  <a:cubicBezTo>
                    <a:pt x="1044919" y="1111644"/>
                    <a:pt x="1039057" y="1117506"/>
                    <a:pt x="1039057" y="1124736"/>
                  </a:cubicBezTo>
                  <a:lnTo>
                    <a:pt x="1039057" y="1168203"/>
                  </a:lnTo>
                  <a:lnTo>
                    <a:pt x="1009466" y="1168203"/>
                  </a:lnTo>
                  <a:cubicBezTo>
                    <a:pt x="969193" y="1174775"/>
                    <a:pt x="956437" y="1243393"/>
                    <a:pt x="940007" y="1277093"/>
                  </a:cubicBezTo>
                  <a:cubicBezTo>
                    <a:pt x="776268" y="1309492"/>
                    <a:pt x="775043" y="1328679"/>
                    <a:pt x="736793" y="1421744"/>
                  </a:cubicBezTo>
                  <a:lnTo>
                    <a:pt x="648072" y="1812480"/>
                  </a:lnTo>
                  <a:cubicBezTo>
                    <a:pt x="648072" y="1882463"/>
                    <a:pt x="704805" y="1939195"/>
                    <a:pt x="774788" y="1939195"/>
                  </a:cubicBezTo>
                  <a:lnTo>
                    <a:pt x="1183772" y="1939195"/>
                  </a:lnTo>
                  <a:lnTo>
                    <a:pt x="1198456" y="1939195"/>
                  </a:lnTo>
                  <a:lnTo>
                    <a:pt x="1607440" y="1939195"/>
                  </a:lnTo>
                  <a:cubicBezTo>
                    <a:pt x="1677423" y="1939195"/>
                    <a:pt x="1734156" y="1882463"/>
                    <a:pt x="1734156" y="1812480"/>
                  </a:cubicBezTo>
                  <a:lnTo>
                    <a:pt x="1645435" y="1421744"/>
                  </a:lnTo>
                  <a:cubicBezTo>
                    <a:pt x="1607185" y="1328679"/>
                    <a:pt x="1605960" y="1309492"/>
                    <a:pt x="1442221" y="1277093"/>
                  </a:cubicBezTo>
                  <a:cubicBezTo>
                    <a:pt x="1425791" y="1243393"/>
                    <a:pt x="1413035" y="1174775"/>
                    <a:pt x="1372762" y="1168203"/>
                  </a:cubicBezTo>
                  <a:lnTo>
                    <a:pt x="1357854" y="1168203"/>
                  </a:lnTo>
                  <a:lnTo>
                    <a:pt x="1357854" y="1124736"/>
                  </a:lnTo>
                  <a:cubicBezTo>
                    <a:pt x="1357854" y="1117506"/>
                    <a:pt x="1351993" y="1111644"/>
                    <a:pt x="1344762" y="1111644"/>
                  </a:cubicBezTo>
                  <a:lnTo>
                    <a:pt x="1268702" y="1111644"/>
                  </a:lnTo>
                  <a:cubicBezTo>
                    <a:pt x="1261471" y="1111644"/>
                    <a:pt x="1255610" y="1117506"/>
                    <a:pt x="1255610" y="1124736"/>
                  </a:cubicBezTo>
                  <a:lnTo>
                    <a:pt x="1255610" y="1168203"/>
                  </a:lnTo>
                  <a:lnTo>
                    <a:pt x="1198456" y="1168203"/>
                  </a:lnTo>
                  <a:lnTo>
                    <a:pt x="1183772" y="1168203"/>
                  </a:lnTo>
                  <a:lnTo>
                    <a:pt x="1141302" y="1168203"/>
                  </a:lnTo>
                  <a:lnTo>
                    <a:pt x="1141302" y="1124736"/>
                  </a:lnTo>
                  <a:cubicBezTo>
                    <a:pt x="1141302" y="1117506"/>
                    <a:pt x="1135440" y="1111644"/>
                    <a:pt x="1128210" y="1111644"/>
                  </a:cubicBezTo>
                  <a:close/>
                  <a:moveTo>
                    <a:pt x="2705133" y="840243"/>
                  </a:moveTo>
                  <a:lnTo>
                    <a:pt x="2088233" y="1255464"/>
                  </a:lnTo>
                  <a:lnTo>
                    <a:pt x="2299068" y="1414858"/>
                  </a:lnTo>
                  <a:lnTo>
                    <a:pt x="2299068" y="1228076"/>
                  </a:lnTo>
                  <a:lnTo>
                    <a:pt x="3108494" y="1228076"/>
                  </a:lnTo>
                  <a:lnTo>
                    <a:pt x="3108494" y="1416902"/>
                  </a:lnTo>
                  <a:lnTo>
                    <a:pt x="3322033" y="1255464"/>
                  </a:lnTo>
                  <a:lnTo>
                    <a:pt x="3322033" y="1255464"/>
                  </a:lnTo>
                  <a:close/>
                  <a:moveTo>
                    <a:pt x="1195706" y="835207"/>
                  </a:moveTo>
                  <a:lnTo>
                    <a:pt x="1195706" y="835221"/>
                  </a:lnTo>
                  <a:cubicBezTo>
                    <a:pt x="866618" y="834160"/>
                    <a:pt x="692194" y="969423"/>
                    <a:pt x="665970" y="1132153"/>
                  </a:cubicBezTo>
                  <a:cubicBezTo>
                    <a:pt x="665970" y="1145595"/>
                    <a:pt x="659622" y="1181725"/>
                    <a:pt x="663418" y="1194550"/>
                  </a:cubicBezTo>
                  <a:lnTo>
                    <a:pt x="878440" y="1194550"/>
                  </a:lnTo>
                  <a:cubicBezTo>
                    <a:pt x="887485" y="1007425"/>
                    <a:pt x="1085027" y="1006045"/>
                    <a:pt x="1195706" y="1007712"/>
                  </a:cubicBezTo>
                  <a:lnTo>
                    <a:pt x="1195706" y="1007714"/>
                  </a:lnTo>
                  <a:cubicBezTo>
                    <a:pt x="1195809" y="1007712"/>
                    <a:pt x="1195911" y="1007710"/>
                    <a:pt x="1196014" y="1007712"/>
                  </a:cubicBezTo>
                  <a:lnTo>
                    <a:pt x="1196322" y="1007714"/>
                  </a:lnTo>
                  <a:lnTo>
                    <a:pt x="1196322" y="1007712"/>
                  </a:lnTo>
                  <a:cubicBezTo>
                    <a:pt x="1307001" y="1006045"/>
                    <a:pt x="1504542" y="1007425"/>
                    <a:pt x="1513587" y="1194550"/>
                  </a:cubicBezTo>
                  <a:lnTo>
                    <a:pt x="1728609" y="1194550"/>
                  </a:lnTo>
                  <a:cubicBezTo>
                    <a:pt x="1732405" y="1181725"/>
                    <a:pt x="1726057" y="1145595"/>
                    <a:pt x="1726057" y="1132153"/>
                  </a:cubicBezTo>
                  <a:cubicBezTo>
                    <a:pt x="1699834" y="969423"/>
                    <a:pt x="1525410" y="834160"/>
                    <a:pt x="1196322" y="835221"/>
                  </a:cubicBezTo>
                  <a:lnTo>
                    <a:pt x="1196322" y="835207"/>
                  </a:lnTo>
                  <a:cubicBezTo>
                    <a:pt x="1196219" y="835207"/>
                    <a:pt x="1196117" y="835206"/>
                    <a:pt x="1196014" y="835214"/>
                  </a:cubicBezTo>
                  <a:close/>
                  <a:moveTo>
                    <a:pt x="713043" y="263029"/>
                  </a:moveTo>
                  <a:lnTo>
                    <a:pt x="3158596" y="263029"/>
                  </a:lnTo>
                  <a:cubicBezTo>
                    <a:pt x="3365555" y="263029"/>
                    <a:pt x="3533328" y="430802"/>
                    <a:pt x="3533328" y="637761"/>
                  </a:cubicBezTo>
                  <a:lnTo>
                    <a:pt x="3533328" y="2136642"/>
                  </a:lnTo>
                  <a:cubicBezTo>
                    <a:pt x="3533328" y="2343601"/>
                    <a:pt x="3365555" y="2511374"/>
                    <a:pt x="3158596" y="2511374"/>
                  </a:cubicBezTo>
                  <a:lnTo>
                    <a:pt x="713043" y="2511374"/>
                  </a:lnTo>
                  <a:cubicBezTo>
                    <a:pt x="506084" y="2511374"/>
                    <a:pt x="338311" y="2343601"/>
                    <a:pt x="338311" y="2136642"/>
                  </a:cubicBezTo>
                  <a:lnTo>
                    <a:pt x="338311" y="637761"/>
                  </a:lnTo>
                  <a:cubicBezTo>
                    <a:pt x="338311" y="430802"/>
                    <a:pt x="506084" y="263029"/>
                    <a:pt x="713043" y="263029"/>
                  </a:cubicBezTo>
                  <a:close/>
                  <a:moveTo>
                    <a:pt x="593824" y="142875"/>
                  </a:moveTo>
                  <a:cubicBezTo>
                    <a:pt x="365814" y="142875"/>
                    <a:pt x="180975" y="327714"/>
                    <a:pt x="180975" y="555724"/>
                  </a:cubicBezTo>
                  <a:lnTo>
                    <a:pt x="180975" y="2207068"/>
                  </a:lnTo>
                  <a:cubicBezTo>
                    <a:pt x="180975" y="2435078"/>
                    <a:pt x="365814" y="2619917"/>
                    <a:pt x="593824" y="2619917"/>
                  </a:cubicBezTo>
                  <a:lnTo>
                    <a:pt x="3288134" y="2619917"/>
                  </a:lnTo>
                  <a:cubicBezTo>
                    <a:pt x="3516144" y="2619917"/>
                    <a:pt x="3700983" y="2435078"/>
                    <a:pt x="3700983" y="2207068"/>
                  </a:cubicBezTo>
                  <a:lnTo>
                    <a:pt x="3700983" y="555724"/>
                  </a:lnTo>
                  <a:cubicBezTo>
                    <a:pt x="3700983" y="327714"/>
                    <a:pt x="3516144" y="142875"/>
                    <a:pt x="3288134" y="142875"/>
                  </a:cubicBezTo>
                  <a:close/>
                  <a:moveTo>
                    <a:pt x="456060" y="0"/>
                  </a:moveTo>
                  <a:lnTo>
                    <a:pt x="3432372" y="0"/>
                  </a:lnTo>
                  <a:cubicBezTo>
                    <a:pt x="3684247" y="0"/>
                    <a:pt x="3888432" y="204185"/>
                    <a:pt x="3888432" y="456060"/>
                  </a:cubicBezTo>
                  <a:lnTo>
                    <a:pt x="3888432" y="2280244"/>
                  </a:lnTo>
                  <a:cubicBezTo>
                    <a:pt x="3888432" y="2532119"/>
                    <a:pt x="3684247" y="2736304"/>
                    <a:pt x="3432372" y="2736304"/>
                  </a:cubicBezTo>
                  <a:lnTo>
                    <a:pt x="456060" y="2736304"/>
                  </a:lnTo>
                  <a:cubicBezTo>
                    <a:pt x="204185" y="2736304"/>
                    <a:pt x="0" y="2532119"/>
                    <a:pt x="0" y="2280244"/>
                  </a:cubicBezTo>
                  <a:lnTo>
                    <a:pt x="0" y="456060"/>
                  </a:lnTo>
                  <a:cubicBezTo>
                    <a:pt x="0" y="204185"/>
                    <a:pt x="204185" y="0"/>
                    <a:pt x="456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66C83CF2-9280-44CE-88E6-50B6B5A58C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8244" y="5398653"/>
              <a:ext cx="300703" cy="366439"/>
            </a:xfrm>
            <a:custGeom>
              <a:avLst/>
              <a:gdLst/>
              <a:ahLst/>
              <a:cxnLst/>
              <a:rect l="l" t="t" r="r" b="b"/>
              <a:pathLst>
                <a:path w="3240944" h="3949460">
                  <a:moveTo>
                    <a:pt x="2411668" y="919204"/>
                  </a:moveTo>
                  <a:cubicBezTo>
                    <a:pt x="2652037" y="921566"/>
                    <a:pt x="2997179" y="1088232"/>
                    <a:pt x="3147060" y="1333480"/>
                  </a:cubicBezTo>
                  <a:cubicBezTo>
                    <a:pt x="2837519" y="1559133"/>
                    <a:pt x="2713715" y="1818123"/>
                    <a:pt x="2716116" y="2148550"/>
                  </a:cubicBezTo>
                  <a:cubicBezTo>
                    <a:pt x="2724370" y="2506677"/>
                    <a:pt x="2937416" y="2788602"/>
                    <a:pt x="3240944" y="2908604"/>
                  </a:cubicBezTo>
                  <a:cubicBezTo>
                    <a:pt x="3111039" y="3296832"/>
                    <a:pt x="2835874" y="3920800"/>
                    <a:pt x="2360688" y="3949460"/>
                  </a:cubicBezTo>
                  <a:cubicBezTo>
                    <a:pt x="2104982" y="3948826"/>
                    <a:pt x="1887379" y="3871989"/>
                    <a:pt x="1655487" y="3790391"/>
                  </a:cubicBezTo>
                  <a:cubicBezTo>
                    <a:pt x="1465920" y="3881513"/>
                    <a:pt x="1178719" y="3984543"/>
                    <a:pt x="936764" y="3932790"/>
                  </a:cubicBezTo>
                  <a:cubicBezTo>
                    <a:pt x="634032" y="3867349"/>
                    <a:pt x="33306" y="3304229"/>
                    <a:pt x="0" y="2002921"/>
                  </a:cubicBezTo>
                  <a:cubicBezTo>
                    <a:pt x="5122" y="1625861"/>
                    <a:pt x="224231" y="988116"/>
                    <a:pt x="1004287" y="951010"/>
                  </a:cubicBezTo>
                  <a:cubicBezTo>
                    <a:pt x="1237754" y="955627"/>
                    <a:pt x="1430737" y="1013358"/>
                    <a:pt x="1654678" y="1150601"/>
                  </a:cubicBezTo>
                  <a:cubicBezTo>
                    <a:pt x="1907007" y="1025844"/>
                    <a:pt x="2042657" y="934423"/>
                    <a:pt x="2411668" y="919204"/>
                  </a:cubicBezTo>
                  <a:close/>
                  <a:moveTo>
                    <a:pt x="2423572" y="0"/>
                  </a:moveTo>
                  <a:cubicBezTo>
                    <a:pt x="2449670" y="236641"/>
                    <a:pt x="2449574" y="370890"/>
                    <a:pt x="2275646" y="605149"/>
                  </a:cubicBezTo>
                  <a:cubicBezTo>
                    <a:pt x="2098536" y="787863"/>
                    <a:pt x="1909519" y="903902"/>
                    <a:pt x="1627634" y="908022"/>
                  </a:cubicBezTo>
                  <a:cubicBezTo>
                    <a:pt x="1601565" y="662380"/>
                    <a:pt x="1689794" y="371496"/>
                    <a:pt x="1823269" y="256823"/>
                  </a:cubicBezTo>
                  <a:cubicBezTo>
                    <a:pt x="1945582" y="131527"/>
                    <a:pt x="2156003" y="39571"/>
                    <a:pt x="2423572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8">
              <a:extLst>
                <a:ext uri="{FF2B5EF4-FFF2-40B4-BE49-F238E27FC236}">
                  <a16:creationId xmlns:a16="http://schemas.microsoft.com/office/drawing/2014/main" id="{4A3EBE81-5E07-4BBC-98BC-BA89E04298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500" y="2582839"/>
              <a:ext cx="300170" cy="347427"/>
            </a:xfrm>
            <a:custGeom>
              <a:avLst/>
              <a:gdLst/>
              <a:ahLst/>
              <a:cxnLst/>
              <a:rect l="l" t="t" r="r" b="b"/>
              <a:pathLst>
                <a:path w="3319870" h="3842533">
                  <a:moveTo>
                    <a:pt x="579936" y="1296382"/>
                  </a:moveTo>
                  <a:lnTo>
                    <a:pt x="2739936" y="1296382"/>
                  </a:lnTo>
                  <a:lnTo>
                    <a:pt x="2739936" y="2796543"/>
                  </a:lnTo>
                  <a:cubicBezTo>
                    <a:pt x="2739936" y="2962250"/>
                    <a:pt x="2605604" y="3096582"/>
                    <a:pt x="2439897" y="3096582"/>
                  </a:cubicBezTo>
                  <a:lnTo>
                    <a:pt x="2272003" y="3096582"/>
                  </a:lnTo>
                  <a:lnTo>
                    <a:pt x="2272003" y="3590505"/>
                  </a:lnTo>
                  <a:cubicBezTo>
                    <a:pt x="2272003" y="3729696"/>
                    <a:pt x="2159166" y="3842533"/>
                    <a:pt x="2019975" y="3842533"/>
                  </a:cubicBezTo>
                  <a:cubicBezTo>
                    <a:pt x="1880784" y="3842533"/>
                    <a:pt x="1767947" y="3729696"/>
                    <a:pt x="1767947" y="3590505"/>
                  </a:cubicBezTo>
                  <a:lnTo>
                    <a:pt x="1767947" y="3096582"/>
                  </a:lnTo>
                  <a:lnTo>
                    <a:pt x="1492066" y="3096582"/>
                  </a:lnTo>
                  <a:lnTo>
                    <a:pt x="1492066" y="3590505"/>
                  </a:lnTo>
                  <a:cubicBezTo>
                    <a:pt x="1492066" y="3729696"/>
                    <a:pt x="1379229" y="3842533"/>
                    <a:pt x="1240038" y="3842533"/>
                  </a:cubicBezTo>
                  <a:cubicBezTo>
                    <a:pt x="1100847" y="3842533"/>
                    <a:pt x="988010" y="3729696"/>
                    <a:pt x="988010" y="3590505"/>
                  </a:cubicBezTo>
                  <a:lnTo>
                    <a:pt x="988010" y="3096582"/>
                  </a:lnTo>
                  <a:lnTo>
                    <a:pt x="879975" y="3096582"/>
                  </a:lnTo>
                  <a:cubicBezTo>
                    <a:pt x="714268" y="3096582"/>
                    <a:pt x="579936" y="2962250"/>
                    <a:pt x="579936" y="2796543"/>
                  </a:cubicBezTo>
                  <a:close/>
                  <a:moveTo>
                    <a:pt x="3067842" y="1281925"/>
                  </a:moveTo>
                  <a:cubicBezTo>
                    <a:pt x="3207033" y="1281925"/>
                    <a:pt x="3319870" y="1394762"/>
                    <a:pt x="3319870" y="1533953"/>
                  </a:cubicBezTo>
                  <a:lnTo>
                    <a:pt x="3319870" y="2505897"/>
                  </a:lnTo>
                  <a:cubicBezTo>
                    <a:pt x="3319870" y="2645088"/>
                    <a:pt x="3207033" y="2757925"/>
                    <a:pt x="3067842" y="2757925"/>
                  </a:cubicBezTo>
                  <a:cubicBezTo>
                    <a:pt x="2928651" y="2757925"/>
                    <a:pt x="2815814" y="2645088"/>
                    <a:pt x="2815814" y="2505897"/>
                  </a:cubicBezTo>
                  <a:lnTo>
                    <a:pt x="2815814" y="1533953"/>
                  </a:lnTo>
                  <a:cubicBezTo>
                    <a:pt x="2815814" y="1394762"/>
                    <a:pt x="2928651" y="1281925"/>
                    <a:pt x="3067842" y="1281925"/>
                  </a:cubicBezTo>
                  <a:close/>
                  <a:moveTo>
                    <a:pt x="252028" y="1281925"/>
                  </a:moveTo>
                  <a:cubicBezTo>
                    <a:pt x="391219" y="1281925"/>
                    <a:pt x="504056" y="1394762"/>
                    <a:pt x="504056" y="1533953"/>
                  </a:cubicBezTo>
                  <a:lnTo>
                    <a:pt x="504056" y="2505897"/>
                  </a:lnTo>
                  <a:cubicBezTo>
                    <a:pt x="504056" y="2645088"/>
                    <a:pt x="391219" y="2757925"/>
                    <a:pt x="252028" y="2757925"/>
                  </a:cubicBezTo>
                  <a:cubicBezTo>
                    <a:pt x="112837" y="2757925"/>
                    <a:pt x="0" y="2645088"/>
                    <a:pt x="0" y="2505897"/>
                  </a:cubicBezTo>
                  <a:lnTo>
                    <a:pt x="0" y="1533953"/>
                  </a:lnTo>
                  <a:cubicBezTo>
                    <a:pt x="0" y="1394762"/>
                    <a:pt x="112837" y="1281925"/>
                    <a:pt x="252028" y="1281925"/>
                  </a:cubicBezTo>
                  <a:close/>
                  <a:moveTo>
                    <a:pt x="2134062" y="558521"/>
                  </a:moveTo>
                  <a:cubicBezTo>
                    <a:pt x="2073373" y="558521"/>
                    <a:pt x="2024174" y="607720"/>
                    <a:pt x="2024174" y="668409"/>
                  </a:cubicBezTo>
                  <a:cubicBezTo>
                    <a:pt x="2024174" y="729098"/>
                    <a:pt x="2073373" y="778297"/>
                    <a:pt x="2134062" y="778297"/>
                  </a:cubicBezTo>
                  <a:cubicBezTo>
                    <a:pt x="2194751" y="778297"/>
                    <a:pt x="2243950" y="729098"/>
                    <a:pt x="2243950" y="668409"/>
                  </a:cubicBezTo>
                  <a:cubicBezTo>
                    <a:pt x="2243950" y="607720"/>
                    <a:pt x="2194751" y="558521"/>
                    <a:pt x="2134062" y="558521"/>
                  </a:cubicBezTo>
                  <a:close/>
                  <a:moveTo>
                    <a:pt x="1177409" y="558521"/>
                  </a:moveTo>
                  <a:cubicBezTo>
                    <a:pt x="1116720" y="558521"/>
                    <a:pt x="1067521" y="607720"/>
                    <a:pt x="1067521" y="668409"/>
                  </a:cubicBezTo>
                  <a:cubicBezTo>
                    <a:pt x="1067521" y="729098"/>
                    <a:pt x="1116720" y="778297"/>
                    <a:pt x="1177409" y="778297"/>
                  </a:cubicBezTo>
                  <a:cubicBezTo>
                    <a:pt x="1238098" y="778297"/>
                    <a:pt x="1287297" y="729098"/>
                    <a:pt x="1287297" y="668409"/>
                  </a:cubicBezTo>
                  <a:cubicBezTo>
                    <a:pt x="1287297" y="607720"/>
                    <a:pt x="1238098" y="558521"/>
                    <a:pt x="1177409" y="558521"/>
                  </a:cubicBezTo>
                  <a:close/>
                  <a:moveTo>
                    <a:pt x="1041854" y="0"/>
                  </a:moveTo>
                  <a:lnTo>
                    <a:pt x="1215617" y="300965"/>
                  </a:lnTo>
                  <a:cubicBezTo>
                    <a:pt x="1350827" y="238508"/>
                    <a:pt x="1501239" y="204386"/>
                    <a:pt x="1659158" y="204272"/>
                  </a:cubicBezTo>
                  <a:cubicBezTo>
                    <a:pt x="1823689" y="204153"/>
                    <a:pt x="1980124" y="240963"/>
                    <a:pt x="2119837" y="308065"/>
                  </a:cubicBezTo>
                  <a:lnTo>
                    <a:pt x="2297698" y="0"/>
                  </a:lnTo>
                  <a:lnTo>
                    <a:pt x="2391229" y="54000"/>
                  </a:lnTo>
                  <a:lnTo>
                    <a:pt x="2215205" y="358882"/>
                  </a:lnTo>
                  <a:cubicBezTo>
                    <a:pt x="2507692" y="533629"/>
                    <a:pt x="2710924" y="843756"/>
                    <a:pt x="2737127" y="1206450"/>
                  </a:cubicBezTo>
                  <a:cubicBezTo>
                    <a:pt x="2018962" y="1206967"/>
                    <a:pt x="1300797" y="1207483"/>
                    <a:pt x="582632" y="1208000"/>
                  </a:cubicBezTo>
                  <a:cubicBezTo>
                    <a:pt x="608780" y="838665"/>
                    <a:pt x="818541" y="523565"/>
                    <a:pt x="1119462" y="350420"/>
                  </a:cubicBezTo>
                  <a:lnTo>
                    <a:pt x="948323" y="5400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C0C7969F-A090-4D7D-AE69-318914512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5011" y="2518278"/>
              <a:ext cx="340001" cy="338281"/>
            </a:xfrm>
            <a:custGeom>
              <a:avLst/>
              <a:gdLst/>
              <a:ahLst/>
              <a:cxnLst/>
              <a:rect l="l" t="t" r="r" b="b"/>
              <a:pathLst>
                <a:path w="2956013" h="2941055">
                  <a:moveTo>
                    <a:pt x="2169165" y="2259549"/>
                  </a:moveTo>
                  <a:cubicBezTo>
                    <a:pt x="2305163" y="2320579"/>
                    <a:pt x="2430502" y="2400997"/>
                    <a:pt x="2542352" y="2496872"/>
                  </a:cubicBezTo>
                  <a:cubicBezTo>
                    <a:pt x="2303978" y="2744099"/>
                    <a:pt x="1979593" y="2907447"/>
                    <a:pt x="1617206" y="2939204"/>
                  </a:cubicBezTo>
                  <a:lnTo>
                    <a:pt x="1588575" y="2925411"/>
                  </a:lnTo>
                  <a:cubicBezTo>
                    <a:pt x="1835671" y="2758142"/>
                    <a:pt x="2037335" y="2529257"/>
                    <a:pt x="2169165" y="2259549"/>
                  </a:cubicBezTo>
                  <a:close/>
                  <a:moveTo>
                    <a:pt x="797309" y="2254509"/>
                  </a:moveTo>
                  <a:cubicBezTo>
                    <a:pt x="928512" y="2525684"/>
                    <a:pt x="1129977" y="2756161"/>
                    <a:pt x="1376879" y="2925229"/>
                  </a:cubicBezTo>
                  <a:cubicBezTo>
                    <a:pt x="1367940" y="2931748"/>
                    <a:pt x="1358086" y="2936536"/>
                    <a:pt x="1348086" y="2941055"/>
                  </a:cubicBezTo>
                  <a:cubicBezTo>
                    <a:pt x="981929" y="2910776"/>
                    <a:pt x="654006" y="2746454"/>
                    <a:pt x="413461" y="2497054"/>
                  </a:cubicBezTo>
                  <a:cubicBezTo>
                    <a:pt x="528278" y="2398621"/>
                    <a:pt x="657289" y="2316447"/>
                    <a:pt x="797309" y="2254509"/>
                  </a:cubicBezTo>
                  <a:close/>
                  <a:moveTo>
                    <a:pt x="1426305" y="2108791"/>
                  </a:moveTo>
                  <a:lnTo>
                    <a:pt x="1426305" y="2824067"/>
                  </a:lnTo>
                  <a:cubicBezTo>
                    <a:pt x="1203050" y="2668305"/>
                    <a:pt x="1020431" y="2458508"/>
                    <a:pt x="899682" y="2212532"/>
                  </a:cubicBezTo>
                  <a:cubicBezTo>
                    <a:pt x="1063835" y="2148883"/>
                    <a:pt x="1241204" y="2112683"/>
                    <a:pt x="1426305" y="2108791"/>
                  </a:cubicBezTo>
                  <a:close/>
                  <a:moveTo>
                    <a:pt x="1527809" y="2108695"/>
                  </a:moveTo>
                  <a:cubicBezTo>
                    <a:pt x="1717707" y="2112557"/>
                    <a:pt x="1899494" y="2150291"/>
                    <a:pt x="2067336" y="2216559"/>
                  </a:cubicBezTo>
                  <a:cubicBezTo>
                    <a:pt x="1943936" y="2466549"/>
                    <a:pt x="1756622" y="2679032"/>
                    <a:pt x="1527809" y="2835300"/>
                  </a:cubicBezTo>
                  <a:close/>
                  <a:moveTo>
                    <a:pt x="2354776" y="1530125"/>
                  </a:moveTo>
                  <a:lnTo>
                    <a:pt x="2955077" y="1530125"/>
                  </a:lnTo>
                  <a:cubicBezTo>
                    <a:pt x="2942393" y="1866074"/>
                    <a:pt x="2817414" y="2173186"/>
                    <a:pt x="2615767" y="2414127"/>
                  </a:cubicBezTo>
                  <a:cubicBezTo>
                    <a:pt x="2496453" y="2311434"/>
                    <a:pt x="2362630" y="2225327"/>
                    <a:pt x="2217376" y="2159975"/>
                  </a:cubicBezTo>
                  <a:cubicBezTo>
                    <a:pt x="2300477" y="1965771"/>
                    <a:pt x="2348521" y="1753185"/>
                    <a:pt x="2354776" y="1530125"/>
                  </a:cubicBezTo>
                  <a:close/>
                  <a:moveTo>
                    <a:pt x="1527809" y="1530125"/>
                  </a:moveTo>
                  <a:lnTo>
                    <a:pt x="2244039" y="1530125"/>
                  </a:lnTo>
                  <a:cubicBezTo>
                    <a:pt x="2237819" y="1737690"/>
                    <a:pt x="2192963" y="1935525"/>
                    <a:pt x="2115825" y="2116496"/>
                  </a:cubicBezTo>
                  <a:cubicBezTo>
                    <a:pt x="1933189" y="2043464"/>
                    <a:pt x="1735000" y="2001899"/>
                    <a:pt x="1527809" y="1997958"/>
                  </a:cubicBezTo>
                  <a:close/>
                  <a:moveTo>
                    <a:pt x="725097" y="1530125"/>
                  </a:moveTo>
                  <a:lnTo>
                    <a:pt x="1426305" y="1530125"/>
                  </a:lnTo>
                  <a:lnTo>
                    <a:pt x="1426305" y="1998054"/>
                  </a:lnTo>
                  <a:cubicBezTo>
                    <a:pt x="1224105" y="2002029"/>
                    <a:pt x="1030504" y="2041966"/>
                    <a:pt x="851699" y="2112283"/>
                  </a:cubicBezTo>
                  <a:cubicBezTo>
                    <a:pt x="775482" y="1932518"/>
                    <a:pt x="731260" y="1736112"/>
                    <a:pt x="725097" y="1530125"/>
                  </a:cubicBezTo>
                  <a:close/>
                  <a:moveTo>
                    <a:pt x="934" y="1530125"/>
                  </a:moveTo>
                  <a:lnTo>
                    <a:pt x="614360" y="1530125"/>
                  </a:lnTo>
                  <a:cubicBezTo>
                    <a:pt x="620543" y="1751166"/>
                    <a:pt x="667772" y="1961919"/>
                    <a:pt x="749235" y="2154869"/>
                  </a:cubicBezTo>
                  <a:cubicBezTo>
                    <a:pt x="599936" y="2221117"/>
                    <a:pt x="462426" y="2308980"/>
                    <a:pt x="340129" y="2414234"/>
                  </a:cubicBezTo>
                  <a:cubicBezTo>
                    <a:pt x="138582" y="2173144"/>
                    <a:pt x="13619" y="1866051"/>
                    <a:pt x="934" y="1530125"/>
                  </a:cubicBezTo>
                  <a:close/>
                  <a:moveTo>
                    <a:pt x="883886" y="768586"/>
                  </a:moveTo>
                  <a:cubicBezTo>
                    <a:pt x="1053566" y="831753"/>
                    <a:pt x="1236128" y="867407"/>
                    <a:pt x="1426305" y="871035"/>
                  </a:cubicBezTo>
                  <a:lnTo>
                    <a:pt x="1426305" y="1428622"/>
                  </a:lnTo>
                  <a:lnTo>
                    <a:pt x="724559" y="1428622"/>
                  </a:lnTo>
                  <a:cubicBezTo>
                    <a:pt x="730221" y="1192426"/>
                    <a:pt x="785872" y="968634"/>
                    <a:pt x="883886" y="768586"/>
                  </a:cubicBezTo>
                  <a:close/>
                  <a:moveTo>
                    <a:pt x="2083288" y="764501"/>
                  </a:moveTo>
                  <a:cubicBezTo>
                    <a:pt x="2182501" y="965616"/>
                    <a:pt x="2238869" y="1190833"/>
                    <a:pt x="2244577" y="1428622"/>
                  </a:cubicBezTo>
                  <a:lnTo>
                    <a:pt x="1527809" y="1428622"/>
                  </a:lnTo>
                  <a:lnTo>
                    <a:pt x="1527809" y="871130"/>
                  </a:lnTo>
                  <a:cubicBezTo>
                    <a:pt x="1722835" y="867528"/>
                    <a:pt x="1909881" y="830382"/>
                    <a:pt x="2083288" y="764501"/>
                  </a:cubicBezTo>
                  <a:close/>
                  <a:moveTo>
                    <a:pt x="375750" y="484510"/>
                  </a:moveTo>
                  <a:cubicBezTo>
                    <a:pt x="497688" y="583858"/>
                    <a:pt x="633678" y="666438"/>
                    <a:pt x="780212" y="729142"/>
                  </a:cubicBezTo>
                  <a:cubicBezTo>
                    <a:pt x="677519" y="941475"/>
                    <a:pt x="619429" y="1178562"/>
                    <a:pt x="613822" y="1428622"/>
                  </a:cubicBezTo>
                  <a:lnTo>
                    <a:pt x="0" y="1428622"/>
                  </a:lnTo>
                  <a:cubicBezTo>
                    <a:pt x="9263" y="1065848"/>
                    <a:pt x="149371" y="735691"/>
                    <a:pt x="375750" y="484510"/>
                  </a:cubicBezTo>
                  <a:close/>
                  <a:moveTo>
                    <a:pt x="2580304" y="484479"/>
                  </a:moveTo>
                  <a:cubicBezTo>
                    <a:pt x="2806628" y="735651"/>
                    <a:pt x="2946750" y="1065827"/>
                    <a:pt x="2956013" y="1428622"/>
                  </a:cubicBezTo>
                  <a:lnTo>
                    <a:pt x="2355314" y="1428622"/>
                  </a:lnTo>
                  <a:cubicBezTo>
                    <a:pt x="2349636" y="1176504"/>
                    <a:pt x="2290630" y="937573"/>
                    <a:pt x="2186241" y="724113"/>
                  </a:cubicBezTo>
                  <a:cubicBezTo>
                    <a:pt x="2328935" y="662418"/>
                    <a:pt x="2461323" y="581449"/>
                    <a:pt x="2580304" y="484479"/>
                  </a:cubicBezTo>
                  <a:close/>
                  <a:moveTo>
                    <a:pt x="1426305" y="124032"/>
                  </a:moveTo>
                  <a:lnTo>
                    <a:pt x="1426305" y="760298"/>
                  </a:lnTo>
                  <a:cubicBezTo>
                    <a:pt x="1253727" y="756791"/>
                    <a:pt x="1087879" y="724966"/>
                    <a:pt x="933247" y="668842"/>
                  </a:cubicBezTo>
                  <a:cubicBezTo>
                    <a:pt x="1054039" y="451822"/>
                    <a:pt x="1223389" y="265609"/>
                    <a:pt x="1426305" y="124032"/>
                  </a:cubicBezTo>
                  <a:close/>
                  <a:moveTo>
                    <a:pt x="1527809" y="112799"/>
                  </a:moveTo>
                  <a:cubicBezTo>
                    <a:pt x="1736145" y="255085"/>
                    <a:pt x="1910079" y="443973"/>
                    <a:pt x="2033951" y="664748"/>
                  </a:cubicBezTo>
                  <a:cubicBezTo>
                    <a:pt x="1875578" y="723616"/>
                    <a:pt x="1705238" y="756901"/>
                    <a:pt x="1527809" y="760394"/>
                  </a:cubicBezTo>
                  <a:close/>
                  <a:moveTo>
                    <a:pt x="1632157" y="1693"/>
                  </a:moveTo>
                  <a:cubicBezTo>
                    <a:pt x="1969090" y="34839"/>
                    <a:pt x="2272411" y="181752"/>
                    <a:pt x="2502559" y="404493"/>
                  </a:cubicBezTo>
                  <a:cubicBezTo>
                    <a:pt x="2392455" y="493535"/>
                    <a:pt x="2270018" y="567692"/>
                    <a:pt x="2138287" y="624414"/>
                  </a:cubicBezTo>
                  <a:cubicBezTo>
                    <a:pt x="2004803" y="382989"/>
                    <a:pt x="1815448" y="176841"/>
                    <a:pt x="1587368" y="23269"/>
                  </a:cubicBezTo>
                  <a:close/>
                  <a:moveTo>
                    <a:pt x="1333466" y="0"/>
                  </a:moveTo>
                  <a:lnTo>
                    <a:pt x="1376468" y="23177"/>
                  </a:lnTo>
                  <a:cubicBezTo>
                    <a:pt x="1149236" y="178863"/>
                    <a:pt x="960516" y="386575"/>
                    <a:pt x="827965" y="629347"/>
                  </a:cubicBezTo>
                  <a:cubicBezTo>
                    <a:pt x="692459" y="571593"/>
                    <a:pt x="566467" y="495851"/>
                    <a:pt x="453430" y="404475"/>
                  </a:cubicBezTo>
                  <a:cubicBezTo>
                    <a:pt x="685742" y="179438"/>
                    <a:pt x="992667" y="31629"/>
                    <a:pt x="1333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6B9186B4-3CAE-4B1B-9EE5-82556E22D24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45251" y="2251006"/>
              <a:ext cx="441966" cy="281210"/>
            </a:xfrm>
            <a:custGeom>
              <a:avLst/>
              <a:gdLst/>
              <a:ahLst/>
              <a:cxnLst/>
              <a:rect l="l" t="t" r="r" b="b"/>
              <a:pathLst>
                <a:path w="3980365" h="2532594">
                  <a:moveTo>
                    <a:pt x="1988360" y="58973"/>
                  </a:moveTo>
                  <a:cubicBezTo>
                    <a:pt x="1988306" y="58975"/>
                    <a:pt x="1988252" y="58977"/>
                    <a:pt x="1988199" y="58995"/>
                  </a:cubicBezTo>
                  <a:cubicBezTo>
                    <a:pt x="1988145" y="58977"/>
                    <a:pt x="1988091" y="58975"/>
                    <a:pt x="1988037" y="58973"/>
                  </a:cubicBezTo>
                  <a:lnTo>
                    <a:pt x="1988037" y="59017"/>
                  </a:lnTo>
                  <a:cubicBezTo>
                    <a:pt x="1574406" y="74019"/>
                    <a:pt x="1375335" y="406725"/>
                    <a:pt x="1370318" y="708381"/>
                  </a:cubicBezTo>
                  <a:cubicBezTo>
                    <a:pt x="1362506" y="1089140"/>
                    <a:pt x="1497435" y="1312904"/>
                    <a:pt x="1568575" y="1407072"/>
                  </a:cubicBezTo>
                  <a:cubicBezTo>
                    <a:pt x="1631785" y="1490670"/>
                    <a:pt x="1727890" y="1649476"/>
                    <a:pt x="1617443" y="1704159"/>
                  </a:cubicBezTo>
                  <a:cubicBezTo>
                    <a:pt x="1318592" y="1846636"/>
                    <a:pt x="1062028" y="1946829"/>
                    <a:pt x="927030" y="2049664"/>
                  </a:cubicBezTo>
                  <a:cubicBezTo>
                    <a:pt x="705669" y="2234426"/>
                    <a:pt x="740656" y="2445615"/>
                    <a:pt x="754501" y="2532594"/>
                  </a:cubicBezTo>
                  <a:lnTo>
                    <a:pt x="1988199" y="2531551"/>
                  </a:lnTo>
                  <a:lnTo>
                    <a:pt x="3221896" y="2532594"/>
                  </a:lnTo>
                  <a:cubicBezTo>
                    <a:pt x="3235741" y="2445615"/>
                    <a:pt x="3270728" y="2234426"/>
                    <a:pt x="3049367" y="2049664"/>
                  </a:cubicBezTo>
                  <a:cubicBezTo>
                    <a:pt x="2914369" y="1946829"/>
                    <a:pt x="2657805" y="1846636"/>
                    <a:pt x="2358954" y="1704159"/>
                  </a:cubicBezTo>
                  <a:cubicBezTo>
                    <a:pt x="2248507" y="1649476"/>
                    <a:pt x="2344612" y="1490670"/>
                    <a:pt x="2407822" y="1407072"/>
                  </a:cubicBezTo>
                  <a:cubicBezTo>
                    <a:pt x="2478962" y="1312904"/>
                    <a:pt x="2613891" y="1089140"/>
                    <a:pt x="2606079" y="708381"/>
                  </a:cubicBezTo>
                  <a:cubicBezTo>
                    <a:pt x="2601062" y="406725"/>
                    <a:pt x="2401991" y="74019"/>
                    <a:pt x="1988360" y="59017"/>
                  </a:cubicBezTo>
                  <a:close/>
                  <a:moveTo>
                    <a:pt x="1093515" y="0"/>
                  </a:moveTo>
                  <a:cubicBezTo>
                    <a:pt x="736613" y="12826"/>
                    <a:pt x="553627" y="327881"/>
                    <a:pt x="549299" y="588096"/>
                  </a:cubicBezTo>
                  <a:cubicBezTo>
                    <a:pt x="542562" y="916461"/>
                    <a:pt x="658924" y="1109434"/>
                    <a:pt x="720275" y="1190644"/>
                  </a:cubicBezTo>
                  <a:cubicBezTo>
                    <a:pt x="774787" y="1262738"/>
                    <a:pt x="857667" y="1399692"/>
                    <a:pt x="762418" y="1446850"/>
                  </a:cubicBezTo>
                  <a:cubicBezTo>
                    <a:pt x="504691" y="1569722"/>
                    <a:pt x="283431" y="1656128"/>
                    <a:pt x="167010" y="1744812"/>
                  </a:cubicBezTo>
                  <a:cubicBezTo>
                    <a:pt x="-23891" y="1904150"/>
                    <a:pt x="672" y="2013351"/>
                    <a:pt x="1392" y="2161289"/>
                  </a:cubicBezTo>
                  <a:cubicBezTo>
                    <a:pt x="356083" y="2160989"/>
                    <a:pt x="261990" y="2166300"/>
                    <a:pt x="616681" y="2166000"/>
                  </a:cubicBezTo>
                  <a:cubicBezTo>
                    <a:pt x="794788" y="1846239"/>
                    <a:pt x="1045824" y="1778915"/>
                    <a:pt x="1453932" y="1593789"/>
                  </a:cubicBezTo>
                  <a:cubicBezTo>
                    <a:pt x="1171572" y="1115084"/>
                    <a:pt x="1046285" y="714919"/>
                    <a:pt x="1414663" y="124017"/>
                  </a:cubicBezTo>
                  <a:cubicBezTo>
                    <a:pt x="1309485" y="41539"/>
                    <a:pt x="1305280" y="26381"/>
                    <a:pt x="1093515" y="0"/>
                  </a:cubicBezTo>
                  <a:close/>
                  <a:moveTo>
                    <a:pt x="2886850" y="0"/>
                  </a:moveTo>
                  <a:cubicBezTo>
                    <a:pt x="2675085" y="26381"/>
                    <a:pt x="2670880" y="41539"/>
                    <a:pt x="2565702" y="124017"/>
                  </a:cubicBezTo>
                  <a:cubicBezTo>
                    <a:pt x="2934080" y="714919"/>
                    <a:pt x="2808793" y="1115084"/>
                    <a:pt x="2526433" y="1593789"/>
                  </a:cubicBezTo>
                  <a:cubicBezTo>
                    <a:pt x="2934542" y="1778915"/>
                    <a:pt x="3185577" y="1846239"/>
                    <a:pt x="3363685" y="2166000"/>
                  </a:cubicBezTo>
                  <a:cubicBezTo>
                    <a:pt x="3718376" y="2166300"/>
                    <a:pt x="3624282" y="2160989"/>
                    <a:pt x="3978973" y="2161289"/>
                  </a:cubicBezTo>
                  <a:cubicBezTo>
                    <a:pt x="3979693" y="2013351"/>
                    <a:pt x="4004256" y="1904150"/>
                    <a:pt x="3813355" y="1744812"/>
                  </a:cubicBezTo>
                  <a:cubicBezTo>
                    <a:pt x="3696934" y="1656128"/>
                    <a:pt x="3475674" y="1569722"/>
                    <a:pt x="3217947" y="1446850"/>
                  </a:cubicBezTo>
                  <a:cubicBezTo>
                    <a:pt x="3122698" y="1399692"/>
                    <a:pt x="3205579" y="1262738"/>
                    <a:pt x="3260090" y="1190644"/>
                  </a:cubicBezTo>
                  <a:cubicBezTo>
                    <a:pt x="3321441" y="1109434"/>
                    <a:pt x="3437803" y="916461"/>
                    <a:pt x="3431066" y="588096"/>
                  </a:cubicBezTo>
                  <a:cubicBezTo>
                    <a:pt x="3426739" y="327881"/>
                    <a:pt x="3243752" y="12826"/>
                    <a:pt x="2886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1AE4B125-6999-45DF-B3C8-56A855BA5E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273" y="3365017"/>
              <a:ext cx="357359" cy="364685"/>
            </a:xfrm>
            <a:custGeom>
              <a:avLst/>
              <a:gdLst/>
              <a:ahLst/>
              <a:cxnLst/>
              <a:rect l="l" t="t" r="r" b="b"/>
              <a:pathLst>
                <a:path w="3860876" h="3940019">
                  <a:moveTo>
                    <a:pt x="3248876" y="1942264"/>
                  </a:moveTo>
                  <a:lnTo>
                    <a:pt x="3860876" y="1942264"/>
                  </a:lnTo>
                  <a:lnTo>
                    <a:pt x="3860876" y="2090815"/>
                  </a:lnTo>
                  <a:lnTo>
                    <a:pt x="3859023" y="2090815"/>
                  </a:lnTo>
                  <a:cubicBezTo>
                    <a:pt x="3817225" y="2949620"/>
                    <a:pt x="3215273" y="3679864"/>
                    <a:pt x="2378197" y="3884304"/>
                  </a:cubicBezTo>
                  <a:cubicBezTo>
                    <a:pt x="2219818" y="3922985"/>
                    <a:pt x="2060231" y="3941082"/>
                    <a:pt x="1902626" y="3939971"/>
                  </a:cubicBezTo>
                  <a:cubicBezTo>
                    <a:pt x="1286982" y="3935631"/>
                    <a:pt x="701577" y="3638194"/>
                    <a:pt x="337583" y="3128887"/>
                  </a:cubicBezTo>
                  <a:lnTo>
                    <a:pt x="30667" y="3435803"/>
                  </a:lnTo>
                  <a:lnTo>
                    <a:pt x="30667" y="2342045"/>
                  </a:lnTo>
                  <a:lnTo>
                    <a:pt x="1124425" y="2342045"/>
                  </a:lnTo>
                  <a:lnTo>
                    <a:pt x="781340" y="2685130"/>
                  </a:lnTo>
                  <a:cubicBezTo>
                    <a:pt x="1079782" y="3180935"/>
                    <a:pt x="1667379" y="3425841"/>
                    <a:pt x="2232517" y="3287817"/>
                  </a:cubicBezTo>
                  <a:cubicBezTo>
                    <a:pt x="2810639" y="3146622"/>
                    <a:pt x="3224897" y="2638979"/>
                    <a:pt x="3247291" y="2044286"/>
                  </a:cubicBezTo>
                  <a:lnTo>
                    <a:pt x="3248876" y="2044345"/>
                  </a:lnTo>
                  <a:close/>
                  <a:moveTo>
                    <a:pt x="1958249" y="48"/>
                  </a:moveTo>
                  <a:cubicBezTo>
                    <a:pt x="2573893" y="4388"/>
                    <a:pt x="3159298" y="301825"/>
                    <a:pt x="3523293" y="811132"/>
                  </a:cubicBezTo>
                  <a:lnTo>
                    <a:pt x="3830209" y="504216"/>
                  </a:lnTo>
                  <a:lnTo>
                    <a:pt x="3830209" y="1597974"/>
                  </a:lnTo>
                  <a:lnTo>
                    <a:pt x="2736450" y="1597974"/>
                  </a:lnTo>
                  <a:lnTo>
                    <a:pt x="3079535" y="1254889"/>
                  </a:lnTo>
                  <a:cubicBezTo>
                    <a:pt x="2781093" y="759084"/>
                    <a:pt x="2193496" y="514178"/>
                    <a:pt x="1628358" y="652202"/>
                  </a:cubicBezTo>
                  <a:cubicBezTo>
                    <a:pt x="1050236" y="793397"/>
                    <a:pt x="635978" y="1301040"/>
                    <a:pt x="613584" y="1895733"/>
                  </a:cubicBezTo>
                  <a:lnTo>
                    <a:pt x="612000" y="1895674"/>
                  </a:lnTo>
                  <a:lnTo>
                    <a:pt x="612000" y="1985958"/>
                  </a:lnTo>
                  <a:lnTo>
                    <a:pt x="0" y="1985958"/>
                  </a:lnTo>
                  <a:lnTo>
                    <a:pt x="0" y="1837407"/>
                  </a:lnTo>
                  <a:lnTo>
                    <a:pt x="2787" y="1837407"/>
                  </a:lnTo>
                  <a:cubicBezTo>
                    <a:pt x="49183" y="983705"/>
                    <a:pt x="649445" y="259216"/>
                    <a:pt x="1482678" y="55715"/>
                  </a:cubicBezTo>
                  <a:cubicBezTo>
                    <a:pt x="1641057" y="17034"/>
                    <a:pt x="1800644" y="-1063"/>
                    <a:pt x="1958249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자유형: 도형 16">
              <a:extLst>
                <a:ext uri="{FF2B5EF4-FFF2-40B4-BE49-F238E27FC236}">
                  <a16:creationId xmlns:a16="http://schemas.microsoft.com/office/drawing/2014/main" id="{A1F6F3B5-823E-442B-809C-F7DFF41F2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28038" y="5418963"/>
              <a:ext cx="353455" cy="397548"/>
            </a:xfrm>
            <a:custGeom>
              <a:avLst/>
              <a:gdLst>
                <a:gd name="connsiteX0" fmla="*/ 1376433 w 2765122"/>
                <a:gd name="connsiteY0" fmla="*/ 2257187 h 3110058"/>
                <a:gd name="connsiteX1" fmla="*/ 1145400 w 2765122"/>
                <a:gd name="connsiteY1" fmla="*/ 2354829 h 3110058"/>
                <a:gd name="connsiteX2" fmla="*/ 1036105 w 2765122"/>
                <a:gd name="connsiteY2" fmla="*/ 2389775 h 3110058"/>
                <a:gd name="connsiteX3" fmla="*/ 1040146 w 2765122"/>
                <a:gd name="connsiteY3" fmla="*/ 2406930 h 3110058"/>
                <a:gd name="connsiteX4" fmla="*/ 1382560 w 2765122"/>
                <a:gd name="connsiteY4" fmla="*/ 2894301 h 3110058"/>
                <a:gd name="connsiteX5" fmla="*/ 1724974 w 2765122"/>
                <a:gd name="connsiteY5" fmla="*/ 2406930 h 3110058"/>
                <a:gd name="connsiteX6" fmla="*/ 1726723 w 2765122"/>
                <a:gd name="connsiteY6" fmla="*/ 2399874 h 3110058"/>
                <a:gd name="connsiteX7" fmla="*/ 1605728 w 2765122"/>
                <a:gd name="connsiteY7" fmla="*/ 2358846 h 3110058"/>
                <a:gd name="connsiteX8" fmla="*/ 1795887 w 2765122"/>
                <a:gd name="connsiteY8" fmla="*/ 2033026 h 3110058"/>
                <a:gd name="connsiteX9" fmla="*/ 1694075 w 2765122"/>
                <a:gd name="connsiteY9" fmla="*/ 2094586 h 3110058"/>
                <a:gd name="connsiteX10" fmla="*/ 1578650 w 2765122"/>
                <a:gd name="connsiteY10" fmla="*/ 2155153 h 3110058"/>
                <a:gd name="connsiteX11" fmla="*/ 1618821 w 2765122"/>
                <a:gd name="connsiteY11" fmla="*/ 2173994 h 3110058"/>
                <a:gd name="connsiteX12" fmla="*/ 1763952 w 2765122"/>
                <a:gd name="connsiteY12" fmla="*/ 2229138 h 3110058"/>
                <a:gd name="connsiteX13" fmla="*/ 1791432 w 2765122"/>
                <a:gd name="connsiteY13" fmla="*/ 2076334 h 3110058"/>
                <a:gd name="connsiteX14" fmla="*/ 969005 w 2765122"/>
                <a:gd name="connsiteY14" fmla="*/ 2030800 h 3110058"/>
                <a:gd name="connsiteX15" fmla="*/ 973688 w 2765122"/>
                <a:gd name="connsiteY15" fmla="*/ 2076334 h 3110058"/>
                <a:gd name="connsiteX16" fmla="*/ 997942 w 2765122"/>
                <a:gd name="connsiteY16" fmla="*/ 2219324 h 3110058"/>
                <a:gd name="connsiteX17" fmla="*/ 1135534 w 2765122"/>
                <a:gd name="connsiteY17" fmla="*/ 2169774 h 3110058"/>
                <a:gd name="connsiteX18" fmla="*/ 1176026 w 2765122"/>
                <a:gd name="connsiteY18" fmla="*/ 2151638 h 3110058"/>
                <a:gd name="connsiteX19" fmla="*/ 1061678 w 2765122"/>
                <a:gd name="connsiteY19" fmla="*/ 2089068 h 3110058"/>
                <a:gd name="connsiteX20" fmla="*/ 2270995 w 2765122"/>
                <a:gd name="connsiteY20" fmla="*/ 1682607 h 3110058"/>
                <a:gd name="connsiteX21" fmla="*/ 2193789 w 2765122"/>
                <a:gd name="connsiteY21" fmla="*/ 1749541 h 3110058"/>
                <a:gd name="connsiteX22" fmla="*/ 2080535 w 2765122"/>
                <a:gd name="connsiteY22" fmla="*/ 1839120 h 3110058"/>
                <a:gd name="connsiteX23" fmla="*/ 1988274 w 2765122"/>
                <a:gd name="connsiteY23" fmla="*/ 1905861 h 3110058"/>
                <a:gd name="connsiteX24" fmla="*/ 1956628 w 2765122"/>
                <a:gd name="connsiteY24" fmla="*/ 2160317 h 3110058"/>
                <a:gd name="connsiteX25" fmla="*/ 1929983 w 2765122"/>
                <a:gd name="connsiteY25" fmla="*/ 2282840 h 3110058"/>
                <a:gd name="connsiteX26" fmla="*/ 2032699 w 2765122"/>
                <a:gd name="connsiteY26" fmla="*/ 2311732 h 3110058"/>
                <a:gd name="connsiteX27" fmla="*/ 2530541 w 2765122"/>
                <a:gd name="connsiteY27" fmla="*/ 2244806 h 3110058"/>
                <a:gd name="connsiteX28" fmla="*/ 2289139 w 2765122"/>
                <a:gd name="connsiteY28" fmla="*/ 1700285 h 3110058"/>
                <a:gd name="connsiteX29" fmla="*/ 491768 w 2765122"/>
                <a:gd name="connsiteY29" fmla="*/ 1666932 h 3110058"/>
                <a:gd name="connsiteX30" fmla="*/ 473585 w 2765122"/>
                <a:gd name="connsiteY30" fmla="*/ 1684439 h 3110058"/>
                <a:gd name="connsiteX31" fmla="*/ 222717 w 2765122"/>
                <a:gd name="connsiteY31" fmla="*/ 2224664 h 3110058"/>
                <a:gd name="connsiteX32" fmla="*/ 719315 w 2765122"/>
                <a:gd name="connsiteY32" fmla="*/ 2300269 h 3110058"/>
                <a:gd name="connsiteX33" fmla="*/ 831176 w 2765122"/>
                <a:gd name="connsiteY33" fmla="*/ 2270901 h 3110058"/>
                <a:gd name="connsiteX34" fmla="*/ 808495 w 2765122"/>
                <a:gd name="connsiteY34" fmla="*/ 2160317 h 3110058"/>
                <a:gd name="connsiteX35" fmla="*/ 776012 w 2765122"/>
                <a:gd name="connsiteY35" fmla="*/ 1899134 h 3110058"/>
                <a:gd name="connsiteX36" fmla="*/ 679735 w 2765122"/>
                <a:gd name="connsiteY36" fmla="*/ 1826895 h 3110058"/>
                <a:gd name="connsiteX37" fmla="*/ 502637 w 2765122"/>
                <a:gd name="connsiteY37" fmla="*/ 1677612 h 3110058"/>
                <a:gd name="connsiteX38" fmla="*/ 2001099 w 2765122"/>
                <a:gd name="connsiteY38" fmla="*/ 1443878 h 3110058"/>
                <a:gd name="connsiteX39" fmla="*/ 2005588 w 2765122"/>
                <a:gd name="connsiteY39" fmla="*/ 1555029 h 3110058"/>
                <a:gd name="connsiteX40" fmla="*/ 2000712 w 2765122"/>
                <a:gd name="connsiteY40" fmla="*/ 1675767 h 3110058"/>
                <a:gd name="connsiteX41" fmla="*/ 2038461 w 2765122"/>
                <a:gd name="connsiteY41" fmla="*/ 1648469 h 3110058"/>
                <a:gd name="connsiteX42" fmla="*/ 2130505 w 2765122"/>
                <a:gd name="connsiteY42" fmla="*/ 1573751 h 3110058"/>
                <a:gd name="connsiteX43" fmla="*/ 2143759 w 2765122"/>
                <a:gd name="connsiteY43" fmla="*/ 1562074 h 3110058"/>
                <a:gd name="connsiteX44" fmla="*/ 2039991 w 2765122"/>
                <a:gd name="connsiteY44" fmla="*/ 1473050 h 3110058"/>
                <a:gd name="connsiteX45" fmla="*/ 764411 w 2765122"/>
                <a:gd name="connsiteY45" fmla="*/ 1434288 h 3110058"/>
                <a:gd name="connsiteX46" fmla="*/ 726661 w 2765122"/>
                <a:gd name="connsiteY46" fmla="*/ 1461587 h 3110058"/>
                <a:gd name="connsiteX47" fmla="*/ 634617 w 2765122"/>
                <a:gd name="connsiteY47" fmla="*/ 1536305 h 3110058"/>
                <a:gd name="connsiteX48" fmla="*/ 621360 w 2765122"/>
                <a:gd name="connsiteY48" fmla="*/ 1547985 h 3110058"/>
                <a:gd name="connsiteX49" fmla="*/ 725129 w 2765122"/>
                <a:gd name="connsiteY49" fmla="*/ 1637009 h 3110058"/>
                <a:gd name="connsiteX50" fmla="*/ 764024 w 2765122"/>
                <a:gd name="connsiteY50" fmla="*/ 1666183 h 3110058"/>
                <a:gd name="connsiteX51" fmla="*/ 759534 w 2765122"/>
                <a:gd name="connsiteY51" fmla="*/ 1555029 h 3110058"/>
                <a:gd name="connsiteX52" fmla="*/ 1386966 w 2765122"/>
                <a:gd name="connsiteY52" fmla="*/ 1049980 h 3110058"/>
                <a:gd name="connsiteX53" fmla="*/ 1160689 w 2765122"/>
                <a:gd name="connsiteY53" fmla="*/ 1170734 h 3110058"/>
                <a:gd name="connsiteX54" fmla="*/ 947211 w 2765122"/>
                <a:gd name="connsiteY54" fmla="*/ 1303680 h 3110058"/>
                <a:gd name="connsiteX55" fmla="*/ 938816 w 2765122"/>
                <a:gd name="connsiteY55" fmla="*/ 1555028 h 3110058"/>
                <a:gd name="connsiteX56" fmla="*/ 947046 w 2765122"/>
                <a:gd name="connsiteY56" fmla="*/ 1801432 h 3110058"/>
                <a:gd name="connsiteX57" fmla="*/ 1154015 w 2765122"/>
                <a:gd name="connsiteY57" fmla="*/ 1935392 h 3110058"/>
                <a:gd name="connsiteX58" fmla="*/ 1378151 w 2765122"/>
                <a:gd name="connsiteY58" fmla="*/ 2060078 h 3110058"/>
                <a:gd name="connsiteX59" fmla="*/ 1604433 w 2765122"/>
                <a:gd name="connsiteY59" fmla="*/ 1939321 h 3110058"/>
                <a:gd name="connsiteX60" fmla="*/ 1817909 w 2765122"/>
                <a:gd name="connsiteY60" fmla="*/ 1806377 h 3110058"/>
                <a:gd name="connsiteX61" fmla="*/ 1826304 w 2765122"/>
                <a:gd name="connsiteY61" fmla="*/ 1555028 h 3110058"/>
                <a:gd name="connsiteX62" fmla="*/ 1818074 w 2765122"/>
                <a:gd name="connsiteY62" fmla="*/ 1308628 h 3110058"/>
                <a:gd name="connsiteX63" fmla="*/ 1611105 w 2765122"/>
                <a:gd name="connsiteY63" fmla="*/ 1174667 h 3110058"/>
                <a:gd name="connsiteX64" fmla="*/ 1767179 w 2765122"/>
                <a:gd name="connsiteY64" fmla="*/ 890733 h 3110058"/>
                <a:gd name="connsiteX65" fmla="*/ 1629589 w 2765122"/>
                <a:gd name="connsiteY65" fmla="*/ 940281 h 3110058"/>
                <a:gd name="connsiteX66" fmla="*/ 1589093 w 2765122"/>
                <a:gd name="connsiteY66" fmla="*/ 958419 h 3110058"/>
                <a:gd name="connsiteX67" fmla="*/ 1703444 w 2765122"/>
                <a:gd name="connsiteY67" fmla="*/ 1020991 h 3110058"/>
                <a:gd name="connsiteX68" fmla="*/ 1796116 w 2765122"/>
                <a:gd name="connsiteY68" fmla="*/ 1079257 h 3110058"/>
                <a:gd name="connsiteX69" fmla="*/ 1791432 w 2765122"/>
                <a:gd name="connsiteY69" fmla="*/ 1033723 h 3110058"/>
                <a:gd name="connsiteX70" fmla="*/ 1001168 w 2765122"/>
                <a:gd name="connsiteY70" fmla="*/ 880921 h 3110058"/>
                <a:gd name="connsiteX71" fmla="*/ 973688 w 2765122"/>
                <a:gd name="connsiteY71" fmla="*/ 1033723 h 3110058"/>
                <a:gd name="connsiteX72" fmla="*/ 969233 w 2765122"/>
                <a:gd name="connsiteY72" fmla="*/ 1077033 h 3110058"/>
                <a:gd name="connsiteX73" fmla="*/ 1071048 w 2765122"/>
                <a:gd name="connsiteY73" fmla="*/ 1015472 h 3110058"/>
                <a:gd name="connsiteX74" fmla="*/ 1186470 w 2765122"/>
                <a:gd name="connsiteY74" fmla="*/ 954907 h 3110058"/>
                <a:gd name="connsiteX75" fmla="*/ 1146299 w 2765122"/>
                <a:gd name="connsiteY75" fmla="*/ 936065 h 3110058"/>
                <a:gd name="connsiteX76" fmla="*/ 2296662 w 2765122"/>
                <a:gd name="connsiteY76" fmla="*/ 783036 h 3110058"/>
                <a:gd name="connsiteX77" fmla="*/ 2045808 w 2765122"/>
                <a:gd name="connsiteY77" fmla="*/ 809787 h 3110058"/>
                <a:gd name="connsiteX78" fmla="*/ 1933945 w 2765122"/>
                <a:gd name="connsiteY78" fmla="*/ 839155 h 3110058"/>
                <a:gd name="connsiteX79" fmla="*/ 1956628 w 2765122"/>
                <a:gd name="connsiteY79" fmla="*/ 949742 h 3110058"/>
                <a:gd name="connsiteX80" fmla="*/ 1989111 w 2765122"/>
                <a:gd name="connsiteY80" fmla="*/ 1210925 h 3110058"/>
                <a:gd name="connsiteX81" fmla="*/ 2085387 w 2765122"/>
                <a:gd name="connsiteY81" fmla="*/ 1283163 h 3110058"/>
                <a:gd name="connsiteX82" fmla="*/ 2262485 w 2765122"/>
                <a:gd name="connsiteY82" fmla="*/ 1432446 h 3110058"/>
                <a:gd name="connsiteX83" fmla="*/ 2273353 w 2765122"/>
                <a:gd name="connsiteY83" fmla="*/ 1443125 h 3110058"/>
                <a:gd name="connsiteX84" fmla="*/ 2291537 w 2765122"/>
                <a:gd name="connsiteY84" fmla="*/ 1425616 h 3110058"/>
                <a:gd name="connsiteX85" fmla="*/ 2542406 w 2765122"/>
                <a:gd name="connsiteY85" fmla="*/ 885391 h 3110058"/>
                <a:gd name="connsiteX86" fmla="*/ 2296662 w 2765122"/>
                <a:gd name="connsiteY86" fmla="*/ 783036 h 3110058"/>
                <a:gd name="connsiteX87" fmla="*/ 482072 w 2765122"/>
                <a:gd name="connsiteY87" fmla="*/ 767202 h 3110058"/>
                <a:gd name="connsiteX88" fmla="*/ 234579 w 2765122"/>
                <a:gd name="connsiteY88" fmla="*/ 865253 h 3110058"/>
                <a:gd name="connsiteX89" fmla="*/ 475981 w 2765122"/>
                <a:gd name="connsiteY89" fmla="*/ 1409774 h 3110058"/>
                <a:gd name="connsiteX90" fmla="*/ 494126 w 2765122"/>
                <a:gd name="connsiteY90" fmla="*/ 1427453 h 3110058"/>
                <a:gd name="connsiteX91" fmla="*/ 571333 w 2765122"/>
                <a:gd name="connsiteY91" fmla="*/ 1360517 h 3110058"/>
                <a:gd name="connsiteX92" fmla="*/ 684587 w 2765122"/>
                <a:gd name="connsiteY92" fmla="*/ 1270938 h 3110058"/>
                <a:gd name="connsiteX93" fmla="*/ 776848 w 2765122"/>
                <a:gd name="connsiteY93" fmla="*/ 1204197 h 3110058"/>
                <a:gd name="connsiteX94" fmla="*/ 808495 w 2765122"/>
                <a:gd name="connsiteY94" fmla="*/ 949742 h 3110058"/>
                <a:gd name="connsiteX95" fmla="*/ 835139 w 2765122"/>
                <a:gd name="connsiteY95" fmla="*/ 827220 h 3110058"/>
                <a:gd name="connsiteX96" fmla="*/ 732420 w 2765122"/>
                <a:gd name="connsiteY96" fmla="*/ 798327 h 3110058"/>
                <a:gd name="connsiteX97" fmla="*/ 482072 w 2765122"/>
                <a:gd name="connsiteY97" fmla="*/ 767202 h 3110058"/>
                <a:gd name="connsiteX98" fmla="*/ 1382560 w 2765122"/>
                <a:gd name="connsiteY98" fmla="*/ 215755 h 3110058"/>
                <a:gd name="connsiteX99" fmla="*/ 1040146 w 2765122"/>
                <a:gd name="connsiteY99" fmla="*/ 703126 h 3110058"/>
                <a:gd name="connsiteX100" fmla="*/ 1038397 w 2765122"/>
                <a:gd name="connsiteY100" fmla="*/ 710184 h 3110058"/>
                <a:gd name="connsiteX101" fmla="*/ 1159394 w 2765122"/>
                <a:gd name="connsiteY101" fmla="*/ 751212 h 3110058"/>
                <a:gd name="connsiteX102" fmla="*/ 1388689 w 2765122"/>
                <a:gd name="connsiteY102" fmla="*/ 852872 h 3110058"/>
                <a:gd name="connsiteX103" fmla="*/ 1619722 w 2765122"/>
                <a:gd name="connsiteY103" fmla="*/ 755229 h 3110058"/>
                <a:gd name="connsiteX104" fmla="*/ 1729016 w 2765122"/>
                <a:gd name="connsiteY104" fmla="*/ 720284 h 3110058"/>
                <a:gd name="connsiteX105" fmla="*/ 1724974 w 2765122"/>
                <a:gd name="connsiteY105" fmla="*/ 703126 h 3110058"/>
                <a:gd name="connsiteX106" fmla="*/ 1382560 w 2765122"/>
                <a:gd name="connsiteY106" fmla="*/ 215755 h 3110058"/>
                <a:gd name="connsiteX107" fmla="*/ 1382561 w 2765122"/>
                <a:gd name="connsiteY107" fmla="*/ 0 h 3110058"/>
                <a:gd name="connsiteX108" fmla="*/ 1863319 w 2765122"/>
                <a:gd name="connsiteY108" fmla="*/ 565886 h 3110058"/>
                <a:gd name="connsiteX109" fmla="*/ 1892754 w 2765122"/>
                <a:gd name="connsiteY109" fmla="*/ 669221 h 3110058"/>
                <a:gd name="connsiteX110" fmla="*/ 1998805 w 2765122"/>
                <a:gd name="connsiteY110" fmla="*/ 644109 h 3110058"/>
                <a:gd name="connsiteX111" fmla="*/ 2729256 w 2765122"/>
                <a:gd name="connsiteY111" fmla="*/ 777515 h 3110058"/>
                <a:gd name="connsiteX112" fmla="*/ 2479563 w 2765122"/>
                <a:gd name="connsiteY112" fmla="*/ 1476806 h 3110058"/>
                <a:gd name="connsiteX113" fmla="*/ 2396868 w 2765122"/>
                <a:gd name="connsiteY113" fmla="*/ 1564493 h 3110058"/>
                <a:gd name="connsiteX114" fmla="*/ 2415853 w 2765122"/>
                <a:gd name="connsiteY114" fmla="*/ 1583149 h 3110058"/>
                <a:gd name="connsiteX115" fmla="*/ 2715481 w 2765122"/>
                <a:gd name="connsiteY115" fmla="*/ 2355928 h 3110058"/>
                <a:gd name="connsiteX116" fmla="*/ 1982813 w 2765122"/>
                <a:gd name="connsiteY116" fmla="*/ 2476565 h 3110058"/>
                <a:gd name="connsiteX117" fmla="*/ 1890625 w 2765122"/>
                <a:gd name="connsiteY117" fmla="*/ 2453030 h 3110058"/>
                <a:gd name="connsiteX118" fmla="*/ 1863319 w 2765122"/>
                <a:gd name="connsiteY118" fmla="*/ 2544172 h 3110058"/>
                <a:gd name="connsiteX119" fmla="*/ 1382561 w 2765122"/>
                <a:gd name="connsiteY119" fmla="*/ 3110058 h 3110058"/>
                <a:gd name="connsiteX120" fmla="*/ 901803 w 2765122"/>
                <a:gd name="connsiteY120" fmla="*/ 2544172 h 3110058"/>
                <a:gd name="connsiteX121" fmla="*/ 872368 w 2765122"/>
                <a:gd name="connsiteY121" fmla="*/ 2440837 h 3110058"/>
                <a:gd name="connsiteX122" fmla="*/ 766317 w 2765122"/>
                <a:gd name="connsiteY122" fmla="*/ 2465949 h 3110058"/>
                <a:gd name="connsiteX123" fmla="*/ 35866 w 2765122"/>
                <a:gd name="connsiteY123" fmla="*/ 2332544 h 3110058"/>
                <a:gd name="connsiteX124" fmla="*/ 285559 w 2765122"/>
                <a:gd name="connsiteY124" fmla="*/ 1633252 h 3110058"/>
                <a:gd name="connsiteX125" fmla="*/ 368254 w 2765122"/>
                <a:gd name="connsiteY125" fmla="*/ 1545565 h 3110058"/>
                <a:gd name="connsiteX126" fmla="*/ 349269 w 2765122"/>
                <a:gd name="connsiteY126" fmla="*/ 1526910 h 3110058"/>
                <a:gd name="connsiteX127" fmla="*/ 49641 w 2765122"/>
                <a:gd name="connsiteY127" fmla="*/ 754130 h 3110058"/>
                <a:gd name="connsiteX128" fmla="*/ 782309 w 2765122"/>
                <a:gd name="connsiteY128" fmla="*/ 633493 h 3110058"/>
                <a:gd name="connsiteX129" fmla="*/ 874497 w 2765122"/>
                <a:gd name="connsiteY129" fmla="*/ 657029 h 3110058"/>
                <a:gd name="connsiteX130" fmla="*/ 901803 w 2765122"/>
                <a:gd name="connsiteY130" fmla="*/ 565886 h 3110058"/>
                <a:gd name="connsiteX131" fmla="*/ 1382561 w 2765122"/>
                <a:gd name="connsiteY131" fmla="*/ 0 h 311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2765122" h="3110058">
                  <a:moveTo>
                    <a:pt x="1376433" y="2257187"/>
                  </a:moveTo>
                  <a:lnTo>
                    <a:pt x="1145400" y="2354829"/>
                  </a:lnTo>
                  <a:lnTo>
                    <a:pt x="1036105" y="2389775"/>
                  </a:lnTo>
                  <a:lnTo>
                    <a:pt x="1040146" y="2406930"/>
                  </a:lnTo>
                  <a:cubicBezTo>
                    <a:pt x="1121535" y="2704580"/>
                    <a:pt x="1244707" y="2894301"/>
                    <a:pt x="1382560" y="2894301"/>
                  </a:cubicBezTo>
                  <a:cubicBezTo>
                    <a:pt x="1520414" y="2894301"/>
                    <a:pt x="1643585" y="2704580"/>
                    <a:pt x="1724974" y="2406930"/>
                  </a:cubicBezTo>
                  <a:lnTo>
                    <a:pt x="1726723" y="2399874"/>
                  </a:lnTo>
                  <a:lnTo>
                    <a:pt x="1605728" y="2358846"/>
                  </a:lnTo>
                  <a:close/>
                  <a:moveTo>
                    <a:pt x="1795887" y="2033026"/>
                  </a:moveTo>
                  <a:lnTo>
                    <a:pt x="1694075" y="2094586"/>
                  </a:lnTo>
                  <a:lnTo>
                    <a:pt x="1578650" y="2155153"/>
                  </a:lnTo>
                  <a:lnTo>
                    <a:pt x="1618821" y="2173994"/>
                  </a:lnTo>
                  <a:lnTo>
                    <a:pt x="1763952" y="2229138"/>
                  </a:lnTo>
                  <a:lnTo>
                    <a:pt x="1791432" y="2076334"/>
                  </a:lnTo>
                  <a:close/>
                  <a:moveTo>
                    <a:pt x="969005" y="2030800"/>
                  </a:moveTo>
                  <a:lnTo>
                    <a:pt x="973688" y="2076334"/>
                  </a:lnTo>
                  <a:lnTo>
                    <a:pt x="997942" y="2219324"/>
                  </a:lnTo>
                  <a:lnTo>
                    <a:pt x="1135534" y="2169774"/>
                  </a:lnTo>
                  <a:lnTo>
                    <a:pt x="1176026" y="2151638"/>
                  </a:lnTo>
                  <a:lnTo>
                    <a:pt x="1061678" y="2089068"/>
                  </a:lnTo>
                  <a:close/>
                  <a:moveTo>
                    <a:pt x="2270995" y="1682607"/>
                  </a:moveTo>
                  <a:lnTo>
                    <a:pt x="2193789" y="1749541"/>
                  </a:lnTo>
                  <a:cubicBezTo>
                    <a:pt x="2157450" y="1779622"/>
                    <a:pt x="2119670" y="1809519"/>
                    <a:pt x="2080535" y="1839120"/>
                  </a:cubicBezTo>
                  <a:lnTo>
                    <a:pt x="1988274" y="1905861"/>
                  </a:lnTo>
                  <a:lnTo>
                    <a:pt x="1956628" y="2160317"/>
                  </a:lnTo>
                  <a:lnTo>
                    <a:pt x="1929983" y="2282840"/>
                  </a:lnTo>
                  <a:lnTo>
                    <a:pt x="2032699" y="2311732"/>
                  </a:lnTo>
                  <a:cubicBezTo>
                    <a:pt x="2281801" y="2367725"/>
                    <a:pt x="2467430" y="2349840"/>
                    <a:pt x="2530541" y="2244806"/>
                  </a:cubicBezTo>
                  <a:cubicBezTo>
                    <a:pt x="2601541" y="2126643"/>
                    <a:pt x="2502356" y="1923350"/>
                    <a:pt x="2289139" y="1700285"/>
                  </a:cubicBezTo>
                  <a:close/>
                  <a:moveTo>
                    <a:pt x="491768" y="1666932"/>
                  </a:moveTo>
                  <a:lnTo>
                    <a:pt x="473585" y="1684439"/>
                  </a:lnTo>
                  <a:cubicBezTo>
                    <a:pt x="256508" y="1903749"/>
                    <a:pt x="153790" y="2105280"/>
                    <a:pt x="222717" y="2224664"/>
                  </a:cubicBezTo>
                  <a:cubicBezTo>
                    <a:pt x="283985" y="2330784"/>
                    <a:pt x="469273" y="2351906"/>
                    <a:pt x="719315" y="2300269"/>
                  </a:cubicBezTo>
                  <a:lnTo>
                    <a:pt x="831176" y="2270901"/>
                  </a:lnTo>
                  <a:lnTo>
                    <a:pt x="808495" y="2160317"/>
                  </a:lnTo>
                  <a:lnTo>
                    <a:pt x="776012" y="1899134"/>
                  </a:lnTo>
                  <a:lnTo>
                    <a:pt x="679735" y="1826895"/>
                  </a:lnTo>
                  <a:cubicBezTo>
                    <a:pt x="616990" y="1777691"/>
                    <a:pt x="557836" y="1727770"/>
                    <a:pt x="502637" y="1677612"/>
                  </a:cubicBezTo>
                  <a:close/>
                  <a:moveTo>
                    <a:pt x="2001099" y="1443878"/>
                  </a:moveTo>
                  <a:lnTo>
                    <a:pt x="2005588" y="1555029"/>
                  </a:lnTo>
                  <a:lnTo>
                    <a:pt x="2000712" y="1675767"/>
                  </a:lnTo>
                  <a:lnTo>
                    <a:pt x="2038461" y="1648469"/>
                  </a:lnTo>
                  <a:cubicBezTo>
                    <a:pt x="2070345" y="1623579"/>
                    <a:pt x="2101053" y="1598643"/>
                    <a:pt x="2130505" y="1573751"/>
                  </a:cubicBezTo>
                  <a:lnTo>
                    <a:pt x="2143759" y="1562074"/>
                  </a:lnTo>
                  <a:lnTo>
                    <a:pt x="2039991" y="1473050"/>
                  </a:lnTo>
                  <a:close/>
                  <a:moveTo>
                    <a:pt x="764411" y="1434288"/>
                  </a:moveTo>
                  <a:lnTo>
                    <a:pt x="726661" y="1461587"/>
                  </a:lnTo>
                  <a:cubicBezTo>
                    <a:pt x="694778" y="1486477"/>
                    <a:pt x="664070" y="1511412"/>
                    <a:pt x="634617" y="1536305"/>
                  </a:cubicBezTo>
                  <a:lnTo>
                    <a:pt x="621360" y="1547985"/>
                  </a:lnTo>
                  <a:lnTo>
                    <a:pt x="725129" y="1637009"/>
                  </a:lnTo>
                  <a:lnTo>
                    <a:pt x="764024" y="1666183"/>
                  </a:lnTo>
                  <a:lnTo>
                    <a:pt x="759534" y="1555029"/>
                  </a:lnTo>
                  <a:close/>
                  <a:moveTo>
                    <a:pt x="1386966" y="1049980"/>
                  </a:moveTo>
                  <a:lnTo>
                    <a:pt x="1160689" y="1170734"/>
                  </a:lnTo>
                  <a:lnTo>
                    <a:pt x="947211" y="1303680"/>
                  </a:lnTo>
                  <a:lnTo>
                    <a:pt x="938816" y="1555028"/>
                  </a:lnTo>
                  <a:lnTo>
                    <a:pt x="947046" y="1801432"/>
                  </a:lnTo>
                  <a:lnTo>
                    <a:pt x="1154015" y="1935392"/>
                  </a:lnTo>
                  <a:lnTo>
                    <a:pt x="1378151" y="2060078"/>
                  </a:lnTo>
                  <a:lnTo>
                    <a:pt x="1604433" y="1939321"/>
                  </a:lnTo>
                  <a:lnTo>
                    <a:pt x="1817909" y="1806377"/>
                  </a:lnTo>
                  <a:lnTo>
                    <a:pt x="1826304" y="1555028"/>
                  </a:lnTo>
                  <a:lnTo>
                    <a:pt x="1818074" y="1308628"/>
                  </a:lnTo>
                  <a:lnTo>
                    <a:pt x="1611105" y="1174667"/>
                  </a:lnTo>
                  <a:close/>
                  <a:moveTo>
                    <a:pt x="1767179" y="890733"/>
                  </a:moveTo>
                  <a:lnTo>
                    <a:pt x="1629589" y="940281"/>
                  </a:lnTo>
                  <a:lnTo>
                    <a:pt x="1589093" y="958419"/>
                  </a:lnTo>
                  <a:lnTo>
                    <a:pt x="1703444" y="1020991"/>
                  </a:lnTo>
                  <a:lnTo>
                    <a:pt x="1796116" y="1079257"/>
                  </a:lnTo>
                  <a:lnTo>
                    <a:pt x="1791432" y="1033723"/>
                  </a:lnTo>
                  <a:close/>
                  <a:moveTo>
                    <a:pt x="1001168" y="880921"/>
                  </a:moveTo>
                  <a:lnTo>
                    <a:pt x="973688" y="1033723"/>
                  </a:lnTo>
                  <a:lnTo>
                    <a:pt x="969233" y="1077033"/>
                  </a:lnTo>
                  <a:lnTo>
                    <a:pt x="1071048" y="1015472"/>
                  </a:lnTo>
                  <a:lnTo>
                    <a:pt x="1186470" y="954907"/>
                  </a:lnTo>
                  <a:lnTo>
                    <a:pt x="1146299" y="936065"/>
                  </a:lnTo>
                  <a:close/>
                  <a:moveTo>
                    <a:pt x="2296662" y="783036"/>
                  </a:moveTo>
                  <a:cubicBezTo>
                    <a:pt x="2224233" y="781291"/>
                    <a:pt x="2139574" y="790423"/>
                    <a:pt x="2045808" y="809787"/>
                  </a:cubicBezTo>
                  <a:lnTo>
                    <a:pt x="1933945" y="839155"/>
                  </a:lnTo>
                  <a:lnTo>
                    <a:pt x="1956628" y="949742"/>
                  </a:lnTo>
                  <a:lnTo>
                    <a:pt x="1989111" y="1210925"/>
                  </a:lnTo>
                  <a:lnTo>
                    <a:pt x="2085387" y="1283163"/>
                  </a:lnTo>
                  <a:cubicBezTo>
                    <a:pt x="2148132" y="1332368"/>
                    <a:pt x="2207286" y="1382289"/>
                    <a:pt x="2262485" y="1432446"/>
                  </a:cubicBezTo>
                  <a:lnTo>
                    <a:pt x="2273353" y="1443125"/>
                  </a:lnTo>
                  <a:lnTo>
                    <a:pt x="2291537" y="1425616"/>
                  </a:lnTo>
                  <a:cubicBezTo>
                    <a:pt x="2508615" y="1206306"/>
                    <a:pt x="2611333" y="1004776"/>
                    <a:pt x="2542406" y="885391"/>
                  </a:cubicBezTo>
                  <a:cubicBezTo>
                    <a:pt x="2504113" y="819067"/>
                    <a:pt x="2417375" y="785944"/>
                    <a:pt x="2296662" y="783036"/>
                  </a:cubicBezTo>
                  <a:close/>
                  <a:moveTo>
                    <a:pt x="482072" y="767202"/>
                  </a:moveTo>
                  <a:cubicBezTo>
                    <a:pt x="361326" y="768003"/>
                    <a:pt x="274023" y="799606"/>
                    <a:pt x="234579" y="865253"/>
                  </a:cubicBezTo>
                  <a:cubicBezTo>
                    <a:pt x="163579" y="983417"/>
                    <a:pt x="262764" y="1186709"/>
                    <a:pt x="475981" y="1409774"/>
                  </a:cubicBezTo>
                  <a:lnTo>
                    <a:pt x="494126" y="1427453"/>
                  </a:lnTo>
                  <a:lnTo>
                    <a:pt x="571333" y="1360517"/>
                  </a:lnTo>
                  <a:cubicBezTo>
                    <a:pt x="607672" y="1330436"/>
                    <a:pt x="645452" y="1300540"/>
                    <a:pt x="684587" y="1270938"/>
                  </a:cubicBezTo>
                  <a:lnTo>
                    <a:pt x="776848" y="1204197"/>
                  </a:lnTo>
                  <a:lnTo>
                    <a:pt x="808495" y="949742"/>
                  </a:lnTo>
                  <a:lnTo>
                    <a:pt x="835139" y="827220"/>
                  </a:lnTo>
                  <a:lnTo>
                    <a:pt x="732420" y="798327"/>
                  </a:lnTo>
                  <a:cubicBezTo>
                    <a:pt x="639007" y="777329"/>
                    <a:pt x="554520" y="766721"/>
                    <a:pt x="482072" y="767202"/>
                  </a:cubicBezTo>
                  <a:close/>
                  <a:moveTo>
                    <a:pt x="1382560" y="215755"/>
                  </a:moveTo>
                  <a:cubicBezTo>
                    <a:pt x="1244707" y="215755"/>
                    <a:pt x="1121535" y="405476"/>
                    <a:pt x="1040146" y="703126"/>
                  </a:cubicBezTo>
                  <a:lnTo>
                    <a:pt x="1038397" y="710184"/>
                  </a:lnTo>
                  <a:lnTo>
                    <a:pt x="1159394" y="751212"/>
                  </a:lnTo>
                  <a:lnTo>
                    <a:pt x="1388689" y="852872"/>
                  </a:lnTo>
                  <a:lnTo>
                    <a:pt x="1619722" y="755229"/>
                  </a:lnTo>
                  <a:lnTo>
                    <a:pt x="1729016" y="720284"/>
                  </a:lnTo>
                  <a:lnTo>
                    <a:pt x="1724974" y="703126"/>
                  </a:lnTo>
                  <a:cubicBezTo>
                    <a:pt x="1643585" y="405476"/>
                    <a:pt x="1520414" y="215755"/>
                    <a:pt x="1382560" y="215755"/>
                  </a:cubicBezTo>
                  <a:close/>
                  <a:moveTo>
                    <a:pt x="1382561" y="0"/>
                  </a:moveTo>
                  <a:cubicBezTo>
                    <a:pt x="1576111" y="0"/>
                    <a:pt x="1749046" y="220285"/>
                    <a:pt x="1863319" y="565886"/>
                  </a:cubicBezTo>
                  <a:lnTo>
                    <a:pt x="1892754" y="669221"/>
                  </a:lnTo>
                  <a:lnTo>
                    <a:pt x="1998805" y="644109"/>
                  </a:lnTo>
                  <a:cubicBezTo>
                    <a:pt x="2355240" y="570272"/>
                    <a:pt x="2632481" y="609896"/>
                    <a:pt x="2729256" y="777515"/>
                  </a:cubicBezTo>
                  <a:cubicBezTo>
                    <a:pt x="2826030" y="945133"/>
                    <a:pt x="2721726" y="1205043"/>
                    <a:pt x="2479563" y="1476806"/>
                  </a:cubicBezTo>
                  <a:lnTo>
                    <a:pt x="2396868" y="1564493"/>
                  </a:lnTo>
                  <a:lnTo>
                    <a:pt x="2415853" y="1583149"/>
                  </a:lnTo>
                  <a:cubicBezTo>
                    <a:pt x="2697403" y="1884053"/>
                    <a:pt x="2823474" y="2176199"/>
                    <a:pt x="2715481" y="2355928"/>
                  </a:cubicBezTo>
                  <a:cubicBezTo>
                    <a:pt x="2615796" y="2521833"/>
                    <a:pt x="2337906" y="2556612"/>
                    <a:pt x="1982813" y="2476565"/>
                  </a:cubicBezTo>
                  <a:lnTo>
                    <a:pt x="1890625" y="2453030"/>
                  </a:lnTo>
                  <a:lnTo>
                    <a:pt x="1863319" y="2544172"/>
                  </a:lnTo>
                  <a:cubicBezTo>
                    <a:pt x="1749047" y="2889773"/>
                    <a:pt x="1576111" y="3110058"/>
                    <a:pt x="1382561" y="3110058"/>
                  </a:cubicBezTo>
                  <a:cubicBezTo>
                    <a:pt x="1189012" y="3110058"/>
                    <a:pt x="1016076" y="2889773"/>
                    <a:pt x="901803" y="2544172"/>
                  </a:cubicBezTo>
                  <a:lnTo>
                    <a:pt x="872368" y="2440837"/>
                  </a:lnTo>
                  <a:lnTo>
                    <a:pt x="766317" y="2465949"/>
                  </a:lnTo>
                  <a:cubicBezTo>
                    <a:pt x="409882" y="2539787"/>
                    <a:pt x="132641" y="2500163"/>
                    <a:pt x="35866" y="2332544"/>
                  </a:cubicBezTo>
                  <a:cubicBezTo>
                    <a:pt x="-60908" y="2164925"/>
                    <a:pt x="43396" y="1905015"/>
                    <a:pt x="285559" y="1633252"/>
                  </a:cubicBezTo>
                  <a:lnTo>
                    <a:pt x="368254" y="1545565"/>
                  </a:lnTo>
                  <a:lnTo>
                    <a:pt x="349269" y="1526910"/>
                  </a:lnTo>
                  <a:cubicBezTo>
                    <a:pt x="67719" y="1226005"/>
                    <a:pt x="-58351" y="933860"/>
                    <a:pt x="49641" y="754130"/>
                  </a:cubicBezTo>
                  <a:cubicBezTo>
                    <a:pt x="149326" y="588226"/>
                    <a:pt x="427216" y="553446"/>
                    <a:pt x="782309" y="633493"/>
                  </a:cubicBezTo>
                  <a:lnTo>
                    <a:pt x="874497" y="657029"/>
                  </a:lnTo>
                  <a:lnTo>
                    <a:pt x="901803" y="565886"/>
                  </a:lnTo>
                  <a:cubicBezTo>
                    <a:pt x="1016076" y="220285"/>
                    <a:pt x="1189012" y="0"/>
                    <a:pt x="138256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ounded Rectangle 1">
              <a:extLst>
                <a:ext uri="{FF2B5EF4-FFF2-40B4-BE49-F238E27FC236}">
                  <a16:creationId xmlns:a16="http://schemas.microsoft.com/office/drawing/2014/main" id="{9C9A370C-239C-46DD-B40B-9E055DB25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6004" y="3682990"/>
              <a:ext cx="320490" cy="269438"/>
            </a:xfrm>
            <a:custGeom>
              <a:avLst/>
              <a:gdLst/>
              <a:ahLst/>
              <a:cxnLst/>
              <a:rect l="l" t="t" r="r" b="b"/>
              <a:pathLst>
                <a:path w="3985089" h="3350285">
                  <a:moveTo>
                    <a:pt x="1489879" y="1687056"/>
                  </a:moveTo>
                  <a:cubicBezTo>
                    <a:pt x="1413602" y="1687056"/>
                    <a:pt x="1351768" y="1748890"/>
                    <a:pt x="1351768" y="1825167"/>
                  </a:cubicBezTo>
                  <a:lnTo>
                    <a:pt x="1351768" y="1828965"/>
                  </a:lnTo>
                  <a:cubicBezTo>
                    <a:pt x="1351768" y="1905242"/>
                    <a:pt x="1413602" y="1967076"/>
                    <a:pt x="1489879" y="1967076"/>
                  </a:cubicBezTo>
                  <a:lnTo>
                    <a:pt x="1717713" y="1967076"/>
                  </a:lnTo>
                  <a:cubicBezTo>
                    <a:pt x="1793990" y="1967076"/>
                    <a:pt x="1855824" y="1905242"/>
                    <a:pt x="1855824" y="1828965"/>
                  </a:cubicBezTo>
                  <a:lnTo>
                    <a:pt x="1855824" y="1825167"/>
                  </a:lnTo>
                  <a:cubicBezTo>
                    <a:pt x="1855824" y="1748890"/>
                    <a:pt x="1793990" y="1687056"/>
                    <a:pt x="1717713" y="1687056"/>
                  </a:cubicBezTo>
                  <a:close/>
                  <a:moveTo>
                    <a:pt x="2281462" y="1675141"/>
                  </a:moveTo>
                  <a:cubicBezTo>
                    <a:pt x="2205185" y="1675141"/>
                    <a:pt x="2143351" y="1736975"/>
                    <a:pt x="2143351" y="1813252"/>
                  </a:cubicBezTo>
                  <a:lnTo>
                    <a:pt x="2143351" y="1817050"/>
                  </a:lnTo>
                  <a:cubicBezTo>
                    <a:pt x="2143351" y="1893327"/>
                    <a:pt x="2205185" y="1955161"/>
                    <a:pt x="2281462" y="1955161"/>
                  </a:cubicBezTo>
                  <a:lnTo>
                    <a:pt x="2509296" y="1955161"/>
                  </a:lnTo>
                  <a:cubicBezTo>
                    <a:pt x="2585573" y="1955161"/>
                    <a:pt x="2647407" y="1893327"/>
                    <a:pt x="2647407" y="1817050"/>
                  </a:cubicBezTo>
                  <a:lnTo>
                    <a:pt x="2647407" y="1813252"/>
                  </a:lnTo>
                  <a:cubicBezTo>
                    <a:pt x="2647407" y="1736975"/>
                    <a:pt x="2585573" y="1675141"/>
                    <a:pt x="2509296" y="1675141"/>
                  </a:cubicBezTo>
                  <a:close/>
                  <a:moveTo>
                    <a:pt x="2837535" y="1159396"/>
                  </a:moveTo>
                  <a:cubicBezTo>
                    <a:pt x="2731595" y="1159396"/>
                    <a:pt x="2645713" y="1245278"/>
                    <a:pt x="2645713" y="1351218"/>
                  </a:cubicBezTo>
                  <a:cubicBezTo>
                    <a:pt x="2645713" y="1457158"/>
                    <a:pt x="2731595" y="1543040"/>
                    <a:pt x="2837535" y="1543040"/>
                  </a:cubicBezTo>
                  <a:cubicBezTo>
                    <a:pt x="2943475" y="1543040"/>
                    <a:pt x="3029357" y="1457158"/>
                    <a:pt x="3029357" y="1351218"/>
                  </a:cubicBezTo>
                  <a:cubicBezTo>
                    <a:pt x="3029357" y="1245278"/>
                    <a:pt x="2943475" y="1159396"/>
                    <a:pt x="2837535" y="1159396"/>
                  </a:cubicBezTo>
                  <a:close/>
                  <a:moveTo>
                    <a:pt x="3235655" y="750352"/>
                  </a:moveTo>
                  <a:cubicBezTo>
                    <a:pt x="3129715" y="750352"/>
                    <a:pt x="3043833" y="836234"/>
                    <a:pt x="3043833" y="942174"/>
                  </a:cubicBezTo>
                  <a:cubicBezTo>
                    <a:pt x="3043833" y="1048114"/>
                    <a:pt x="3129715" y="1133996"/>
                    <a:pt x="3235655" y="1133996"/>
                  </a:cubicBezTo>
                  <a:cubicBezTo>
                    <a:pt x="3341595" y="1133996"/>
                    <a:pt x="3427477" y="1048114"/>
                    <a:pt x="3427477" y="942174"/>
                  </a:cubicBezTo>
                  <a:cubicBezTo>
                    <a:pt x="3427477" y="836234"/>
                    <a:pt x="3341595" y="750352"/>
                    <a:pt x="3235655" y="750352"/>
                  </a:cubicBezTo>
                  <a:close/>
                  <a:moveTo>
                    <a:pt x="2455585" y="750352"/>
                  </a:moveTo>
                  <a:cubicBezTo>
                    <a:pt x="2349645" y="750352"/>
                    <a:pt x="2263763" y="836234"/>
                    <a:pt x="2263763" y="942174"/>
                  </a:cubicBezTo>
                  <a:cubicBezTo>
                    <a:pt x="2263763" y="1048114"/>
                    <a:pt x="2349645" y="1133996"/>
                    <a:pt x="2455585" y="1133996"/>
                  </a:cubicBezTo>
                  <a:cubicBezTo>
                    <a:pt x="2561525" y="1133996"/>
                    <a:pt x="2647407" y="1048114"/>
                    <a:pt x="2647407" y="942174"/>
                  </a:cubicBezTo>
                  <a:cubicBezTo>
                    <a:pt x="2647407" y="836234"/>
                    <a:pt x="2561525" y="750352"/>
                    <a:pt x="2455585" y="750352"/>
                  </a:cubicBezTo>
                  <a:close/>
                  <a:moveTo>
                    <a:pt x="941776" y="640989"/>
                  </a:moveTo>
                  <a:lnTo>
                    <a:pt x="1181794" y="640989"/>
                  </a:lnTo>
                  <a:lnTo>
                    <a:pt x="1181794" y="881020"/>
                  </a:lnTo>
                  <a:lnTo>
                    <a:pt x="1421825" y="881020"/>
                  </a:lnTo>
                  <a:lnTo>
                    <a:pt x="1421825" y="1121038"/>
                  </a:lnTo>
                  <a:lnTo>
                    <a:pt x="1181794" y="1121038"/>
                  </a:lnTo>
                  <a:lnTo>
                    <a:pt x="1181794" y="1361069"/>
                  </a:lnTo>
                  <a:lnTo>
                    <a:pt x="941776" y="1361069"/>
                  </a:lnTo>
                  <a:lnTo>
                    <a:pt x="941776" y="1121038"/>
                  </a:lnTo>
                  <a:lnTo>
                    <a:pt x="701745" y="1121038"/>
                  </a:lnTo>
                  <a:lnTo>
                    <a:pt x="701745" y="881020"/>
                  </a:lnTo>
                  <a:lnTo>
                    <a:pt x="941776" y="881020"/>
                  </a:lnTo>
                  <a:close/>
                  <a:moveTo>
                    <a:pt x="1061785" y="459017"/>
                  </a:moveTo>
                  <a:cubicBezTo>
                    <a:pt x="762440" y="459017"/>
                    <a:pt x="519773" y="701684"/>
                    <a:pt x="519773" y="1001029"/>
                  </a:cubicBezTo>
                  <a:cubicBezTo>
                    <a:pt x="519773" y="1300374"/>
                    <a:pt x="762440" y="1543041"/>
                    <a:pt x="1061785" y="1543041"/>
                  </a:cubicBezTo>
                  <a:cubicBezTo>
                    <a:pt x="1361130" y="1543041"/>
                    <a:pt x="1603797" y="1300374"/>
                    <a:pt x="1603797" y="1001029"/>
                  </a:cubicBezTo>
                  <a:cubicBezTo>
                    <a:pt x="1603797" y="701684"/>
                    <a:pt x="1361130" y="459017"/>
                    <a:pt x="1061785" y="459017"/>
                  </a:cubicBezTo>
                  <a:close/>
                  <a:moveTo>
                    <a:pt x="2837535" y="359296"/>
                  </a:moveTo>
                  <a:cubicBezTo>
                    <a:pt x="2731595" y="359296"/>
                    <a:pt x="2645713" y="445178"/>
                    <a:pt x="2645713" y="551118"/>
                  </a:cubicBezTo>
                  <a:cubicBezTo>
                    <a:pt x="2645713" y="657058"/>
                    <a:pt x="2731595" y="742940"/>
                    <a:pt x="2837535" y="742940"/>
                  </a:cubicBezTo>
                  <a:cubicBezTo>
                    <a:pt x="2943475" y="742940"/>
                    <a:pt x="3029357" y="657058"/>
                    <a:pt x="3029357" y="551118"/>
                  </a:cubicBezTo>
                  <a:cubicBezTo>
                    <a:pt x="3029357" y="445178"/>
                    <a:pt x="2943475" y="359296"/>
                    <a:pt x="2837535" y="359296"/>
                  </a:cubicBezTo>
                  <a:close/>
                  <a:moveTo>
                    <a:pt x="927799" y="0"/>
                  </a:moveTo>
                  <a:lnTo>
                    <a:pt x="2978398" y="0"/>
                  </a:lnTo>
                  <a:cubicBezTo>
                    <a:pt x="3447374" y="0"/>
                    <a:pt x="3902811" y="418280"/>
                    <a:pt x="3926614" y="887256"/>
                  </a:cubicBezTo>
                  <a:cubicBezTo>
                    <a:pt x="4011721" y="1784310"/>
                    <a:pt x="4065643" y="3326870"/>
                    <a:pt x="3630620" y="3349891"/>
                  </a:cubicBezTo>
                  <a:cubicBezTo>
                    <a:pt x="3101375" y="3362701"/>
                    <a:pt x="2778421" y="2566209"/>
                    <a:pt x="2352321" y="2174369"/>
                  </a:cubicBezTo>
                  <a:lnTo>
                    <a:pt x="1572952" y="2174369"/>
                  </a:lnTo>
                  <a:cubicBezTo>
                    <a:pt x="1161652" y="2566210"/>
                    <a:pt x="901104" y="3370635"/>
                    <a:pt x="339051" y="3349892"/>
                  </a:cubicBezTo>
                  <a:cubicBezTo>
                    <a:pt x="-171518" y="3349299"/>
                    <a:pt x="45251" y="1463012"/>
                    <a:pt x="48163" y="849156"/>
                  </a:cubicBezTo>
                  <a:cubicBezTo>
                    <a:pt x="48163" y="380180"/>
                    <a:pt x="458823" y="0"/>
                    <a:pt x="927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">
              <a:extLst>
                <a:ext uri="{FF2B5EF4-FFF2-40B4-BE49-F238E27FC236}">
                  <a16:creationId xmlns:a16="http://schemas.microsoft.com/office/drawing/2014/main" id="{D87D4543-E180-4DF6-A62E-340B16086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1595" y="3961380"/>
              <a:ext cx="348693" cy="269437"/>
            </a:xfrm>
            <a:custGeom>
              <a:avLst/>
              <a:gdLst/>
              <a:ahLst/>
              <a:cxnLst/>
              <a:rect l="l" t="t" r="r" b="b"/>
              <a:pathLst>
                <a:path w="3949160" h="3051548">
                  <a:moveTo>
                    <a:pt x="2339911" y="638678"/>
                  </a:moveTo>
                  <a:cubicBezTo>
                    <a:pt x="3228675" y="638678"/>
                    <a:pt x="3949160" y="1138384"/>
                    <a:pt x="3949160" y="1754802"/>
                  </a:cubicBezTo>
                  <a:cubicBezTo>
                    <a:pt x="3949160" y="2075792"/>
                    <a:pt x="3753790" y="2365135"/>
                    <a:pt x="3440317" y="2567662"/>
                  </a:cubicBezTo>
                  <a:lnTo>
                    <a:pt x="3655878" y="3051548"/>
                  </a:lnTo>
                  <a:lnTo>
                    <a:pt x="2882697" y="2804439"/>
                  </a:lnTo>
                  <a:cubicBezTo>
                    <a:pt x="2713357" y="2847946"/>
                    <a:pt x="2530504" y="2870926"/>
                    <a:pt x="2339911" y="2870926"/>
                  </a:cubicBezTo>
                  <a:cubicBezTo>
                    <a:pt x="1451147" y="2870926"/>
                    <a:pt x="730662" y="2371220"/>
                    <a:pt x="730662" y="1754802"/>
                  </a:cubicBezTo>
                  <a:cubicBezTo>
                    <a:pt x="730662" y="1138384"/>
                    <a:pt x="1451147" y="638678"/>
                    <a:pt x="2339911" y="638678"/>
                  </a:cubicBezTo>
                  <a:close/>
                  <a:moveTo>
                    <a:pt x="1609249" y="0"/>
                  </a:moveTo>
                  <a:cubicBezTo>
                    <a:pt x="2214487" y="0"/>
                    <a:pt x="2741687" y="231736"/>
                    <a:pt x="3015976" y="574644"/>
                  </a:cubicBezTo>
                  <a:cubicBezTo>
                    <a:pt x="2789246" y="488504"/>
                    <a:pt x="2533611" y="440957"/>
                    <a:pt x="2263344" y="440957"/>
                  </a:cubicBezTo>
                  <a:cubicBezTo>
                    <a:pt x="1318096" y="440957"/>
                    <a:pt x="551821" y="1022559"/>
                    <a:pt x="551821" y="1740001"/>
                  </a:cubicBezTo>
                  <a:cubicBezTo>
                    <a:pt x="551821" y="1819940"/>
                    <a:pt x="561334" y="1898193"/>
                    <a:pt x="580963" y="1973803"/>
                  </a:cubicBezTo>
                  <a:cubicBezTo>
                    <a:pt x="578579" y="1972737"/>
                    <a:pt x="677277" y="2155498"/>
                    <a:pt x="675039" y="2154187"/>
                  </a:cubicBezTo>
                  <a:lnTo>
                    <a:pt x="502119" y="2089690"/>
                  </a:lnTo>
                  <a:lnTo>
                    <a:pt x="213774" y="2502637"/>
                  </a:lnTo>
                  <a:cubicBezTo>
                    <a:pt x="162937" y="2145510"/>
                    <a:pt x="82414" y="1758692"/>
                    <a:pt x="31577" y="1383752"/>
                  </a:cubicBezTo>
                  <a:cubicBezTo>
                    <a:pt x="6733" y="1307252"/>
                    <a:pt x="0" y="1197870"/>
                    <a:pt x="0" y="1116124"/>
                  </a:cubicBezTo>
                  <a:cubicBezTo>
                    <a:pt x="0" y="499706"/>
                    <a:pt x="720485" y="0"/>
                    <a:pt x="1609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Block Arc 5">
              <a:extLst>
                <a:ext uri="{FF2B5EF4-FFF2-40B4-BE49-F238E27FC236}">
                  <a16:creationId xmlns:a16="http://schemas.microsoft.com/office/drawing/2014/main" id="{42E01154-688D-4F5A-ACE4-7E1F6AF2E45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556822" y="3332187"/>
              <a:ext cx="299221" cy="322665"/>
            </a:xfrm>
            <a:custGeom>
              <a:avLst/>
              <a:gdLst/>
              <a:ahLst/>
              <a:cxnLst/>
              <a:rect l="l" t="t" r="r" b="b"/>
              <a:pathLst>
                <a:path w="3672275" h="3963955">
                  <a:moveTo>
                    <a:pt x="984766" y="3417555"/>
                  </a:moveTo>
                  <a:cubicBezTo>
                    <a:pt x="932254" y="3417555"/>
                    <a:pt x="882982" y="3403623"/>
                    <a:pt x="841068" y="3378104"/>
                  </a:cubicBezTo>
                  <a:lnTo>
                    <a:pt x="840676" y="3378710"/>
                  </a:lnTo>
                  <a:lnTo>
                    <a:pt x="835545" y="3375094"/>
                  </a:lnTo>
                  <a:cubicBezTo>
                    <a:pt x="823791" y="3369308"/>
                    <a:pt x="813094" y="3361844"/>
                    <a:pt x="803763" y="3352697"/>
                  </a:cubicBezTo>
                  <a:cubicBezTo>
                    <a:pt x="147868" y="2908007"/>
                    <a:pt x="-148746" y="2089941"/>
                    <a:pt x="72539" y="1325492"/>
                  </a:cubicBezTo>
                  <a:cubicBezTo>
                    <a:pt x="298018" y="546553"/>
                    <a:pt x="1007805" y="7791"/>
                    <a:pt x="1818686" y="83"/>
                  </a:cubicBezTo>
                  <a:cubicBezTo>
                    <a:pt x="2629567" y="-7624"/>
                    <a:pt x="3349467" y="517549"/>
                    <a:pt x="3589711" y="1292061"/>
                  </a:cubicBezTo>
                  <a:cubicBezTo>
                    <a:pt x="3828334" y="2061344"/>
                    <a:pt x="3537615" y="2895621"/>
                    <a:pt x="2873980" y="3349798"/>
                  </a:cubicBezTo>
                  <a:cubicBezTo>
                    <a:pt x="2824845" y="3391084"/>
                    <a:pt x="2761401" y="3415171"/>
                    <a:pt x="2692355" y="3415171"/>
                  </a:cubicBezTo>
                  <a:cubicBezTo>
                    <a:pt x="2531252" y="3415171"/>
                    <a:pt x="2400652" y="3284038"/>
                    <a:pt x="2400652" y="3122277"/>
                  </a:cubicBezTo>
                  <a:cubicBezTo>
                    <a:pt x="2400652" y="3018609"/>
                    <a:pt x="2454292" y="2927520"/>
                    <a:pt x="2535552" y="2875976"/>
                  </a:cubicBezTo>
                  <a:lnTo>
                    <a:pt x="2534959" y="2875094"/>
                  </a:lnTo>
                  <a:cubicBezTo>
                    <a:pt x="2993902" y="2566441"/>
                    <a:pt x="3196002" y="1993261"/>
                    <a:pt x="3032146" y="1465012"/>
                  </a:cubicBezTo>
                  <a:cubicBezTo>
                    <a:pt x="2868290" y="936764"/>
                    <a:pt x="2377289" y="578575"/>
                    <a:pt x="1824236" y="583831"/>
                  </a:cubicBezTo>
                  <a:cubicBezTo>
                    <a:pt x="1271183" y="589088"/>
                    <a:pt x="787080" y="956545"/>
                    <a:pt x="633294" y="1487812"/>
                  </a:cubicBezTo>
                  <a:cubicBezTo>
                    <a:pt x="479508" y="2019079"/>
                    <a:pt x="692467" y="2588315"/>
                    <a:pt x="1157194" y="2888188"/>
                  </a:cubicBezTo>
                  <a:lnTo>
                    <a:pt x="1156634" y="2889057"/>
                  </a:lnTo>
                  <a:cubicBezTo>
                    <a:pt x="1229500" y="2941659"/>
                    <a:pt x="1276469" y="3027652"/>
                    <a:pt x="1276469" y="3124661"/>
                  </a:cubicBezTo>
                  <a:cubicBezTo>
                    <a:pt x="1276469" y="3286422"/>
                    <a:pt x="1145869" y="3417555"/>
                    <a:pt x="984766" y="3417555"/>
                  </a:cubicBezTo>
                  <a:close/>
                  <a:moveTo>
                    <a:pt x="1836138" y="3963955"/>
                  </a:moveTo>
                  <a:cubicBezTo>
                    <a:pt x="1677062" y="3963955"/>
                    <a:pt x="1548106" y="3834999"/>
                    <a:pt x="1548106" y="3675923"/>
                  </a:cubicBezTo>
                  <a:lnTo>
                    <a:pt x="1548106" y="1958036"/>
                  </a:lnTo>
                  <a:cubicBezTo>
                    <a:pt x="1548106" y="1798960"/>
                    <a:pt x="1677062" y="1670004"/>
                    <a:pt x="1836138" y="1670004"/>
                  </a:cubicBezTo>
                  <a:cubicBezTo>
                    <a:pt x="1995214" y="1670004"/>
                    <a:pt x="2124170" y="1798960"/>
                    <a:pt x="2124170" y="1958036"/>
                  </a:cubicBezTo>
                  <a:lnTo>
                    <a:pt x="2124170" y="3675923"/>
                  </a:lnTo>
                  <a:cubicBezTo>
                    <a:pt x="2124170" y="3834999"/>
                    <a:pt x="1995214" y="3963955"/>
                    <a:pt x="1836138" y="39639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9">
              <a:extLst>
                <a:ext uri="{FF2B5EF4-FFF2-40B4-BE49-F238E27FC236}">
                  <a16:creationId xmlns:a16="http://schemas.microsoft.com/office/drawing/2014/main" id="{083C078B-CB36-4448-B100-8BECDC326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6432" y="2099615"/>
              <a:ext cx="296548" cy="296548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1588743" y="1414211"/>
                  </a:moveTo>
                  <a:cubicBezTo>
                    <a:pt x="1540407" y="1411706"/>
                    <a:pt x="1506842" y="1440258"/>
                    <a:pt x="1506842" y="1478573"/>
                  </a:cubicBezTo>
                  <a:lnTo>
                    <a:pt x="1506842" y="2462752"/>
                  </a:lnTo>
                  <a:cubicBezTo>
                    <a:pt x="1506842" y="2484086"/>
                    <a:pt x="1516471" y="2503171"/>
                    <a:pt x="1532201" y="2515206"/>
                  </a:cubicBezTo>
                  <a:cubicBezTo>
                    <a:pt x="1552351" y="2541621"/>
                    <a:pt x="1589483" y="2548946"/>
                    <a:pt x="1619199" y="2531790"/>
                  </a:cubicBezTo>
                  <a:lnTo>
                    <a:pt x="2471524" y="2039700"/>
                  </a:lnTo>
                  <a:cubicBezTo>
                    <a:pt x="2509339" y="2017643"/>
                    <a:pt x="2509577" y="1945490"/>
                    <a:pt x="2464719" y="1913406"/>
                  </a:cubicBezTo>
                  <a:cubicBezTo>
                    <a:pt x="2315501" y="1808322"/>
                    <a:pt x="1748389" y="1486683"/>
                    <a:pt x="1588743" y="1414211"/>
                  </a:cubicBezTo>
                  <a:close/>
                  <a:moveTo>
                    <a:pt x="1982320" y="904379"/>
                  </a:moveTo>
                  <a:cubicBezTo>
                    <a:pt x="2575020" y="904379"/>
                    <a:pt x="3055498" y="1384857"/>
                    <a:pt x="3055498" y="1977557"/>
                  </a:cubicBezTo>
                  <a:cubicBezTo>
                    <a:pt x="3055498" y="2570257"/>
                    <a:pt x="2575020" y="3050735"/>
                    <a:pt x="1982320" y="3050735"/>
                  </a:cubicBezTo>
                  <a:cubicBezTo>
                    <a:pt x="1389620" y="3050735"/>
                    <a:pt x="909142" y="2570257"/>
                    <a:pt x="909142" y="1977557"/>
                  </a:cubicBezTo>
                  <a:cubicBezTo>
                    <a:pt x="909142" y="1384857"/>
                    <a:pt x="1389620" y="904379"/>
                    <a:pt x="1982320" y="904379"/>
                  </a:cubicBezTo>
                  <a:close/>
                  <a:moveTo>
                    <a:pt x="1982320" y="537397"/>
                  </a:moveTo>
                  <a:cubicBezTo>
                    <a:pt x="1186942" y="537397"/>
                    <a:pt x="542160" y="1182179"/>
                    <a:pt x="542160" y="1977557"/>
                  </a:cubicBezTo>
                  <a:cubicBezTo>
                    <a:pt x="542160" y="2772935"/>
                    <a:pt x="1186942" y="3417717"/>
                    <a:pt x="1982320" y="3417717"/>
                  </a:cubicBezTo>
                  <a:cubicBezTo>
                    <a:pt x="2777698" y="3417717"/>
                    <a:pt x="3422480" y="2772935"/>
                    <a:pt x="3422480" y="1977557"/>
                  </a:cubicBezTo>
                  <a:cubicBezTo>
                    <a:pt x="3422480" y="1182179"/>
                    <a:pt x="2777698" y="537397"/>
                    <a:pt x="1982320" y="537397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28508A6-2707-40ED-98D7-03C1932691B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608791" y="4297323"/>
              <a:ext cx="336694" cy="323742"/>
            </a:xfrm>
            <a:custGeom>
              <a:avLst/>
              <a:gdLst/>
              <a:ahLst/>
              <a:cxnLst/>
              <a:rect l="l" t="t" r="r" b="b"/>
              <a:pathLst>
                <a:path w="3948393" h="3817544">
                  <a:moveTo>
                    <a:pt x="1888045" y="2370407"/>
                  </a:moveTo>
                  <a:lnTo>
                    <a:pt x="1180379" y="2998560"/>
                  </a:lnTo>
                  <a:lnTo>
                    <a:pt x="695350" y="2712314"/>
                  </a:lnTo>
                  <a:lnTo>
                    <a:pt x="703301" y="3014463"/>
                  </a:lnTo>
                  <a:lnTo>
                    <a:pt x="1888044" y="3817544"/>
                  </a:lnTo>
                  <a:cubicBezTo>
                    <a:pt x="1885393" y="3356368"/>
                    <a:pt x="1874793" y="2911096"/>
                    <a:pt x="1888045" y="2370407"/>
                  </a:cubicBezTo>
                  <a:close/>
                  <a:moveTo>
                    <a:pt x="2059390" y="2370407"/>
                  </a:moveTo>
                  <a:cubicBezTo>
                    <a:pt x="2072642" y="2911096"/>
                    <a:pt x="2062042" y="3356368"/>
                    <a:pt x="2059391" y="3817544"/>
                  </a:cubicBezTo>
                  <a:lnTo>
                    <a:pt x="3244134" y="3014463"/>
                  </a:lnTo>
                  <a:lnTo>
                    <a:pt x="3252085" y="2712314"/>
                  </a:lnTo>
                  <a:lnTo>
                    <a:pt x="2767056" y="2998560"/>
                  </a:lnTo>
                  <a:close/>
                  <a:moveTo>
                    <a:pt x="733907" y="1451867"/>
                  </a:moveTo>
                  <a:lnTo>
                    <a:pt x="0" y="2113471"/>
                  </a:lnTo>
                  <a:lnTo>
                    <a:pt x="1170450" y="2848461"/>
                  </a:lnTo>
                  <a:lnTo>
                    <a:pt x="1919327" y="2170968"/>
                  </a:lnTo>
                  <a:close/>
                  <a:moveTo>
                    <a:pt x="3206900" y="1451867"/>
                  </a:moveTo>
                  <a:lnTo>
                    <a:pt x="2021479" y="2170968"/>
                  </a:lnTo>
                  <a:lnTo>
                    <a:pt x="2770356" y="2848461"/>
                  </a:lnTo>
                  <a:lnTo>
                    <a:pt x="3940806" y="2113471"/>
                  </a:lnTo>
                  <a:close/>
                  <a:moveTo>
                    <a:pt x="1195981" y="0"/>
                  </a:moveTo>
                  <a:lnTo>
                    <a:pt x="10560" y="719101"/>
                  </a:lnTo>
                  <a:lnTo>
                    <a:pt x="759438" y="1396594"/>
                  </a:lnTo>
                  <a:lnTo>
                    <a:pt x="1929887" y="661605"/>
                  </a:lnTo>
                  <a:close/>
                  <a:moveTo>
                    <a:pt x="2762973" y="0"/>
                  </a:moveTo>
                  <a:lnTo>
                    <a:pt x="2029067" y="661605"/>
                  </a:lnTo>
                  <a:lnTo>
                    <a:pt x="3199516" y="1396594"/>
                  </a:lnTo>
                  <a:lnTo>
                    <a:pt x="3948393" y="719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Donut 93">
            <a:extLst>
              <a:ext uri="{FF2B5EF4-FFF2-40B4-BE49-F238E27FC236}">
                <a16:creationId xmlns:a16="http://schemas.microsoft.com/office/drawing/2014/main" id="{0315BCAD-63A7-487F-9761-42B651CD051C}"/>
              </a:ext>
            </a:extLst>
          </p:cNvPr>
          <p:cNvSpPr/>
          <p:nvPr/>
        </p:nvSpPr>
        <p:spPr>
          <a:xfrm>
            <a:off x="7350231" y="1734252"/>
            <a:ext cx="4243993" cy="4243993"/>
          </a:xfrm>
          <a:prstGeom prst="donut">
            <a:avLst>
              <a:gd name="adj" fmla="val 14003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29ED16-E476-4E17-A34C-B1B46D12815D}"/>
              </a:ext>
            </a:extLst>
          </p:cNvPr>
          <p:cNvSpPr txBox="1"/>
          <p:nvPr/>
        </p:nvSpPr>
        <p:spPr>
          <a:xfrm>
            <a:off x="8705632" y="4148811"/>
            <a:ext cx="164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9BFDD0-4923-4D76-A2E0-18E0CC660462}"/>
              </a:ext>
            </a:extLst>
          </p:cNvPr>
          <p:cNvGrpSpPr/>
          <p:nvPr/>
        </p:nvGrpSpPr>
        <p:grpSpPr>
          <a:xfrm>
            <a:off x="7907899" y="2308624"/>
            <a:ext cx="3597749" cy="4951423"/>
            <a:chOff x="7907899" y="2308624"/>
            <a:chExt cx="3597749" cy="4951423"/>
          </a:xfrm>
        </p:grpSpPr>
        <p:sp>
          <p:nvSpPr>
            <p:cNvPr id="34" name="자유형: 도형 96">
              <a:extLst>
                <a:ext uri="{FF2B5EF4-FFF2-40B4-BE49-F238E27FC236}">
                  <a16:creationId xmlns:a16="http://schemas.microsoft.com/office/drawing/2014/main" id="{FBC0F355-2D4B-4EBE-838F-0690108AA72F}"/>
                </a:ext>
              </a:extLst>
            </p:cNvPr>
            <p:cNvSpPr/>
            <p:nvPr/>
          </p:nvSpPr>
          <p:spPr>
            <a:xfrm rot="8348922">
              <a:off x="11198871" y="4958370"/>
              <a:ext cx="306777" cy="2301677"/>
            </a:xfrm>
            <a:custGeom>
              <a:avLst/>
              <a:gdLst>
                <a:gd name="connsiteX0" fmla="*/ 0 w 281140"/>
                <a:gd name="connsiteY0" fmla="*/ 2109328 h 2109330"/>
                <a:gd name="connsiteX1" fmla="*/ 0 w 281140"/>
                <a:gd name="connsiteY1" fmla="*/ 0 h 2109330"/>
                <a:gd name="connsiteX2" fmla="*/ 281140 w 281140"/>
                <a:gd name="connsiteY2" fmla="*/ 243113 h 2109330"/>
                <a:gd name="connsiteX3" fmla="*/ 281140 w 281140"/>
                <a:gd name="connsiteY3" fmla="*/ 2109330 h 210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140" h="2109330">
                  <a:moveTo>
                    <a:pt x="0" y="2109328"/>
                  </a:moveTo>
                  <a:lnTo>
                    <a:pt x="0" y="0"/>
                  </a:lnTo>
                  <a:lnTo>
                    <a:pt x="281140" y="243113"/>
                  </a:lnTo>
                  <a:lnTo>
                    <a:pt x="281140" y="210933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" name="Donut 4">
              <a:extLst>
                <a:ext uri="{FF2B5EF4-FFF2-40B4-BE49-F238E27FC236}">
                  <a16:creationId xmlns:a16="http://schemas.microsoft.com/office/drawing/2014/main" id="{3152BDFF-172A-43EE-8C1E-F67F44872127}"/>
                </a:ext>
              </a:extLst>
            </p:cNvPr>
            <p:cNvSpPr/>
            <p:nvPr/>
          </p:nvSpPr>
          <p:spPr>
            <a:xfrm>
              <a:off x="7907899" y="2308624"/>
              <a:ext cx="3099805" cy="3099806"/>
            </a:xfrm>
            <a:prstGeom prst="donut">
              <a:avLst>
                <a:gd name="adj" fmla="val 366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6" name="Round Same Side Corner Rectangle 5">
              <a:extLst>
                <a:ext uri="{FF2B5EF4-FFF2-40B4-BE49-F238E27FC236}">
                  <a16:creationId xmlns:a16="http://schemas.microsoft.com/office/drawing/2014/main" id="{2FBB1A01-C531-4B1F-9261-E0AEC7CD7387}"/>
                </a:ext>
              </a:extLst>
            </p:cNvPr>
            <p:cNvSpPr/>
            <p:nvPr/>
          </p:nvSpPr>
          <p:spPr>
            <a:xfrm rot="8399802">
              <a:off x="10257449" y="4979836"/>
              <a:ext cx="498891" cy="307559"/>
            </a:xfrm>
            <a:prstGeom prst="round2SameRect">
              <a:avLst>
                <a:gd name="adj1" fmla="val 31004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275C19-BA54-4650-B131-3F27D4E65004}"/>
              </a:ext>
            </a:extLst>
          </p:cNvPr>
          <p:cNvGrpSpPr/>
          <p:nvPr/>
        </p:nvGrpSpPr>
        <p:grpSpPr>
          <a:xfrm>
            <a:off x="8045579" y="2409380"/>
            <a:ext cx="2811142" cy="2844985"/>
            <a:chOff x="8045579" y="2409380"/>
            <a:chExt cx="2811142" cy="2844985"/>
          </a:xfrm>
        </p:grpSpPr>
        <p:sp>
          <p:nvSpPr>
            <p:cNvPr id="38" name="Freeform 43">
              <a:extLst>
                <a:ext uri="{FF2B5EF4-FFF2-40B4-BE49-F238E27FC236}">
                  <a16:creationId xmlns:a16="http://schemas.microsoft.com/office/drawing/2014/main" id="{D5FFF734-6862-424E-A388-EF245D0D57E5}"/>
                </a:ext>
              </a:extLst>
            </p:cNvPr>
            <p:cNvSpPr>
              <a:spLocks/>
            </p:cNvSpPr>
            <p:nvPr/>
          </p:nvSpPr>
          <p:spPr>
            <a:xfrm>
              <a:off x="10509374" y="3444941"/>
              <a:ext cx="343339" cy="343339"/>
            </a:xfrm>
            <a:custGeom>
              <a:avLst/>
              <a:gdLst/>
              <a:ahLst/>
              <a:cxnLst/>
              <a:rect l="l" t="t" r="r" b="b"/>
              <a:pathLst>
                <a:path w="2376266" h="2700265">
                  <a:moveTo>
                    <a:pt x="1656387" y="1972892"/>
                  </a:moveTo>
                  <a:cubicBezTo>
                    <a:pt x="1611887" y="1973356"/>
                    <a:pt x="1563385" y="2005080"/>
                    <a:pt x="1534629" y="2057337"/>
                  </a:cubicBezTo>
                  <a:cubicBezTo>
                    <a:pt x="1496288" y="2127013"/>
                    <a:pt x="1507568" y="2206808"/>
                    <a:pt x="1559826" y="2235565"/>
                  </a:cubicBezTo>
                  <a:cubicBezTo>
                    <a:pt x="1612084" y="2264320"/>
                    <a:pt x="1685527" y="2231149"/>
                    <a:pt x="1723869" y="2161473"/>
                  </a:cubicBezTo>
                  <a:cubicBezTo>
                    <a:pt x="1762211" y="2091796"/>
                    <a:pt x="1750931" y="2012000"/>
                    <a:pt x="1698673" y="1983245"/>
                  </a:cubicBezTo>
                  <a:cubicBezTo>
                    <a:pt x="1685608" y="1976055"/>
                    <a:pt x="1671220" y="1972736"/>
                    <a:pt x="1656387" y="1972892"/>
                  </a:cubicBezTo>
                  <a:close/>
                  <a:moveTo>
                    <a:pt x="312688" y="1634792"/>
                  </a:moveTo>
                  <a:cubicBezTo>
                    <a:pt x="281116" y="1626772"/>
                    <a:pt x="249981" y="1631172"/>
                    <a:pt x="226763" y="1649891"/>
                  </a:cubicBezTo>
                  <a:cubicBezTo>
                    <a:pt x="180329" y="1687329"/>
                    <a:pt x="183153" y="1767868"/>
                    <a:pt x="233071" y="1829780"/>
                  </a:cubicBezTo>
                  <a:cubicBezTo>
                    <a:pt x="282989" y="1891692"/>
                    <a:pt x="361097" y="1911533"/>
                    <a:pt x="407532" y="1874094"/>
                  </a:cubicBezTo>
                  <a:cubicBezTo>
                    <a:pt x="453966" y="1836657"/>
                    <a:pt x="451142" y="1756118"/>
                    <a:pt x="401224" y="1694205"/>
                  </a:cubicBezTo>
                  <a:cubicBezTo>
                    <a:pt x="376265" y="1663249"/>
                    <a:pt x="344258" y="1642811"/>
                    <a:pt x="312688" y="1634792"/>
                  </a:cubicBezTo>
                  <a:close/>
                  <a:moveTo>
                    <a:pt x="1869299" y="1519920"/>
                  </a:moveTo>
                  <a:cubicBezTo>
                    <a:pt x="1824865" y="1522388"/>
                    <a:pt x="1777842" y="1556264"/>
                    <a:pt x="1751468" y="1609764"/>
                  </a:cubicBezTo>
                  <a:cubicBezTo>
                    <a:pt x="1716305" y="1681096"/>
                    <a:pt x="1731168" y="1760303"/>
                    <a:pt x="1784668" y="1786676"/>
                  </a:cubicBezTo>
                  <a:cubicBezTo>
                    <a:pt x="1838168" y="1813049"/>
                    <a:pt x="1910044" y="1776602"/>
                    <a:pt x="1945208" y="1705269"/>
                  </a:cubicBezTo>
                  <a:cubicBezTo>
                    <a:pt x="1980371" y="1633937"/>
                    <a:pt x="1965508" y="1554730"/>
                    <a:pt x="1912008" y="1528357"/>
                  </a:cubicBezTo>
                  <a:cubicBezTo>
                    <a:pt x="1898633" y="1521764"/>
                    <a:pt x="1884109" y="1519097"/>
                    <a:pt x="1869299" y="1519920"/>
                  </a:cubicBezTo>
                  <a:close/>
                  <a:moveTo>
                    <a:pt x="741251" y="1329992"/>
                  </a:moveTo>
                  <a:cubicBezTo>
                    <a:pt x="709680" y="1321974"/>
                    <a:pt x="678544" y="1326372"/>
                    <a:pt x="655326" y="1345092"/>
                  </a:cubicBezTo>
                  <a:cubicBezTo>
                    <a:pt x="608892" y="1382530"/>
                    <a:pt x="611716" y="1463069"/>
                    <a:pt x="661634" y="1524981"/>
                  </a:cubicBezTo>
                  <a:cubicBezTo>
                    <a:pt x="711552" y="1586893"/>
                    <a:pt x="789660" y="1606734"/>
                    <a:pt x="836094" y="1569294"/>
                  </a:cubicBezTo>
                  <a:cubicBezTo>
                    <a:pt x="882529" y="1531856"/>
                    <a:pt x="879704" y="1451317"/>
                    <a:pt x="829787" y="1389406"/>
                  </a:cubicBezTo>
                  <a:cubicBezTo>
                    <a:pt x="804828" y="1358450"/>
                    <a:pt x="772822" y="1338012"/>
                    <a:pt x="741251" y="1329992"/>
                  </a:cubicBezTo>
                  <a:close/>
                  <a:moveTo>
                    <a:pt x="2079316" y="1065457"/>
                  </a:moveTo>
                  <a:cubicBezTo>
                    <a:pt x="2035146" y="1070876"/>
                    <a:pt x="1990481" y="1107807"/>
                    <a:pt x="1967725" y="1162943"/>
                  </a:cubicBezTo>
                  <a:cubicBezTo>
                    <a:pt x="1937386" y="1236457"/>
                    <a:pt x="1957487" y="1314499"/>
                    <a:pt x="2012623" y="1337253"/>
                  </a:cubicBezTo>
                  <a:cubicBezTo>
                    <a:pt x="2067759" y="1360009"/>
                    <a:pt x="2137051" y="1318860"/>
                    <a:pt x="2167391" y="1245345"/>
                  </a:cubicBezTo>
                  <a:cubicBezTo>
                    <a:pt x="2197730" y="1171831"/>
                    <a:pt x="2177629" y="1093789"/>
                    <a:pt x="2122493" y="1071035"/>
                  </a:cubicBezTo>
                  <a:cubicBezTo>
                    <a:pt x="2108709" y="1065345"/>
                    <a:pt x="2094040" y="1063650"/>
                    <a:pt x="2079316" y="1065457"/>
                  </a:cubicBezTo>
                  <a:close/>
                  <a:moveTo>
                    <a:pt x="0" y="654162"/>
                  </a:moveTo>
                  <a:lnTo>
                    <a:pt x="1082073" y="1244384"/>
                  </a:lnTo>
                  <a:lnTo>
                    <a:pt x="1121421" y="2700265"/>
                  </a:lnTo>
                  <a:lnTo>
                    <a:pt x="4918" y="1923139"/>
                  </a:lnTo>
                  <a:cubicBezTo>
                    <a:pt x="3279" y="1498508"/>
                    <a:pt x="1639" y="1073875"/>
                    <a:pt x="0" y="654162"/>
                  </a:cubicBezTo>
                  <a:close/>
                  <a:moveTo>
                    <a:pt x="2375644" y="688592"/>
                  </a:moveTo>
                  <a:lnTo>
                    <a:pt x="2360889" y="1967406"/>
                  </a:lnTo>
                  <a:lnTo>
                    <a:pt x="1293570" y="2700265"/>
                  </a:lnTo>
                  <a:lnTo>
                    <a:pt x="1249303" y="1239466"/>
                  </a:lnTo>
                  <a:close/>
                  <a:moveTo>
                    <a:pt x="1214923" y="371219"/>
                  </a:moveTo>
                  <a:cubicBezTo>
                    <a:pt x="1197013" y="368793"/>
                    <a:pt x="1177834" y="369067"/>
                    <a:pt x="1158247" y="372480"/>
                  </a:cubicBezTo>
                  <a:cubicBezTo>
                    <a:pt x="1079899" y="386133"/>
                    <a:pt x="1024686" y="444836"/>
                    <a:pt x="1034926" y="503598"/>
                  </a:cubicBezTo>
                  <a:cubicBezTo>
                    <a:pt x="1045165" y="562359"/>
                    <a:pt x="1116980" y="598927"/>
                    <a:pt x="1195328" y="585274"/>
                  </a:cubicBezTo>
                  <a:cubicBezTo>
                    <a:pt x="1273676" y="571621"/>
                    <a:pt x="1328889" y="512918"/>
                    <a:pt x="1318650" y="454156"/>
                  </a:cubicBezTo>
                  <a:cubicBezTo>
                    <a:pt x="1310970" y="410086"/>
                    <a:pt x="1268654" y="378499"/>
                    <a:pt x="1214923" y="371219"/>
                  </a:cubicBezTo>
                  <a:close/>
                  <a:moveTo>
                    <a:pt x="1185985" y="0"/>
                  </a:moveTo>
                  <a:lnTo>
                    <a:pt x="2376266" y="506608"/>
                  </a:lnTo>
                  <a:lnTo>
                    <a:pt x="1161392" y="1101748"/>
                  </a:lnTo>
                  <a:lnTo>
                    <a:pt x="10460" y="4918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9" name="Rectangle 15">
              <a:extLst>
                <a:ext uri="{FF2B5EF4-FFF2-40B4-BE49-F238E27FC236}">
                  <a16:creationId xmlns:a16="http://schemas.microsoft.com/office/drawing/2014/main" id="{39952090-A2AE-4DA8-A3DA-62986F260D10}"/>
                </a:ext>
              </a:extLst>
            </p:cNvPr>
            <p:cNvSpPr>
              <a:spLocks/>
            </p:cNvSpPr>
            <p:nvPr/>
          </p:nvSpPr>
          <p:spPr>
            <a:xfrm>
              <a:off x="8174482" y="4174830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4088964" h="4259405">
                  <a:moveTo>
                    <a:pt x="1480605" y="2231940"/>
                  </a:moveTo>
                  <a:lnTo>
                    <a:pt x="1199818" y="2044620"/>
                  </a:lnTo>
                  <a:lnTo>
                    <a:pt x="761621" y="2687221"/>
                  </a:lnTo>
                  <a:cubicBezTo>
                    <a:pt x="501536" y="2652619"/>
                    <a:pt x="265323" y="2467912"/>
                    <a:pt x="39127" y="2272940"/>
                  </a:cubicBezTo>
                  <a:cubicBezTo>
                    <a:pt x="-80639" y="2070133"/>
                    <a:pt x="269496" y="1743507"/>
                    <a:pt x="374515" y="1494038"/>
                  </a:cubicBezTo>
                  <a:lnTo>
                    <a:pt x="93728" y="1306717"/>
                  </a:lnTo>
                  <a:lnTo>
                    <a:pt x="1091841" y="1312633"/>
                  </a:lnTo>
                  <a:close/>
                  <a:moveTo>
                    <a:pt x="2759566" y="226796"/>
                  </a:moveTo>
                  <a:cubicBezTo>
                    <a:pt x="2331051" y="377379"/>
                    <a:pt x="2150002" y="492309"/>
                    <a:pt x="1991062" y="643648"/>
                  </a:cubicBezTo>
                  <a:lnTo>
                    <a:pt x="1463599" y="1446568"/>
                  </a:lnTo>
                  <a:lnTo>
                    <a:pt x="610317" y="909936"/>
                  </a:lnTo>
                  <a:cubicBezTo>
                    <a:pt x="810411" y="627556"/>
                    <a:pt x="1020899" y="239191"/>
                    <a:pt x="1244930" y="61882"/>
                  </a:cubicBezTo>
                  <a:cubicBezTo>
                    <a:pt x="1491876" y="-75367"/>
                    <a:pt x="1697752" y="31605"/>
                    <a:pt x="2759566" y="226796"/>
                  </a:cubicBezTo>
                  <a:close/>
                  <a:moveTo>
                    <a:pt x="1722488" y="3820535"/>
                  </a:moveTo>
                  <a:cubicBezTo>
                    <a:pt x="1376925" y="3801485"/>
                    <a:pt x="936112" y="3830060"/>
                    <a:pt x="666750" y="3734810"/>
                  </a:cubicBezTo>
                  <a:cubicBezTo>
                    <a:pt x="419100" y="3598835"/>
                    <a:pt x="400050" y="3367610"/>
                    <a:pt x="0" y="2364860"/>
                  </a:cubicBezTo>
                  <a:cubicBezTo>
                    <a:pt x="355600" y="2647435"/>
                    <a:pt x="549276" y="2739510"/>
                    <a:pt x="762000" y="2793485"/>
                  </a:cubicBezTo>
                  <a:lnTo>
                    <a:pt x="1722487" y="2812535"/>
                  </a:lnTo>
                  <a:close/>
                  <a:moveTo>
                    <a:pt x="3605396" y="869465"/>
                  </a:moveTo>
                  <a:lnTo>
                    <a:pt x="3069019" y="1711228"/>
                  </a:lnTo>
                  <a:lnTo>
                    <a:pt x="2083849" y="1550906"/>
                  </a:lnTo>
                  <a:lnTo>
                    <a:pt x="2391902" y="1412941"/>
                  </a:lnTo>
                  <a:lnTo>
                    <a:pt x="2081217" y="699900"/>
                  </a:lnTo>
                  <a:cubicBezTo>
                    <a:pt x="2248971" y="498156"/>
                    <a:pt x="2531081" y="396532"/>
                    <a:pt x="2816547" y="308854"/>
                  </a:cubicBezTo>
                  <a:cubicBezTo>
                    <a:pt x="3051986" y="315439"/>
                    <a:pt x="3142075" y="785719"/>
                    <a:pt x="3297344" y="1007430"/>
                  </a:cubicBezTo>
                  <a:close/>
                  <a:moveTo>
                    <a:pt x="3222215" y="3788662"/>
                  </a:moveTo>
                  <a:cubicBezTo>
                    <a:pt x="3089072" y="3954283"/>
                    <a:pt x="2662122" y="3869088"/>
                    <a:pt x="2413930" y="3921936"/>
                  </a:cubicBezTo>
                  <a:lnTo>
                    <a:pt x="2420658" y="4259405"/>
                  </a:lnTo>
                  <a:lnTo>
                    <a:pt x="1855155" y="3436926"/>
                  </a:lnTo>
                  <a:lnTo>
                    <a:pt x="2387428" y="2592563"/>
                  </a:lnTo>
                  <a:lnTo>
                    <a:pt x="2394156" y="2930032"/>
                  </a:lnTo>
                  <a:lnTo>
                    <a:pt x="3171906" y="2922431"/>
                  </a:lnTo>
                  <a:cubicBezTo>
                    <a:pt x="3292132" y="3155642"/>
                    <a:pt x="3275533" y="3455038"/>
                    <a:pt x="3244786" y="3752078"/>
                  </a:cubicBezTo>
                  <a:cubicBezTo>
                    <a:pt x="3238662" y="3765464"/>
                    <a:pt x="3231091" y="3777620"/>
                    <a:pt x="3222215" y="3788662"/>
                  </a:cubicBezTo>
                  <a:close/>
                  <a:moveTo>
                    <a:pt x="3948285" y="2834020"/>
                  </a:moveTo>
                  <a:cubicBezTo>
                    <a:pt x="3833022" y="3018741"/>
                    <a:pt x="3639730" y="3281008"/>
                    <a:pt x="3342579" y="3731662"/>
                  </a:cubicBezTo>
                  <a:cubicBezTo>
                    <a:pt x="3371271" y="3278367"/>
                    <a:pt x="3336159" y="3066813"/>
                    <a:pt x="3258895" y="2861397"/>
                  </a:cubicBezTo>
                  <a:lnTo>
                    <a:pt x="2725671" y="2062291"/>
                  </a:lnTo>
                  <a:lnTo>
                    <a:pt x="3552883" y="1486284"/>
                  </a:lnTo>
                  <a:cubicBezTo>
                    <a:pt x="3734716" y="1780754"/>
                    <a:pt x="4010062" y="2126176"/>
                    <a:pt x="4085819" y="2401657"/>
                  </a:cubicBezTo>
                  <a:cubicBezTo>
                    <a:pt x="4100783" y="2542124"/>
                    <a:pt x="4063549" y="2649298"/>
                    <a:pt x="3948285" y="28340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1">
              <a:extLst>
                <a:ext uri="{FF2B5EF4-FFF2-40B4-BE49-F238E27FC236}">
                  <a16:creationId xmlns:a16="http://schemas.microsoft.com/office/drawing/2014/main" id="{C9A03E33-5D13-4BFE-9600-571F01E84D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5535" y="2409380"/>
              <a:ext cx="393582" cy="392828"/>
            </a:xfrm>
            <a:custGeom>
              <a:avLst/>
              <a:gdLst/>
              <a:ahLst/>
              <a:cxnLst/>
              <a:rect l="l" t="t" r="r" b="b"/>
              <a:pathLst>
                <a:path w="4020621" h="4012920">
                  <a:moveTo>
                    <a:pt x="780213" y="3724888"/>
                  </a:moveTo>
                  <a:lnTo>
                    <a:pt x="2868445" y="3724888"/>
                  </a:lnTo>
                  <a:lnTo>
                    <a:pt x="2868445" y="4012920"/>
                  </a:lnTo>
                  <a:lnTo>
                    <a:pt x="780213" y="4012920"/>
                  </a:lnTo>
                  <a:close/>
                  <a:moveTo>
                    <a:pt x="4020621" y="2152587"/>
                  </a:moveTo>
                  <a:lnTo>
                    <a:pt x="4020621" y="3448731"/>
                  </a:lnTo>
                  <a:lnTo>
                    <a:pt x="3903908" y="3386593"/>
                  </a:lnTo>
                  <a:lnTo>
                    <a:pt x="3903908" y="2214725"/>
                  </a:lnTo>
                  <a:close/>
                  <a:moveTo>
                    <a:pt x="1582587" y="1544569"/>
                  </a:moveTo>
                  <a:cubicBezTo>
                    <a:pt x="1525677" y="1652847"/>
                    <a:pt x="1434945" y="1739939"/>
                    <a:pt x="1324158" y="1792547"/>
                  </a:cubicBezTo>
                  <a:lnTo>
                    <a:pt x="1790243" y="1792547"/>
                  </a:lnTo>
                  <a:cubicBezTo>
                    <a:pt x="1708293" y="1721838"/>
                    <a:pt x="1638004" y="1638154"/>
                    <a:pt x="1582587" y="1544569"/>
                  </a:cubicBezTo>
                  <a:close/>
                  <a:moveTo>
                    <a:pt x="1238323" y="1312673"/>
                  </a:moveTo>
                  <a:cubicBezTo>
                    <a:pt x="1173622" y="1312673"/>
                    <a:pt x="1121172" y="1365123"/>
                    <a:pt x="1121172" y="1429824"/>
                  </a:cubicBezTo>
                  <a:cubicBezTo>
                    <a:pt x="1121172" y="1494525"/>
                    <a:pt x="1173622" y="1546975"/>
                    <a:pt x="1238323" y="1546975"/>
                  </a:cubicBezTo>
                  <a:cubicBezTo>
                    <a:pt x="1303024" y="1546975"/>
                    <a:pt x="1355474" y="1494525"/>
                    <a:pt x="1355474" y="1429824"/>
                  </a:cubicBezTo>
                  <a:cubicBezTo>
                    <a:pt x="1355474" y="1365123"/>
                    <a:pt x="1303024" y="1312673"/>
                    <a:pt x="1238323" y="1312673"/>
                  </a:cubicBezTo>
                  <a:close/>
                  <a:moveTo>
                    <a:pt x="870057" y="1312673"/>
                  </a:moveTo>
                  <a:cubicBezTo>
                    <a:pt x="805356" y="1312673"/>
                    <a:pt x="752906" y="1365123"/>
                    <a:pt x="752906" y="1429824"/>
                  </a:cubicBezTo>
                  <a:cubicBezTo>
                    <a:pt x="752906" y="1494525"/>
                    <a:pt x="805356" y="1546975"/>
                    <a:pt x="870057" y="1546975"/>
                  </a:cubicBezTo>
                  <a:cubicBezTo>
                    <a:pt x="934758" y="1546975"/>
                    <a:pt x="987208" y="1494525"/>
                    <a:pt x="987208" y="1429824"/>
                  </a:cubicBezTo>
                  <a:cubicBezTo>
                    <a:pt x="987208" y="1365123"/>
                    <a:pt x="934758" y="1312673"/>
                    <a:pt x="870057" y="1312673"/>
                  </a:cubicBezTo>
                  <a:close/>
                  <a:moveTo>
                    <a:pt x="2775838" y="1127627"/>
                  </a:moveTo>
                  <a:cubicBezTo>
                    <a:pt x="2666578" y="1127627"/>
                    <a:pt x="2578006" y="1216199"/>
                    <a:pt x="2578006" y="1325459"/>
                  </a:cubicBezTo>
                  <a:cubicBezTo>
                    <a:pt x="2578006" y="1434719"/>
                    <a:pt x="2666578" y="1523291"/>
                    <a:pt x="2775838" y="1523291"/>
                  </a:cubicBezTo>
                  <a:cubicBezTo>
                    <a:pt x="2885098" y="1523291"/>
                    <a:pt x="2973670" y="1434719"/>
                    <a:pt x="2973670" y="1325459"/>
                  </a:cubicBezTo>
                  <a:cubicBezTo>
                    <a:pt x="2973670" y="1216199"/>
                    <a:pt x="2885098" y="1127627"/>
                    <a:pt x="2775838" y="1127627"/>
                  </a:cubicBezTo>
                  <a:close/>
                  <a:moveTo>
                    <a:pt x="2153949" y="1127627"/>
                  </a:moveTo>
                  <a:cubicBezTo>
                    <a:pt x="2044689" y="1127627"/>
                    <a:pt x="1956117" y="1216199"/>
                    <a:pt x="1956117" y="1325459"/>
                  </a:cubicBezTo>
                  <a:cubicBezTo>
                    <a:pt x="1956117" y="1434719"/>
                    <a:pt x="2044689" y="1523291"/>
                    <a:pt x="2153949" y="1523291"/>
                  </a:cubicBezTo>
                  <a:cubicBezTo>
                    <a:pt x="2263209" y="1523291"/>
                    <a:pt x="2351781" y="1434719"/>
                    <a:pt x="2351781" y="1325459"/>
                  </a:cubicBezTo>
                  <a:cubicBezTo>
                    <a:pt x="2351781" y="1216199"/>
                    <a:pt x="2263209" y="1127627"/>
                    <a:pt x="2153949" y="1127627"/>
                  </a:cubicBezTo>
                  <a:close/>
                  <a:moveTo>
                    <a:pt x="1238323" y="956510"/>
                  </a:moveTo>
                  <a:cubicBezTo>
                    <a:pt x="1173622" y="956510"/>
                    <a:pt x="1121172" y="1008960"/>
                    <a:pt x="1121172" y="1073661"/>
                  </a:cubicBezTo>
                  <a:cubicBezTo>
                    <a:pt x="1121172" y="1138362"/>
                    <a:pt x="1173622" y="1190812"/>
                    <a:pt x="1238323" y="1190812"/>
                  </a:cubicBezTo>
                  <a:cubicBezTo>
                    <a:pt x="1303024" y="1190812"/>
                    <a:pt x="1355474" y="1138362"/>
                    <a:pt x="1355474" y="1073661"/>
                  </a:cubicBezTo>
                  <a:cubicBezTo>
                    <a:pt x="1355474" y="1008960"/>
                    <a:pt x="1303024" y="956510"/>
                    <a:pt x="1238323" y="956510"/>
                  </a:cubicBezTo>
                  <a:close/>
                  <a:moveTo>
                    <a:pt x="870057" y="956510"/>
                  </a:moveTo>
                  <a:cubicBezTo>
                    <a:pt x="805356" y="956510"/>
                    <a:pt x="752906" y="1008960"/>
                    <a:pt x="752906" y="1073661"/>
                  </a:cubicBezTo>
                  <a:cubicBezTo>
                    <a:pt x="752906" y="1138362"/>
                    <a:pt x="805356" y="1190812"/>
                    <a:pt x="870057" y="1190812"/>
                  </a:cubicBezTo>
                  <a:cubicBezTo>
                    <a:pt x="934758" y="1190812"/>
                    <a:pt x="987208" y="1138362"/>
                    <a:pt x="987208" y="1073661"/>
                  </a:cubicBezTo>
                  <a:cubicBezTo>
                    <a:pt x="987208" y="1008960"/>
                    <a:pt x="934758" y="956510"/>
                    <a:pt x="870057" y="956510"/>
                  </a:cubicBezTo>
                  <a:close/>
                  <a:moveTo>
                    <a:pt x="2775838" y="526176"/>
                  </a:moveTo>
                  <a:cubicBezTo>
                    <a:pt x="2666578" y="526176"/>
                    <a:pt x="2578006" y="614748"/>
                    <a:pt x="2578006" y="724008"/>
                  </a:cubicBezTo>
                  <a:cubicBezTo>
                    <a:pt x="2578006" y="833268"/>
                    <a:pt x="2666578" y="921840"/>
                    <a:pt x="2775838" y="921840"/>
                  </a:cubicBezTo>
                  <a:cubicBezTo>
                    <a:pt x="2885098" y="921840"/>
                    <a:pt x="2973670" y="833268"/>
                    <a:pt x="2973670" y="724008"/>
                  </a:cubicBezTo>
                  <a:cubicBezTo>
                    <a:pt x="2973670" y="614748"/>
                    <a:pt x="2885098" y="526176"/>
                    <a:pt x="2775838" y="526176"/>
                  </a:cubicBezTo>
                  <a:close/>
                  <a:moveTo>
                    <a:pt x="2153949" y="526176"/>
                  </a:moveTo>
                  <a:cubicBezTo>
                    <a:pt x="2044689" y="526176"/>
                    <a:pt x="1956117" y="614748"/>
                    <a:pt x="1956117" y="724008"/>
                  </a:cubicBezTo>
                  <a:cubicBezTo>
                    <a:pt x="1956117" y="833268"/>
                    <a:pt x="2044689" y="921840"/>
                    <a:pt x="2153949" y="921840"/>
                  </a:cubicBezTo>
                  <a:cubicBezTo>
                    <a:pt x="2263209" y="921840"/>
                    <a:pt x="2351781" y="833268"/>
                    <a:pt x="2351781" y="724008"/>
                  </a:cubicBezTo>
                  <a:cubicBezTo>
                    <a:pt x="2351781" y="614748"/>
                    <a:pt x="2263209" y="526176"/>
                    <a:pt x="2153949" y="526176"/>
                  </a:cubicBezTo>
                  <a:close/>
                  <a:moveTo>
                    <a:pt x="2464893" y="0"/>
                  </a:moveTo>
                  <a:cubicBezTo>
                    <a:pt x="3030837" y="0"/>
                    <a:pt x="3489626" y="458789"/>
                    <a:pt x="3489626" y="1024733"/>
                  </a:cubicBezTo>
                  <a:cubicBezTo>
                    <a:pt x="3489626" y="1442455"/>
                    <a:pt x="3239684" y="1801800"/>
                    <a:pt x="2880320" y="1959209"/>
                  </a:cubicBezTo>
                  <a:lnTo>
                    <a:pt x="2880320" y="2008571"/>
                  </a:lnTo>
                  <a:lnTo>
                    <a:pt x="3250857" y="2008571"/>
                  </a:lnTo>
                  <a:lnTo>
                    <a:pt x="3250857" y="2359970"/>
                  </a:lnTo>
                  <a:lnTo>
                    <a:pt x="3437294" y="2359970"/>
                  </a:lnTo>
                  <a:lnTo>
                    <a:pt x="3437294" y="2360694"/>
                  </a:lnTo>
                  <a:lnTo>
                    <a:pt x="3852060" y="2233461"/>
                  </a:lnTo>
                  <a:lnTo>
                    <a:pt x="3852060" y="3367858"/>
                  </a:lnTo>
                  <a:lnTo>
                    <a:pt x="3437294" y="3240624"/>
                  </a:lnTo>
                  <a:lnTo>
                    <a:pt x="3437294" y="3241349"/>
                  </a:lnTo>
                  <a:lnTo>
                    <a:pt x="3250857" y="3241349"/>
                  </a:lnTo>
                  <a:lnTo>
                    <a:pt x="3250857" y="3633063"/>
                  </a:lnTo>
                  <a:lnTo>
                    <a:pt x="298529" y="3633063"/>
                  </a:lnTo>
                  <a:lnTo>
                    <a:pt x="298529" y="2431730"/>
                  </a:lnTo>
                  <a:lnTo>
                    <a:pt x="0" y="2008571"/>
                  </a:lnTo>
                  <a:lnTo>
                    <a:pt x="298529" y="2008571"/>
                  </a:lnTo>
                  <a:lnTo>
                    <a:pt x="792088" y="2008571"/>
                  </a:lnTo>
                  <a:lnTo>
                    <a:pt x="792088" y="1796817"/>
                  </a:lnTo>
                  <a:cubicBezTo>
                    <a:pt x="587745" y="1700755"/>
                    <a:pt x="447370" y="1492642"/>
                    <a:pt x="447370" y="1251742"/>
                  </a:cubicBezTo>
                  <a:cubicBezTo>
                    <a:pt x="447370" y="916605"/>
                    <a:pt x="719053" y="644923"/>
                    <a:pt x="1054190" y="644923"/>
                  </a:cubicBezTo>
                  <a:cubicBezTo>
                    <a:pt x="1212753" y="644923"/>
                    <a:pt x="1357112" y="705740"/>
                    <a:pt x="1463939" y="806702"/>
                  </a:cubicBezTo>
                  <a:cubicBezTo>
                    <a:pt x="1563407" y="345444"/>
                    <a:pt x="1973809" y="0"/>
                    <a:pt x="24648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1" name="Trapezoid 11">
              <a:extLst>
                <a:ext uri="{FF2B5EF4-FFF2-40B4-BE49-F238E27FC236}">
                  <a16:creationId xmlns:a16="http://schemas.microsoft.com/office/drawing/2014/main" id="{3DD1CF70-6406-4C32-BF96-0C20604B317A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10073915" y="2714730"/>
              <a:ext cx="351357" cy="423598"/>
            </a:xfrm>
            <a:custGeom>
              <a:avLst/>
              <a:gdLst/>
              <a:ahLst/>
              <a:cxnLst/>
              <a:rect l="l" t="t" r="r" b="b"/>
              <a:pathLst>
                <a:path w="3370953" h="4064034">
                  <a:moveTo>
                    <a:pt x="307836" y="3226369"/>
                  </a:moveTo>
                  <a:lnTo>
                    <a:pt x="307836" y="2810144"/>
                  </a:lnTo>
                  <a:lnTo>
                    <a:pt x="1258549" y="2810144"/>
                  </a:lnTo>
                  <a:lnTo>
                    <a:pt x="1331954" y="2516524"/>
                  </a:lnTo>
                  <a:lnTo>
                    <a:pt x="1639161" y="2516524"/>
                  </a:lnTo>
                  <a:lnTo>
                    <a:pt x="1806826" y="1890788"/>
                  </a:lnTo>
                  <a:cubicBezTo>
                    <a:pt x="1709407" y="1836984"/>
                    <a:pt x="1651662" y="1730051"/>
                    <a:pt x="1660897" y="1618049"/>
                  </a:cubicBezTo>
                  <a:lnTo>
                    <a:pt x="497736" y="946498"/>
                  </a:lnTo>
                  <a:lnTo>
                    <a:pt x="415801" y="1252284"/>
                  </a:lnTo>
                  <a:cubicBezTo>
                    <a:pt x="388670" y="1353539"/>
                    <a:pt x="284592" y="1413628"/>
                    <a:pt x="183338" y="1386497"/>
                  </a:cubicBezTo>
                  <a:lnTo>
                    <a:pt x="0" y="1337372"/>
                  </a:lnTo>
                  <a:lnTo>
                    <a:pt x="358348" y="0"/>
                  </a:lnTo>
                  <a:lnTo>
                    <a:pt x="541685" y="49125"/>
                  </a:lnTo>
                  <a:cubicBezTo>
                    <a:pt x="642940" y="76256"/>
                    <a:pt x="703029" y="180334"/>
                    <a:pt x="675898" y="281588"/>
                  </a:cubicBezTo>
                  <a:lnTo>
                    <a:pt x="574914" y="658466"/>
                  </a:lnTo>
                  <a:lnTo>
                    <a:pt x="1826395" y="1381009"/>
                  </a:lnTo>
                  <a:cubicBezTo>
                    <a:pt x="1885142" y="1352063"/>
                    <a:pt x="1954182" y="1344264"/>
                    <a:pt x="2022379" y="1362537"/>
                  </a:cubicBezTo>
                  <a:cubicBezTo>
                    <a:pt x="2176035" y="1403709"/>
                    <a:pt x="2267221" y="1561647"/>
                    <a:pt x="2226049" y="1715303"/>
                  </a:cubicBezTo>
                  <a:cubicBezTo>
                    <a:pt x="2207347" y="1785100"/>
                    <a:pt x="2164552" y="1842007"/>
                    <a:pt x="2108323" y="1878457"/>
                  </a:cubicBezTo>
                  <a:lnTo>
                    <a:pt x="1937353" y="2516524"/>
                  </a:lnTo>
                  <a:lnTo>
                    <a:pt x="2236046" y="2516524"/>
                  </a:lnTo>
                  <a:lnTo>
                    <a:pt x="2309451" y="2810144"/>
                  </a:lnTo>
                  <a:lnTo>
                    <a:pt x="2828116" y="2810144"/>
                  </a:lnTo>
                  <a:lnTo>
                    <a:pt x="2828116" y="2930119"/>
                  </a:lnTo>
                  <a:lnTo>
                    <a:pt x="2945247" y="2930119"/>
                  </a:lnTo>
                  <a:lnTo>
                    <a:pt x="3109201" y="2856867"/>
                  </a:lnTo>
                  <a:cubicBezTo>
                    <a:pt x="3112004" y="2849082"/>
                    <a:pt x="3119624" y="2844415"/>
                    <a:pt x="3128335" y="2844415"/>
                  </a:cubicBezTo>
                  <a:lnTo>
                    <a:pt x="3223771" y="2844415"/>
                  </a:lnTo>
                  <a:cubicBezTo>
                    <a:pt x="3236949" y="2844415"/>
                    <a:pt x="3247631" y="2855097"/>
                    <a:pt x="3247631" y="2868275"/>
                  </a:cubicBezTo>
                  <a:lnTo>
                    <a:pt x="3247631" y="3606750"/>
                  </a:lnTo>
                  <a:cubicBezTo>
                    <a:pt x="3247631" y="3619928"/>
                    <a:pt x="3236949" y="3630610"/>
                    <a:pt x="3223771" y="3630610"/>
                  </a:cubicBezTo>
                  <a:lnTo>
                    <a:pt x="3128335" y="3630610"/>
                  </a:lnTo>
                  <a:cubicBezTo>
                    <a:pt x="3120852" y="3630610"/>
                    <a:pt x="3114174" y="3627166"/>
                    <a:pt x="3110472" y="3621230"/>
                  </a:cubicBezTo>
                  <a:lnTo>
                    <a:pt x="3110472" y="3624351"/>
                  </a:lnTo>
                  <a:lnTo>
                    <a:pt x="2954172" y="3554518"/>
                  </a:lnTo>
                  <a:lnTo>
                    <a:pt x="2954172" y="3558788"/>
                  </a:lnTo>
                  <a:lnTo>
                    <a:pt x="2828116" y="3558788"/>
                  </a:lnTo>
                  <a:lnTo>
                    <a:pt x="2828116" y="3630610"/>
                  </a:lnTo>
                  <a:lnTo>
                    <a:pt x="2038337" y="3226369"/>
                  </a:lnTo>
                  <a:close/>
                  <a:moveTo>
                    <a:pt x="77048" y="4064034"/>
                  </a:moveTo>
                  <a:lnTo>
                    <a:pt x="77048" y="3342578"/>
                  </a:lnTo>
                  <a:lnTo>
                    <a:pt x="2050947" y="3342578"/>
                  </a:lnTo>
                  <a:lnTo>
                    <a:pt x="3370953" y="4058524"/>
                  </a:lnTo>
                  <a:lnTo>
                    <a:pt x="3370953" y="40640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2" name="Rectangle 3">
              <a:extLst>
                <a:ext uri="{FF2B5EF4-FFF2-40B4-BE49-F238E27FC236}">
                  <a16:creationId xmlns:a16="http://schemas.microsoft.com/office/drawing/2014/main" id="{5905C8AA-7159-4608-899A-6C22426D61BE}"/>
                </a:ext>
              </a:extLst>
            </p:cNvPr>
            <p:cNvSpPr/>
            <p:nvPr/>
          </p:nvSpPr>
          <p:spPr>
            <a:xfrm rot="3600000">
              <a:off x="8507130" y="4424299"/>
              <a:ext cx="162074" cy="478539"/>
            </a:xfrm>
            <a:custGeom>
              <a:avLst/>
              <a:gdLst/>
              <a:ahLst/>
              <a:cxnLst/>
              <a:rect l="l" t="t" r="r" b="b"/>
              <a:pathLst>
                <a:path w="1327763" h="3920353">
                  <a:moveTo>
                    <a:pt x="483881" y="2840232"/>
                  </a:moveTo>
                  <a:lnTo>
                    <a:pt x="843881" y="2840232"/>
                  </a:lnTo>
                  <a:lnTo>
                    <a:pt x="843881" y="3920353"/>
                  </a:lnTo>
                  <a:lnTo>
                    <a:pt x="483881" y="3920353"/>
                  </a:lnTo>
                  <a:close/>
                  <a:moveTo>
                    <a:pt x="757697" y="168239"/>
                  </a:moveTo>
                  <a:lnTo>
                    <a:pt x="757697" y="384263"/>
                  </a:lnTo>
                  <a:lnTo>
                    <a:pt x="930062" y="384263"/>
                  </a:lnTo>
                  <a:lnTo>
                    <a:pt x="930062" y="168239"/>
                  </a:lnTo>
                  <a:close/>
                  <a:moveTo>
                    <a:pt x="432932" y="168239"/>
                  </a:moveTo>
                  <a:lnTo>
                    <a:pt x="432932" y="384263"/>
                  </a:lnTo>
                  <a:lnTo>
                    <a:pt x="605297" y="384263"/>
                  </a:lnTo>
                  <a:lnTo>
                    <a:pt x="605297" y="168239"/>
                  </a:lnTo>
                  <a:close/>
                  <a:moveTo>
                    <a:pt x="168643" y="0"/>
                  </a:moveTo>
                  <a:lnTo>
                    <a:pt x="1159119" y="0"/>
                  </a:lnTo>
                  <a:lnTo>
                    <a:pt x="1159119" y="539093"/>
                  </a:lnTo>
                  <a:lnTo>
                    <a:pt x="1327763" y="539093"/>
                  </a:lnTo>
                  <a:lnTo>
                    <a:pt x="1327763" y="2245406"/>
                  </a:lnTo>
                  <a:lnTo>
                    <a:pt x="1318300" y="2245406"/>
                  </a:lnTo>
                  <a:lnTo>
                    <a:pt x="1127664" y="2719000"/>
                  </a:lnTo>
                  <a:lnTo>
                    <a:pt x="200100" y="2719000"/>
                  </a:lnTo>
                  <a:lnTo>
                    <a:pt x="9464" y="2245406"/>
                  </a:lnTo>
                  <a:lnTo>
                    <a:pt x="0" y="2245406"/>
                  </a:lnTo>
                  <a:lnTo>
                    <a:pt x="0" y="539093"/>
                  </a:lnTo>
                  <a:lnTo>
                    <a:pt x="168643" y="5390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3" name="Rectangle 15">
              <a:extLst>
                <a:ext uri="{FF2B5EF4-FFF2-40B4-BE49-F238E27FC236}">
                  <a16:creationId xmlns:a16="http://schemas.microsoft.com/office/drawing/2014/main" id="{61DFCD4A-250D-4565-B9BF-3EB2727DF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5579" y="3848133"/>
              <a:ext cx="330939" cy="260933"/>
            </a:xfrm>
            <a:custGeom>
              <a:avLst/>
              <a:gdLst/>
              <a:ahLst/>
              <a:cxnLst/>
              <a:rect l="l" t="t" r="r" b="b"/>
              <a:pathLst>
                <a:path w="3744416" h="2952328">
                  <a:moveTo>
                    <a:pt x="184806" y="576064"/>
                  </a:moveTo>
                  <a:lnTo>
                    <a:pt x="895314" y="576064"/>
                  </a:lnTo>
                  <a:cubicBezTo>
                    <a:pt x="997380" y="576064"/>
                    <a:pt x="1080120" y="658804"/>
                    <a:pt x="1080120" y="760870"/>
                  </a:cubicBezTo>
                  <a:lnTo>
                    <a:pt x="1080120" y="792088"/>
                  </a:lnTo>
                  <a:lnTo>
                    <a:pt x="3312368" y="792088"/>
                  </a:lnTo>
                  <a:lnTo>
                    <a:pt x="3312368" y="2952328"/>
                  </a:lnTo>
                  <a:lnTo>
                    <a:pt x="0" y="2952328"/>
                  </a:lnTo>
                  <a:lnTo>
                    <a:pt x="0" y="1072569"/>
                  </a:lnTo>
                  <a:lnTo>
                    <a:pt x="0" y="792088"/>
                  </a:lnTo>
                  <a:lnTo>
                    <a:pt x="0" y="760870"/>
                  </a:lnTo>
                  <a:cubicBezTo>
                    <a:pt x="0" y="658804"/>
                    <a:pt x="82740" y="576064"/>
                    <a:pt x="184806" y="576064"/>
                  </a:cubicBezTo>
                  <a:close/>
                  <a:moveTo>
                    <a:pt x="616854" y="0"/>
                  </a:moveTo>
                  <a:lnTo>
                    <a:pt x="1327362" y="0"/>
                  </a:lnTo>
                  <a:cubicBezTo>
                    <a:pt x="1429428" y="0"/>
                    <a:pt x="1512168" y="82740"/>
                    <a:pt x="1512168" y="184806"/>
                  </a:cubicBezTo>
                  <a:lnTo>
                    <a:pt x="1512168" y="216024"/>
                  </a:lnTo>
                  <a:lnTo>
                    <a:pt x="3744416" y="216024"/>
                  </a:lnTo>
                  <a:lnTo>
                    <a:pt x="3744416" y="2376264"/>
                  </a:lnTo>
                  <a:lnTo>
                    <a:pt x="3464768" y="2376264"/>
                  </a:lnTo>
                  <a:lnTo>
                    <a:pt x="3464768" y="648072"/>
                  </a:lnTo>
                  <a:lnTo>
                    <a:pt x="1232520" y="648072"/>
                  </a:lnTo>
                  <a:lnTo>
                    <a:pt x="1232520" y="616854"/>
                  </a:lnTo>
                  <a:cubicBezTo>
                    <a:pt x="1232520" y="514788"/>
                    <a:pt x="1149780" y="432048"/>
                    <a:pt x="1047714" y="432048"/>
                  </a:cubicBezTo>
                  <a:lnTo>
                    <a:pt x="432048" y="432048"/>
                  </a:lnTo>
                  <a:lnTo>
                    <a:pt x="432048" y="216024"/>
                  </a:lnTo>
                  <a:lnTo>
                    <a:pt x="432048" y="184806"/>
                  </a:lnTo>
                  <a:cubicBezTo>
                    <a:pt x="432048" y="82740"/>
                    <a:pt x="514788" y="0"/>
                    <a:pt x="616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4" name="Donut 2">
              <a:extLst>
                <a:ext uri="{FF2B5EF4-FFF2-40B4-BE49-F238E27FC236}">
                  <a16:creationId xmlns:a16="http://schemas.microsoft.com/office/drawing/2014/main" id="{077F0151-42C6-4168-9205-DCA71719D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511" y="4923426"/>
              <a:ext cx="304410" cy="330939"/>
            </a:xfrm>
            <a:custGeom>
              <a:avLst/>
              <a:gdLst/>
              <a:ahLst/>
              <a:cxnLst/>
              <a:rect l="l" t="t" r="r" b="b"/>
              <a:pathLst>
                <a:path w="3708000" h="4031150">
                  <a:moveTo>
                    <a:pt x="2226025" y="2078010"/>
                  </a:moveTo>
                  <a:lnTo>
                    <a:pt x="1976753" y="2339372"/>
                  </a:lnTo>
                  <a:lnTo>
                    <a:pt x="1976910" y="2339581"/>
                  </a:lnTo>
                  <a:lnTo>
                    <a:pt x="1976204" y="2339948"/>
                  </a:lnTo>
                  <a:lnTo>
                    <a:pt x="1975656" y="2340523"/>
                  </a:lnTo>
                  <a:lnTo>
                    <a:pt x="1975499" y="2340314"/>
                  </a:lnTo>
                  <a:lnTo>
                    <a:pt x="1688579" y="2489240"/>
                  </a:lnTo>
                  <a:cubicBezTo>
                    <a:pt x="1740712" y="2519877"/>
                    <a:pt x="1801557" y="2536438"/>
                    <a:pt x="1866270" y="2536438"/>
                  </a:cubicBezTo>
                  <a:cubicBezTo>
                    <a:pt x="2071258" y="2536438"/>
                    <a:pt x="2237434" y="2370262"/>
                    <a:pt x="2237434" y="2165274"/>
                  </a:cubicBezTo>
                  <a:cubicBezTo>
                    <a:pt x="2237434" y="2135129"/>
                    <a:pt x="2233840" y="2105822"/>
                    <a:pt x="2226025" y="2078010"/>
                  </a:cubicBezTo>
                  <a:close/>
                  <a:moveTo>
                    <a:pt x="1866270" y="1794110"/>
                  </a:moveTo>
                  <a:cubicBezTo>
                    <a:pt x="1661282" y="1794110"/>
                    <a:pt x="1495106" y="1960286"/>
                    <a:pt x="1495106" y="2165274"/>
                  </a:cubicBezTo>
                  <a:cubicBezTo>
                    <a:pt x="1495106" y="2194876"/>
                    <a:pt x="1498572" y="2223668"/>
                    <a:pt x="1506052" y="2251046"/>
                  </a:cubicBezTo>
                  <a:lnTo>
                    <a:pt x="1731247" y="2014929"/>
                  </a:lnTo>
                  <a:lnTo>
                    <a:pt x="1731090" y="2014720"/>
                  </a:lnTo>
                  <a:lnTo>
                    <a:pt x="1731796" y="2014353"/>
                  </a:lnTo>
                  <a:lnTo>
                    <a:pt x="1732344" y="2013778"/>
                  </a:lnTo>
                  <a:lnTo>
                    <a:pt x="1732501" y="2013987"/>
                  </a:lnTo>
                  <a:lnTo>
                    <a:pt x="2054335" y="1846939"/>
                  </a:lnTo>
                  <a:cubicBezTo>
                    <a:pt x="1999773" y="1812909"/>
                    <a:pt x="1935217" y="1794110"/>
                    <a:pt x="1866270" y="1794110"/>
                  </a:cubicBezTo>
                  <a:close/>
                  <a:moveTo>
                    <a:pt x="1866270" y="1281021"/>
                  </a:moveTo>
                  <a:lnTo>
                    <a:pt x="1995916" y="1728077"/>
                  </a:lnTo>
                  <a:cubicBezTo>
                    <a:pt x="2049420" y="1742880"/>
                    <a:pt x="2098387" y="1768442"/>
                    <a:pt x="2141027" y="1801941"/>
                  </a:cubicBezTo>
                  <a:lnTo>
                    <a:pt x="2830781" y="1443923"/>
                  </a:lnTo>
                  <a:lnTo>
                    <a:pt x="2293677" y="2007077"/>
                  </a:lnTo>
                  <a:lnTo>
                    <a:pt x="2302169" y="2036187"/>
                  </a:lnTo>
                  <a:lnTo>
                    <a:pt x="2755181" y="2167560"/>
                  </a:lnTo>
                  <a:lnTo>
                    <a:pt x="2301207" y="2299213"/>
                  </a:lnTo>
                  <a:cubicBezTo>
                    <a:pt x="2288949" y="2340747"/>
                    <a:pt x="2270868" y="2379745"/>
                    <a:pt x="2246307" y="2414255"/>
                  </a:cubicBezTo>
                  <a:lnTo>
                    <a:pt x="2368615" y="2636476"/>
                  </a:lnTo>
                  <a:lnTo>
                    <a:pt x="2152396" y="2517472"/>
                  </a:lnTo>
                  <a:cubicBezTo>
                    <a:pt x="2112986" y="2553805"/>
                    <a:pt x="2065424" y="2580505"/>
                    <a:pt x="2013636" y="2598144"/>
                  </a:cubicBezTo>
                  <a:lnTo>
                    <a:pt x="1875846" y="3073280"/>
                  </a:lnTo>
                  <a:lnTo>
                    <a:pt x="1739624" y="2603548"/>
                  </a:lnTo>
                  <a:cubicBezTo>
                    <a:pt x="1688445" y="2589723"/>
                    <a:pt x="1641302" y="2566161"/>
                    <a:pt x="1599709" y="2535368"/>
                  </a:cubicBezTo>
                  <a:lnTo>
                    <a:pt x="877219" y="2910378"/>
                  </a:lnTo>
                  <a:lnTo>
                    <a:pt x="1438400" y="2321979"/>
                  </a:lnTo>
                  <a:lnTo>
                    <a:pt x="1437655" y="2319411"/>
                  </a:lnTo>
                  <a:lnTo>
                    <a:pt x="963153" y="2181805"/>
                  </a:lnTo>
                  <a:lnTo>
                    <a:pt x="1425898" y="2047609"/>
                  </a:lnTo>
                  <a:cubicBezTo>
                    <a:pt x="1440318" y="1991458"/>
                    <a:pt x="1465316" y="1939627"/>
                    <a:pt x="1501635" y="1896529"/>
                  </a:cubicBezTo>
                  <a:lnTo>
                    <a:pt x="1375628" y="1667588"/>
                  </a:lnTo>
                  <a:lnTo>
                    <a:pt x="1605635" y="1794181"/>
                  </a:lnTo>
                  <a:cubicBezTo>
                    <a:pt x="1643852" y="1764149"/>
                    <a:pt x="1688437" y="1742763"/>
                    <a:pt x="1736328" y="1729097"/>
                  </a:cubicBezTo>
                  <a:close/>
                  <a:moveTo>
                    <a:pt x="1801446" y="873772"/>
                  </a:moveTo>
                  <a:cubicBezTo>
                    <a:pt x="1122607" y="899096"/>
                    <a:pt x="577020" y="1443990"/>
                    <a:pt x="550657" y="2122563"/>
                  </a:cubicBezTo>
                  <a:lnTo>
                    <a:pt x="754935" y="2181804"/>
                  </a:lnTo>
                  <a:lnTo>
                    <a:pt x="551187" y="2240891"/>
                  </a:lnTo>
                  <a:cubicBezTo>
                    <a:pt x="582476" y="2925954"/>
                    <a:pt x="1143118" y="3472541"/>
                    <a:pt x="1833783" y="3482192"/>
                  </a:cubicBezTo>
                  <a:lnTo>
                    <a:pt x="1883029" y="3312376"/>
                  </a:lnTo>
                  <a:lnTo>
                    <a:pt x="1931451" y="3479348"/>
                  </a:lnTo>
                  <a:cubicBezTo>
                    <a:pt x="2602724" y="3441618"/>
                    <a:pt x="3137685" y="2895457"/>
                    <a:pt x="3157888" y="2219621"/>
                  </a:cubicBezTo>
                  <a:lnTo>
                    <a:pt x="2970483" y="2165273"/>
                  </a:lnTo>
                  <a:lnTo>
                    <a:pt x="3156785" y="2111246"/>
                  </a:lnTo>
                  <a:cubicBezTo>
                    <a:pt x="3124894" y="1437932"/>
                    <a:pt x="2581609" y="898954"/>
                    <a:pt x="1906553" y="873772"/>
                  </a:cubicBezTo>
                  <a:lnTo>
                    <a:pt x="1853999" y="1054992"/>
                  </a:lnTo>
                  <a:close/>
                  <a:moveTo>
                    <a:pt x="1842112" y="204015"/>
                  </a:moveTo>
                  <a:cubicBezTo>
                    <a:pt x="1750186" y="208331"/>
                    <a:pt x="1671595" y="261235"/>
                    <a:pt x="1631665" y="337724"/>
                  </a:cubicBezTo>
                  <a:cubicBezTo>
                    <a:pt x="1704451" y="327639"/>
                    <a:pt x="1778701" y="323150"/>
                    <a:pt x="1854000" y="323150"/>
                  </a:cubicBezTo>
                  <a:cubicBezTo>
                    <a:pt x="1929687" y="323150"/>
                    <a:pt x="2004315" y="327685"/>
                    <a:pt x="2077458" y="337895"/>
                  </a:cubicBezTo>
                  <a:cubicBezTo>
                    <a:pt x="2032849" y="253989"/>
                    <a:pt x="1942703" y="199292"/>
                    <a:pt x="1842112" y="204015"/>
                  </a:cubicBezTo>
                  <a:close/>
                  <a:moveTo>
                    <a:pt x="1832557" y="511"/>
                  </a:moveTo>
                  <a:cubicBezTo>
                    <a:pt x="2064724" y="-10390"/>
                    <a:pt x="2266043" y="154192"/>
                    <a:pt x="2302551" y="380077"/>
                  </a:cubicBezTo>
                  <a:cubicBezTo>
                    <a:pt x="3110034" y="578670"/>
                    <a:pt x="3708000" y="1308079"/>
                    <a:pt x="3708000" y="2177150"/>
                  </a:cubicBezTo>
                  <a:cubicBezTo>
                    <a:pt x="3708000" y="3201086"/>
                    <a:pt x="2877936" y="4031150"/>
                    <a:pt x="1854000" y="4031150"/>
                  </a:cubicBezTo>
                  <a:cubicBezTo>
                    <a:pt x="830064" y="4031150"/>
                    <a:pt x="0" y="3201086"/>
                    <a:pt x="0" y="2177150"/>
                  </a:cubicBezTo>
                  <a:cubicBezTo>
                    <a:pt x="0" y="1308490"/>
                    <a:pt x="597400" y="579361"/>
                    <a:pt x="1404307" y="380371"/>
                  </a:cubicBezTo>
                  <a:cubicBezTo>
                    <a:pt x="1438620" y="172028"/>
                    <a:pt x="1614858" y="10733"/>
                    <a:pt x="1832557" y="5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id="{225AE540-4E33-4C43-BCFF-ACE56AD8C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8127" y="4821478"/>
              <a:ext cx="257012" cy="330939"/>
            </a:xfrm>
            <a:custGeom>
              <a:avLst/>
              <a:gdLst/>
              <a:ahLst/>
              <a:cxnLst/>
              <a:rect l="l" t="t" r="r" b="b"/>
              <a:pathLst>
                <a:path w="3039346" h="3913585">
                  <a:moveTo>
                    <a:pt x="1527178" y="2618567"/>
                  </a:moveTo>
                  <a:cubicBezTo>
                    <a:pt x="1429201" y="2618567"/>
                    <a:pt x="1349775" y="2697993"/>
                    <a:pt x="1349775" y="2795971"/>
                  </a:cubicBezTo>
                  <a:cubicBezTo>
                    <a:pt x="1349775" y="2861110"/>
                    <a:pt x="1384883" y="2918050"/>
                    <a:pt x="1437574" y="2948279"/>
                  </a:cubicBezTo>
                  <a:lnTo>
                    <a:pt x="1275150" y="3311239"/>
                  </a:lnTo>
                  <a:lnTo>
                    <a:pt x="1779206" y="3311239"/>
                  </a:lnTo>
                  <a:lnTo>
                    <a:pt x="1616782" y="2948279"/>
                  </a:lnTo>
                  <a:cubicBezTo>
                    <a:pt x="1669475" y="2918050"/>
                    <a:pt x="1704582" y="2861110"/>
                    <a:pt x="1704582" y="2795971"/>
                  </a:cubicBezTo>
                  <a:cubicBezTo>
                    <a:pt x="1704582" y="2697993"/>
                    <a:pt x="1625156" y="2618567"/>
                    <a:pt x="1527178" y="2618567"/>
                  </a:cubicBezTo>
                  <a:close/>
                  <a:moveTo>
                    <a:pt x="1527178" y="0"/>
                  </a:moveTo>
                  <a:cubicBezTo>
                    <a:pt x="2026975" y="0"/>
                    <a:pt x="2435288" y="391686"/>
                    <a:pt x="2460697" y="884907"/>
                  </a:cubicBezTo>
                  <a:lnTo>
                    <a:pt x="2463282" y="884907"/>
                  </a:lnTo>
                  <a:lnTo>
                    <a:pt x="2463282" y="936104"/>
                  </a:lnTo>
                  <a:lnTo>
                    <a:pt x="2463282" y="1656184"/>
                  </a:lnTo>
                  <a:lnTo>
                    <a:pt x="2067282" y="1656184"/>
                  </a:lnTo>
                  <a:lnTo>
                    <a:pt x="2067282" y="1427425"/>
                  </a:lnTo>
                  <a:lnTo>
                    <a:pt x="2310132" y="1427584"/>
                  </a:lnTo>
                  <a:cubicBezTo>
                    <a:pt x="2310132" y="1320268"/>
                    <a:pt x="2206785" y="1230216"/>
                    <a:pt x="2067282" y="1206340"/>
                  </a:cubicBezTo>
                  <a:lnTo>
                    <a:pt x="2067282" y="936104"/>
                  </a:lnTo>
                  <a:lnTo>
                    <a:pt x="2066786" y="936104"/>
                  </a:lnTo>
                  <a:cubicBezTo>
                    <a:pt x="2066786" y="638087"/>
                    <a:pt x="1825195" y="396496"/>
                    <a:pt x="1527178" y="396496"/>
                  </a:cubicBezTo>
                  <a:cubicBezTo>
                    <a:pt x="1229161" y="396496"/>
                    <a:pt x="987570" y="638087"/>
                    <a:pt x="987570" y="936104"/>
                  </a:cubicBezTo>
                  <a:lnTo>
                    <a:pt x="987074" y="936104"/>
                  </a:lnTo>
                  <a:lnTo>
                    <a:pt x="987074" y="1872209"/>
                  </a:lnTo>
                  <a:lnTo>
                    <a:pt x="2699110" y="1872209"/>
                  </a:lnTo>
                  <a:cubicBezTo>
                    <a:pt x="2887017" y="1872209"/>
                    <a:pt x="3039346" y="2024538"/>
                    <a:pt x="3039346" y="2212445"/>
                  </a:cubicBezTo>
                  <a:lnTo>
                    <a:pt x="3039346" y="3573349"/>
                  </a:lnTo>
                  <a:cubicBezTo>
                    <a:pt x="3039346" y="3761256"/>
                    <a:pt x="2887017" y="3913585"/>
                    <a:pt x="2699110" y="3913585"/>
                  </a:cubicBezTo>
                  <a:lnTo>
                    <a:pt x="340236" y="3913585"/>
                  </a:lnTo>
                  <a:cubicBezTo>
                    <a:pt x="152329" y="3913585"/>
                    <a:pt x="0" y="3761256"/>
                    <a:pt x="0" y="3573349"/>
                  </a:cubicBezTo>
                  <a:lnTo>
                    <a:pt x="0" y="2212445"/>
                  </a:lnTo>
                  <a:cubicBezTo>
                    <a:pt x="0" y="2024538"/>
                    <a:pt x="152329" y="1872209"/>
                    <a:pt x="340236" y="1872209"/>
                  </a:cubicBezTo>
                  <a:lnTo>
                    <a:pt x="591074" y="1872209"/>
                  </a:lnTo>
                  <a:lnTo>
                    <a:pt x="591074" y="936104"/>
                  </a:lnTo>
                  <a:cubicBezTo>
                    <a:pt x="591074" y="419108"/>
                    <a:pt x="1010182" y="0"/>
                    <a:pt x="1527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6" name="Rounded Rectangle 12">
              <a:extLst>
                <a:ext uri="{FF2B5EF4-FFF2-40B4-BE49-F238E27FC236}">
                  <a16:creationId xmlns:a16="http://schemas.microsoft.com/office/drawing/2014/main" id="{B08C69BE-22CC-4031-8AD6-A8B0C2C8A5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7386" y="3842640"/>
              <a:ext cx="309335" cy="309300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2117745" y="2289258"/>
                  </a:moveTo>
                  <a:cubicBezTo>
                    <a:pt x="2253931" y="2373161"/>
                    <a:pt x="2290104" y="2397532"/>
                    <a:pt x="2392952" y="2510010"/>
                  </a:cubicBezTo>
                  <a:cubicBezTo>
                    <a:pt x="2551302" y="2699530"/>
                    <a:pt x="2456894" y="2911213"/>
                    <a:pt x="2285214" y="2987744"/>
                  </a:cubicBezTo>
                  <a:cubicBezTo>
                    <a:pt x="2046443" y="3084914"/>
                    <a:pt x="1864058" y="3073352"/>
                    <a:pt x="1634211" y="2962065"/>
                  </a:cubicBezTo>
                  <a:cubicBezTo>
                    <a:pt x="1390134" y="2803501"/>
                    <a:pt x="1391670" y="2463226"/>
                    <a:pt x="1703848" y="2355742"/>
                  </a:cubicBezTo>
                  <a:cubicBezTo>
                    <a:pt x="1867216" y="2309770"/>
                    <a:pt x="1932946" y="2304275"/>
                    <a:pt x="2117745" y="2289258"/>
                  </a:cubicBezTo>
                  <a:close/>
                  <a:moveTo>
                    <a:pt x="1895201" y="880902"/>
                  </a:moveTo>
                  <a:cubicBezTo>
                    <a:pt x="2049819" y="878570"/>
                    <a:pt x="2210983" y="1023567"/>
                    <a:pt x="2276065" y="1236504"/>
                  </a:cubicBezTo>
                  <a:cubicBezTo>
                    <a:pt x="2350446" y="1479859"/>
                    <a:pt x="2271166" y="1719799"/>
                    <a:pt x="2098990" y="1772423"/>
                  </a:cubicBezTo>
                  <a:cubicBezTo>
                    <a:pt x="1926813" y="1825048"/>
                    <a:pt x="1726940" y="1670429"/>
                    <a:pt x="1652559" y="1427074"/>
                  </a:cubicBezTo>
                  <a:cubicBezTo>
                    <a:pt x="1578180" y="1183717"/>
                    <a:pt x="1657458" y="943778"/>
                    <a:pt x="1829635" y="891153"/>
                  </a:cubicBezTo>
                  <a:close/>
                  <a:moveTo>
                    <a:pt x="2577034" y="759541"/>
                  </a:moveTo>
                  <a:lnTo>
                    <a:pt x="1972441" y="767241"/>
                  </a:lnTo>
                  <a:cubicBezTo>
                    <a:pt x="1929619" y="768623"/>
                    <a:pt x="1886068" y="773785"/>
                    <a:pt x="1842289" y="783004"/>
                  </a:cubicBezTo>
                  <a:cubicBezTo>
                    <a:pt x="1492048" y="856758"/>
                    <a:pt x="1259862" y="1162246"/>
                    <a:pt x="1323686" y="1465331"/>
                  </a:cubicBezTo>
                  <a:cubicBezTo>
                    <a:pt x="1380617" y="1735681"/>
                    <a:pt x="1653838" y="1912801"/>
                    <a:pt x="1960688" y="1894227"/>
                  </a:cubicBezTo>
                  <a:lnTo>
                    <a:pt x="1954787" y="1896039"/>
                  </a:lnTo>
                  <a:cubicBezTo>
                    <a:pt x="1858317" y="2000800"/>
                    <a:pt x="1978682" y="2148499"/>
                    <a:pt x="2028445" y="2210716"/>
                  </a:cubicBezTo>
                  <a:lnTo>
                    <a:pt x="1914361" y="2213518"/>
                  </a:lnTo>
                  <a:cubicBezTo>
                    <a:pt x="1373805" y="2249742"/>
                    <a:pt x="1143478" y="2466102"/>
                    <a:pt x="1177422" y="2809298"/>
                  </a:cubicBezTo>
                  <a:cubicBezTo>
                    <a:pt x="1211366" y="3152493"/>
                    <a:pt x="1741992" y="3244646"/>
                    <a:pt x="2060873" y="3229704"/>
                  </a:cubicBezTo>
                  <a:cubicBezTo>
                    <a:pt x="2379755" y="3214763"/>
                    <a:pt x="2698110" y="2930571"/>
                    <a:pt x="2719230" y="2648210"/>
                  </a:cubicBezTo>
                  <a:cubicBezTo>
                    <a:pt x="2699867" y="2070575"/>
                    <a:pt x="2052418" y="2112562"/>
                    <a:pt x="2282832" y="1799863"/>
                  </a:cubicBezTo>
                  <a:cubicBezTo>
                    <a:pt x="2510843" y="1673695"/>
                    <a:pt x="2641919" y="1435236"/>
                    <a:pt x="2592014" y="1198247"/>
                  </a:cubicBezTo>
                  <a:cubicBezTo>
                    <a:pt x="2566015" y="1074781"/>
                    <a:pt x="2494906" y="970760"/>
                    <a:pt x="2395028" y="897200"/>
                  </a:cubicBezTo>
                  <a:lnTo>
                    <a:pt x="2564389" y="891152"/>
                  </a:lnTo>
                  <a:cubicBezTo>
                    <a:pt x="2644558" y="859402"/>
                    <a:pt x="2739013" y="796695"/>
                    <a:pt x="2769176" y="767327"/>
                  </a:cubicBezTo>
                  <a:cubicBezTo>
                    <a:pt x="2755484" y="761968"/>
                    <a:pt x="2680847" y="759625"/>
                    <a:pt x="2577034" y="759541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Down Arrow 1">
              <a:extLst>
                <a:ext uri="{FF2B5EF4-FFF2-40B4-BE49-F238E27FC236}">
                  <a16:creationId xmlns:a16="http://schemas.microsoft.com/office/drawing/2014/main" id="{B1349248-BC3E-4DCD-9051-D2CF537FC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733" y="3025716"/>
              <a:ext cx="257188" cy="377708"/>
            </a:xfrm>
            <a:custGeom>
              <a:avLst/>
              <a:gdLst/>
              <a:ahLst/>
              <a:cxnLst/>
              <a:rect l="l" t="t" r="r" b="b"/>
              <a:pathLst>
                <a:path w="2745756" h="4032448">
                  <a:moveTo>
                    <a:pt x="1622229" y="1008112"/>
                  </a:moveTo>
                  <a:lnTo>
                    <a:pt x="2371247" y="1008112"/>
                  </a:lnTo>
                  <a:lnTo>
                    <a:pt x="2371247" y="3081405"/>
                  </a:lnTo>
                  <a:lnTo>
                    <a:pt x="2745756" y="3081405"/>
                  </a:lnTo>
                  <a:lnTo>
                    <a:pt x="1996738" y="4032448"/>
                  </a:lnTo>
                  <a:lnTo>
                    <a:pt x="1247720" y="3081405"/>
                  </a:lnTo>
                  <a:lnTo>
                    <a:pt x="1622229" y="3081405"/>
                  </a:lnTo>
                  <a:close/>
                  <a:moveTo>
                    <a:pt x="749018" y="0"/>
                  </a:moveTo>
                  <a:lnTo>
                    <a:pt x="1498036" y="951043"/>
                  </a:lnTo>
                  <a:lnTo>
                    <a:pt x="1123527" y="951043"/>
                  </a:lnTo>
                  <a:lnTo>
                    <a:pt x="1123527" y="3024336"/>
                  </a:lnTo>
                  <a:lnTo>
                    <a:pt x="374509" y="3024336"/>
                  </a:lnTo>
                  <a:lnTo>
                    <a:pt x="374509" y="951043"/>
                  </a:lnTo>
                  <a:lnTo>
                    <a:pt x="0" y="95104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Isosceles Triangle 7">
              <a:extLst>
                <a:ext uri="{FF2B5EF4-FFF2-40B4-BE49-F238E27FC236}">
                  <a16:creationId xmlns:a16="http://schemas.microsoft.com/office/drawing/2014/main" id="{BE07520C-E6FE-4F09-A947-EA6F68046D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38297" y="5013963"/>
              <a:ext cx="300437" cy="20934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Oval 6">
              <a:extLst>
                <a:ext uri="{FF2B5EF4-FFF2-40B4-BE49-F238E27FC236}">
                  <a16:creationId xmlns:a16="http://schemas.microsoft.com/office/drawing/2014/main" id="{3A5724F3-C522-4B0D-93EE-ECF44EBFB9F6}"/>
                </a:ext>
              </a:extLst>
            </p:cNvPr>
            <p:cNvSpPr>
              <a:spLocks noChangeAspect="1"/>
            </p:cNvSpPr>
            <p:nvPr/>
          </p:nvSpPr>
          <p:spPr>
            <a:xfrm rot="678773">
              <a:off x="10108027" y="4569149"/>
              <a:ext cx="338104" cy="343148"/>
            </a:xfrm>
            <a:custGeom>
              <a:avLst/>
              <a:gdLst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62894 h 3939732"/>
                <a:gd name="connsiteX1" fmla="*/ 1768767 w 3897869"/>
                <a:gd name="connsiteY1" fmla="*/ 1381594 h 3939732"/>
                <a:gd name="connsiteX2" fmla="*/ 1517577 w 3897869"/>
                <a:gd name="connsiteY2" fmla="*/ 2033280 h 3939732"/>
                <a:gd name="connsiteX3" fmla="*/ 1928990 w 3897869"/>
                <a:gd name="connsiteY3" fmla="*/ 2631017 h 3939732"/>
                <a:gd name="connsiteX4" fmla="*/ 2318674 w 3897869"/>
                <a:gd name="connsiteY4" fmla="*/ 1997628 h 3939732"/>
                <a:gd name="connsiteX5" fmla="*/ 2293344 w 3897869"/>
                <a:gd name="connsiteY5" fmla="*/ 1825498 h 3939732"/>
                <a:gd name="connsiteX6" fmla="*/ 1853384 w 3897869"/>
                <a:gd name="connsiteY6" fmla="*/ 1362894 h 3939732"/>
                <a:gd name="connsiteX7" fmla="*/ 1594841 w 3897869"/>
                <a:gd name="connsiteY7" fmla="*/ 36923 h 3939732"/>
                <a:gd name="connsiteX8" fmla="*/ 3869632 w 3897869"/>
                <a:gd name="connsiteY8" fmla="*/ 1508593 h 3939732"/>
                <a:gd name="connsiteX9" fmla="*/ 3670773 w 3897869"/>
                <a:gd name="connsiteY9" fmla="*/ 2416710 h 3939732"/>
                <a:gd name="connsiteX10" fmla="*/ 3671055 w 3897869"/>
                <a:gd name="connsiteY10" fmla="*/ 2417653 h 3939732"/>
                <a:gd name="connsiteX11" fmla="*/ 3164582 w 3897869"/>
                <a:gd name="connsiteY11" fmla="*/ 2822329 h 3939732"/>
                <a:gd name="connsiteX12" fmla="*/ 3176822 w 3897869"/>
                <a:gd name="connsiteY12" fmla="*/ 2836256 h 3939732"/>
                <a:gd name="connsiteX13" fmla="*/ 3146203 w 3897869"/>
                <a:gd name="connsiteY13" fmla="*/ 2835026 h 3939732"/>
                <a:gd name="connsiteX14" fmla="*/ 3151211 w 3897869"/>
                <a:gd name="connsiteY14" fmla="*/ 2827425 h 3939732"/>
                <a:gd name="connsiteX15" fmla="*/ 2397082 w 3897869"/>
                <a:gd name="connsiteY15" fmla="*/ 2555951 h 3939732"/>
                <a:gd name="connsiteX16" fmla="*/ 2396219 w 3897869"/>
                <a:gd name="connsiteY16" fmla="*/ 2549477 h 3939732"/>
                <a:gd name="connsiteX17" fmla="*/ 1746058 w 3897869"/>
                <a:gd name="connsiteY17" fmla="*/ 3084844 h 3939732"/>
                <a:gd name="connsiteX18" fmla="*/ 990519 w 3897869"/>
                <a:gd name="connsiteY18" fmla="*/ 2011053 h 3939732"/>
                <a:gd name="connsiteX19" fmla="*/ 1593790 w 3897869"/>
                <a:gd name="connsiteY19" fmla="*/ 959078 h 3939732"/>
                <a:gd name="connsiteX20" fmla="*/ 1746058 w 3897869"/>
                <a:gd name="connsiteY20" fmla="*/ 937262 h 3939732"/>
                <a:gd name="connsiteX21" fmla="*/ 2206475 w 3897869"/>
                <a:gd name="connsiteY21" fmla="*/ 1165194 h 3939732"/>
                <a:gd name="connsiteX22" fmla="*/ 2185910 w 3897869"/>
                <a:gd name="connsiteY22" fmla="*/ 869152 h 3939732"/>
                <a:gd name="connsiteX23" fmla="*/ 2656644 w 3897869"/>
                <a:gd name="connsiteY23" fmla="*/ 794408 h 3939732"/>
                <a:gd name="connsiteX24" fmla="*/ 2828567 w 3897869"/>
                <a:gd name="connsiteY24" fmla="*/ 2090795 h 3939732"/>
                <a:gd name="connsiteX25" fmla="*/ 3312378 w 3897869"/>
                <a:gd name="connsiteY25" fmla="*/ 2032862 h 3939732"/>
                <a:gd name="connsiteX26" fmla="*/ 3289926 w 3897869"/>
                <a:gd name="connsiteY26" fmla="*/ 1337965 h 3939732"/>
                <a:gd name="connsiteX27" fmla="*/ 3290031 w 3897869"/>
                <a:gd name="connsiteY27" fmla="*/ 1338068 h 3939732"/>
                <a:gd name="connsiteX28" fmla="*/ 1700745 w 3897869"/>
                <a:gd name="connsiteY28" fmla="*/ 566301 h 3939732"/>
                <a:gd name="connsiteX29" fmla="*/ 571995 w 3897869"/>
                <a:gd name="connsiteY29" fmla="*/ 2265435 h 3939732"/>
                <a:gd name="connsiteX30" fmla="*/ 2267548 w 3897869"/>
                <a:gd name="connsiteY30" fmla="*/ 3399556 h 3939732"/>
                <a:gd name="connsiteX31" fmla="*/ 3194376 w 3897869"/>
                <a:gd name="connsiteY31" fmla="*/ 3063923 h 3939732"/>
                <a:gd name="connsiteX32" fmla="*/ 3268026 w 3897869"/>
                <a:gd name="connsiteY32" fmla="*/ 3500815 h 3939732"/>
                <a:gd name="connsiteX33" fmla="*/ 2347298 w 3897869"/>
                <a:gd name="connsiteY33" fmla="*/ 3895311 h 3939732"/>
                <a:gd name="connsiteX34" fmla="*/ 42617 w 3897869"/>
                <a:gd name="connsiteY34" fmla="*/ 2371338 h 3939732"/>
                <a:gd name="connsiteX35" fmla="*/ 1594841 w 3897869"/>
                <a:gd name="connsiteY35" fmla="*/ 36923 h 3939732"/>
                <a:gd name="connsiteX0" fmla="*/ 1853384 w 3897869"/>
                <a:gd name="connsiteY0" fmla="*/ 1371624 h 3948462"/>
                <a:gd name="connsiteX1" fmla="*/ 1768767 w 3897869"/>
                <a:gd name="connsiteY1" fmla="*/ 1390324 h 3948462"/>
                <a:gd name="connsiteX2" fmla="*/ 1517577 w 3897869"/>
                <a:gd name="connsiteY2" fmla="*/ 2042010 h 3948462"/>
                <a:gd name="connsiteX3" fmla="*/ 1928990 w 3897869"/>
                <a:gd name="connsiteY3" fmla="*/ 2639747 h 3948462"/>
                <a:gd name="connsiteX4" fmla="*/ 2318674 w 3897869"/>
                <a:gd name="connsiteY4" fmla="*/ 2006358 h 3948462"/>
                <a:gd name="connsiteX5" fmla="*/ 2293344 w 3897869"/>
                <a:gd name="connsiteY5" fmla="*/ 1834228 h 3948462"/>
                <a:gd name="connsiteX6" fmla="*/ 1853384 w 3897869"/>
                <a:gd name="connsiteY6" fmla="*/ 1371624 h 3948462"/>
                <a:gd name="connsiteX7" fmla="*/ 1594841 w 3897869"/>
                <a:gd name="connsiteY7" fmla="*/ 45653 h 3948462"/>
                <a:gd name="connsiteX8" fmla="*/ 3869632 w 3897869"/>
                <a:gd name="connsiteY8" fmla="*/ 1517323 h 3948462"/>
                <a:gd name="connsiteX9" fmla="*/ 3670773 w 3897869"/>
                <a:gd name="connsiteY9" fmla="*/ 2425440 h 3948462"/>
                <a:gd name="connsiteX10" fmla="*/ 3671055 w 3897869"/>
                <a:gd name="connsiteY10" fmla="*/ 2426383 h 3948462"/>
                <a:gd name="connsiteX11" fmla="*/ 3164582 w 3897869"/>
                <a:gd name="connsiteY11" fmla="*/ 2831059 h 3948462"/>
                <a:gd name="connsiteX12" fmla="*/ 3176822 w 3897869"/>
                <a:gd name="connsiteY12" fmla="*/ 2844986 h 3948462"/>
                <a:gd name="connsiteX13" fmla="*/ 3146203 w 3897869"/>
                <a:gd name="connsiteY13" fmla="*/ 2843756 h 3948462"/>
                <a:gd name="connsiteX14" fmla="*/ 3151211 w 3897869"/>
                <a:gd name="connsiteY14" fmla="*/ 2836155 h 3948462"/>
                <a:gd name="connsiteX15" fmla="*/ 2397082 w 3897869"/>
                <a:gd name="connsiteY15" fmla="*/ 2564681 h 3948462"/>
                <a:gd name="connsiteX16" fmla="*/ 2396219 w 3897869"/>
                <a:gd name="connsiteY16" fmla="*/ 2558207 h 3948462"/>
                <a:gd name="connsiteX17" fmla="*/ 1746058 w 3897869"/>
                <a:gd name="connsiteY17" fmla="*/ 3093574 h 3948462"/>
                <a:gd name="connsiteX18" fmla="*/ 990519 w 3897869"/>
                <a:gd name="connsiteY18" fmla="*/ 2019783 h 3948462"/>
                <a:gd name="connsiteX19" fmla="*/ 1593790 w 3897869"/>
                <a:gd name="connsiteY19" fmla="*/ 967808 h 3948462"/>
                <a:gd name="connsiteX20" fmla="*/ 1746058 w 3897869"/>
                <a:gd name="connsiteY20" fmla="*/ 945992 h 3948462"/>
                <a:gd name="connsiteX21" fmla="*/ 2206475 w 3897869"/>
                <a:gd name="connsiteY21" fmla="*/ 1173924 h 3948462"/>
                <a:gd name="connsiteX22" fmla="*/ 2185910 w 3897869"/>
                <a:gd name="connsiteY22" fmla="*/ 877882 h 3948462"/>
                <a:gd name="connsiteX23" fmla="*/ 2656644 w 3897869"/>
                <a:gd name="connsiteY23" fmla="*/ 803138 h 3948462"/>
                <a:gd name="connsiteX24" fmla="*/ 2828567 w 3897869"/>
                <a:gd name="connsiteY24" fmla="*/ 2099525 h 3948462"/>
                <a:gd name="connsiteX25" fmla="*/ 3312378 w 3897869"/>
                <a:gd name="connsiteY25" fmla="*/ 2041592 h 3948462"/>
                <a:gd name="connsiteX26" fmla="*/ 3289926 w 3897869"/>
                <a:gd name="connsiteY26" fmla="*/ 1346695 h 3948462"/>
                <a:gd name="connsiteX27" fmla="*/ 3290031 w 3897869"/>
                <a:gd name="connsiteY27" fmla="*/ 1346798 h 3948462"/>
                <a:gd name="connsiteX28" fmla="*/ 1700745 w 3897869"/>
                <a:gd name="connsiteY28" fmla="*/ 575031 h 3948462"/>
                <a:gd name="connsiteX29" fmla="*/ 571995 w 3897869"/>
                <a:gd name="connsiteY29" fmla="*/ 2274165 h 3948462"/>
                <a:gd name="connsiteX30" fmla="*/ 2267548 w 3897869"/>
                <a:gd name="connsiteY30" fmla="*/ 3408286 h 3948462"/>
                <a:gd name="connsiteX31" fmla="*/ 3194376 w 3897869"/>
                <a:gd name="connsiteY31" fmla="*/ 3072653 h 3948462"/>
                <a:gd name="connsiteX32" fmla="*/ 3268026 w 3897869"/>
                <a:gd name="connsiteY32" fmla="*/ 3509545 h 3948462"/>
                <a:gd name="connsiteX33" fmla="*/ 2347298 w 3897869"/>
                <a:gd name="connsiteY33" fmla="*/ 3904041 h 3948462"/>
                <a:gd name="connsiteX34" fmla="*/ 42617 w 3897869"/>
                <a:gd name="connsiteY34" fmla="*/ 2380068 h 3948462"/>
                <a:gd name="connsiteX35" fmla="*/ 1594841 w 3897869"/>
                <a:gd name="connsiteY35" fmla="*/ 45653 h 3948462"/>
                <a:gd name="connsiteX0" fmla="*/ 1853384 w 3876965"/>
                <a:gd name="connsiteY0" fmla="*/ 1371624 h 3948462"/>
                <a:gd name="connsiteX1" fmla="*/ 1768767 w 3876965"/>
                <a:gd name="connsiteY1" fmla="*/ 1390324 h 3948462"/>
                <a:gd name="connsiteX2" fmla="*/ 1517577 w 3876965"/>
                <a:gd name="connsiteY2" fmla="*/ 2042010 h 3948462"/>
                <a:gd name="connsiteX3" fmla="*/ 1928990 w 3876965"/>
                <a:gd name="connsiteY3" fmla="*/ 2639747 h 3948462"/>
                <a:gd name="connsiteX4" fmla="*/ 2318674 w 3876965"/>
                <a:gd name="connsiteY4" fmla="*/ 2006358 h 3948462"/>
                <a:gd name="connsiteX5" fmla="*/ 2293344 w 3876965"/>
                <a:gd name="connsiteY5" fmla="*/ 1834228 h 3948462"/>
                <a:gd name="connsiteX6" fmla="*/ 1853384 w 3876965"/>
                <a:gd name="connsiteY6" fmla="*/ 1371624 h 3948462"/>
                <a:gd name="connsiteX7" fmla="*/ 1594841 w 3876965"/>
                <a:gd name="connsiteY7" fmla="*/ 45653 h 3948462"/>
                <a:gd name="connsiteX8" fmla="*/ 3869632 w 3876965"/>
                <a:gd name="connsiteY8" fmla="*/ 1517323 h 3948462"/>
                <a:gd name="connsiteX9" fmla="*/ 3670773 w 3876965"/>
                <a:gd name="connsiteY9" fmla="*/ 2425440 h 3948462"/>
                <a:gd name="connsiteX10" fmla="*/ 3671055 w 3876965"/>
                <a:gd name="connsiteY10" fmla="*/ 2426383 h 3948462"/>
                <a:gd name="connsiteX11" fmla="*/ 3164582 w 3876965"/>
                <a:gd name="connsiteY11" fmla="*/ 2831059 h 3948462"/>
                <a:gd name="connsiteX12" fmla="*/ 3176822 w 3876965"/>
                <a:gd name="connsiteY12" fmla="*/ 2844986 h 3948462"/>
                <a:gd name="connsiteX13" fmla="*/ 3146203 w 3876965"/>
                <a:gd name="connsiteY13" fmla="*/ 2843756 h 3948462"/>
                <a:gd name="connsiteX14" fmla="*/ 3151211 w 3876965"/>
                <a:gd name="connsiteY14" fmla="*/ 2836155 h 3948462"/>
                <a:gd name="connsiteX15" fmla="*/ 2397082 w 3876965"/>
                <a:gd name="connsiteY15" fmla="*/ 2564681 h 3948462"/>
                <a:gd name="connsiteX16" fmla="*/ 2396219 w 3876965"/>
                <a:gd name="connsiteY16" fmla="*/ 2558207 h 3948462"/>
                <a:gd name="connsiteX17" fmla="*/ 1746058 w 3876965"/>
                <a:gd name="connsiteY17" fmla="*/ 3093574 h 3948462"/>
                <a:gd name="connsiteX18" fmla="*/ 990519 w 3876965"/>
                <a:gd name="connsiteY18" fmla="*/ 2019783 h 3948462"/>
                <a:gd name="connsiteX19" fmla="*/ 1593790 w 3876965"/>
                <a:gd name="connsiteY19" fmla="*/ 967808 h 3948462"/>
                <a:gd name="connsiteX20" fmla="*/ 1746058 w 3876965"/>
                <a:gd name="connsiteY20" fmla="*/ 945992 h 3948462"/>
                <a:gd name="connsiteX21" fmla="*/ 2206475 w 3876965"/>
                <a:gd name="connsiteY21" fmla="*/ 1173924 h 3948462"/>
                <a:gd name="connsiteX22" fmla="*/ 2185910 w 3876965"/>
                <a:gd name="connsiteY22" fmla="*/ 877882 h 3948462"/>
                <a:gd name="connsiteX23" fmla="*/ 2656644 w 3876965"/>
                <a:gd name="connsiteY23" fmla="*/ 803138 h 3948462"/>
                <a:gd name="connsiteX24" fmla="*/ 2828567 w 3876965"/>
                <a:gd name="connsiteY24" fmla="*/ 2099525 h 3948462"/>
                <a:gd name="connsiteX25" fmla="*/ 3312378 w 3876965"/>
                <a:gd name="connsiteY25" fmla="*/ 2041592 h 3948462"/>
                <a:gd name="connsiteX26" fmla="*/ 3289926 w 3876965"/>
                <a:gd name="connsiteY26" fmla="*/ 1346695 h 3948462"/>
                <a:gd name="connsiteX27" fmla="*/ 3290031 w 3876965"/>
                <a:gd name="connsiteY27" fmla="*/ 1346798 h 3948462"/>
                <a:gd name="connsiteX28" fmla="*/ 1700745 w 3876965"/>
                <a:gd name="connsiteY28" fmla="*/ 575031 h 3948462"/>
                <a:gd name="connsiteX29" fmla="*/ 571995 w 3876965"/>
                <a:gd name="connsiteY29" fmla="*/ 2274165 h 3948462"/>
                <a:gd name="connsiteX30" fmla="*/ 2267548 w 3876965"/>
                <a:gd name="connsiteY30" fmla="*/ 3408286 h 3948462"/>
                <a:gd name="connsiteX31" fmla="*/ 3194376 w 3876965"/>
                <a:gd name="connsiteY31" fmla="*/ 3072653 h 3948462"/>
                <a:gd name="connsiteX32" fmla="*/ 3268026 w 3876965"/>
                <a:gd name="connsiteY32" fmla="*/ 3509545 h 3948462"/>
                <a:gd name="connsiteX33" fmla="*/ 2347298 w 3876965"/>
                <a:gd name="connsiteY33" fmla="*/ 3904041 h 3948462"/>
                <a:gd name="connsiteX34" fmla="*/ 42617 w 3876965"/>
                <a:gd name="connsiteY34" fmla="*/ 2380068 h 3948462"/>
                <a:gd name="connsiteX35" fmla="*/ 1594841 w 3876965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2812 w 3869632"/>
                <a:gd name="connsiteY25" fmla="*/ 2002360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2812 w 3869632"/>
                <a:gd name="connsiteY25" fmla="*/ 2002360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671055 w 3888568"/>
                <a:gd name="connsiteY10" fmla="*/ 2426383 h 3948462"/>
                <a:gd name="connsiteX11" fmla="*/ 3164582 w 3888568"/>
                <a:gd name="connsiteY11" fmla="*/ 2831059 h 3948462"/>
                <a:gd name="connsiteX12" fmla="*/ 3176822 w 3888568"/>
                <a:gd name="connsiteY12" fmla="*/ 2844986 h 3948462"/>
                <a:gd name="connsiteX13" fmla="*/ 3146203 w 3888568"/>
                <a:gd name="connsiteY13" fmla="*/ 2843756 h 3948462"/>
                <a:gd name="connsiteX14" fmla="*/ 3151211 w 3888568"/>
                <a:gd name="connsiteY14" fmla="*/ 2836155 h 3948462"/>
                <a:gd name="connsiteX15" fmla="*/ 2397082 w 3888568"/>
                <a:gd name="connsiteY15" fmla="*/ 2564681 h 3948462"/>
                <a:gd name="connsiteX16" fmla="*/ 2396219 w 3888568"/>
                <a:gd name="connsiteY16" fmla="*/ 2558207 h 3948462"/>
                <a:gd name="connsiteX17" fmla="*/ 1746058 w 3888568"/>
                <a:gd name="connsiteY17" fmla="*/ 3093574 h 3948462"/>
                <a:gd name="connsiteX18" fmla="*/ 990519 w 3888568"/>
                <a:gd name="connsiteY18" fmla="*/ 2019783 h 3948462"/>
                <a:gd name="connsiteX19" fmla="*/ 1593790 w 3888568"/>
                <a:gd name="connsiteY19" fmla="*/ 967808 h 3948462"/>
                <a:gd name="connsiteX20" fmla="*/ 1746058 w 3888568"/>
                <a:gd name="connsiteY20" fmla="*/ 945992 h 3948462"/>
                <a:gd name="connsiteX21" fmla="*/ 2206475 w 3888568"/>
                <a:gd name="connsiteY21" fmla="*/ 1173924 h 3948462"/>
                <a:gd name="connsiteX22" fmla="*/ 2185910 w 3888568"/>
                <a:gd name="connsiteY22" fmla="*/ 877882 h 3948462"/>
                <a:gd name="connsiteX23" fmla="*/ 2656644 w 3888568"/>
                <a:gd name="connsiteY23" fmla="*/ 803138 h 3948462"/>
                <a:gd name="connsiteX24" fmla="*/ 2828567 w 3888568"/>
                <a:gd name="connsiteY24" fmla="*/ 2099525 h 3948462"/>
                <a:gd name="connsiteX25" fmla="*/ 3362812 w 3888568"/>
                <a:gd name="connsiteY25" fmla="*/ 2002360 h 3948462"/>
                <a:gd name="connsiteX26" fmla="*/ 3289926 w 3888568"/>
                <a:gd name="connsiteY26" fmla="*/ 1346695 h 3948462"/>
                <a:gd name="connsiteX27" fmla="*/ 3290031 w 3888568"/>
                <a:gd name="connsiteY27" fmla="*/ 1346798 h 3948462"/>
                <a:gd name="connsiteX28" fmla="*/ 1700745 w 3888568"/>
                <a:gd name="connsiteY28" fmla="*/ 575031 h 3948462"/>
                <a:gd name="connsiteX29" fmla="*/ 571995 w 3888568"/>
                <a:gd name="connsiteY29" fmla="*/ 2274165 h 3948462"/>
                <a:gd name="connsiteX30" fmla="*/ 2267548 w 3888568"/>
                <a:gd name="connsiteY30" fmla="*/ 3408286 h 3948462"/>
                <a:gd name="connsiteX31" fmla="*/ 3194376 w 3888568"/>
                <a:gd name="connsiteY31" fmla="*/ 3072653 h 3948462"/>
                <a:gd name="connsiteX32" fmla="*/ 3268026 w 3888568"/>
                <a:gd name="connsiteY32" fmla="*/ 3509545 h 3948462"/>
                <a:gd name="connsiteX33" fmla="*/ 2347298 w 3888568"/>
                <a:gd name="connsiteY33" fmla="*/ 3904041 h 3948462"/>
                <a:gd name="connsiteX34" fmla="*/ 42617 w 3888568"/>
                <a:gd name="connsiteY34" fmla="*/ 2380068 h 3948462"/>
                <a:gd name="connsiteX35" fmla="*/ 1594841 w 3888568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704679 w 3888568"/>
                <a:gd name="connsiteY10" fmla="*/ 2448797 h 3948462"/>
                <a:gd name="connsiteX11" fmla="*/ 3164582 w 3888568"/>
                <a:gd name="connsiteY11" fmla="*/ 2831059 h 3948462"/>
                <a:gd name="connsiteX12" fmla="*/ 3176822 w 3888568"/>
                <a:gd name="connsiteY12" fmla="*/ 2844986 h 3948462"/>
                <a:gd name="connsiteX13" fmla="*/ 3146203 w 3888568"/>
                <a:gd name="connsiteY13" fmla="*/ 2843756 h 3948462"/>
                <a:gd name="connsiteX14" fmla="*/ 3151211 w 3888568"/>
                <a:gd name="connsiteY14" fmla="*/ 2836155 h 3948462"/>
                <a:gd name="connsiteX15" fmla="*/ 2397082 w 3888568"/>
                <a:gd name="connsiteY15" fmla="*/ 2564681 h 3948462"/>
                <a:gd name="connsiteX16" fmla="*/ 2396219 w 3888568"/>
                <a:gd name="connsiteY16" fmla="*/ 2558207 h 3948462"/>
                <a:gd name="connsiteX17" fmla="*/ 1746058 w 3888568"/>
                <a:gd name="connsiteY17" fmla="*/ 3093574 h 3948462"/>
                <a:gd name="connsiteX18" fmla="*/ 990519 w 3888568"/>
                <a:gd name="connsiteY18" fmla="*/ 2019783 h 3948462"/>
                <a:gd name="connsiteX19" fmla="*/ 1593790 w 3888568"/>
                <a:gd name="connsiteY19" fmla="*/ 967808 h 3948462"/>
                <a:gd name="connsiteX20" fmla="*/ 1746058 w 3888568"/>
                <a:gd name="connsiteY20" fmla="*/ 945992 h 3948462"/>
                <a:gd name="connsiteX21" fmla="*/ 2206475 w 3888568"/>
                <a:gd name="connsiteY21" fmla="*/ 1173924 h 3948462"/>
                <a:gd name="connsiteX22" fmla="*/ 2185910 w 3888568"/>
                <a:gd name="connsiteY22" fmla="*/ 877882 h 3948462"/>
                <a:gd name="connsiteX23" fmla="*/ 2656644 w 3888568"/>
                <a:gd name="connsiteY23" fmla="*/ 803138 h 3948462"/>
                <a:gd name="connsiteX24" fmla="*/ 2828567 w 3888568"/>
                <a:gd name="connsiteY24" fmla="*/ 2099525 h 3948462"/>
                <a:gd name="connsiteX25" fmla="*/ 3362812 w 3888568"/>
                <a:gd name="connsiteY25" fmla="*/ 2002360 h 3948462"/>
                <a:gd name="connsiteX26" fmla="*/ 3289926 w 3888568"/>
                <a:gd name="connsiteY26" fmla="*/ 1346695 h 3948462"/>
                <a:gd name="connsiteX27" fmla="*/ 3290031 w 3888568"/>
                <a:gd name="connsiteY27" fmla="*/ 1346798 h 3948462"/>
                <a:gd name="connsiteX28" fmla="*/ 1700745 w 3888568"/>
                <a:gd name="connsiteY28" fmla="*/ 575031 h 3948462"/>
                <a:gd name="connsiteX29" fmla="*/ 571995 w 3888568"/>
                <a:gd name="connsiteY29" fmla="*/ 2274165 h 3948462"/>
                <a:gd name="connsiteX30" fmla="*/ 2267548 w 3888568"/>
                <a:gd name="connsiteY30" fmla="*/ 3408286 h 3948462"/>
                <a:gd name="connsiteX31" fmla="*/ 3194376 w 3888568"/>
                <a:gd name="connsiteY31" fmla="*/ 3072653 h 3948462"/>
                <a:gd name="connsiteX32" fmla="*/ 3268026 w 3888568"/>
                <a:gd name="connsiteY32" fmla="*/ 3509545 h 3948462"/>
                <a:gd name="connsiteX33" fmla="*/ 2347298 w 3888568"/>
                <a:gd name="connsiteY33" fmla="*/ 3904041 h 3948462"/>
                <a:gd name="connsiteX34" fmla="*/ 42617 w 3888568"/>
                <a:gd name="connsiteY34" fmla="*/ 2380068 h 3948462"/>
                <a:gd name="connsiteX35" fmla="*/ 1594841 w 3888568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164582 w 3888568"/>
                <a:gd name="connsiteY10" fmla="*/ 2831059 h 3948462"/>
                <a:gd name="connsiteX11" fmla="*/ 3176822 w 3888568"/>
                <a:gd name="connsiteY11" fmla="*/ 2844986 h 3948462"/>
                <a:gd name="connsiteX12" fmla="*/ 3146203 w 3888568"/>
                <a:gd name="connsiteY12" fmla="*/ 2843756 h 3948462"/>
                <a:gd name="connsiteX13" fmla="*/ 3151211 w 3888568"/>
                <a:gd name="connsiteY13" fmla="*/ 2836155 h 3948462"/>
                <a:gd name="connsiteX14" fmla="*/ 2397082 w 3888568"/>
                <a:gd name="connsiteY14" fmla="*/ 2564681 h 3948462"/>
                <a:gd name="connsiteX15" fmla="*/ 2396219 w 3888568"/>
                <a:gd name="connsiteY15" fmla="*/ 2558207 h 3948462"/>
                <a:gd name="connsiteX16" fmla="*/ 1746058 w 3888568"/>
                <a:gd name="connsiteY16" fmla="*/ 3093574 h 3948462"/>
                <a:gd name="connsiteX17" fmla="*/ 990519 w 3888568"/>
                <a:gd name="connsiteY17" fmla="*/ 2019783 h 3948462"/>
                <a:gd name="connsiteX18" fmla="*/ 1593790 w 3888568"/>
                <a:gd name="connsiteY18" fmla="*/ 967808 h 3948462"/>
                <a:gd name="connsiteX19" fmla="*/ 1746058 w 3888568"/>
                <a:gd name="connsiteY19" fmla="*/ 945992 h 3948462"/>
                <a:gd name="connsiteX20" fmla="*/ 2206475 w 3888568"/>
                <a:gd name="connsiteY20" fmla="*/ 1173924 h 3948462"/>
                <a:gd name="connsiteX21" fmla="*/ 2185910 w 3888568"/>
                <a:gd name="connsiteY21" fmla="*/ 877882 h 3948462"/>
                <a:gd name="connsiteX22" fmla="*/ 2656644 w 3888568"/>
                <a:gd name="connsiteY22" fmla="*/ 803138 h 3948462"/>
                <a:gd name="connsiteX23" fmla="*/ 2828567 w 3888568"/>
                <a:gd name="connsiteY23" fmla="*/ 2099525 h 3948462"/>
                <a:gd name="connsiteX24" fmla="*/ 3362812 w 3888568"/>
                <a:gd name="connsiteY24" fmla="*/ 2002360 h 3948462"/>
                <a:gd name="connsiteX25" fmla="*/ 3289926 w 3888568"/>
                <a:gd name="connsiteY25" fmla="*/ 1346695 h 3948462"/>
                <a:gd name="connsiteX26" fmla="*/ 3290031 w 3888568"/>
                <a:gd name="connsiteY26" fmla="*/ 1346798 h 3948462"/>
                <a:gd name="connsiteX27" fmla="*/ 1700745 w 3888568"/>
                <a:gd name="connsiteY27" fmla="*/ 575031 h 3948462"/>
                <a:gd name="connsiteX28" fmla="*/ 571995 w 3888568"/>
                <a:gd name="connsiteY28" fmla="*/ 2274165 h 3948462"/>
                <a:gd name="connsiteX29" fmla="*/ 2267548 w 3888568"/>
                <a:gd name="connsiteY29" fmla="*/ 3408286 h 3948462"/>
                <a:gd name="connsiteX30" fmla="*/ 3194376 w 3888568"/>
                <a:gd name="connsiteY30" fmla="*/ 3072653 h 3948462"/>
                <a:gd name="connsiteX31" fmla="*/ 3268026 w 3888568"/>
                <a:gd name="connsiteY31" fmla="*/ 3509545 h 3948462"/>
                <a:gd name="connsiteX32" fmla="*/ 2347298 w 3888568"/>
                <a:gd name="connsiteY32" fmla="*/ 3904041 h 3948462"/>
                <a:gd name="connsiteX33" fmla="*/ 42617 w 3888568"/>
                <a:gd name="connsiteY33" fmla="*/ 2380068 h 3948462"/>
                <a:gd name="connsiteX34" fmla="*/ 1594841 w 3888568"/>
                <a:gd name="connsiteY34" fmla="*/ 45653 h 3948462"/>
                <a:gd name="connsiteX0" fmla="*/ 1853384 w 3892469"/>
                <a:gd name="connsiteY0" fmla="*/ 1371624 h 3948462"/>
                <a:gd name="connsiteX1" fmla="*/ 1768767 w 3892469"/>
                <a:gd name="connsiteY1" fmla="*/ 1390324 h 3948462"/>
                <a:gd name="connsiteX2" fmla="*/ 1517577 w 3892469"/>
                <a:gd name="connsiteY2" fmla="*/ 2042010 h 3948462"/>
                <a:gd name="connsiteX3" fmla="*/ 1928990 w 3892469"/>
                <a:gd name="connsiteY3" fmla="*/ 2639747 h 3948462"/>
                <a:gd name="connsiteX4" fmla="*/ 2318674 w 3892469"/>
                <a:gd name="connsiteY4" fmla="*/ 2006358 h 3948462"/>
                <a:gd name="connsiteX5" fmla="*/ 2293344 w 3892469"/>
                <a:gd name="connsiteY5" fmla="*/ 1834228 h 3948462"/>
                <a:gd name="connsiteX6" fmla="*/ 1853384 w 3892469"/>
                <a:gd name="connsiteY6" fmla="*/ 1371624 h 3948462"/>
                <a:gd name="connsiteX7" fmla="*/ 1594841 w 3892469"/>
                <a:gd name="connsiteY7" fmla="*/ 45653 h 3948462"/>
                <a:gd name="connsiteX8" fmla="*/ 3869632 w 3892469"/>
                <a:gd name="connsiteY8" fmla="*/ 1517323 h 3948462"/>
                <a:gd name="connsiteX9" fmla="*/ 3706266 w 3892469"/>
                <a:gd name="connsiteY9" fmla="*/ 2457195 h 3948462"/>
                <a:gd name="connsiteX10" fmla="*/ 3164582 w 3892469"/>
                <a:gd name="connsiteY10" fmla="*/ 2831059 h 3948462"/>
                <a:gd name="connsiteX11" fmla="*/ 3176822 w 3892469"/>
                <a:gd name="connsiteY11" fmla="*/ 2844986 h 3948462"/>
                <a:gd name="connsiteX12" fmla="*/ 3146203 w 3892469"/>
                <a:gd name="connsiteY12" fmla="*/ 2843756 h 3948462"/>
                <a:gd name="connsiteX13" fmla="*/ 3151211 w 3892469"/>
                <a:gd name="connsiteY13" fmla="*/ 2836155 h 3948462"/>
                <a:gd name="connsiteX14" fmla="*/ 2397082 w 3892469"/>
                <a:gd name="connsiteY14" fmla="*/ 2564681 h 3948462"/>
                <a:gd name="connsiteX15" fmla="*/ 2396219 w 3892469"/>
                <a:gd name="connsiteY15" fmla="*/ 2558207 h 3948462"/>
                <a:gd name="connsiteX16" fmla="*/ 1746058 w 3892469"/>
                <a:gd name="connsiteY16" fmla="*/ 3093574 h 3948462"/>
                <a:gd name="connsiteX17" fmla="*/ 990519 w 3892469"/>
                <a:gd name="connsiteY17" fmla="*/ 2019783 h 3948462"/>
                <a:gd name="connsiteX18" fmla="*/ 1593790 w 3892469"/>
                <a:gd name="connsiteY18" fmla="*/ 967808 h 3948462"/>
                <a:gd name="connsiteX19" fmla="*/ 1746058 w 3892469"/>
                <a:gd name="connsiteY19" fmla="*/ 945992 h 3948462"/>
                <a:gd name="connsiteX20" fmla="*/ 2206475 w 3892469"/>
                <a:gd name="connsiteY20" fmla="*/ 1173924 h 3948462"/>
                <a:gd name="connsiteX21" fmla="*/ 2185910 w 3892469"/>
                <a:gd name="connsiteY21" fmla="*/ 877882 h 3948462"/>
                <a:gd name="connsiteX22" fmla="*/ 2656644 w 3892469"/>
                <a:gd name="connsiteY22" fmla="*/ 803138 h 3948462"/>
                <a:gd name="connsiteX23" fmla="*/ 2828567 w 3892469"/>
                <a:gd name="connsiteY23" fmla="*/ 2099525 h 3948462"/>
                <a:gd name="connsiteX24" fmla="*/ 3362812 w 3892469"/>
                <a:gd name="connsiteY24" fmla="*/ 2002360 h 3948462"/>
                <a:gd name="connsiteX25" fmla="*/ 3289926 w 3892469"/>
                <a:gd name="connsiteY25" fmla="*/ 1346695 h 3948462"/>
                <a:gd name="connsiteX26" fmla="*/ 3290031 w 3892469"/>
                <a:gd name="connsiteY26" fmla="*/ 1346798 h 3948462"/>
                <a:gd name="connsiteX27" fmla="*/ 1700745 w 3892469"/>
                <a:gd name="connsiteY27" fmla="*/ 575031 h 3948462"/>
                <a:gd name="connsiteX28" fmla="*/ 571995 w 3892469"/>
                <a:gd name="connsiteY28" fmla="*/ 2274165 h 3948462"/>
                <a:gd name="connsiteX29" fmla="*/ 2267548 w 3892469"/>
                <a:gd name="connsiteY29" fmla="*/ 3408286 h 3948462"/>
                <a:gd name="connsiteX30" fmla="*/ 3194376 w 3892469"/>
                <a:gd name="connsiteY30" fmla="*/ 3072653 h 3948462"/>
                <a:gd name="connsiteX31" fmla="*/ 3268026 w 3892469"/>
                <a:gd name="connsiteY31" fmla="*/ 3509545 h 3948462"/>
                <a:gd name="connsiteX32" fmla="*/ 2347298 w 3892469"/>
                <a:gd name="connsiteY32" fmla="*/ 3904041 h 3948462"/>
                <a:gd name="connsiteX33" fmla="*/ 42617 w 3892469"/>
                <a:gd name="connsiteY33" fmla="*/ 2380068 h 3948462"/>
                <a:gd name="connsiteX34" fmla="*/ 1594841 w 3892469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3151211 w 3890413"/>
                <a:gd name="connsiteY13" fmla="*/ 2836155 h 3948462"/>
                <a:gd name="connsiteX14" fmla="*/ 2397082 w 3890413"/>
                <a:gd name="connsiteY14" fmla="*/ 2564681 h 3948462"/>
                <a:gd name="connsiteX15" fmla="*/ 2396219 w 3890413"/>
                <a:gd name="connsiteY15" fmla="*/ 2558207 h 3948462"/>
                <a:gd name="connsiteX16" fmla="*/ 1746058 w 3890413"/>
                <a:gd name="connsiteY16" fmla="*/ 3093574 h 3948462"/>
                <a:gd name="connsiteX17" fmla="*/ 990519 w 3890413"/>
                <a:gd name="connsiteY17" fmla="*/ 2019783 h 3948462"/>
                <a:gd name="connsiteX18" fmla="*/ 1593790 w 3890413"/>
                <a:gd name="connsiteY18" fmla="*/ 967808 h 3948462"/>
                <a:gd name="connsiteX19" fmla="*/ 1746058 w 3890413"/>
                <a:gd name="connsiteY19" fmla="*/ 945992 h 3948462"/>
                <a:gd name="connsiteX20" fmla="*/ 2206475 w 3890413"/>
                <a:gd name="connsiteY20" fmla="*/ 1173924 h 3948462"/>
                <a:gd name="connsiteX21" fmla="*/ 2185910 w 3890413"/>
                <a:gd name="connsiteY21" fmla="*/ 877882 h 3948462"/>
                <a:gd name="connsiteX22" fmla="*/ 2656644 w 3890413"/>
                <a:gd name="connsiteY22" fmla="*/ 803138 h 3948462"/>
                <a:gd name="connsiteX23" fmla="*/ 2828567 w 3890413"/>
                <a:gd name="connsiteY23" fmla="*/ 2099525 h 3948462"/>
                <a:gd name="connsiteX24" fmla="*/ 3362812 w 3890413"/>
                <a:gd name="connsiteY24" fmla="*/ 2002360 h 3948462"/>
                <a:gd name="connsiteX25" fmla="*/ 3289926 w 3890413"/>
                <a:gd name="connsiteY25" fmla="*/ 1346695 h 3948462"/>
                <a:gd name="connsiteX26" fmla="*/ 3290031 w 3890413"/>
                <a:gd name="connsiteY26" fmla="*/ 1346798 h 3948462"/>
                <a:gd name="connsiteX27" fmla="*/ 1700745 w 3890413"/>
                <a:gd name="connsiteY27" fmla="*/ 575031 h 3948462"/>
                <a:gd name="connsiteX28" fmla="*/ 571995 w 3890413"/>
                <a:gd name="connsiteY28" fmla="*/ 2274165 h 3948462"/>
                <a:gd name="connsiteX29" fmla="*/ 2267548 w 3890413"/>
                <a:gd name="connsiteY29" fmla="*/ 3408286 h 3948462"/>
                <a:gd name="connsiteX30" fmla="*/ 3194376 w 3890413"/>
                <a:gd name="connsiteY30" fmla="*/ 3072653 h 3948462"/>
                <a:gd name="connsiteX31" fmla="*/ 3268026 w 3890413"/>
                <a:gd name="connsiteY31" fmla="*/ 3509545 h 3948462"/>
                <a:gd name="connsiteX32" fmla="*/ 2347298 w 3890413"/>
                <a:gd name="connsiteY32" fmla="*/ 3904041 h 3948462"/>
                <a:gd name="connsiteX33" fmla="*/ 42617 w 3890413"/>
                <a:gd name="connsiteY33" fmla="*/ 2380068 h 3948462"/>
                <a:gd name="connsiteX34" fmla="*/ 1594841 w 3890413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3151211 w 3890413"/>
                <a:gd name="connsiteY13" fmla="*/ 2836155 h 3948462"/>
                <a:gd name="connsiteX14" fmla="*/ 2397082 w 3890413"/>
                <a:gd name="connsiteY14" fmla="*/ 2564681 h 3948462"/>
                <a:gd name="connsiteX15" fmla="*/ 2396219 w 3890413"/>
                <a:gd name="connsiteY15" fmla="*/ 2558207 h 3948462"/>
                <a:gd name="connsiteX16" fmla="*/ 1746058 w 3890413"/>
                <a:gd name="connsiteY16" fmla="*/ 3093574 h 3948462"/>
                <a:gd name="connsiteX17" fmla="*/ 990519 w 3890413"/>
                <a:gd name="connsiteY17" fmla="*/ 2019783 h 3948462"/>
                <a:gd name="connsiteX18" fmla="*/ 1593790 w 3890413"/>
                <a:gd name="connsiteY18" fmla="*/ 967808 h 3948462"/>
                <a:gd name="connsiteX19" fmla="*/ 1746058 w 3890413"/>
                <a:gd name="connsiteY19" fmla="*/ 945992 h 3948462"/>
                <a:gd name="connsiteX20" fmla="*/ 2206475 w 3890413"/>
                <a:gd name="connsiteY20" fmla="*/ 1173924 h 3948462"/>
                <a:gd name="connsiteX21" fmla="*/ 2185910 w 3890413"/>
                <a:gd name="connsiteY21" fmla="*/ 877882 h 3948462"/>
                <a:gd name="connsiteX22" fmla="*/ 2656644 w 3890413"/>
                <a:gd name="connsiteY22" fmla="*/ 803138 h 3948462"/>
                <a:gd name="connsiteX23" fmla="*/ 2828567 w 3890413"/>
                <a:gd name="connsiteY23" fmla="*/ 2099525 h 3948462"/>
                <a:gd name="connsiteX24" fmla="*/ 3362812 w 3890413"/>
                <a:gd name="connsiteY24" fmla="*/ 2002360 h 3948462"/>
                <a:gd name="connsiteX25" fmla="*/ 3289926 w 3890413"/>
                <a:gd name="connsiteY25" fmla="*/ 1346695 h 3948462"/>
                <a:gd name="connsiteX26" fmla="*/ 3290031 w 3890413"/>
                <a:gd name="connsiteY26" fmla="*/ 1346798 h 3948462"/>
                <a:gd name="connsiteX27" fmla="*/ 1700745 w 3890413"/>
                <a:gd name="connsiteY27" fmla="*/ 575031 h 3948462"/>
                <a:gd name="connsiteX28" fmla="*/ 571995 w 3890413"/>
                <a:gd name="connsiteY28" fmla="*/ 2274165 h 3948462"/>
                <a:gd name="connsiteX29" fmla="*/ 2267548 w 3890413"/>
                <a:gd name="connsiteY29" fmla="*/ 3408286 h 3948462"/>
                <a:gd name="connsiteX30" fmla="*/ 3194376 w 3890413"/>
                <a:gd name="connsiteY30" fmla="*/ 3072653 h 3948462"/>
                <a:gd name="connsiteX31" fmla="*/ 3268026 w 3890413"/>
                <a:gd name="connsiteY31" fmla="*/ 3509545 h 3948462"/>
                <a:gd name="connsiteX32" fmla="*/ 2347298 w 3890413"/>
                <a:gd name="connsiteY32" fmla="*/ 3904041 h 3948462"/>
                <a:gd name="connsiteX33" fmla="*/ 42617 w 3890413"/>
                <a:gd name="connsiteY33" fmla="*/ 2380068 h 3948462"/>
                <a:gd name="connsiteX34" fmla="*/ 1594841 w 3890413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2397082 w 3890413"/>
                <a:gd name="connsiteY13" fmla="*/ 2564681 h 3948462"/>
                <a:gd name="connsiteX14" fmla="*/ 2396219 w 3890413"/>
                <a:gd name="connsiteY14" fmla="*/ 2558207 h 3948462"/>
                <a:gd name="connsiteX15" fmla="*/ 1746058 w 3890413"/>
                <a:gd name="connsiteY15" fmla="*/ 3093574 h 3948462"/>
                <a:gd name="connsiteX16" fmla="*/ 990519 w 3890413"/>
                <a:gd name="connsiteY16" fmla="*/ 2019783 h 3948462"/>
                <a:gd name="connsiteX17" fmla="*/ 1593790 w 3890413"/>
                <a:gd name="connsiteY17" fmla="*/ 967808 h 3948462"/>
                <a:gd name="connsiteX18" fmla="*/ 1746058 w 3890413"/>
                <a:gd name="connsiteY18" fmla="*/ 945992 h 3948462"/>
                <a:gd name="connsiteX19" fmla="*/ 2206475 w 3890413"/>
                <a:gd name="connsiteY19" fmla="*/ 1173924 h 3948462"/>
                <a:gd name="connsiteX20" fmla="*/ 2185910 w 3890413"/>
                <a:gd name="connsiteY20" fmla="*/ 877882 h 3948462"/>
                <a:gd name="connsiteX21" fmla="*/ 2656644 w 3890413"/>
                <a:gd name="connsiteY21" fmla="*/ 803138 h 3948462"/>
                <a:gd name="connsiteX22" fmla="*/ 2828567 w 3890413"/>
                <a:gd name="connsiteY22" fmla="*/ 2099525 h 3948462"/>
                <a:gd name="connsiteX23" fmla="*/ 3362812 w 3890413"/>
                <a:gd name="connsiteY23" fmla="*/ 2002360 h 3948462"/>
                <a:gd name="connsiteX24" fmla="*/ 3289926 w 3890413"/>
                <a:gd name="connsiteY24" fmla="*/ 1346695 h 3948462"/>
                <a:gd name="connsiteX25" fmla="*/ 3290031 w 3890413"/>
                <a:gd name="connsiteY25" fmla="*/ 1346798 h 3948462"/>
                <a:gd name="connsiteX26" fmla="*/ 1700745 w 3890413"/>
                <a:gd name="connsiteY26" fmla="*/ 575031 h 3948462"/>
                <a:gd name="connsiteX27" fmla="*/ 571995 w 3890413"/>
                <a:gd name="connsiteY27" fmla="*/ 2274165 h 3948462"/>
                <a:gd name="connsiteX28" fmla="*/ 2267548 w 3890413"/>
                <a:gd name="connsiteY28" fmla="*/ 3408286 h 3948462"/>
                <a:gd name="connsiteX29" fmla="*/ 3194376 w 3890413"/>
                <a:gd name="connsiteY29" fmla="*/ 3072653 h 3948462"/>
                <a:gd name="connsiteX30" fmla="*/ 3268026 w 3890413"/>
                <a:gd name="connsiteY30" fmla="*/ 3509545 h 3948462"/>
                <a:gd name="connsiteX31" fmla="*/ 2347298 w 3890413"/>
                <a:gd name="connsiteY31" fmla="*/ 3904041 h 3948462"/>
                <a:gd name="connsiteX32" fmla="*/ 42617 w 3890413"/>
                <a:gd name="connsiteY32" fmla="*/ 2380068 h 3948462"/>
                <a:gd name="connsiteX33" fmla="*/ 1594841 w 3890413"/>
                <a:gd name="connsiteY33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2397082 w 3890413"/>
                <a:gd name="connsiteY12" fmla="*/ 2564681 h 3948462"/>
                <a:gd name="connsiteX13" fmla="*/ 2396219 w 3890413"/>
                <a:gd name="connsiteY13" fmla="*/ 2558207 h 3948462"/>
                <a:gd name="connsiteX14" fmla="*/ 1746058 w 3890413"/>
                <a:gd name="connsiteY14" fmla="*/ 3093574 h 3948462"/>
                <a:gd name="connsiteX15" fmla="*/ 990519 w 3890413"/>
                <a:gd name="connsiteY15" fmla="*/ 2019783 h 3948462"/>
                <a:gd name="connsiteX16" fmla="*/ 1593790 w 3890413"/>
                <a:gd name="connsiteY16" fmla="*/ 967808 h 3948462"/>
                <a:gd name="connsiteX17" fmla="*/ 1746058 w 3890413"/>
                <a:gd name="connsiteY17" fmla="*/ 945992 h 3948462"/>
                <a:gd name="connsiteX18" fmla="*/ 2206475 w 3890413"/>
                <a:gd name="connsiteY18" fmla="*/ 1173924 h 3948462"/>
                <a:gd name="connsiteX19" fmla="*/ 2185910 w 3890413"/>
                <a:gd name="connsiteY19" fmla="*/ 877882 h 3948462"/>
                <a:gd name="connsiteX20" fmla="*/ 2656644 w 3890413"/>
                <a:gd name="connsiteY20" fmla="*/ 803138 h 3948462"/>
                <a:gd name="connsiteX21" fmla="*/ 2828567 w 3890413"/>
                <a:gd name="connsiteY21" fmla="*/ 2099525 h 3948462"/>
                <a:gd name="connsiteX22" fmla="*/ 3362812 w 3890413"/>
                <a:gd name="connsiteY22" fmla="*/ 2002360 h 3948462"/>
                <a:gd name="connsiteX23" fmla="*/ 3289926 w 3890413"/>
                <a:gd name="connsiteY23" fmla="*/ 1346695 h 3948462"/>
                <a:gd name="connsiteX24" fmla="*/ 3290031 w 3890413"/>
                <a:gd name="connsiteY24" fmla="*/ 1346798 h 3948462"/>
                <a:gd name="connsiteX25" fmla="*/ 1700745 w 3890413"/>
                <a:gd name="connsiteY25" fmla="*/ 575031 h 3948462"/>
                <a:gd name="connsiteX26" fmla="*/ 571995 w 3890413"/>
                <a:gd name="connsiteY26" fmla="*/ 2274165 h 3948462"/>
                <a:gd name="connsiteX27" fmla="*/ 2267548 w 3890413"/>
                <a:gd name="connsiteY27" fmla="*/ 3408286 h 3948462"/>
                <a:gd name="connsiteX28" fmla="*/ 3194376 w 3890413"/>
                <a:gd name="connsiteY28" fmla="*/ 3072653 h 3948462"/>
                <a:gd name="connsiteX29" fmla="*/ 3268026 w 3890413"/>
                <a:gd name="connsiteY29" fmla="*/ 3509545 h 3948462"/>
                <a:gd name="connsiteX30" fmla="*/ 2347298 w 3890413"/>
                <a:gd name="connsiteY30" fmla="*/ 3904041 h 3948462"/>
                <a:gd name="connsiteX31" fmla="*/ 42617 w 3890413"/>
                <a:gd name="connsiteY31" fmla="*/ 2380068 h 3948462"/>
                <a:gd name="connsiteX32" fmla="*/ 1594841 w 3890413"/>
                <a:gd name="connsiteY32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2397082 w 3890413"/>
                <a:gd name="connsiteY11" fmla="*/ 2564681 h 3948462"/>
                <a:gd name="connsiteX12" fmla="*/ 2396219 w 3890413"/>
                <a:gd name="connsiteY12" fmla="*/ 2558207 h 3948462"/>
                <a:gd name="connsiteX13" fmla="*/ 1746058 w 3890413"/>
                <a:gd name="connsiteY13" fmla="*/ 3093574 h 3948462"/>
                <a:gd name="connsiteX14" fmla="*/ 990519 w 3890413"/>
                <a:gd name="connsiteY14" fmla="*/ 2019783 h 3948462"/>
                <a:gd name="connsiteX15" fmla="*/ 1593790 w 3890413"/>
                <a:gd name="connsiteY15" fmla="*/ 967808 h 3948462"/>
                <a:gd name="connsiteX16" fmla="*/ 1746058 w 3890413"/>
                <a:gd name="connsiteY16" fmla="*/ 945992 h 3948462"/>
                <a:gd name="connsiteX17" fmla="*/ 2206475 w 3890413"/>
                <a:gd name="connsiteY17" fmla="*/ 1173924 h 3948462"/>
                <a:gd name="connsiteX18" fmla="*/ 2185910 w 3890413"/>
                <a:gd name="connsiteY18" fmla="*/ 877882 h 3948462"/>
                <a:gd name="connsiteX19" fmla="*/ 2656644 w 3890413"/>
                <a:gd name="connsiteY19" fmla="*/ 803138 h 3948462"/>
                <a:gd name="connsiteX20" fmla="*/ 2828567 w 3890413"/>
                <a:gd name="connsiteY20" fmla="*/ 2099525 h 3948462"/>
                <a:gd name="connsiteX21" fmla="*/ 3362812 w 3890413"/>
                <a:gd name="connsiteY21" fmla="*/ 2002360 h 3948462"/>
                <a:gd name="connsiteX22" fmla="*/ 3289926 w 3890413"/>
                <a:gd name="connsiteY22" fmla="*/ 1346695 h 3948462"/>
                <a:gd name="connsiteX23" fmla="*/ 3290031 w 3890413"/>
                <a:gd name="connsiteY23" fmla="*/ 1346798 h 3948462"/>
                <a:gd name="connsiteX24" fmla="*/ 1700745 w 3890413"/>
                <a:gd name="connsiteY24" fmla="*/ 575031 h 3948462"/>
                <a:gd name="connsiteX25" fmla="*/ 571995 w 3890413"/>
                <a:gd name="connsiteY25" fmla="*/ 2274165 h 3948462"/>
                <a:gd name="connsiteX26" fmla="*/ 2267548 w 3890413"/>
                <a:gd name="connsiteY26" fmla="*/ 3408286 h 3948462"/>
                <a:gd name="connsiteX27" fmla="*/ 3194376 w 3890413"/>
                <a:gd name="connsiteY27" fmla="*/ 3072653 h 3948462"/>
                <a:gd name="connsiteX28" fmla="*/ 3268026 w 3890413"/>
                <a:gd name="connsiteY28" fmla="*/ 3509545 h 3948462"/>
                <a:gd name="connsiteX29" fmla="*/ 2347298 w 3890413"/>
                <a:gd name="connsiteY29" fmla="*/ 3904041 h 3948462"/>
                <a:gd name="connsiteX30" fmla="*/ 42617 w 3890413"/>
                <a:gd name="connsiteY30" fmla="*/ 2380068 h 3948462"/>
                <a:gd name="connsiteX31" fmla="*/ 1594841 w 3890413"/>
                <a:gd name="connsiteY31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2396219 w 3890413"/>
                <a:gd name="connsiteY11" fmla="*/ 2558207 h 3948462"/>
                <a:gd name="connsiteX12" fmla="*/ 1746058 w 3890413"/>
                <a:gd name="connsiteY12" fmla="*/ 3093574 h 3948462"/>
                <a:gd name="connsiteX13" fmla="*/ 990519 w 3890413"/>
                <a:gd name="connsiteY13" fmla="*/ 2019783 h 3948462"/>
                <a:gd name="connsiteX14" fmla="*/ 1593790 w 3890413"/>
                <a:gd name="connsiteY14" fmla="*/ 967808 h 3948462"/>
                <a:gd name="connsiteX15" fmla="*/ 1746058 w 3890413"/>
                <a:gd name="connsiteY15" fmla="*/ 945992 h 3948462"/>
                <a:gd name="connsiteX16" fmla="*/ 2206475 w 3890413"/>
                <a:gd name="connsiteY16" fmla="*/ 1173924 h 3948462"/>
                <a:gd name="connsiteX17" fmla="*/ 2185910 w 3890413"/>
                <a:gd name="connsiteY17" fmla="*/ 877882 h 3948462"/>
                <a:gd name="connsiteX18" fmla="*/ 2656644 w 3890413"/>
                <a:gd name="connsiteY18" fmla="*/ 803138 h 3948462"/>
                <a:gd name="connsiteX19" fmla="*/ 2828567 w 3890413"/>
                <a:gd name="connsiteY19" fmla="*/ 2099525 h 3948462"/>
                <a:gd name="connsiteX20" fmla="*/ 3362812 w 3890413"/>
                <a:gd name="connsiteY20" fmla="*/ 2002360 h 3948462"/>
                <a:gd name="connsiteX21" fmla="*/ 3289926 w 3890413"/>
                <a:gd name="connsiteY21" fmla="*/ 1346695 h 3948462"/>
                <a:gd name="connsiteX22" fmla="*/ 3290031 w 3890413"/>
                <a:gd name="connsiteY22" fmla="*/ 1346798 h 3948462"/>
                <a:gd name="connsiteX23" fmla="*/ 1700745 w 3890413"/>
                <a:gd name="connsiteY23" fmla="*/ 575031 h 3948462"/>
                <a:gd name="connsiteX24" fmla="*/ 571995 w 3890413"/>
                <a:gd name="connsiteY24" fmla="*/ 2274165 h 3948462"/>
                <a:gd name="connsiteX25" fmla="*/ 2267548 w 3890413"/>
                <a:gd name="connsiteY25" fmla="*/ 3408286 h 3948462"/>
                <a:gd name="connsiteX26" fmla="*/ 3194376 w 3890413"/>
                <a:gd name="connsiteY26" fmla="*/ 3072653 h 3948462"/>
                <a:gd name="connsiteX27" fmla="*/ 3268026 w 3890413"/>
                <a:gd name="connsiteY27" fmla="*/ 3509545 h 3948462"/>
                <a:gd name="connsiteX28" fmla="*/ 2347298 w 3890413"/>
                <a:gd name="connsiteY28" fmla="*/ 3904041 h 3948462"/>
                <a:gd name="connsiteX29" fmla="*/ 42617 w 3890413"/>
                <a:gd name="connsiteY29" fmla="*/ 2380068 h 3948462"/>
                <a:gd name="connsiteX30" fmla="*/ 1594841 w 3890413"/>
                <a:gd name="connsiteY30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2396219 w 3890413"/>
                <a:gd name="connsiteY11" fmla="*/ 2558207 h 3948462"/>
                <a:gd name="connsiteX12" fmla="*/ 1746058 w 3890413"/>
                <a:gd name="connsiteY12" fmla="*/ 3093574 h 3948462"/>
                <a:gd name="connsiteX13" fmla="*/ 990519 w 3890413"/>
                <a:gd name="connsiteY13" fmla="*/ 2019783 h 3948462"/>
                <a:gd name="connsiteX14" fmla="*/ 1593790 w 3890413"/>
                <a:gd name="connsiteY14" fmla="*/ 967808 h 3948462"/>
                <a:gd name="connsiteX15" fmla="*/ 1746058 w 3890413"/>
                <a:gd name="connsiteY15" fmla="*/ 945992 h 3948462"/>
                <a:gd name="connsiteX16" fmla="*/ 2206475 w 3890413"/>
                <a:gd name="connsiteY16" fmla="*/ 1173924 h 3948462"/>
                <a:gd name="connsiteX17" fmla="*/ 2185910 w 3890413"/>
                <a:gd name="connsiteY17" fmla="*/ 877882 h 3948462"/>
                <a:gd name="connsiteX18" fmla="*/ 2656644 w 3890413"/>
                <a:gd name="connsiteY18" fmla="*/ 803138 h 3948462"/>
                <a:gd name="connsiteX19" fmla="*/ 2828567 w 3890413"/>
                <a:gd name="connsiteY19" fmla="*/ 2099525 h 3948462"/>
                <a:gd name="connsiteX20" fmla="*/ 3362812 w 3890413"/>
                <a:gd name="connsiteY20" fmla="*/ 2002360 h 3948462"/>
                <a:gd name="connsiteX21" fmla="*/ 3289926 w 3890413"/>
                <a:gd name="connsiteY21" fmla="*/ 1346695 h 3948462"/>
                <a:gd name="connsiteX22" fmla="*/ 3290031 w 3890413"/>
                <a:gd name="connsiteY22" fmla="*/ 1346798 h 3948462"/>
                <a:gd name="connsiteX23" fmla="*/ 1700745 w 3890413"/>
                <a:gd name="connsiteY23" fmla="*/ 575031 h 3948462"/>
                <a:gd name="connsiteX24" fmla="*/ 571995 w 3890413"/>
                <a:gd name="connsiteY24" fmla="*/ 2274165 h 3948462"/>
                <a:gd name="connsiteX25" fmla="*/ 2267548 w 3890413"/>
                <a:gd name="connsiteY25" fmla="*/ 3408286 h 3948462"/>
                <a:gd name="connsiteX26" fmla="*/ 3194376 w 3890413"/>
                <a:gd name="connsiteY26" fmla="*/ 3072653 h 3948462"/>
                <a:gd name="connsiteX27" fmla="*/ 3268026 w 3890413"/>
                <a:gd name="connsiteY27" fmla="*/ 3509545 h 3948462"/>
                <a:gd name="connsiteX28" fmla="*/ 2347298 w 3890413"/>
                <a:gd name="connsiteY28" fmla="*/ 3904041 h 3948462"/>
                <a:gd name="connsiteX29" fmla="*/ 42617 w 3890413"/>
                <a:gd name="connsiteY29" fmla="*/ 2380068 h 3948462"/>
                <a:gd name="connsiteX30" fmla="*/ 1594841 w 3890413"/>
                <a:gd name="connsiteY30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61464 w 3890413"/>
                <a:gd name="connsiteY10" fmla="*/ 251236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61464 w 3890413"/>
                <a:gd name="connsiteY10" fmla="*/ 251236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90413" h="3948462">
                  <a:moveTo>
                    <a:pt x="1853384" y="1371624"/>
                  </a:moveTo>
                  <a:lnTo>
                    <a:pt x="1768767" y="1390324"/>
                  </a:lnTo>
                  <a:cubicBezTo>
                    <a:pt x="1579409" y="1463487"/>
                    <a:pt x="1490873" y="1833773"/>
                    <a:pt x="1517577" y="2042010"/>
                  </a:cubicBezTo>
                  <a:cubicBezTo>
                    <a:pt x="1544281" y="2250247"/>
                    <a:pt x="1644086" y="2624290"/>
                    <a:pt x="1928990" y="2639747"/>
                  </a:cubicBezTo>
                  <a:cubicBezTo>
                    <a:pt x="2177093" y="2653207"/>
                    <a:pt x="2337423" y="2363017"/>
                    <a:pt x="2318674" y="2006358"/>
                  </a:cubicBezTo>
                  <a:cubicBezTo>
                    <a:pt x="2310210" y="1948950"/>
                    <a:pt x="2301678" y="1891436"/>
                    <a:pt x="2293344" y="1834228"/>
                  </a:cubicBezTo>
                  <a:cubicBezTo>
                    <a:pt x="2229725" y="1555945"/>
                    <a:pt x="2050691" y="1359067"/>
                    <a:pt x="1853384" y="1371624"/>
                  </a:cubicBezTo>
                  <a:close/>
                  <a:moveTo>
                    <a:pt x="1594841" y="45653"/>
                  </a:moveTo>
                  <a:cubicBezTo>
                    <a:pt x="2527821" y="-128041"/>
                    <a:pt x="3626282" y="158796"/>
                    <a:pt x="3869632" y="1517323"/>
                  </a:cubicBezTo>
                  <a:cubicBezTo>
                    <a:pt x="3939308" y="2058696"/>
                    <a:pt x="3820785" y="2251376"/>
                    <a:pt x="3706266" y="2457195"/>
                  </a:cubicBezTo>
                  <a:cubicBezTo>
                    <a:pt x="3132098" y="3124925"/>
                    <a:pt x="2589274" y="2611359"/>
                    <a:pt x="2548384" y="2446988"/>
                  </a:cubicBezTo>
                  <a:cubicBezTo>
                    <a:pt x="2411721" y="3024903"/>
                    <a:pt x="2005702" y="3164775"/>
                    <a:pt x="1746058" y="3093574"/>
                  </a:cubicBezTo>
                  <a:cubicBezTo>
                    <a:pt x="1486414" y="3022373"/>
                    <a:pt x="990519" y="2612821"/>
                    <a:pt x="990519" y="2019783"/>
                  </a:cubicBezTo>
                  <a:cubicBezTo>
                    <a:pt x="990519" y="1500875"/>
                    <a:pt x="1249504" y="1067935"/>
                    <a:pt x="1593790" y="967808"/>
                  </a:cubicBezTo>
                  <a:cubicBezTo>
                    <a:pt x="1642974" y="953504"/>
                    <a:pt x="1694009" y="949376"/>
                    <a:pt x="1746058" y="945992"/>
                  </a:cubicBezTo>
                  <a:cubicBezTo>
                    <a:pt x="2004670" y="929176"/>
                    <a:pt x="2081338" y="1030119"/>
                    <a:pt x="2206475" y="1173924"/>
                  </a:cubicBezTo>
                  <a:cubicBezTo>
                    <a:pt x="2194343" y="1061758"/>
                    <a:pt x="2187003" y="961165"/>
                    <a:pt x="2185910" y="877882"/>
                  </a:cubicBezTo>
                  <a:lnTo>
                    <a:pt x="2656644" y="803138"/>
                  </a:lnTo>
                  <a:lnTo>
                    <a:pt x="2828567" y="2099525"/>
                  </a:lnTo>
                  <a:cubicBezTo>
                    <a:pt x="2888366" y="2544108"/>
                    <a:pt x="3261961" y="2420799"/>
                    <a:pt x="3362812" y="2002360"/>
                  </a:cubicBezTo>
                  <a:cubicBezTo>
                    <a:pt x="3355320" y="1625023"/>
                    <a:pt x="3366534" y="1729632"/>
                    <a:pt x="3289926" y="1346695"/>
                  </a:cubicBezTo>
                  <a:lnTo>
                    <a:pt x="3290031" y="1346798"/>
                  </a:lnTo>
                  <a:cubicBezTo>
                    <a:pt x="3068547" y="637774"/>
                    <a:pt x="2419129" y="439933"/>
                    <a:pt x="1700745" y="575031"/>
                  </a:cubicBezTo>
                  <a:cubicBezTo>
                    <a:pt x="890947" y="727320"/>
                    <a:pt x="415476" y="1491783"/>
                    <a:pt x="571995" y="2274165"/>
                  </a:cubicBezTo>
                  <a:cubicBezTo>
                    <a:pt x="728513" y="3056546"/>
                    <a:pt x="1580131" y="3572543"/>
                    <a:pt x="2267548" y="3408286"/>
                  </a:cubicBezTo>
                  <a:cubicBezTo>
                    <a:pt x="2796517" y="3281890"/>
                    <a:pt x="2641988" y="3320887"/>
                    <a:pt x="3194376" y="3072653"/>
                  </a:cubicBezTo>
                  <a:cubicBezTo>
                    <a:pt x="3249441" y="3306078"/>
                    <a:pt x="3239115" y="3309742"/>
                    <a:pt x="3268026" y="3509545"/>
                  </a:cubicBezTo>
                  <a:cubicBezTo>
                    <a:pt x="3021841" y="3717756"/>
                    <a:pt x="2685602" y="3836362"/>
                    <a:pt x="2347298" y="3904041"/>
                  </a:cubicBezTo>
                  <a:cubicBezTo>
                    <a:pt x="1157336" y="4112956"/>
                    <a:pt x="289475" y="3581660"/>
                    <a:pt x="42617" y="2380068"/>
                  </a:cubicBezTo>
                  <a:cubicBezTo>
                    <a:pt x="-204242" y="1178477"/>
                    <a:pt x="661862" y="219348"/>
                    <a:pt x="1594841" y="456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914E2E14-9B57-4A66-85E1-221EAEE17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6880" y="2771935"/>
              <a:ext cx="315652" cy="359610"/>
            </a:xfrm>
            <a:custGeom>
              <a:avLst/>
              <a:gdLst/>
              <a:ahLst/>
              <a:cxnLst/>
              <a:rect l="l" t="t" r="r" b="b"/>
              <a:pathLst>
                <a:path w="3456727" h="3938119">
                  <a:moveTo>
                    <a:pt x="1728364" y="1961325"/>
                  </a:moveTo>
                  <a:cubicBezTo>
                    <a:pt x="1726089" y="2407152"/>
                    <a:pt x="1737463" y="2812034"/>
                    <a:pt x="1735188" y="3257861"/>
                  </a:cubicBezTo>
                  <a:cubicBezTo>
                    <a:pt x="2394830" y="3057694"/>
                    <a:pt x="2610919" y="2352560"/>
                    <a:pt x="2765594" y="1981796"/>
                  </a:cubicBezTo>
                  <a:close/>
                  <a:moveTo>
                    <a:pt x="1728362" y="682044"/>
                  </a:moveTo>
                  <a:cubicBezTo>
                    <a:pt x="1355324" y="868563"/>
                    <a:pt x="1166530" y="952725"/>
                    <a:pt x="609247" y="1002767"/>
                  </a:cubicBezTo>
                  <a:cubicBezTo>
                    <a:pt x="606972" y="1330312"/>
                    <a:pt x="631992" y="1623739"/>
                    <a:pt x="704780" y="1964933"/>
                  </a:cubicBezTo>
                  <a:lnTo>
                    <a:pt x="1728363" y="1971757"/>
                  </a:lnTo>
                  <a:cubicBezTo>
                    <a:pt x="1728363" y="1541853"/>
                    <a:pt x="1728362" y="1111948"/>
                    <a:pt x="1728362" y="682044"/>
                  </a:cubicBezTo>
                  <a:close/>
                  <a:moveTo>
                    <a:pt x="1723409" y="487996"/>
                  </a:moveTo>
                  <a:cubicBezTo>
                    <a:pt x="1725062" y="488690"/>
                    <a:pt x="1726712" y="489384"/>
                    <a:pt x="1728363" y="490064"/>
                  </a:cubicBezTo>
                  <a:cubicBezTo>
                    <a:pt x="1730015" y="489384"/>
                    <a:pt x="1731666" y="488690"/>
                    <a:pt x="1733319" y="487996"/>
                  </a:cubicBezTo>
                  <a:lnTo>
                    <a:pt x="1733319" y="492131"/>
                  </a:lnTo>
                  <a:cubicBezTo>
                    <a:pt x="2179467" y="679460"/>
                    <a:pt x="2405896" y="769409"/>
                    <a:pt x="2817789" y="813808"/>
                  </a:cubicBezTo>
                  <a:cubicBezTo>
                    <a:pt x="2971516" y="823489"/>
                    <a:pt x="3036247" y="875307"/>
                    <a:pt x="3033236" y="1061333"/>
                  </a:cubicBezTo>
                  <a:cubicBezTo>
                    <a:pt x="3015439" y="2441328"/>
                    <a:pt x="2363638" y="3359629"/>
                    <a:pt x="1733319" y="3448048"/>
                  </a:cubicBezTo>
                  <a:lnTo>
                    <a:pt x="1733319" y="3450123"/>
                  </a:lnTo>
                  <a:lnTo>
                    <a:pt x="1728363" y="3449086"/>
                  </a:lnTo>
                  <a:lnTo>
                    <a:pt x="1723409" y="3450123"/>
                  </a:lnTo>
                  <a:lnTo>
                    <a:pt x="1723409" y="3448048"/>
                  </a:lnTo>
                  <a:cubicBezTo>
                    <a:pt x="1093089" y="3359629"/>
                    <a:pt x="441289" y="2441328"/>
                    <a:pt x="423491" y="1061333"/>
                  </a:cubicBezTo>
                  <a:cubicBezTo>
                    <a:pt x="420479" y="875307"/>
                    <a:pt x="485211" y="823489"/>
                    <a:pt x="638937" y="813808"/>
                  </a:cubicBezTo>
                  <a:cubicBezTo>
                    <a:pt x="1050832" y="769409"/>
                    <a:pt x="1277261" y="679460"/>
                    <a:pt x="1723409" y="492131"/>
                  </a:cubicBezTo>
                  <a:close/>
                  <a:moveTo>
                    <a:pt x="1722802" y="306889"/>
                  </a:moveTo>
                  <a:lnTo>
                    <a:pt x="1722802" y="311530"/>
                  </a:lnTo>
                  <a:cubicBezTo>
                    <a:pt x="1222099" y="521767"/>
                    <a:pt x="967982" y="622713"/>
                    <a:pt x="505720" y="672542"/>
                  </a:cubicBezTo>
                  <a:cubicBezTo>
                    <a:pt x="333196" y="683408"/>
                    <a:pt x="260550" y="741561"/>
                    <a:pt x="263929" y="950334"/>
                  </a:cubicBezTo>
                  <a:cubicBezTo>
                    <a:pt x="283902" y="2499079"/>
                    <a:pt x="1015407" y="3529669"/>
                    <a:pt x="1722802" y="3628902"/>
                  </a:cubicBezTo>
                  <a:lnTo>
                    <a:pt x="1722802" y="3631230"/>
                  </a:lnTo>
                  <a:lnTo>
                    <a:pt x="1728365" y="3630065"/>
                  </a:lnTo>
                  <a:lnTo>
                    <a:pt x="1733925" y="3631230"/>
                  </a:lnTo>
                  <a:lnTo>
                    <a:pt x="1733925" y="3628902"/>
                  </a:lnTo>
                  <a:cubicBezTo>
                    <a:pt x="2441322" y="3529669"/>
                    <a:pt x="3172826" y="2499079"/>
                    <a:pt x="3192800" y="950334"/>
                  </a:cubicBezTo>
                  <a:cubicBezTo>
                    <a:pt x="3196179" y="741561"/>
                    <a:pt x="3123532" y="683408"/>
                    <a:pt x="2951007" y="672542"/>
                  </a:cubicBezTo>
                  <a:cubicBezTo>
                    <a:pt x="2488747" y="622713"/>
                    <a:pt x="2234630" y="521767"/>
                    <a:pt x="1733925" y="311530"/>
                  </a:cubicBezTo>
                  <a:lnTo>
                    <a:pt x="1733925" y="306889"/>
                  </a:lnTo>
                  <a:cubicBezTo>
                    <a:pt x="1732071" y="307669"/>
                    <a:pt x="1730218" y="308445"/>
                    <a:pt x="1728365" y="309209"/>
                  </a:cubicBezTo>
                  <a:cubicBezTo>
                    <a:pt x="1726510" y="308445"/>
                    <a:pt x="1724659" y="307669"/>
                    <a:pt x="1722802" y="306889"/>
                  </a:cubicBezTo>
                  <a:close/>
                  <a:moveTo>
                    <a:pt x="1721800" y="0"/>
                  </a:moveTo>
                  <a:cubicBezTo>
                    <a:pt x="1723991" y="923"/>
                    <a:pt x="1726176" y="1844"/>
                    <a:pt x="1728363" y="2749"/>
                  </a:cubicBezTo>
                  <a:cubicBezTo>
                    <a:pt x="1730551" y="1844"/>
                    <a:pt x="1732737" y="923"/>
                    <a:pt x="1734926" y="0"/>
                  </a:cubicBezTo>
                  <a:lnTo>
                    <a:pt x="1734926" y="5497"/>
                  </a:lnTo>
                  <a:cubicBezTo>
                    <a:pt x="2325825" y="254550"/>
                    <a:pt x="2625718" y="374136"/>
                    <a:pt x="3171248" y="433164"/>
                  </a:cubicBezTo>
                  <a:cubicBezTo>
                    <a:pt x="3374850" y="446035"/>
                    <a:pt x="3460584" y="514926"/>
                    <a:pt x="3456595" y="762245"/>
                  </a:cubicBezTo>
                  <a:cubicBezTo>
                    <a:pt x="3433024" y="2596936"/>
                    <a:pt x="2569749" y="3817807"/>
                    <a:pt x="1734926" y="3935360"/>
                  </a:cubicBezTo>
                  <a:lnTo>
                    <a:pt x="1734926" y="3938119"/>
                  </a:lnTo>
                  <a:lnTo>
                    <a:pt x="1728363" y="3936740"/>
                  </a:lnTo>
                  <a:lnTo>
                    <a:pt x="1721800" y="3938119"/>
                  </a:lnTo>
                  <a:lnTo>
                    <a:pt x="1721800" y="3935360"/>
                  </a:lnTo>
                  <a:cubicBezTo>
                    <a:pt x="886977" y="3817807"/>
                    <a:pt x="23703" y="2596936"/>
                    <a:pt x="132" y="762245"/>
                  </a:cubicBezTo>
                  <a:cubicBezTo>
                    <a:pt x="-3858" y="514926"/>
                    <a:pt x="81876" y="446035"/>
                    <a:pt x="285478" y="433164"/>
                  </a:cubicBezTo>
                  <a:cubicBezTo>
                    <a:pt x="831010" y="374136"/>
                    <a:pt x="1130903" y="254550"/>
                    <a:pt x="1721800" y="54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ounded Rectangle 7">
              <a:extLst>
                <a:ext uri="{FF2B5EF4-FFF2-40B4-BE49-F238E27FC236}">
                  <a16:creationId xmlns:a16="http://schemas.microsoft.com/office/drawing/2014/main" id="{6065040D-3594-4BAC-A8C1-673E9B9D97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5543" y="2519661"/>
              <a:ext cx="338578" cy="338540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2764687" y="782779"/>
                  </a:moveTo>
                  <a:cubicBezTo>
                    <a:pt x="2512183" y="782779"/>
                    <a:pt x="2307488" y="987475"/>
                    <a:pt x="2307487" y="1239980"/>
                  </a:cubicBezTo>
                  <a:cubicBezTo>
                    <a:pt x="2307487" y="1241985"/>
                    <a:pt x="2307500" y="1243987"/>
                    <a:pt x="2308092" y="1245978"/>
                  </a:cubicBezTo>
                  <a:lnTo>
                    <a:pt x="1570677" y="1632536"/>
                  </a:lnTo>
                  <a:cubicBezTo>
                    <a:pt x="1488749" y="1552118"/>
                    <a:pt x="1376387" y="1502860"/>
                    <a:pt x="1252520" y="1502859"/>
                  </a:cubicBezTo>
                  <a:cubicBezTo>
                    <a:pt x="1000014" y="1502859"/>
                    <a:pt x="795319" y="1707555"/>
                    <a:pt x="795319" y="1960060"/>
                  </a:cubicBezTo>
                  <a:cubicBezTo>
                    <a:pt x="795319" y="2212565"/>
                    <a:pt x="1000014" y="2417260"/>
                    <a:pt x="1252520" y="2417260"/>
                  </a:cubicBezTo>
                  <a:cubicBezTo>
                    <a:pt x="1361432" y="2417260"/>
                    <a:pt x="1461449" y="2379178"/>
                    <a:pt x="1538674" y="2313987"/>
                  </a:cubicBezTo>
                  <a:lnTo>
                    <a:pt x="2308734" y="2717656"/>
                  </a:lnTo>
                  <a:cubicBezTo>
                    <a:pt x="2314220" y="2964461"/>
                    <a:pt x="2516327" y="3162492"/>
                    <a:pt x="2764688" y="3162492"/>
                  </a:cubicBezTo>
                  <a:cubicBezTo>
                    <a:pt x="3017192" y="3162492"/>
                    <a:pt x="3221888" y="2957797"/>
                    <a:pt x="3221887" y="2705292"/>
                  </a:cubicBezTo>
                  <a:cubicBezTo>
                    <a:pt x="3221887" y="2452786"/>
                    <a:pt x="3017192" y="2248092"/>
                    <a:pt x="2764688" y="2248092"/>
                  </a:cubicBezTo>
                  <a:cubicBezTo>
                    <a:pt x="2638870" y="2248092"/>
                    <a:pt x="2524924" y="2298913"/>
                    <a:pt x="2442337" y="2381228"/>
                  </a:cubicBezTo>
                  <a:lnTo>
                    <a:pt x="1706164" y="1995322"/>
                  </a:lnTo>
                  <a:lnTo>
                    <a:pt x="1709074" y="1966451"/>
                  </a:lnTo>
                  <a:lnTo>
                    <a:pt x="2455698" y="1575067"/>
                  </a:lnTo>
                  <a:cubicBezTo>
                    <a:pt x="2536225" y="1651261"/>
                    <a:pt x="2645094" y="1697180"/>
                    <a:pt x="2764687" y="1697179"/>
                  </a:cubicBezTo>
                  <a:cubicBezTo>
                    <a:pt x="3017193" y="1697180"/>
                    <a:pt x="3221887" y="1492485"/>
                    <a:pt x="3221888" y="1239980"/>
                  </a:cubicBezTo>
                  <a:cubicBezTo>
                    <a:pt x="3221887" y="987475"/>
                    <a:pt x="3017193" y="782779"/>
                    <a:pt x="2764687" y="782779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1">
              <a:extLst>
                <a:ext uri="{FF2B5EF4-FFF2-40B4-BE49-F238E27FC236}">
                  <a16:creationId xmlns:a16="http://schemas.microsoft.com/office/drawing/2014/main" id="{2612BCB4-6800-4D3F-84A7-B411A2B0064A}"/>
                </a:ext>
              </a:extLst>
            </p:cNvPr>
            <p:cNvSpPr>
              <a:spLocks noChangeAspect="1"/>
            </p:cNvSpPr>
            <p:nvPr/>
          </p:nvSpPr>
          <p:spPr>
            <a:xfrm rot="2648398">
              <a:off x="8942310" y="2514803"/>
              <a:ext cx="148930" cy="380894"/>
            </a:xfrm>
            <a:custGeom>
              <a:avLst/>
              <a:gdLst/>
              <a:ahLst/>
              <a:cxnLst/>
              <a:rect l="l" t="t" r="r" b="b"/>
              <a:pathLst>
                <a:path w="1862952" h="4764557">
                  <a:moveTo>
                    <a:pt x="289679" y="2004751"/>
                  </a:moveTo>
                  <a:cubicBezTo>
                    <a:pt x="458860" y="1838972"/>
                    <a:pt x="691283" y="1737733"/>
                    <a:pt x="946849" y="1740329"/>
                  </a:cubicBezTo>
                  <a:cubicBezTo>
                    <a:pt x="982916" y="1740695"/>
                    <a:pt x="1018481" y="1743119"/>
                    <a:pt x="1053366" y="1748014"/>
                  </a:cubicBezTo>
                  <a:cubicBezTo>
                    <a:pt x="1317748" y="1888655"/>
                    <a:pt x="1203170" y="2165630"/>
                    <a:pt x="978473" y="2204473"/>
                  </a:cubicBezTo>
                  <a:cubicBezTo>
                    <a:pt x="966642" y="2201190"/>
                    <a:pt x="954470" y="2200566"/>
                    <a:pt x="942176" y="2200441"/>
                  </a:cubicBezTo>
                  <a:cubicBezTo>
                    <a:pt x="697403" y="2197955"/>
                    <a:pt x="496962" y="2394367"/>
                    <a:pt x="494475" y="2639137"/>
                  </a:cubicBezTo>
                  <a:lnTo>
                    <a:pt x="482110" y="3856696"/>
                  </a:lnTo>
                  <a:cubicBezTo>
                    <a:pt x="479624" y="4101467"/>
                    <a:pt x="676035" y="4301910"/>
                    <a:pt x="920807" y="4304396"/>
                  </a:cubicBezTo>
                  <a:cubicBezTo>
                    <a:pt x="1043193" y="4305639"/>
                    <a:pt x="1154496" y="4257158"/>
                    <a:pt x="1235513" y="4177768"/>
                  </a:cubicBezTo>
                  <a:cubicBezTo>
                    <a:pt x="1316531" y="4098380"/>
                    <a:pt x="1367262" y="3988084"/>
                    <a:pt x="1368506" y="3865699"/>
                  </a:cubicBezTo>
                  <a:lnTo>
                    <a:pt x="1375662" y="3161156"/>
                  </a:lnTo>
                  <a:cubicBezTo>
                    <a:pt x="1504082" y="3167548"/>
                    <a:pt x="1792622" y="2981572"/>
                    <a:pt x="1861834" y="2783546"/>
                  </a:cubicBezTo>
                  <a:lnTo>
                    <a:pt x="1851019" y="3848423"/>
                  </a:lnTo>
                  <a:cubicBezTo>
                    <a:pt x="1848423" y="4103989"/>
                    <a:pt x="1742485" y="4334308"/>
                    <a:pt x="1573304" y="4500088"/>
                  </a:cubicBezTo>
                  <a:cubicBezTo>
                    <a:pt x="1404123" y="4665866"/>
                    <a:pt x="1171700" y="4767105"/>
                    <a:pt x="916134" y="4764509"/>
                  </a:cubicBezTo>
                  <a:cubicBezTo>
                    <a:pt x="405002" y="4759318"/>
                    <a:pt x="-5143" y="4340756"/>
                    <a:pt x="48" y="3829624"/>
                  </a:cubicBezTo>
                  <a:lnTo>
                    <a:pt x="11964" y="2656415"/>
                  </a:lnTo>
                  <a:cubicBezTo>
                    <a:pt x="14559" y="2400849"/>
                    <a:pt x="120498" y="2170529"/>
                    <a:pt x="289679" y="2004751"/>
                  </a:cubicBezTo>
                  <a:close/>
                  <a:moveTo>
                    <a:pt x="282968" y="271082"/>
                  </a:moveTo>
                  <a:cubicBezTo>
                    <a:pt x="450457" y="103594"/>
                    <a:pt x="681840" y="0"/>
                    <a:pt x="937419" y="0"/>
                  </a:cubicBezTo>
                  <a:cubicBezTo>
                    <a:pt x="1448577" y="0"/>
                    <a:pt x="1862952" y="414375"/>
                    <a:pt x="1862952" y="925533"/>
                  </a:cubicBezTo>
                  <a:lnTo>
                    <a:pt x="1862952" y="2098803"/>
                  </a:lnTo>
                  <a:cubicBezTo>
                    <a:pt x="1862952" y="2609961"/>
                    <a:pt x="1448577" y="3024336"/>
                    <a:pt x="937419" y="3024336"/>
                  </a:cubicBezTo>
                  <a:cubicBezTo>
                    <a:pt x="901350" y="3024336"/>
                    <a:pt x="865762" y="3022273"/>
                    <a:pt x="830829" y="3017733"/>
                  </a:cubicBezTo>
                  <a:cubicBezTo>
                    <a:pt x="565032" y="2879784"/>
                    <a:pt x="676792" y="2601660"/>
                    <a:pt x="901083" y="2560538"/>
                  </a:cubicBezTo>
                  <a:cubicBezTo>
                    <a:pt x="912947" y="2563700"/>
                    <a:pt x="925124" y="2564200"/>
                    <a:pt x="937419" y="2564200"/>
                  </a:cubicBezTo>
                  <a:cubicBezTo>
                    <a:pt x="1182204" y="2564200"/>
                    <a:pt x="1380640" y="2365763"/>
                    <a:pt x="1380641" y="2120980"/>
                  </a:cubicBezTo>
                  <a:lnTo>
                    <a:pt x="1380640" y="903358"/>
                  </a:lnTo>
                  <a:cubicBezTo>
                    <a:pt x="1380640" y="658574"/>
                    <a:pt x="1182204" y="460137"/>
                    <a:pt x="937419" y="460137"/>
                  </a:cubicBezTo>
                  <a:cubicBezTo>
                    <a:pt x="815027" y="460137"/>
                    <a:pt x="704222" y="509746"/>
                    <a:pt x="624015" y="589954"/>
                  </a:cubicBezTo>
                  <a:cubicBezTo>
                    <a:pt x="543808" y="670161"/>
                    <a:pt x="494199" y="780966"/>
                    <a:pt x="494199" y="903358"/>
                  </a:cubicBezTo>
                  <a:lnTo>
                    <a:pt x="494198" y="1607937"/>
                  </a:lnTo>
                  <a:cubicBezTo>
                    <a:pt x="365720" y="1602850"/>
                    <a:pt x="79084" y="1791747"/>
                    <a:pt x="11886" y="1990465"/>
                  </a:cubicBezTo>
                  <a:lnTo>
                    <a:pt x="11886" y="925533"/>
                  </a:lnTo>
                  <a:cubicBezTo>
                    <a:pt x="11886" y="669954"/>
                    <a:pt x="115480" y="438571"/>
                    <a:pt x="282968" y="2710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7806EA61-FF58-47E3-B6B3-7DE8F13A1EEA}"/>
                </a:ext>
              </a:extLst>
            </p:cNvPr>
            <p:cNvSpPr>
              <a:spLocks noChangeAspect="1"/>
            </p:cNvSpPr>
            <p:nvPr/>
          </p:nvSpPr>
          <p:spPr>
            <a:xfrm rot="8580000">
              <a:off x="8651645" y="4749636"/>
              <a:ext cx="318301" cy="317452"/>
            </a:xfrm>
            <a:custGeom>
              <a:avLst/>
              <a:gdLst/>
              <a:ahLst/>
              <a:cxnLst/>
              <a:rect l="l" t="t" r="r" b="b"/>
              <a:pathLst>
                <a:path w="3872365" h="3862045">
                  <a:moveTo>
                    <a:pt x="1786489" y="808318"/>
                  </a:moveTo>
                  <a:cubicBezTo>
                    <a:pt x="1525809" y="610106"/>
                    <a:pt x="1257124" y="397966"/>
                    <a:pt x="1040385" y="230829"/>
                  </a:cubicBezTo>
                  <a:cubicBezTo>
                    <a:pt x="1905215" y="-194386"/>
                    <a:pt x="2650439" y="24572"/>
                    <a:pt x="3162062" y="429660"/>
                  </a:cubicBezTo>
                  <a:cubicBezTo>
                    <a:pt x="3007351" y="875340"/>
                    <a:pt x="2905932" y="1443216"/>
                    <a:pt x="2745609" y="1410478"/>
                  </a:cubicBezTo>
                  <a:cubicBezTo>
                    <a:pt x="2633182" y="1430335"/>
                    <a:pt x="2220955" y="1138671"/>
                    <a:pt x="1786489" y="808318"/>
                  </a:cubicBezTo>
                  <a:close/>
                  <a:moveTo>
                    <a:pt x="2701004" y="2590217"/>
                  </a:moveTo>
                  <a:cubicBezTo>
                    <a:pt x="2682933" y="2576481"/>
                    <a:pt x="2672282" y="2559744"/>
                    <a:pt x="2670336" y="2539383"/>
                  </a:cubicBezTo>
                  <a:cubicBezTo>
                    <a:pt x="2587360" y="2376647"/>
                    <a:pt x="3042640" y="1246798"/>
                    <a:pt x="3299881" y="563773"/>
                  </a:cubicBezTo>
                  <a:cubicBezTo>
                    <a:pt x="3959368" y="1266493"/>
                    <a:pt x="3967860" y="2043171"/>
                    <a:pt x="3730056" y="2650875"/>
                  </a:cubicBezTo>
                  <a:cubicBezTo>
                    <a:pt x="3317547" y="2635434"/>
                    <a:pt x="2827499" y="2686366"/>
                    <a:pt x="2701004" y="2590217"/>
                  </a:cubicBezTo>
                  <a:close/>
                  <a:moveTo>
                    <a:pt x="19691" y="2248546"/>
                  </a:moveTo>
                  <a:cubicBezTo>
                    <a:pt x="-100797" y="1292396"/>
                    <a:pt x="348853" y="659059"/>
                    <a:pt x="898439" y="307194"/>
                  </a:cubicBezTo>
                  <a:cubicBezTo>
                    <a:pt x="1269469" y="598575"/>
                    <a:pt x="1773388" y="879352"/>
                    <a:pt x="1690237" y="1020281"/>
                  </a:cubicBezTo>
                  <a:cubicBezTo>
                    <a:pt x="1661713" y="1200709"/>
                    <a:pt x="629275" y="1847170"/>
                    <a:pt x="19691" y="2248546"/>
                  </a:cubicBezTo>
                  <a:close/>
                  <a:moveTo>
                    <a:pt x="1805382" y="3858278"/>
                  </a:moveTo>
                  <a:cubicBezTo>
                    <a:pt x="1676483" y="3404460"/>
                    <a:pt x="1433840" y="2881111"/>
                    <a:pt x="1583946" y="2815971"/>
                  </a:cubicBezTo>
                  <a:cubicBezTo>
                    <a:pt x="1713076" y="2686769"/>
                    <a:pt x="2928316" y="2770622"/>
                    <a:pt x="3657403" y="2804207"/>
                  </a:cubicBezTo>
                  <a:cubicBezTo>
                    <a:pt x="3192869" y="3648569"/>
                    <a:pt x="2456828" y="3896652"/>
                    <a:pt x="1805382" y="3858278"/>
                  </a:cubicBezTo>
                  <a:close/>
                  <a:moveTo>
                    <a:pt x="762284" y="3480575"/>
                  </a:moveTo>
                  <a:cubicBezTo>
                    <a:pt x="380940" y="3198297"/>
                    <a:pt x="161300" y="2806810"/>
                    <a:pt x="58293" y="2412172"/>
                  </a:cubicBezTo>
                  <a:cubicBezTo>
                    <a:pt x="450067" y="2149344"/>
                    <a:pt x="872820" y="1756853"/>
                    <a:pt x="981158" y="1879484"/>
                  </a:cubicBezTo>
                  <a:cubicBezTo>
                    <a:pt x="1143940" y="1962367"/>
                    <a:pt x="1439720" y="3144041"/>
                    <a:pt x="1633080" y="3847823"/>
                  </a:cubicBezTo>
                  <a:cubicBezTo>
                    <a:pt x="1278110" y="3779994"/>
                    <a:pt x="991090" y="3649942"/>
                    <a:pt x="762284" y="3480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99B57F1-325B-4FFB-91E0-0B240A518703}"/>
                </a:ext>
              </a:extLst>
            </p:cNvPr>
            <p:cNvSpPr/>
            <p:nvPr/>
          </p:nvSpPr>
          <p:spPr>
            <a:xfrm>
              <a:off x="8268788" y="3120081"/>
              <a:ext cx="291831" cy="251871"/>
            </a:xfrm>
            <a:custGeom>
              <a:avLst/>
              <a:gdLst>
                <a:gd name="connsiteX0" fmla="*/ 241139 w 366142"/>
                <a:gd name="connsiteY0" fmla="*/ 0 h 316007"/>
                <a:gd name="connsiteX1" fmla="*/ 306633 w 366142"/>
                <a:gd name="connsiteY1" fmla="*/ 31202 h 316007"/>
                <a:gd name="connsiteX2" fmla="*/ 349699 w 366142"/>
                <a:gd name="connsiteY2" fmla="*/ 10558 h 316007"/>
                <a:gd name="connsiteX3" fmla="*/ 325569 w 366142"/>
                <a:gd name="connsiteY3" fmla="*/ 59830 h 316007"/>
                <a:gd name="connsiteX4" fmla="*/ 366142 w 366142"/>
                <a:gd name="connsiteY4" fmla="*/ 52395 h 316007"/>
                <a:gd name="connsiteX5" fmla="*/ 334454 w 366142"/>
                <a:gd name="connsiteY5" fmla="*/ 94697 h 316007"/>
                <a:gd name="connsiteX6" fmla="*/ 316939 w 366142"/>
                <a:gd name="connsiteY6" fmla="*/ 174999 h 316007"/>
                <a:gd name="connsiteX7" fmla="*/ 184305 w 366142"/>
                <a:gd name="connsiteY7" fmla="*/ 311458 h 316007"/>
                <a:gd name="connsiteX8" fmla="*/ 27716 w 366142"/>
                <a:gd name="connsiteY8" fmla="*/ 295316 h 316007"/>
                <a:gd name="connsiteX9" fmla="*/ 0 w 366142"/>
                <a:gd name="connsiteY9" fmla="*/ 281129 h 316007"/>
                <a:gd name="connsiteX10" fmla="*/ 0 w 366142"/>
                <a:gd name="connsiteY10" fmla="*/ 268036 h 316007"/>
                <a:gd name="connsiteX11" fmla="*/ 23178 w 366142"/>
                <a:gd name="connsiteY11" fmla="*/ 266110 h 316007"/>
                <a:gd name="connsiteX12" fmla="*/ 108726 w 366142"/>
                <a:gd name="connsiteY12" fmla="*/ 240807 h 316007"/>
                <a:gd name="connsiteX13" fmla="*/ 20535 w 366142"/>
                <a:gd name="connsiteY13" fmla="*/ 200079 h 316007"/>
                <a:gd name="connsiteX14" fmla="*/ 70653 w 366142"/>
                <a:gd name="connsiteY14" fmla="*/ 194871 h 316007"/>
                <a:gd name="connsiteX15" fmla="*/ 20899 w 366142"/>
                <a:gd name="connsiteY15" fmla="*/ 168840 h 316007"/>
                <a:gd name="connsiteX16" fmla="*/ 0 w 366142"/>
                <a:gd name="connsiteY16" fmla="*/ 146258 h 316007"/>
                <a:gd name="connsiteX17" fmla="*/ 0 w 366142"/>
                <a:gd name="connsiteY17" fmla="*/ 116697 h 316007"/>
                <a:gd name="connsiteX18" fmla="*/ 14104 w 366142"/>
                <a:gd name="connsiteY18" fmla="*/ 121836 h 316007"/>
                <a:gd name="connsiteX19" fmla="*/ 40441 w 366142"/>
                <a:gd name="connsiteY19" fmla="*/ 126434 h 316007"/>
                <a:gd name="connsiteX20" fmla="*/ 20722 w 366142"/>
                <a:gd name="connsiteY20" fmla="*/ 8541 h 316007"/>
                <a:gd name="connsiteX21" fmla="*/ 168525 w 366142"/>
                <a:gd name="connsiteY21" fmla="*/ 104817 h 316007"/>
                <a:gd name="connsiteX22" fmla="*/ 165796 w 366142"/>
                <a:gd name="connsiteY22" fmla="*/ 68430 h 316007"/>
                <a:gd name="connsiteX23" fmla="*/ 241139 w 366142"/>
                <a:gd name="connsiteY23" fmla="*/ 0 h 31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142" h="316007">
                  <a:moveTo>
                    <a:pt x="241139" y="0"/>
                  </a:moveTo>
                  <a:cubicBezTo>
                    <a:pt x="265040" y="0"/>
                    <a:pt x="292051" y="14516"/>
                    <a:pt x="306633" y="31202"/>
                  </a:cubicBezTo>
                  <a:cubicBezTo>
                    <a:pt x="327151" y="29858"/>
                    <a:pt x="335397" y="19692"/>
                    <a:pt x="349699" y="10558"/>
                  </a:cubicBezTo>
                  <a:cubicBezTo>
                    <a:pt x="343170" y="29574"/>
                    <a:pt x="336047" y="54091"/>
                    <a:pt x="325569" y="59830"/>
                  </a:cubicBezTo>
                  <a:cubicBezTo>
                    <a:pt x="340338" y="61437"/>
                    <a:pt x="353079" y="55334"/>
                    <a:pt x="366142" y="52395"/>
                  </a:cubicBezTo>
                  <a:cubicBezTo>
                    <a:pt x="361514" y="66282"/>
                    <a:pt x="342655" y="74263"/>
                    <a:pt x="334454" y="94697"/>
                  </a:cubicBezTo>
                  <a:cubicBezTo>
                    <a:pt x="326254" y="115131"/>
                    <a:pt x="329982" y="126199"/>
                    <a:pt x="316939" y="174999"/>
                  </a:cubicBezTo>
                  <a:cubicBezTo>
                    <a:pt x="296102" y="242622"/>
                    <a:pt x="276174" y="279635"/>
                    <a:pt x="184305" y="311458"/>
                  </a:cubicBezTo>
                  <a:cubicBezTo>
                    <a:pt x="152057" y="320905"/>
                    <a:pt x="83508" y="315693"/>
                    <a:pt x="27716" y="295316"/>
                  </a:cubicBezTo>
                  <a:lnTo>
                    <a:pt x="0" y="281129"/>
                  </a:lnTo>
                  <a:lnTo>
                    <a:pt x="0" y="268036"/>
                  </a:lnTo>
                  <a:lnTo>
                    <a:pt x="23178" y="266110"/>
                  </a:lnTo>
                  <a:cubicBezTo>
                    <a:pt x="63548" y="261698"/>
                    <a:pt x="90116" y="254801"/>
                    <a:pt x="108726" y="240807"/>
                  </a:cubicBezTo>
                  <a:cubicBezTo>
                    <a:pt x="87700" y="241375"/>
                    <a:pt x="35310" y="244403"/>
                    <a:pt x="20535" y="200079"/>
                  </a:cubicBezTo>
                  <a:cubicBezTo>
                    <a:pt x="37583" y="203299"/>
                    <a:pt x="59856" y="197334"/>
                    <a:pt x="70653" y="194871"/>
                  </a:cubicBezTo>
                  <a:cubicBezTo>
                    <a:pt x="57204" y="189662"/>
                    <a:pt x="37595" y="181773"/>
                    <a:pt x="20899" y="168840"/>
                  </a:cubicBezTo>
                  <a:lnTo>
                    <a:pt x="0" y="146258"/>
                  </a:lnTo>
                  <a:lnTo>
                    <a:pt x="0" y="116697"/>
                  </a:lnTo>
                  <a:lnTo>
                    <a:pt x="14104" y="121836"/>
                  </a:lnTo>
                  <a:cubicBezTo>
                    <a:pt x="23887" y="123910"/>
                    <a:pt x="33812" y="125203"/>
                    <a:pt x="40441" y="126434"/>
                  </a:cubicBezTo>
                  <a:cubicBezTo>
                    <a:pt x="9945" y="103325"/>
                    <a:pt x="-5039" y="60063"/>
                    <a:pt x="20722" y="8541"/>
                  </a:cubicBezTo>
                  <a:cubicBezTo>
                    <a:pt x="76047" y="73391"/>
                    <a:pt x="116697" y="97001"/>
                    <a:pt x="168525" y="104817"/>
                  </a:cubicBezTo>
                  <a:cubicBezTo>
                    <a:pt x="166649" y="98530"/>
                    <a:pt x="164888" y="89662"/>
                    <a:pt x="165796" y="68430"/>
                  </a:cubicBezTo>
                  <a:cubicBezTo>
                    <a:pt x="166838" y="44047"/>
                    <a:pt x="190944" y="0"/>
                    <a:pt x="241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1CDE015-9AA0-4BE4-A6D9-52CC6CFD28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09375" y="4197069"/>
              <a:ext cx="172150" cy="348350"/>
            </a:xfrm>
            <a:custGeom>
              <a:avLst/>
              <a:gdLst>
                <a:gd name="connsiteX0" fmla="*/ 313271 w 432915"/>
                <a:gd name="connsiteY0" fmla="*/ 455355 h 455920"/>
                <a:gd name="connsiteX1" fmla="*/ 432915 w 432915"/>
                <a:gd name="connsiteY1" fmla="*/ 455355 h 455920"/>
                <a:gd name="connsiteX2" fmla="*/ 432915 w 432915"/>
                <a:gd name="connsiteY2" fmla="*/ 455920 h 455920"/>
                <a:gd name="connsiteX3" fmla="*/ 313271 w 432915"/>
                <a:gd name="connsiteY3" fmla="*/ 455920 h 455920"/>
                <a:gd name="connsiteX4" fmla="*/ 0 w 432915"/>
                <a:gd name="connsiteY4" fmla="*/ 455355 h 455920"/>
                <a:gd name="connsiteX5" fmla="*/ 228291 w 432915"/>
                <a:gd name="connsiteY5" fmla="*/ 455355 h 455920"/>
                <a:gd name="connsiteX6" fmla="*/ 228291 w 432915"/>
                <a:gd name="connsiteY6" fmla="*/ 455920 h 455920"/>
                <a:gd name="connsiteX7" fmla="*/ 0 w 432915"/>
                <a:gd name="connsiteY7" fmla="*/ 455920 h 455920"/>
                <a:gd name="connsiteX8" fmla="*/ 367184 w 432915"/>
                <a:gd name="connsiteY8" fmla="*/ 6 h 455920"/>
                <a:gd name="connsiteX9" fmla="*/ 399197 w 432915"/>
                <a:gd name="connsiteY9" fmla="*/ 2823 h 455920"/>
                <a:gd name="connsiteX10" fmla="*/ 393797 w 432915"/>
                <a:gd name="connsiteY10" fmla="*/ 69600 h 455920"/>
                <a:gd name="connsiteX11" fmla="*/ 313271 w 432915"/>
                <a:gd name="connsiteY11" fmla="*/ 96177 h 455920"/>
                <a:gd name="connsiteX12" fmla="*/ 313271 w 432915"/>
                <a:gd name="connsiteY12" fmla="*/ 140898 h 455920"/>
                <a:gd name="connsiteX13" fmla="*/ 391059 w 432915"/>
                <a:gd name="connsiteY13" fmla="*/ 140898 h 455920"/>
                <a:gd name="connsiteX14" fmla="*/ 385514 w 432915"/>
                <a:gd name="connsiteY14" fmla="*/ 215050 h 455920"/>
                <a:gd name="connsiteX15" fmla="*/ 313271 w 432915"/>
                <a:gd name="connsiteY15" fmla="*/ 216436 h 455920"/>
                <a:gd name="connsiteX16" fmla="*/ 313271 w 432915"/>
                <a:gd name="connsiteY16" fmla="*/ 455355 h 455920"/>
                <a:gd name="connsiteX17" fmla="*/ 228291 w 432915"/>
                <a:gd name="connsiteY17" fmla="*/ 455355 h 455920"/>
                <a:gd name="connsiteX18" fmla="*/ 228291 w 432915"/>
                <a:gd name="connsiteY18" fmla="*/ 216436 h 455920"/>
                <a:gd name="connsiteX19" fmla="*/ 173888 w 432915"/>
                <a:gd name="connsiteY19" fmla="*/ 216436 h 455920"/>
                <a:gd name="connsiteX20" fmla="*/ 173888 w 432915"/>
                <a:gd name="connsiteY20" fmla="*/ 140898 h 455920"/>
                <a:gd name="connsiteX21" fmla="*/ 228291 w 432915"/>
                <a:gd name="connsiteY21" fmla="*/ 140898 h 455920"/>
                <a:gd name="connsiteX22" fmla="*/ 228291 w 432915"/>
                <a:gd name="connsiteY22" fmla="*/ 90429 h 455920"/>
                <a:gd name="connsiteX23" fmla="*/ 228151 w 432915"/>
                <a:gd name="connsiteY23" fmla="*/ 89940 h 455920"/>
                <a:gd name="connsiteX24" fmla="*/ 324674 w 432915"/>
                <a:gd name="connsiteY24" fmla="*/ 971 h 455920"/>
                <a:gd name="connsiteX25" fmla="*/ 367184 w 432915"/>
                <a:gd name="connsiteY25" fmla="*/ 6 h 455920"/>
                <a:gd name="connsiteX0" fmla="*/ 313271 w 432915"/>
                <a:gd name="connsiteY0" fmla="*/ 455355 h 455920"/>
                <a:gd name="connsiteX1" fmla="*/ 432915 w 432915"/>
                <a:gd name="connsiteY1" fmla="*/ 455355 h 455920"/>
                <a:gd name="connsiteX2" fmla="*/ 313271 w 432915"/>
                <a:gd name="connsiteY2" fmla="*/ 455920 h 455920"/>
                <a:gd name="connsiteX3" fmla="*/ 313271 w 432915"/>
                <a:gd name="connsiteY3" fmla="*/ 455355 h 455920"/>
                <a:gd name="connsiteX4" fmla="*/ 0 w 432915"/>
                <a:gd name="connsiteY4" fmla="*/ 455355 h 455920"/>
                <a:gd name="connsiteX5" fmla="*/ 228291 w 432915"/>
                <a:gd name="connsiteY5" fmla="*/ 455355 h 455920"/>
                <a:gd name="connsiteX6" fmla="*/ 228291 w 432915"/>
                <a:gd name="connsiteY6" fmla="*/ 455920 h 455920"/>
                <a:gd name="connsiteX7" fmla="*/ 0 w 432915"/>
                <a:gd name="connsiteY7" fmla="*/ 455920 h 455920"/>
                <a:gd name="connsiteX8" fmla="*/ 0 w 432915"/>
                <a:gd name="connsiteY8" fmla="*/ 455355 h 455920"/>
                <a:gd name="connsiteX9" fmla="*/ 367184 w 432915"/>
                <a:gd name="connsiteY9" fmla="*/ 6 h 455920"/>
                <a:gd name="connsiteX10" fmla="*/ 399197 w 432915"/>
                <a:gd name="connsiteY10" fmla="*/ 2823 h 455920"/>
                <a:gd name="connsiteX11" fmla="*/ 393797 w 432915"/>
                <a:gd name="connsiteY11" fmla="*/ 69600 h 455920"/>
                <a:gd name="connsiteX12" fmla="*/ 313271 w 432915"/>
                <a:gd name="connsiteY12" fmla="*/ 96177 h 455920"/>
                <a:gd name="connsiteX13" fmla="*/ 313271 w 432915"/>
                <a:gd name="connsiteY13" fmla="*/ 140898 h 455920"/>
                <a:gd name="connsiteX14" fmla="*/ 391059 w 432915"/>
                <a:gd name="connsiteY14" fmla="*/ 140898 h 455920"/>
                <a:gd name="connsiteX15" fmla="*/ 385514 w 432915"/>
                <a:gd name="connsiteY15" fmla="*/ 215050 h 455920"/>
                <a:gd name="connsiteX16" fmla="*/ 313271 w 432915"/>
                <a:gd name="connsiteY16" fmla="*/ 216436 h 455920"/>
                <a:gd name="connsiteX17" fmla="*/ 313271 w 432915"/>
                <a:gd name="connsiteY17" fmla="*/ 455355 h 455920"/>
                <a:gd name="connsiteX18" fmla="*/ 228291 w 432915"/>
                <a:gd name="connsiteY18" fmla="*/ 455355 h 455920"/>
                <a:gd name="connsiteX19" fmla="*/ 228291 w 432915"/>
                <a:gd name="connsiteY19" fmla="*/ 216436 h 455920"/>
                <a:gd name="connsiteX20" fmla="*/ 173888 w 432915"/>
                <a:gd name="connsiteY20" fmla="*/ 216436 h 455920"/>
                <a:gd name="connsiteX21" fmla="*/ 173888 w 432915"/>
                <a:gd name="connsiteY21" fmla="*/ 140898 h 455920"/>
                <a:gd name="connsiteX22" fmla="*/ 228291 w 432915"/>
                <a:gd name="connsiteY22" fmla="*/ 140898 h 455920"/>
                <a:gd name="connsiteX23" fmla="*/ 228291 w 432915"/>
                <a:gd name="connsiteY23" fmla="*/ 90429 h 455920"/>
                <a:gd name="connsiteX24" fmla="*/ 228151 w 432915"/>
                <a:gd name="connsiteY24" fmla="*/ 89940 h 455920"/>
                <a:gd name="connsiteX25" fmla="*/ 324674 w 432915"/>
                <a:gd name="connsiteY25" fmla="*/ 971 h 455920"/>
                <a:gd name="connsiteX26" fmla="*/ 367184 w 432915"/>
                <a:gd name="connsiteY26" fmla="*/ 6 h 455920"/>
                <a:gd name="connsiteX0" fmla="*/ 313271 w 399197"/>
                <a:gd name="connsiteY0" fmla="*/ 455355 h 455920"/>
                <a:gd name="connsiteX1" fmla="*/ 313271 w 399197"/>
                <a:gd name="connsiteY1" fmla="*/ 455920 h 455920"/>
                <a:gd name="connsiteX2" fmla="*/ 313271 w 399197"/>
                <a:gd name="connsiteY2" fmla="*/ 455355 h 455920"/>
                <a:gd name="connsiteX3" fmla="*/ 0 w 399197"/>
                <a:gd name="connsiteY3" fmla="*/ 455355 h 455920"/>
                <a:gd name="connsiteX4" fmla="*/ 228291 w 399197"/>
                <a:gd name="connsiteY4" fmla="*/ 455355 h 455920"/>
                <a:gd name="connsiteX5" fmla="*/ 228291 w 399197"/>
                <a:gd name="connsiteY5" fmla="*/ 455920 h 455920"/>
                <a:gd name="connsiteX6" fmla="*/ 0 w 399197"/>
                <a:gd name="connsiteY6" fmla="*/ 455920 h 455920"/>
                <a:gd name="connsiteX7" fmla="*/ 0 w 399197"/>
                <a:gd name="connsiteY7" fmla="*/ 455355 h 455920"/>
                <a:gd name="connsiteX8" fmla="*/ 367184 w 399197"/>
                <a:gd name="connsiteY8" fmla="*/ 6 h 455920"/>
                <a:gd name="connsiteX9" fmla="*/ 399197 w 399197"/>
                <a:gd name="connsiteY9" fmla="*/ 2823 h 455920"/>
                <a:gd name="connsiteX10" fmla="*/ 393797 w 399197"/>
                <a:gd name="connsiteY10" fmla="*/ 69600 h 455920"/>
                <a:gd name="connsiteX11" fmla="*/ 313271 w 399197"/>
                <a:gd name="connsiteY11" fmla="*/ 96177 h 455920"/>
                <a:gd name="connsiteX12" fmla="*/ 313271 w 399197"/>
                <a:gd name="connsiteY12" fmla="*/ 140898 h 455920"/>
                <a:gd name="connsiteX13" fmla="*/ 391059 w 399197"/>
                <a:gd name="connsiteY13" fmla="*/ 140898 h 455920"/>
                <a:gd name="connsiteX14" fmla="*/ 385514 w 399197"/>
                <a:gd name="connsiteY14" fmla="*/ 215050 h 455920"/>
                <a:gd name="connsiteX15" fmla="*/ 313271 w 399197"/>
                <a:gd name="connsiteY15" fmla="*/ 216436 h 455920"/>
                <a:gd name="connsiteX16" fmla="*/ 313271 w 399197"/>
                <a:gd name="connsiteY16" fmla="*/ 455355 h 455920"/>
                <a:gd name="connsiteX17" fmla="*/ 228291 w 399197"/>
                <a:gd name="connsiteY17" fmla="*/ 455355 h 455920"/>
                <a:gd name="connsiteX18" fmla="*/ 228291 w 399197"/>
                <a:gd name="connsiteY18" fmla="*/ 216436 h 455920"/>
                <a:gd name="connsiteX19" fmla="*/ 173888 w 399197"/>
                <a:gd name="connsiteY19" fmla="*/ 216436 h 455920"/>
                <a:gd name="connsiteX20" fmla="*/ 173888 w 399197"/>
                <a:gd name="connsiteY20" fmla="*/ 140898 h 455920"/>
                <a:gd name="connsiteX21" fmla="*/ 228291 w 399197"/>
                <a:gd name="connsiteY21" fmla="*/ 140898 h 455920"/>
                <a:gd name="connsiteX22" fmla="*/ 228291 w 399197"/>
                <a:gd name="connsiteY22" fmla="*/ 90429 h 455920"/>
                <a:gd name="connsiteX23" fmla="*/ 228151 w 399197"/>
                <a:gd name="connsiteY23" fmla="*/ 89940 h 455920"/>
                <a:gd name="connsiteX24" fmla="*/ 324674 w 399197"/>
                <a:gd name="connsiteY24" fmla="*/ 971 h 455920"/>
                <a:gd name="connsiteX25" fmla="*/ 367184 w 399197"/>
                <a:gd name="connsiteY25" fmla="*/ 6 h 455920"/>
                <a:gd name="connsiteX0" fmla="*/ 313271 w 399197"/>
                <a:gd name="connsiteY0" fmla="*/ 455355 h 455920"/>
                <a:gd name="connsiteX1" fmla="*/ 313271 w 399197"/>
                <a:gd name="connsiteY1" fmla="*/ 455920 h 455920"/>
                <a:gd name="connsiteX2" fmla="*/ 313271 w 399197"/>
                <a:gd name="connsiteY2" fmla="*/ 455355 h 455920"/>
                <a:gd name="connsiteX3" fmla="*/ 0 w 399197"/>
                <a:gd name="connsiteY3" fmla="*/ 455920 h 455920"/>
                <a:gd name="connsiteX4" fmla="*/ 228291 w 399197"/>
                <a:gd name="connsiteY4" fmla="*/ 455355 h 455920"/>
                <a:gd name="connsiteX5" fmla="*/ 228291 w 399197"/>
                <a:gd name="connsiteY5" fmla="*/ 455920 h 455920"/>
                <a:gd name="connsiteX6" fmla="*/ 0 w 399197"/>
                <a:gd name="connsiteY6" fmla="*/ 455920 h 455920"/>
                <a:gd name="connsiteX7" fmla="*/ 367184 w 399197"/>
                <a:gd name="connsiteY7" fmla="*/ 6 h 455920"/>
                <a:gd name="connsiteX8" fmla="*/ 399197 w 399197"/>
                <a:gd name="connsiteY8" fmla="*/ 2823 h 455920"/>
                <a:gd name="connsiteX9" fmla="*/ 393797 w 399197"/>
                <a:gd name="connsiteY9" fmla="*/ 69600 h 455920"/>
                <a:gd name="connsiteX10" fmla="*/ 313271 w 399197"/>
                <a:gd name="connsiteY10" fmla="*/ 96177 h 455920"/>
                <a:gd name="connsiteX11" fmla="*/ 313271 w 399197"/>
                <a:gd name="connsiteY11" fmla="*/ 140898 h 455920"/>
                <a:gd name="connsiteX12" fmla="*/ 391059 w 399197"/>
                <a:gd name="connsiteY12" fmla="*/ 140898 h 455920"/>
                <a:gd name="connsiteX13" fmla="*/ 385514 w 399197"/>
                <a:gd name="connsiteY13" fmla="*/ 215050 h 455920"/>
                <a:gd name="connsiteX14" fmla="*/ 313271 w 399197"/>
                <a:gd name="connsiteY14" fmla="*/ 216436 h 455920"/>
                <a:gd name="connsiteX15" fmla="*/ 313271 w 399197"/>
                <a:gd name="connsiteY15" fmla="*/ 455355 h 455920"/>
                <a:gd name="connsiteX16" fmla="*/ 228291 w 399197"/>
                <a:gd name="connsiteY16" fmla="*/ 455355 h 455920"/>
                <a:gd name="connsiteX17" fmla="*/ 228291 w 399197"/>
                <a:gd name="connsiteY17" fmla="*/ 216436 h 455920"/>
                <a:gd name="connsiteX18" fmla="*/ 173888 w 399197"/>
                <a:gd name="connsiteY18" fmla="*/ 216436 h 455920"/>
                <a:gd name="connsiteX19" fmla="*/ 173888 w 399197"/>
                <a:gd name="connsiteY19" fmla="*/ 140898 h 455920"/>
                <a:gd name="connsiteX20" fmla="*/ 228291 w 399197"/>
                <a:gd name="connsiteY20" fmla="*/ 140898 h 455920"/>
                <a:gd name="connsiteX21" fmla="*/ 228291 w 399197"/>
                <a:gd name="connsiteY21" fmla="*/ 90429 h 455920"/>
                <a:gd name="connsiteX22" fmla="*/ 228151 w 399197"/>
                <a:gd name="connsiteY22" fmla="*/ 89940 h 455920"/>
                <a:gd name="connsiteX23" fmla="*/ 324674 w 399197"/>
                <a:gd name="connsiteY23" fmla="*/ 971 h 455920"/>
                <a:gd name="connsiteX24" fmla="*/ 367184 w 399197"/>
                <a:gd name="connsiteY24" fmla="*/ 6 h 455920"/>
                <a:gd name="connsiteX0" fmla="*/ 139383 w 225309"/>
                <a:gd name="connsiteY0" fmla="*/ 455355 h 455920"/>
                <a:gd name="connsiteX1" fmla="*/ 139383 w 225309"/>
                <a:gd name="connsiteY1" fmla="*/ 455920 h 455920"/>
                <a:gd name="connsiteX2" fmla="*/ 139383 w 225309"/>
                <a:gd name="connsiteY2" fmla="*/ 455355 h 455920"/>
                <a:gd name="connsiteX3" fmla="*/ 54403 w 225309"/>
                <a:gd name="connsiteY3" fmla="*/ 455920 h 455920"/>
                <a:gd name="connsiteX4" fmla="*/ 54403 w 225309"/>
                <a:gd name="connsiteY4" fmla="*/ 455355 h 455920"/>
                <a:gd name="connsiteX5" fmla="*/ 54403 w 225309"/>
                <a:gd name="connsiteY5" fmla="*/ 455920 h 455920"/>
                <a:gd name="connsiteX6" fmla="*/ 193296 w 225309"/>
                <a:gd name="connsiteY6" fmla="*/ 6 h 455920"/>
                <a:gd name="connsiteX7" fmla="*/ 225309 w 225309"/>
                <a:gd name="connsiteY7" fmla="*/ 2823 h 455920"/>
                <a:gd name="connsiteX8" fmla="*/ 219909 w 225309"/>
                <a:gd name="connsiteY8" fmla="*/ 69600 h 455920"/>
                <a:gd name="connsiteX9" fmla="*/ 139383 w 225309"/>
                <a:gd name="connsiteY9" fmla="*/ 96177 h 455920"/>
                <a:gd name="connsiteX10" fmla="*/ 139383 w 225309"/>
                <a:gd name="connsiteY10" fmla="*/ 140898 h 455920"/>
                <a:gd name="connsiteX11" fmla="*/ 217171 w 225309"/>
                <a:gd name="connsiteY11" fmla="*/ 140898 h 455920"/>
                <a:gd name="connsiteX12" fmla="*/ 211626 w 225309"/>
                <a:gd name="connsiteY12" fmla="*/ 215050 h 455920"/>
                <a:gd name="connsiteX13" fmla="*/ 139383 w 225309"/>
                <a:gd name="connsiteY13" fmla="*/ 216436 h 455920"/>
                <a:gd name="connsiteX14" fmla="*/ 139383 w 225309"/>
                <a:gd name="connsiteY14" fmla="*/ 455355 h 455920"/>
                <a:gd name="connsiteX15" fmla="*/ 54403 w 225309"/>
                <a:gd name="connsiteY15" fmla="*/ 455355 h 455920"/>
                <a:gd name="connsiteX16" fmla="*/ 54403 w 225309"/>
                <a:gd name="connsiteY16" fmla="*/ 216436 h 455920"/>
                <a:gd name="connsiteX17" fmla="*/ 0 w 225309"/>
                <a:gd name="connsiteY17" fmla="*/ 216436 h 455920"/>
                <a:gd name="connsiteX18" fmla="*/ 0 w 225309"/>
                <a:gd name="connsiteY18" fmla="*/ 140898 h 455920"/>
                <a:gd name="connsiteX19" fmla="*/ 54403 w 225309"/>
                <a:gd name="connsiteY19" fmla="*/ 140898 h 455920"/>
                <a:gd name="connsiteX20" fmla="*/ 54403 w 225309"/>
                <a:gd name="connsiteY20" fmla="*/ 90429 h 455920"/>
                <a:gd name="connsiteX21" fmla="*/ 54263 w 225309"/>
                <a:gd name="connsiteY21" fmla="*/ 89940 h 455920"/>
                <a:gd name="connsiteX22" fmla="*/ 150786 w 225309"/>
                <a:gd name="connsiteY22" fmla="*/ 971 h 455920"/>
                <a:gd name="connsiteX23" fmla="*/ 193296 w 225309"/>
                <a:gd name="connsiteY23" fmla="*/ 6 h 45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309" h="455920">
                  <a:moveTo>
                    <a:pt x="139383" y="455355"/>
                  </a:moveTo>
                  <a:lnTo>
                    <a:pt x="139383" y="455920"/>
                  </a:lnTo>
                  <a:lnTo>
                    <a:pt x="139383" y="455355"/>
                  </a:lnTo>
                  <a:close/>
                  <a:moveTo>
                    <a:pt x="54403" y="455920"/>
                  </a:moveTo>
                  <a:lnTo>
                    <a:pt x="54403" y="455355"/>
                  </a:lnTo>
                  <a:lnTo>
                    <a:pt x="54403" y="455920"/>
                  </a:lnTo>
                  <a:close/>
                  <a:moveTo>
                    <a:pt x="193296" y="6"/>
                  </a:moveTo>
                  <a:cubicBezTo>
                    <a:pt x="204595" y="73"/>
                    <a:pt x="214144" y="770"/>
                    <a:pt x="225309" y="2823"/>
                  </a:cubicBezTo>
                  <a:cubicBezTo>
                    <a:pt x="225271" y="27274"/>
                    <a:pt x="222913" y="50194"/>
                    <a:pt x="219909" y="69600"/>
                  </a:cubicBezTo>
                  <a:cubicBezTo>
                    <a:pt x="188141" y="67117"/>
                    <a:pt x="138250" y="66776"/>
                    <a:pt x="139383" y="96177"/>
                  </a:cubicBezTo>
                  <a:lnTo>
                    <a:pt x="139383" y="140898"/>
                  </a:lnTo>
                  <a:lnTo>
                    <a:pt x="217171" y="140898"/>
                  </a:lnTo>
                  <a:lnTo>
                    <a:pt x="211626" y="215050"/>
                  </a:lnTo>
                  <a:lnTo>
                    <a:pt x="139383" y="216436"/>
                  </a:lnTo>
                  <a:lnTo>
                    <a:pt x="139383" y="455355"/>
                  </a:lnTo>
                  <a:lnTo>
                    <a:pt x="54403" y="455355"/>
                  </a:lnTo>
                  <a:lnTo>
                    <a:pt x="54403" y="216436"/>
                  </a:lnTo>
                  <a:lnTo>
                    <a:pt x="0" y="216436"/>
                  </a:lnTo>
                  <a:lnTo>
                    <a:pt x="0" y="140898"/>
                  </a:lnTo>
                  <a:lnTo>
                    <a:pt x="54403" y="140898"/>
                  </a:lnTo>
                  <a:lnTo>
                    <a:pt x="54403" y="90429"/>
                  </a:lnTo>
                  <a:cubicBezTo>
                    <a:pt x="54356" y="90266"/>
                    <a:pt x="54310" y="90103"/>
                    <a:pt x="54263" y="89940"/>
                  </a:cubicBezTo>
                  <a:cubicBezTo>
                    <a:pt x="54393" y="21715"/>
                    <a:pt x="104084" y="2174"/>
                    <a:pt x="150786" y="971"/>
                  </a:cubicBezTo>
                  <a:cubicBezTo>
                    <a:pt x="168948" y="503"/>
                    <a:pt x="181997" y="-60"/>
                    <a:pt x="19329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C5435E4-A5D2-465D-AC14-AC1BE0EA5AAA}"/>
                </a:ext>
              </a:extLst>
            </p:cNvPr>
            <p:cNvSpPr/>
            <p:nvPr/>
          </p:nvSpPr>
          <p:spPr>
            <a:xfrm>
              <a:off x="8105957" y="3478924"/>
              <a:ext cx="284621" cy="282605"/>
            </a:xfrm>
            <a:custGeom>
              <a:avLst/>
              <a:gdLst>
                <a:gd name="connsiteX0" fmla="*/ 249204 w 299575"/>
                <a:gd name="connsiteY0" fmla="*/ 123541 h 297454"/>
                <a:gd name="connsiteX1" fmla="*/ 241250 w 299575"/>
                <a:gd name="connsiteY1" fmla="*/ 136266 h 297454"/>
                <a:gd name="connsiteX2" fmla="*/ 229055 w 299575"/>
                <a:gd name="connsiteY2" fmla="*/ 198302 h 297454"/>
                <a:gd name="connsiteX3" fmla="*/ 116648 w 299575"/>
                <a:gd name="connsiteY3" fmla="*/ 234888 h 297454"/>
                <a:gd name="connsiteX4" fmla="*/ 59914 w 299575"/>
                <a:gd name="connsiteY4" fmla="*/ 135736 h 297454"/>
                <a:gd name="connsiteX5" fmla="*/ 58324 w 299575"/>
                <a:gd name="connsiteY5" fmla="*/ 125662 h 297454"/>
                <a:gd name="connsiteX6" fmla="*/ 36585 w 299575"/>
                <a:gd name="connsiteY6" fmla="*/ 125131 h 297454"/>
                <a:gd name="connsiteX7" fmla="*/ 31813 w 299575"/>
                <a:gd name="connsiteY7" fmla="*/ 137857 h 297454"/>
                <a:gd name="connsiteX8" fmla="*/ 31813 w 299575"/>
                <a:gd name="connsiteY8" fmla="*/ 247082 h 297454"/>
                <a:gd name="connsiteX9" fmla="*/ 51961 w 299575"/>
                <a:gd name="connsiteY9" fmla="*/ 266701 h 297454"/>
                <a:gd name="connsiteX10" fmla="*/ 150052 w 299575"/>
                <a:gd name="connsiteY10" fmla="*/ 266701 h 297454"/>
                <a:gd name="connsiteX11" fmla="*/ 250794 w 299575"/>
                <a:gd name="connsiteY11" fmla="*/ 266701 h 297454"/>
                <a:gd name="connsiteX12" fmla="*/ 269352 w 299575"/>
                <a:gd name="connsiteY12" fmla="*/ 250264 h 297454"/>
                <a:gd name="connsiteX13" fmla="*/ 269352 w 299575"/>
                <a:gd name="connsiteY13" fmla="*/ 134675 h 297454"/>
                <a:gd name="connsiteX14" fmla="*/ 261863 w 299575"/>
                <a:gd name="connsiteY14" fmla="*/ 123541 h 297454"/>
                <a:gd name="connsiteX15" fmla="*/ 249204 w 299575"/>
                <a:gd name="connsiteY15" fmla="*/ 123541 h 297454"/>
                <a:gd name="connsiteX16" fmla="*/ 151642 w 299575"/>
                <a:gd name="connsiteY16" fmla="*/ 88016 h 297454"/>
                <a:gd name="connsiteX17" fmla="*/ 89076 w 299575"/>
                <a:gd name="connsiteY17" fmla="*/ 147931 h 297454"/>
                <a:gd name="connsiteX18" fmla="*/ 150582 w 299575"/>
                <a:gd name="connsiteY18" fmla="*/ 208377 h 297454"/>
                <a:gd name="connsiteX19" fmla="*/ 212088 w 299575"/>
                <a:gd name="connsiteY19" fmla="*/ 148461 h 297454"/>
                <a:gd name="connsiteX20" fmla="*/ 151642 w 299575"/>
                <a:gd name="connsiteY20" fmla="*/ 88016 h 297454"/>
                <a:gd name="connsiteX21" fmla="*/ 234357 w 299575"/>
                <a:gd name="connsiteY21" fmla="*/ 29162 h 297454"/>
                <a:gd name="connsiteX22" fmla="*/ 203605 w 299575"/>
                <a:gd name="connsiteY22" fmla="*/ 60444 h 297454"/>
                <a:gd name="connsiteX23" fmla="*/ 235948 w 299575"/>
                <a:gd name="connsiteY23" fmla="*/ 92258 h 297454"/>
                <a:gd name="connsiteX24" fmla="*/ 268822 w 299575"/>
                <a:gd name="connsiteY24" fmla="*/ 59914 h 297454"/>
                <a:gd name="connsiteX25" fmla="*/ 268822 w 299575"/>
                <a:gd name="connsiteY25" fmla="*/ 53552 h 297454"/>
                <a:gd name="connsiteX26" fmla="*/ 245492 w 299575"/>
                <a:gd name="connsiteY26" fmla="*/ 29162 h 297454"/>
                <a:gd name="connsiteX27" fmla="*/ 234357 w 299575"/>
                <a:gd name="connsiteY27" fmla="*/ 29162 h 297454"/>
                <a:gd name="connsiteX28" fmla="*/ 41887 w 299575"/>
                <a:gd name="connsiteY28" fmla="*/ 0 h 297454"/>
                <a:gd name="connsiteX29" fmla="*/ 258217 w 299575"/>
                <a:gd name="connsiteY29" fmla="*/ 0 h 297454"/>
                <a:gd name="connsiteX30" fmla="*/ 299575 w 299575"/>
                <a:gd name="connsiteY30" fmla="*/ 41887 h 297454"/>
                <a:gd name="connsiteX31" fmla="*/ 299575 w 299575"/>
                <a:gd name="connsiteY31" fmla="*/ 255567 h 297454"/>
                <a:gd name="connsiteX32" fmla="*/ 257687 w 299575"/>
                <a:gd name="connsiteY32" fmla="*/ 297454 h 297454"/>
                <a:gd name="connsiteX33" fmla="*/ 149522 w 299575"/>
                <a:gd name="connsiteY33" fmla="*/ 297454 h 297454"/>
                <a:gd name="connsiteX34" fmla="*/ 41357 w 299575"/>
                <a:gd name="connsiteY34" fmla="*/ 297454 h 297454"/>
                <a:gd name="connsiteX35" fmla="*/ 0 w 299575"/>
                <a:gd name="connsiteY35" fmla="*/ 256096 h 297454"/>
                <a:gd name="connsiteX36" fmla="*/ 0 w 299575"/>
                <a:gd name="connsiteY36" fmla="*/ 41357 h 297454"/>
                <a:gd name="connsiteX37" fmla="*/ 41887 w 299575"/>
                <a:gd name="connsiteY37" fmla="*/ 0 h 29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99575" h="297454">
                  <a:moveTo>
                    <a:pt x="249204" y="123541"/>
                  </a:moveTo>
                  <a:cubicBezTo>
                    <a:pt x="240190" y="123011"/>
                    <a:pt x="239659" y="128843"/>
                    <a:pt x="241250" y="136266"/>
                  </a:cubicBezTo>
                  <a:cubicBezTo>
                    <a:pt x="245492" y="158536"/>
                    <a:pt x="240720" y="179214"/>
                    <a:pt x="229055" y="198302"/>
                  </a:cubicBezTo>
                  <a:cubicBezTo>
                    <a:pt x="206255" y="234888"/>
                    <a:pt x="158536" y="250264"/>
                    <a:pt x="116648" y="234888"/>
                  </a:cubicBezTo>
                  <a:cubicBezTo>
                    <a:pt x="83774" y="222692"/>
                    <a:pt x="50901" y="185577"/>
                    <a:pt x="59914" y="135736"/>
                  </a:cubicBezTo>
                  <a:cubicBezTo>
                    <a:pt x="60444" y="132555"/>
                    <a:pt x="62565" y="127252"/>
                    <a:pt x="58324" y="125662"/>
                  </a:cubicBezTo>
                  <a:cubicBezTo>
                    <a:pt x="51431" y="122481"/>
                    <a:pt x="43477" y="123541"/>
                    <a:pt x="36585" y="125131"/>
                  </a:cubicBezTo>
                  <a:cubicBezTo>
                    <a:pt x="30222" y="126722"/>
                    <a:pt x="31813" y="133085"/>
                    <a:pt x="31813" y="137857"/>
                  </a:cubicBezTo>
                  <a:cubicBezTo>
                    <a:pt x="31813" y="174442"/>
                    <a:pt x="31813" y="210497"/>
                    <a:pt x="31813" y="247082"/>
                  </a:cubicBezTo>
                  <a:cubicBezTo>
                    <a:pt x="31813" y="262989"/>
                    <a:pt x="35524" y="266701"/>
                    <a:pt x="51961" y="266701"/>
                  </a:cubicBezTo>
                  <a:cubicBezTo>
                    <a:pt x="84835" y="266701"/>
                    <a:pt x="117178" y="266701"/>
                    <a:pt x="150052" y="266701"/>
                  </a:cubicBezTo>
                  <a:cubicBezTo>
                    <a:pt x="183456" y="266701"/>
                    <a:pt x="217390" y="266701"/>
                    <a:pt x="250794" y="266701"/>
                  </a:cubicBezTo>
                  <a:cubicBezTo>
                    <a:pt x="262459" y="266701"/>
                    <a:pt x="269352" y="261929"/>
                    <a:pt x="269352" y="250264"/>
                  </a:cubicBezTo>
                  <a:cubicBezTo>
                    <a:pt x="269352" y="211558"/>
                    <a:pt x="269352" y="173382"/>
                    <a:pt x="269352" y="134675"/>
                  </a:cubicBezTo>
                  <a:cubicBezTo>
                    <a:pt x="268822" y="126987"/>
                    <a:pt x="265773" y="124337"/>
                    <a:pt x="261863" y="123541"/>
                  </a:cubicBezTo>
                  <a:cubicBezTo>
                    <a:pt x="257952" y="122746"/>
                    <a:pt x="253180" y="123806"/>
                    <a:pt x="249204" y="123541"/>
                  </a:cubicBezTo>
                  <a:close/>
                  <a:moveTo>
                    <a:pt x="151642" y="88016"/>
                  </a:moveTo>
                  <a:cubicBezTo>
                    <a:pt x="116648" y="87486"/>
                    <a:pt x="89076" y="113997"/>
                    <a:pt x="89076" y="147931"/>
                  </a:cubicBezTo>
                  <a:cubicBezTo>
                    <a:pt x="89076" y="180805"/>
                    <a:pt x="117178" y="208377"/>
                    <a:pt x="150582" y="208377"/>
                  </a:cubicBezTo>
                  <a:cubicBezTo>
                    <a:pt x="183986" y="208377"/>
                    <a:pt x="212088" y="181335"/>
                    <a:pt x="212088" y="148461"/>
                  </a:cubicBezTo>
                  <a:cubicBezTo>
                    <a:pt x="212088" y="115058"/>
                    <a:pt x="185577" y="88546"/>
                    <a:pt x="151642" y="88016"/>
                  </a:cubicBezTo>
                  <a:close/>
                  <a:moveTo>
                    <a:pt x="234357" y="29162"/>
                  </a:moveTo>
                  <a:cubicBezTo>
                    <a:pt x="207846" y="29162"/>
                    <a:pt x="204135" y="32873"/>
                    <a:pt x="203605" y="60444"/>
                  </a:cubicBezTo>
                  <a:cubicBezTo>
                    <a:pt x="203605" y="90137"/>
                    <a:pt x="205195" y="92258"/>
                    <a:pt x="235948" y="92258"/>
                  </a:cubicBezTo>
                  <a:cubicBezTo>
                    <a:pt x="267762" y="92258"/>
                    <a:pt x="268822" y="91197"/>
                    <a:pt x="268822" y="59914"/>
                  </a:cubicBezTo>
                  <a:cubicBezTo>
                    <a:pt x="268822" y="57794"/>
                    <a:pt x="268822" y="55673"/>
                    <a:pt x="268822" y="53552"/>
                  </a:cubicBezTo>
                  <a:cubicBezTo>
                    <a:pt x="268822" y="35524"/>
                    <a:pt x="263519" y="29692"/>
                    <a:pt x="245492" y="29162"/>
                  </a:cubicBezTo>
                  <a:cubicBezTo>
                    <a:pt x="241781" y="29162"/>
                    <a:pt x="238069" y="29162"/>
                    <a:pt x="234357" y="29162"/>
                  </a:cubicBezTo>
                  <a:close/>
                  <a:moveTo>
                    <a:pt x="41887" y="0"/>
                  </a:moveTo>
                  <a:cubicBezTo>
                    <a:pt x="113998" y="0"/>
                    <a:pt x="186108" y="0"/>
                    <a:pt x="258217" y="0"/>
                  </a:cubicBezTo>
                  <a:cubicBezTo>
                    <a:pt x="284728" y="0"/>
                    <a:pt x="299575" y="14846"/>
                    <a:pt x="299575" y="41887"/>
                  </a:cubicBezTo>
                  <a:cubicBezTo>
                    <a:pt x="299575" y="112937"/>
                    <a:pt x="299575" y="184517"/>
                    <a:pt x="299575" y="255567"/>
                  </a:cubicBezTo>
                  <a:cubicBezTo>
                    <a:pt x="299575" y="283138"/>
                    <a:pt x="285789" y="297454"/>
                    <a:pt x="257687" y="297454"/>
                  </a:cubicBezTo>
                  <a:cubicBezTo>
                    <a:pt x="221632" y="297454"/>
                    <a:pt x="185577" y="297454"/>
                    <a:pt x="149522" y="297454"/>
                  </a:cubicBezTo>
                  <a:cubicBezTo>
                    <a:pt x="113467" y="297454"/>
                    <a:pt x="77412" y="297454"/>
                    <a:pt x="41357" y="297454"/>
                  </a:cubicBezTo>
                  <a:cubicBezTo>
                    <a:pt x="14315" y="297454"/>
                    <a:pt x="0" y="283138"/>
                    <a:pt x="0" y="256096"/>
                  </a:cubicBezTo>
                  <a:cubicBezTo>
                    <a:pt x="0" y="184517"/>
                    <a:pt x="0" y="112937"/>
                    <a:pt x="0" y="41357"/>
                  </a:cubicBezTo>
                  <a:cubicBezTo>
                    <a:pt x="0" y="14315"/>
                    <a:pt x="14846" y="0"/>
                    <a:pt x="41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32D70F0-F5AD-417D-A95D-1EBA385A7C8E}"/>
              </a:ext>
            </a:extLst>
          </p:cNvPr>
          <p:cNvSpPr txBox="1"/>
          <p:nvPr/>
        </p:nvSpPr>
        <p:spPr>
          <a:xfrm>
            <a:off x="73623" y="2406166"/>
            <a:ext cx="3483091" cy="61555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en-US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Passive Aggressive Classifier with over sampling: 98.9%</a:t>
            </a:r>
            <a:endParaRPr lang="ko-KR" altLang="en-US" sz="2000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1F1D8B-6785-4299-836F-AD06C303E29A}"/>
              </a:ext>
            </a:extLst>
          </p:cNvPr>
          <p:cNvSpPr txBox="1"/>
          <p:nvPr/>
        </p:nvSpPr>
        <p:spPr>
          <a:xfrm>
            <a:off x="0" y="3150007"/>
            <a:ext cx="3277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HalvingRandomSearchCV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which is updated version of grid search and using oversampling to create a balanced big dataset.</a:t>
            </a: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The best model with balanced accuracy around </a:t>
            </a:r>
            <a:r>
              <a:rPr lang="en-US" altLang="ko-KR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98.9% 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altLang="en-US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Passive Aggressive Classifier 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4BAF18-ACF0-45F8-8219-9AF6178B3728}"/>
              </a:ext>
            </a:extLst>
          </p:cNvPr>
          <p:cNvSpPr txBox="1"/>
          <p:nvPr/>
        </p:nvSpPr>
        <p:spPr>
          <a:xfrm>
            <a:off x="3618043" y="5793213"/>
            <a:ext cx="10914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73.7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0" name="Text Placeholder 12">
            <a:extLst>
              <a:ext uri="{FF2B5EF4-FFF2-40B4-BE49-F238E27FC236}">
                <a16:creationId xmlns:a16="http://schemas.microsoft.com/office/drawing/2014/main" id="{928F208C-AF91-44B8-8CAF-FB65B03B43B8}"/>
              </a:ext>
            </a:extLst>
          </p:cNvPr>
          <p:cNvSpPr txBox="1">
            <a:spLocks/>
          </p:cNvSpPr>
          <p:nvPr/>
        </p:nvSpPr>
        <p:spPr>
          <a:xfrm>
            <a:off x="3556714" y="6190617"/>
            <a:ext cx="3961348" cy="61077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Balanced accuracy score of a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classifier with over sampling : 0.737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9E49F3-20EF-4E74-B4FE-DDD668F41774}"/>
              </a:ext>
            </a:extLst>
          </p:cNvPr>
          <p:cNvSpPr txBox="1"/>
          <p:nvPr/>
        </p:nvSpPr>
        <p:spPr>
          <a:xfrm>
            <a:off x="3622254" y="1794417"/>
            <a:ext cx="10914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98.9</a:t>
            </a:r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2" name="Text Placeholder 12">
            <a:extLst>
              <a:ext uri="{FF2B5EF4-FFF2-40B4-BE49-F238E27FC236}">
                <a16:creationId xmlns:a16="http://schemas.microsoft.com/office/drawing/2014/main" id="{3F18A70B-5854-4E91-ADFC-AD93420AACD9}"/>
              </a:ext>
            </a:extLst>
          </p:cNvPr>
          <p:cNvSpPr txBox="1">
            <a:spLocks/>
          </p:cNvSpPr>
          <p:nvPr/>
        </p:nvSpPr>
        <p:spPr>
          <a:xfrm>
            <a:off x="3635491" y="2234849"/>
            <a:ext cx="4097316" cy="8634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Balanced accuracy score of a Passive Aggressive classifier with over sampling: 0.989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AD414C-521C-49AB-8D30-8DB1C0E5D658}"/>
              </a:ext>
            </a:extLst>
          </p:cNvPr>
          <p:cNvSpPr txBox="1"/>
          <p:nvPr/>
        </p:nvSpPr>
        <p:spPr>
          <a:xfrm>
            <a:off x="3622255" y="3209235"/>
            <a:ext cx="109141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93.6</a:t>
            </a:r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4" name="Text Placeholder 12">
            <a:extLst>
              <a:ext uri="{FF2B5EF4-FFF2-40B4-BE49-F238E27FC236}">
                <a16:creationId xmlns:a16="http://schemas.microsoft.com/office/drawing/2014/main" id="{A40CA6BC-3150-4694-A4EF-8A2749E80EC9}"/>
              </a:ext>
            </a:extLst>
          </p:cNvPr>
          <p:cNvSpPr txBox="1">
            <a:spLocks/>
          </p:cNvSpPr>
          <p:nvPr/>
        </p:nvSpPr>
        <p:spPr>
          <a:xfrm>
            <a:off x="3592743" y="3532407"/>
            <a:ext cx="3766957" cy="86877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Balanced accuracy score of a Logistic Regression classifier with over sampling : 0.936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A7288D2-9D2C-4DB7-8C55-861F5F6B1309}"/>
              </a:ext>
            </a:extLst>
          </p:cNvPr>
          <p:cNvSpPr txBox="1"/>
          <p:nvPr/>
        </p:nvSpPr>
        <p:spPr>
          <a:xfrm>
            <a:off x="3603498" y="4524311"/>
            <a:ext cx="112892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88.8</a:t>
            </a:r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66" name="Text Placeholder 12">
            <a:extLst>
              <a:ext uri="{FF2B5EF4-FFF2-40B4-BE49-F238E27FC236}">
                <a16:creationId xmlns:a16="http://schemas.microsoft.com/office/drawing/2014/main" id="{9679AA74-5FB9-4610-AD98-A188BF3A5431}"/>
              </a:ext>
            </a:extLst>
          </p:cNvPr>
          <p:cNvSpPr txBox="1">
            <a:spLocks/>
          </p:cNvSpPr>
          <p:nvPr/>
        </p:nvSpPr>
        <p:spPr>
          <a:xfrm>
            <a:off x="3618043" y="5021098"/>
            <a:ext cx="3620364" cy="6544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Balanced accuracy score of a SGD classifier with over sampling : 0.888 </a:t>
            </a:r>
          </a:p>
        </p:txBody>
      </p:sp>
      <p:grpSp>
        <p:nvGrpSpPr>
          <p:cNvPr id="69" name="Graphic 21">
            <a:extLst>
              <a:ext uri="{FF2B5EF4-FFF2-40B4-BE49-F238E27FC236}">
                <a16:creationId xmlns:a16="http://schemas.microsoft.com/office/drawing/2014/main" id="{136A6F70-EC0E-44A0-92BC-82B2BEB44690}"/>
              </a:ext>
            </a:extLst>
          </p:cNvPr>
          <p:cNvGrpSpPr/>
          <p:nvPr/>
        </p:nvGrpSpPr>
        <p:grpSpPr>
          <a:xfrm>
            <a:off x="9151902" y="3174330"/>
            <a:ext cx="687792" cy="883022"/>
            <a:chOff x="3425127" y="0"/>
            <a:chExt cx="5341746" cy="6858000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99BCC67-341C-42B6-8A43-DD85BF186024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8AFCEAF-F4F5-4EF4-A7E9-9C9498ACDDF2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197606A-71FB-4B0F-8F14-0903161DE588}"/>
                </a:ext>
              </a:extLst>
            </p:cNvPr>
            <p:cNvSpPr/>
            <p:nvPr/>
          </p:nvSpPr>
          <p:spPr>
            <a:xfrm>
              <a:off x="5077582" y="3107623"/>
              <a:ext cx="1971904" cy="1813799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A038230-1B10-40D1-88FC-2BB96F9ABBB2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FCB2FB4-751A-4CF8-AB19-A88C8FA55DA2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7" name="Rectangle 3">
            <a:extLst>
              <a:ext uri="{FF2B5EF4-FFF2-40B4-BE49-F238E27FC236}">
                <a16:creationId xmlns:a16="http://schemas.microsoft.com/office/drawing/2014/main" id="{BE96341B-47B6-4ABF-9BBE-FD95846AF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Rectangle 9">
            <a:extLst>
              <a:ext uri="{FF2B5EF4-FFF2-40B4-BE49-F238E27FC236}">
                <a16:creationId xmlns:a16="http://schemas.microsoft.com/office/drawing/2014/main" id="{6406809B-3DE0-42A5-BDE2-4D823928E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65553" y="2559873"/>
            <a:ext cx="4702454" cy="72424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dirty="0"/>
          </a:p>
        </p:txBody>
      </p:sp>
      <p:grpSp>
        <p:nvGrpSpPr>
          <p:cNvPr id="3" name="Graphic 19">
            <a:extLst>
              <a:ext uri="{FF2B5EF4-FFF2-40B4-BE49-F238E27FC236}">
                <a16:creationId xmlns:a16="http://schemas.microsoft.com/office/drawing/2014/main" id="{7E37F5B6-C989-4A9A-B60E-3C46767B1235}"/>
              </a:ext>
            </a:extLst>
          </p:cNvPr>
          <p:cNvGrpSpPr/>
          <p:nvPr/>
        </p:nvGrpSpPr>
        <p:grpSpPr>
          <a:xfrm>
            <a:off x="724552" y="340894"/>
            <a:ext cx="1993103" cy="2904645"/>
            <a:chOff x="169229" y="2084489"/>
            <a:chExt cx="1306245" cy="1903654"/>
          </a:xfrm>
          <a:solidFill>
            <a:schemeClr val="accent2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81CA102-54D0-4530-B4DB-BFC054833333}"/>
                </a:ext>
              </a:extLst>
            </p:cNvPr>
            <p:cNvSpPr/>
            <p:nvPr/>
          </p:nvSpPr>
          <p:spPr>
            <a:xfrm>
              <a:off x="1162276" y="2834478"/>
              <a:ext cx="313198" cy="613622"/>
            </a:xfrm>
            <a:custGeom>
              <a:avLst/>
              <a:gdLst>
                <a:gd name="connsiteX0" fmla="*/ 297384 w 313198"/>
                <a:gd name="connsiteY0" fmla="*/ 307094 h 613622"/>
                <a:gd name="connsiteX1" fmla="*/ 294721 w 313198"/>
                <a:gd name="connsiteY1" fmla="*/ 265708 h 613622"/>
                <a:gd name="connsiteX2" fmla="*/ 293543 w 313198"/>
                <a:gd name="connsiteY2" fmla="*/ 264011 h 613622"/>
                <a:gd name="connsiteX3" fmla="*/ 263140 w 313198"/>
                <a:gd name="connsiteY3" fmla="*/ 252463 h 613622"/>
                <a:gd name="connsiteX4" fmla="*/ 249187 w 313198"/>
                <a:gd name="connsiteY4" fmla="*/ 230639 h 613622"/>
                <a:gd name="connsiteX5" fmla="*/ 230050 w 313198"/>
                <a:gd name="connsiteY5" fmla="*/ 209262 h 613622"/>
                <a:gd name="connsiteX6" fmla="*/ 216592 w 313198"/>
                <a:gd name="connsiteY6" fmla="*/ 198280 h 613622"/>
                <a:gd name="connsiteX7" fmla="*/ 183785 w 313198"/>
                <a:gd name="connsiteY7" fmla="*/ 148904 h 613622"/>
                <a:gd name="connsiteX8" fmla="*/ 158049 w 313198"/>
                <a:gd name="connsiteY8" fmla="*/ 114565 h 613622"/>
                <a:gd name="connsiteX9" fmla="*/ 146830 w 313198"/>
                <a:gd name="connsiteY9" fmla="*/ 108626 h 613622"/>
                <a:gd name="connsiteX10" fmla="*/ 134905 w 313198"/>
                <a:gd name="connsiteY10" fmla="*/ 98445 h 613622"/>
                <a:gd name="connsiteX11" fmla="*/ 105633 w 313198"/>
                <a:gd name="connsiteY11" fmla="*/ 53806 h 613622"/>
                <a:gd name="connsiteX12" fmla="*/ 97030 w 313198"/>
                <a:gd name="connsiteY12" fmla="*/ 52510 h 613622"/>
                <a:gd name="connsiteX13" fmla="*/ 95286 w 313198"/>
                <a:gd name="connsiteY13" fmla="*/ 61749 h 613622"/>
                <a:gd name="connsiteX14" fmla="*/ 109474 w 313198"/>
                <a:gd name="connsiteY14" fmla="*/ 81028 h 613622"/>
                <a:gd name="connsiteX15" fmla="*/ 121023 w 313198"/>
                <a:gd name="connsiteY15" fmla="*/ 108202 h 613622"/>
                <a:gd name="connsiteX16" fmla="*/ 108602 w 313198"/>
                <a:gd name="connsiteY16" fmla="*/ 100212 h 613622"/>
                <a:gd name="connsiteX17" fmla="*/ 62032 w 313198"/>
                <a:gd name="connsiteY17" fmla="*/ 54419 h 613622"/>
                <a:gd name="connsiteX18" fmla="*/ 12798 w 313198"/>
                <a:gd name="connsiteY18" fmla="*/ 6081 h 613622"/>
                <a:gd name="connsiteX19" fmla="*/ 2027 w 313198"/>
                <a:gd name="connsiteY19" fmla="*/ 0 h 613622"/>
                <a:gd name="connsiteX20" fmla="*/ 0 w 313198"/>
                <a:gd name="connsiteY20" fmla="*/ 2050 h 613622"/>
                <a:gd name="connsiteX21" fmla="*/ 6387 w 313198"/>
                <a:gd name="connsiteY21" fmla="*/ 15649 h 613622"/>
                <a:gd name="connsiteX22" fmla="*/ 59062 w 313198"/>
                <a:gd name="connsiteY22" fmla="*/ 84586 h 613622"/>
                <a:gd name="connsiteX23" fmla="*/ 149328 w 313198"/>
                <a:gd name="connsiteY23" fmla="*/ 212185 h 613622"/>
                <a:gd name="connsiteX24" fmla="*/ 225713 w 313198"/>
                <a:gd name="connsiteY24" fmla="*/ 406929 h 613622"/>
                <a:gd name="connsiteX25" fmla="*/ 246312 w 313198"/>
                <a:gd name="connsiteY25" fmla="*/ 517417 h 613622"/>
                <a:gd name="connsiteX26" fmla="*/ 265756 w 313198"/>
                <a:gd name="connsiteY26" fmla="*/ 601697 h 613622"/>
                <a:gd name="connsiteX27" fmla="*/ 271600 w 313198"/>
                <a:gd name="connsiteY27" fmla="*/ 613623 h 613622"/>
                <a:gd name="connsiteX28" fmla="*/ 273698 w 313198"/>
                <a:gd name="connsiteY28" fmla="*/ 613175 h 613622"/>
                <a:gd name="connsiteX29" fmla="*/ 275843 w 313198"/>
                <a:gd name="connsiteY29" fmla="*/ 604926 h 613622"/>
                <a:gd name="connsiteX30" fmla="*/ 273698 w 313198"/>
                <a:gd name="connsiteY30" fmla="*/ 552392 h 613622"/>
                <a:gd name="connsiteX31" fmla="*/ 240985 w 313198"/>
                <a:gd name="connsiteY31" fmla="*/ 395970 h 613622"/>
                <a:gd name="connsiteX32" fmla="*/ 221895 w 313198"/>
                <a:gd name="connsiteY32" fmla="*/ 302451 h 613622"/>
                <a:gd name="connsiteX33" fmla="*/ 222366 w 313198"/>
                <a:gd name="connsiteY33" fmla="*/ 291139 h 613622"/>
                <a:gd name="connsiteX34" fmla="*/ 225831 w 313198"/>
                <a:gd name="connsiteY34" fmla="*/ 290361 h 613622"/>
                <a:gd name="connsiteX35" fmla="*/ 234363 w 313198"/>
                <a:gd name="connsiteY35" fmla="*/ 305209 h 613622"/>
                <a:gd name="connsiteX36" fmla="*/ 250719 w 313198"/>
                <a:gd name="connsiteY36" fmla="*/ 349635 h 613622"/>
                <a:gd name="connsiteX37" fmla="*/ 272402 w 313198"/>
                <a:gd name="connsiteY37" fmla="*/ 389748 h 613622"/>
                <a:gd name="connsiteX38" fmla="*/ 295805 w 313198"/>
                <a:gd name="connsiteY38" fmla="*/ 394650 h 613622"/>
                <a:gd name="connsiteX39" fmla="*/ 292883 w 313198"/>
                <a:gd name="connsiteY39" fmla="*/ 390691 h 613622"/>
                <a:gd name="connsiteX40" fmla="*/ 274075 w 313198"/>
                <a:gd name="connsiteY40" fmla="*/ 366415 h 613622"/>
                <a:gd name="connsiteX41" fmla="*/ 252227 w 313198"/>
                <a:gd name="connsiteY41" fmla="*/ 309875 h 613622"/>
                <a:gd name="connsiteX42" fmla="*/ 236743 w 313198"/>
                <a:gd name="connsiteY42" fmla="*/ 276361 h 613622"/>
                <a:gd name="connsiteX43" fmla="*/ 228306 w 313198"/>
                <a:gd name="connsiteY43" fmla="*/ 270139 h 613622"/>
                <a:gd name="connsiteX44" fmla="*/ 214188 w 313198"/>
                <a:gd name="connsiteY44" fmla="*/ 263776 h 613622"/>
                <a:gd name="connsiteX45" fmla="*/ 195899 w 313198"/>
                <a:gd name="connsiteY45" fmla="*/ 241504 h 613622"/>
                <a:gd name="connsiteX46" fmla="*/ 145887 w 313198"/>
                <a:gd name="connsiteY46" fmla="*/ 164294 h 613622"/>
                <a:gd name="connsiteX47" fmla="*/ 126609 w 313198"/>
                <a:gd name="connsiteY47" fmla="*/ 130120 h 613622"/>
                <a:gd name="connsiteX48" fmla="*/ 124063 w 313198"/>
                <a:gd name="connsiteY48" fmla="*/ 120151 h 613622"/>
                <a:gd name="connsiteX49" fmla="*/ 126609 w 313198"/>
                <a:gd name="connsiteY49" fmla="*/ 118595 h 613622"/>
                <a:gd name="connsiteX50" fmla="*/ 145887 w 313198"/>
                <a:gd name="connsiteY50" fmla="*/ 138440 h 613622"/>
                <a:gd name="connsiteX51" fmla="*/ 238393 w 313198"/>
                <a:gd name="connsiteY51" fmla="*/ 257389 h 613622"/>
                <a:gd name="connsiteX52" fmla="*/ 291115 w 313198"/>
                <a:gd name="connsiteY52" fmla="*/ 340538 h 613622"/>
                <a:gd name="connsiteX53" fmla="*/ 301909 w 313198"/>
                <a:gd name="connsiteY53" fmla="*/ 353406 h 613622"/>
                <a:gd name="connsiteX54" fmla="*/ 313199 w 313198"/>
                <a:gd name="connsiteY54" fmla="*/ 354796 h 613622"/>
                <a:gd name="connsiteX55" fmla="*/ 313199 w 313198"/>
                <a:gd name="connsiteY55" fmla="*/ 344379 h 613622"/>
                <a:gd name="connsiteX56" fmla="*/ 297384 w 313198"/>
                <a:gd name="connsiteY56" fmla="*/ 307094 h 613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13198" h="613622">
                  <a:moveTo>
                    <a:pt x="297384" y="307094"/>
                  </a:moveTo>
                  <a:cubicBezTo>
                    <a:pt x="292364" y="293707"/>
                    <a:pt x="287509" y="280038"/>
                    <a:pt x="294721" y="265708"/>
                  </a:cubicBezTo>
                  <a:cubicBezTo>
                    <a:pt x="294815" y="265520"/>
                    <a:pt x="294203" y="264954"/>
                    <a:pt x="293543" y="264011"/>
                  </a:cubicBezTo>
                  <a:cubicBezTo>
                    <a:pt x="278907" y="272732"/>
                    <a:pt x="270799" y="262338"/>
                    <a:pt x="263140" y="252463"/>
                  </a:cubicBezTo>
                  <a:cubicBezTo>
                    <a:pt x="257860" y="245675"/>
                    <a:pt x="254396" y="237474"/>
                    <a:pt x="249187" y="230639"/>
                  </a:cubicBezTo>
                  <a:cubicBezTo>
                    <a:pt x="243413" y="223050"/>
                    <a:pt x="236790" y="216027"/>
                    <a:pt x="230050" y="209262"/>
                  </a:cubicBezTo>
                  <a:cubicBezTo>
                    <a:pt x="225972" y="205162"/>
                    <a:pt x="219798" y="202828"/>
                    <a:pt x="216592" y="198280"/>
                  </a:cubicBezTo>
                  <a:cubicBezTo>
                    <a:pt x="205209" y="182135"/>
                    <a:pt x="194980" y="165190"/>
                    <a:pt x="183785" y="148904"/>
                  </a:cubicBezTo>
                  <a:cubicBezTo>
                    <a:pt x="175701" y="137120"/>
                    <a:pt x="167075" y="125642"/>
                    <a:pt x="158049" y="114565"/>
                  </a:cubicBezTo>
                  <a:cubicBezTo>
                    <a:pt x="155527" y="111478"/>
                    <a:pt x="150672" y="108697"/>
                    <a:pt x="146830" y="108626"/>
                  </a:cubicBezTo>
                  <a:cubicBezTo>
                    <a:pt x="138110" y="108461"/>
                    <a:pt x="135494" y="107259"/>
                    <a:pt x="134905" y="98445"/>
                  </a:cubicBezTo>
                  <a:cubicBezTo>
                    <a:pt x="133538" y="78011"/>
                    <a:pt x="121895" y="64318"/>
                    <a:pt x="105633" y="53806"/>
                  </a:cubicBezTo>
                  <a:cubicBezTo>
                    <a:pt x="103276" y="52274"/>
                    <a:pt x="98044" y="51284"/>
                    <a:pt x="97030" y="52510"/>
                  </a:cubicBezTo>
                  <a:cubicBezTo>
                    <a:pt x="95192" y="54678"/>
                    <a:pt x="94014" y="59581"/>
                    <a:pt x="95286" y="61749"/>
                  </a:cubicBezTo>
                  <a:cubicBezTo>
                    <a:pt x="99293" y="68607"/>
                    <a:pt x="104007" y="75277"/>
                    <a:pt x="109474" y="81028"/>
                  </a:cubicBezTo>
                  <a:cubicBezTo>
                    <a:pt x="116309" y="88192"/>
                    <a:pt x="121094" y="95711"/>
                    <a:pt x="121023" y="108202"/>
                  </a:cubicBezTo>
                  <a:cubicBezTo>
                    <a:pt x="115744" y="104879"/>
                    <a:pt x="111619" y="103135"/>
                    <a:pt x="108602" y="100212"/>
                  </a:cubicBezTo>
                  <a:cubicBezTo>
                    <a:pt x="92930" y="85105"/>
                    <a:pt x="77540" y="69715"/>
                    <a:pt x="62032" y="54419"/>
                  </a:cubicBezTo>
                  <a:cubicBezTo>
                    <a:pt x="45652" y="38275"/>
                    <a:pt x="29390" y="21989"/>
                    <a:pt x="12798" y="6081"/>
                  </a:cubicBezTo>
                  <a:cubicBezTo>
                    <a:pt x="9922" y="3323"/>
                    <a:pt x="5656" y="1980"/>
                    <a:pt x="2027" y="0"/>
                  </a:cubicBezTo>
                  <a:cubicBezTo>
                    <a:pt x="1343" y="683"/>
                    <a:pt x="660" y="1367"/>
                    <a:pt x="0" y="2050"/>
                  </a:cubicBezTo>
                  <a:cubicBezTo>
                    <a:pt x="2098" y="6623"/>
                    <a:pt x="3465" y="11713"/>
                    <a:pt x="6387" y="15649"/>
                  </a:cubicBezTo>
                  <a:cubicBezTo>
                    <a:pt x="23686" y="38840"/>
                    <a:pt x="40537" y="62409"/>
                    <a:pt x="59062" y="84586"/>
                  </a:cubicBezTo>
                  <a:cubicBezTo>
                    <a:pt x="92623" y="124747"/>
                    <a:pt x="125077" y="165755"/>
                    <a:pt x="149328" y="212185"/>
                  </a:cubicBezTo>
                  <a:cubicBezTo>
                    <a:pt x="181735" y="274240"/>
                    <a:pt x="204949" y="340137"/>
                    <a:pt x="225713" y="406929"/>
                  </a:cubicBezTo>
                  <a:cubicBezTo>
                    <a:pt x="236932" y="443012"/>
                    <a:pt x="237969" y="480863"/>
                    <a:pt x="246312" y="517417"/>
                  </a:cubicBezTo>
                  <a:cubicBezTo>
                    <a:pt x="252722" y="545534"/>
                    <a:pt x="259062" y="573651"/>
                    <a:pt x="265756" y="601697"/>
                  </a:cubicBezTo>
                  <a:cubicBezTo>
                    <a:pt x="266769" y="605892"/>
                    <a:pt x="269621" y="609663"/>
                    <a:pt x="271600" y="613623"/>
                  </a:cubicBezTo>
                  <a:cubicBezTo>
                    <a:pt x="272308" y="613481"/>
                    <a:pt x="272991" y="613316"/>
                    <a:pt x="273698" y="613175"/>
                  </a:cubicBezTo>
                  <a:cubicBezTo>
                    <a:pt x="274452" y="610417"/>
                    <a:pt x="275914" y="607660"/>
                    <a:pt x="275843" y="604926"/>
                  </a:cubicBezTo>
                  <a:cubicBezTo>
                    <a:pt x="275442" y="587391"/>
                    <a:pt x="276927" y="569432"/>
                    <a:pt x="273698" y="552392"/>
                  </a:cubicBezTo>
                  <a:cubicBezTo>
                    <a:pt x="263776" y="500071"/>
                    <a:pt x="251945" y="448103"/>
                    <a:pt x="240985" y="395970"/>
                  </a:cubicBezTo>
                  <a:cubicBezTo>
                    <a:pt x="234457" y="364836"/>
                    <a:pt x="228070" y="333656"/>
                    <a:pt x="221895" y="302451"/>
                  </a:cubicBezTo>
                  <a:cubicBezTo>
                    <a:pt x="221188" y="298845"/>
                    <a:pt x="222154" y="294909"/>
                    <a:pt x="222366" y="291139"/>
                  </a:cubicBezTo>
                  <a:cubicBezTo>
                    <a:pt x="223521" y="290879"/>
                    <a:pt x="224676" y="290620"/>
                    <a:pt x="225831" y="290361"/>
                  </a:cubicBezTo>
                  <a:cubicBezTo>
                    <a:pt x="228730" y="295286"/>
                    <a:pt x="232336" y="299953"/>
                    <a:pt x="234363" y="305209"/>
                  </a:cubicBezTo>
                  <a:cubicBezTo>
                    <a:pt x="240090" y="319915"/>
                    <a:pt x="244332" y="335235"/>
                    <a:pt x="250719" y="349635"/>
                  </a:cubicBezTo>
                  <a:cubicBezTo>
                    <a:pt x="256847" y="363517"/>
                    <a:pt x="264082" y="377092"/>
                    <a:pt x="272402" y="389748"/>
                  </a:cubicBezTo>
                  <a:cubicBezTo>
                    <a:pt x="277917" y="398138"/>
                    <a:pt x="285789" y="398728"/>
                    <a:pt x="295805" y="394650"/>
                  </a:cubicBezTo>
                  <a:cubicBezTo>
                    <a:pt x="294792" y="393236"/>
                    <a:pt x="294132" y="391468"/>
                    <a:pt x="292883" y="390691"/>
                  </a:cubicBezTo>
                  <a:cubicBezTo>
                    <a:pt x="283644" y="384869"/>
                    <a:pt x="278011" y="376055"/>
                    <a:pt x="274075" y="366415"/>
                  </a:cubicBezTo>
                  <a:cubicBezTo>
                    <a:pt x="266439" y="347726"/>
                    <a:pt x="259793" y="328612"/>
                    <a:pt x="252227" y="309875"/>
                  </a:cubicBezTo>
                  <a:cubicBezTo>
                    <a:pt x="247632" y="298468"/>
                    <a:pt x="242376" y="287297"/>
                    <a:pt x="236743" y="276361"/>
                  </a:cubicBezTo>
                  <a:cubicBezTo>
                    <a:pt x="235305" y="273557"/>
                    <a:pt x="231417" y="271742"/>
                    <a:pt x="228306" y="270139"/>
                  </a:cubicBezTo>
                  <a:cubicBezTo>
                    <a:pt x="223686" y="267782"/>
                    <a:pt x="217653" y="267170"/>
                    <a:pt x="214188" y="263776"/>
                  </a:cubicBezTo>
                  <a:cubicBezTo>
                    <a:pt x="207330" y="257106"/>
                    <a:pt x="201202" y="249493"/>
                    <a:pt x="195899" y="241504"/>
                  </a:cubicBezTo>
                  <a:cubicBezTo>
                    <a:pt x="178930" y="215979"/>
                    <a:pt x="162267" y="190219"/>
                    <a:pt x="145887" y="164294"/>
                  </a:cubicBezTo>
                  <a:cubicBezTo>
                    <a:pt x="138911" y="153241"/>
                    <a:pt x="132760" y="141669"/>
                    <a:pt x="126609" y="130120"/>
                  </a:cubicBezTo>
                  <a:cubicBezTo>
                    <a:pt x="125030" y="127174"/>
                    <a:pt x="124888" y="123498"/>
                    <a:pt x="124063" y="120151"/>
                  </a:cubicBezTo>
                  <a:cubicBezTo>
                    <a:pt x="124912" y="119632"/>
                    <a:pt x="125760" y="119114"/>
                    <a:pt x="126609" y="118595"/>
                  </a:cubicBezTo>
                  <a:cubicBezTo>
                    <a:pt x="133066" y="125171"/>
                    <a:pt x="140207" y="131228"/>
                    <a:pt x="145887" y="138440"/>
                  </a:cubicBezTo>
                  <a:cubicBezTo>
                    <a:pt x="176998" y="177893"/>
                    <a:pt x="208296" y="217181"/>
                    <a:pt x="238393" y="257389"/>
                  </a:cubicBezTo>
                  <a:cubicBezTo>
                    <a:pt x="258049" y="283667"/>
                    <a:pt x="277610" y="310205"/>
                    <a:pt x="291115" y="340538"/>
                  </a:cubicBezTo>
                  <a:cubicBezTo>
                    <a:pt x="293330" y="345510"/>
                    <a:pt x="297526" y="350130"/>
                    <a:pt x="301909" y="353406"/>
                  </a:cubicBezTo>
                  <a:cubicBezTo>
                    <a:pt x="304549" y="355362"/>
                    <a:pt x="309357" y="354443"/>
                    <a:pt x="313199" y="354796"/>
                  </a:cubicBezTo>
                  <a:cubicBezTo>
                    <a:pt x="313199" y="351332"/>
                    <a:pt x="313199" y="347867"/>
                    <a:pt x="313199" y="344379"/>
                  </a:cubicBezTo>
                  <a:cubicBezTo>
                    <a:pt x="307848" y="331959"/>
                    <a:pt x="302121" y="319727"/>
                    <a:pt x="297384" y="3070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D267047-DD5C-4BDD-BFEE-9F23820B7C99}"/>
                </a:ext>
              </a:extLst>
            </p:cNvPr>
            <p:cNvSpPr/>
            <p:nvPr/>
          </p:nvSpPr>
          <p:spPr>
            <a:xfrm>
              <a:off x="720533" y="2084489"/>
              <a:ext cx="230932" cy="61420"/>
            </a:xfrm>
            <a:custGeom>
              <a:avLst/>
              <a:gdLst>
                <a:gd name="connsiteX0" fmla="*/ 21640 w 230932"/>
                <a:gd name="connsiteY0" fmla="*/ 61089 h 61420"/>
                <a:gd name="connsiteX1" fmla="*/ 91543 w 230932"/>
                <a:gd name="connsiteY1" fmla="*/ 53830 h 61420"/>
                <a:gd name="connsiteX2" fmla="*/ 190294 w 230932"/>
                <a:gd name="connsiteY2" fmla="*/ 51803 h 61420"/>
                <a:gd name="connsiteX3" fmla="*/ 219754 w 230932"/>
                <a:gd name="connsiteY3" fmla="*/ 48975 h 61420"/>
                <a:gd name="connsiteX4" fmla="*/ 228192 w 230932"/>
                <a:gd name="connsiteY4" fmla="*/ 32359 h 61420"/>
                <a:gd name="connsiteX5" fmla="*/ 206438 w 230932"/>
                <a:gd name="connsiteY5" fmla="*/ 0 h 61420"/>
                <a:gd name="connsiteX6" fmla="*/ 201984 w 230932"/>
                <a:gd name="connsiteY6" fmla="*/ 0 h 61420"/>
                <a:gd name="connsiteX7" fmla="*/ 204883 w 230932"/>
                <a:gd name="connsiteY7" fmla="*/ 11949 h 61420"/>
                <a:gd name="connsiteX8" fmla="*/ 198637 w 230932"/>
                <a:gd name="connsiteY8" fmla="*/ 27787 h 61420"/>
                <a:gd name="connsiteX9" fmla="*/ 174880 w 230932"/>
                <a:gd name="connsiteY9" fmla="*/ 32548 h 61420"/>
                <a:gd name="connsiteX10" fmla="*/ 46834 w 230932"/>
                <a:gd name="connsiteY10" fmla="*/ 20057 h 61420"/>
                <a:gd name="connsiteX11" fmla="*/ 14593 w 230932"/>
                <a:gd name="connsiteY11" fmla="*/ 15696 h 61420"/>
                <a:gd name="connsiteX12" fmla="*/ 27 w 230932"/>
                <a:gd name="connsiteY12" fmla="*/ 29036 h 61420"/>
                <a:gd name="connsiteX13" fmla="*/ 1512 w 230932"/>
                <a:gd name="connsiteY13" fmla="*/ 47466 h 61420"/>
                <a:gd name="connsiteX14" fmla="*/ 21640 w 230932"/>
                <a:gd name="connsiteY14" fmla="*/ 61089 h 6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0932" h="61420">
                  <a:moveTo>
                    <a:pt x="21640" y="61089"/>
                  </a:moveTo>
                  <a:cubicBezTo>
                    <a:pt x="44878" y="58190"/>
                    <a:pt x="68163" y="54938"/>
                    <a:pt x="91543" y="53830"/>
                  </a:cubicBezTo>
                  <a:cubicBezTo>
                    <a:pt x="124421" y="52251"/>
                    <a:pt x="157369" y="52628"/>
                    <a:pt x="190294" y="51803"/>
                  </a:cubicBezTo>
                  <a:cubicBezTo>
                    <a:pt x="200145" y="51544"/>
                    <a:pt x="210044" y="50554"/>
                    <a:pt x="219754" y="48975"/>
                  </a:cubicBezTo>
                  <a:cubicBezTo>
                    <a:pt x="230855" y="47160"/>
                    <a:pt x="233730" y="42022"/>
                    <a:pt x="228192" y="32359"/>
                  </a:cubicBezTo>
                  <a:cubicBezTo>
                    <a:pt x="221758" y="21117"/>
                    <a:pt x="213768" y="10747"/>
                    <a:pt x="206438" y="0"/>
                  </a:cubicBezTo>
                  <a:cubicBezTo>
                    <a:pt x="204953" y="0"/>
                    <a:pt x="203469" y="0"/>
                    <a:pt x="201984" y="0"/>
                  </a:cubicBezTo>
                  <a:cubicBezTo>
                    <a:pt x="202926" y="3983"/>
                    <a:pt x="203398" y="8178"/>
                    <a:pt x="204883" y="11949"/>
                  </a:cubicBezTo>
                  <a:cubicBezTo>
                    <a:pt x="208159" y="20222"/>
                    <a:pt x="207075" y="24935"/>
                    <a:pt x="198637" y="27787"/>
                  </a:cubicBezTo>
                  <a:cubicBezTo>
                    <a:pt x="191025" y="30356"/>
                    <a:pt x="182870" y="32171"/>
                    <a:pt x="174880" y="32548"/>
                  </a:cubicBezTo>
                  <a:cubicBezTo>
                    <a:pt x="131633" y="34622"/>
                    <a:pt x="89210" y="27622"/>
                    <a:pt x="46834" y="20057"/>
                  </a:cubicBezTo>
                  <a:cubicBezTo>
                    <a:pt x="36158" y="18148"/>
                    <a:pt x="25387" y="16356"/>
                    <a:pt x="14593" y="15696"/>
                  </a:cubicBezTo>
                  <a:cubicBezTo>
                    <a:pt x="4293" y="15060"/>
                    <a:pt x="287" y="19067"/>
                    <a:pt x="27" y="29036"/>
                  </a:cubicBezTo>
                  <a:cubicBezTo>
                    <a:pt x="-138" y="35164"/>
                    <a:pt x="452" y="41409"/>
                    <a:pt x="1512" y="47466"/>
                  </a:cubicBezTo>
                  <a:cubicBezTo>
                    <a:pt x="3539" y="59251"/>
                    <a:pt x="9643" y="62574"/>
                    <a:pt x="21640" y="6108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05ECF9E-1642-415E-8471-EF623A0ACA17}"/>
                </a:ext>
              </a:extLst>
            </p:cNvPr>
            <p:cNvSpPr/>
            <p:nvPr/>
          </p:nvSpPr>
          <p:spPr>
            <a:xfrm>
              <a:off x="517440" y="2721140"/>
              <a:ext cx="900505" cy="1154323"/>
            </a:xfrm>
            <a:custGeom>
              <a:avLst/>
              <a:gdLst>
                <a:gd name="connsiteX0" fmla="*/ 894354 w 900505"/>
                <a:gd name="connsiteY0" fmla="*/ 849656 h 1154323"/>
                <a:gd name="connsiteX1" fmla="*/ 886671 w 900505"/>
                <a:gd name="connsiteY1" fmla="*/ 839027 h 1154323"/>
                <a:gd name="connsiteX2" fmla="*/ 880896 w 900505"/>
                <a:gd name="connsiteY2" fmla="*/ 790477 h 1154323"/>
                <a:gd name="connsiteX3" fmla="*/ 876253 w 900505"/>
                <a:gd name="connsiteY3" fmla="*/ 700752 h 1154323"/>
                <a:gd name="connsiteX4" fmla="*/ 858059 w 900505"/>
                <a:gd name="connsiteY4" fmla="*/ 573955 h 1154323"/>
                <a:gd name="connsiteX5" fmla="*/ 842433 w 900505"/>
                <a:gd name="connsiteY5" fmla="*/ 523213 h 1154323"/>
                <a:gd name="connsiteX6" fmla="*/ 835952 w 900505"/>
                <a:gd name="connsiteY6" fmla="*/ 517014 h 1154323"/>
                <a:gd name="connsiteX7" fmla="*/ 830390 w 900505"/>
                <a:gd name="connsiteY7" fmla="*/ 524862 h 1154323"/>
                <a:gd name="connsiteX8" fmla="*/ 828268 w 900505"/>
                <a:gd name="connsiteY8" fmla="*/ 551306 h 1154323"/>
                <a:gd name="connsiteX9" fmla="*/ 830272 w 900505"/>
                <a:gd name="connsiteY9" fmla="*/ 578433 h 1154323"/>
                <a:gd name="connsiteX10" fmla="*/ 828174 w 900505"/>
                <a:gd name="connsiteY10" fmla="*/ 578763 h 1154323"/>
                <a:gd name="connsiteX11" fmla="*/ 816791 w 900505"/>
                <a:gd name="connsiteY11" fmla="*/ 542279 h 1154323"/>
                <a:gd name="connsiteX12" fmla="*/ 770833 w 900505"/>
                <a:gd name="connsiteY12" fmla="*/ 409496 h 1154323"/>
                <a:gd name="connsiteX13" fmla="*/ 733100 w 900505"/>
                <a:gd name="connsiteY13" fmla="*/ 320149 h 1154323"/>
                <a:gd name="connsiteX14" fmla="*/ 727090 w 900505"/>
                <a:gd name="connsiteY14" fmla="*/ 301648 h 1154323"/>
                <a:gd name="connsiteX15" fmla="*/ 729188 w 900505"/>
                <a:gd name="connsiteY15" fmla="*/ 300634 h 1154323"/>
                <a:gd name="connsiteX16" fmla="*/ 737106 w 900505"/>
                <a:gd name="connsiteY16" fmla="*/ 312725 h 1154323"/>
                <a:gd name="connsiteX17" fmla="*/ 785633 w 900505"/>
                <a:gd name="connsiteY17" fmla="*/ 404452 h 1154323"/>
                <a:gd name="connsiteX18" fmla="*/ 828009 w 900505"/>
                <a:gd name="connsiteY18" fmla="*/ 477490 h 1154323"/>
                <a:gd name="connsiteX19" fmla="*/ 837107 w 900505"/>
                <a:gd name="connsiteY19" fmla="*/ 486800 h 1154323"/>
                <a:gd name="connsiteX20" fmla="*/ 831262 w 900505"/>
                <a:gd name="connsiteY20" fmla="*/ 455171 h 1154323"/>
                <a:gd name="connsiteX21" fmla="*/ 773449 w 900505"/>
                <a:gd name="connsiteY21" fmla="*/ 329458 h 1154323"/>
                <a:gd name="connsiteX22" fmla="*/ 725676 w 900505"/>
                <a:gd name="connsiteY22" fmla="*/ 251023 h 1154323"/>
                <a:gd name="connsiteX23" fmla="*/ 716531 w 900505"/>
                <a:gd name="connsiteY23" fmla="*/ 241525 h 1154323"/>
                <a:gd name="connsiteX24" fmla="*/ 714434 w 900505"/>
                <a:gd name="connsiteY24" fmla="*/ 242868 h 1154323"/>
                <a:gd name="connsiteX25" fmla="*/ 716696 w 900505"/>
                <a:gd name="connsiteY25" fmla="*/ 254181 h 1154323"/>
                <a:gd name="connsiteX26" fmla="*/ 718535 w 900505"/>
                <a:gd name="connsiteY26" fmla="*/ 271716 h 1154323"/>
                <a:gd name="connsiteX27" fmla="*/ 712336 w 900505"/>
                <a:gd name="connsiteY27" fmla="*/ 280554 h 1154323"/>
                <a:gd name="connsiteX28" fmla="*/ 703522 w 900505"/>
                <a:gd name="connsiteY28" fmla="*/ 298490 h 1154323"/>
                <a:gd name="connsiteX29" fmla="*/ 722942 w 900505"/>
                <a:gd name="connsiteY29" fmla="*/ 362147 h 1154323"/>
                <a:gd name="connsiteX30" fmla="*/ 756503 w 900505"/>
                <a:gd name="connsiteY30" fmla="*/ 490689 h 1154323"/>
                <a:gd name="connsiteX31" fmla="*/ 761547 w 900505"/>
                <a:gd name="connsiteY31" fmla="*/ 561653 h 1154323"/>
                <a:gd name="connsiteX32" fmla="*/ 755914 w 900505"/>
                <a:gd name="connsiteY32" fmla="*/ 578457 h 1154323"/>
                <a:gd name="connsiteX33" fmla="*/ 745803 w 900505"/>
                <a:gd name="connsiteY33" fmla="*/ 560026 h 1154323"/>
                <a:gd name="connsiteX34" fmla="*/ 738214 w 900505"/>
                <a:gd name="connsiteY34" fmla="*/ 495991 h 1154323"/>
                <a:gd name="connsiteX35" fmla="*/ 691997 w 900505"/>
                <a:gd name="connsiteY35" fmla="*/ 335067 h 1154323"/>
                <a:gd name="connsiteX36" fmla="*/ 680943 w 900505"/>
                <a:gd name="connsiteY36" fmla="*/ 306126 h 1154323"/>
                <a:gd name="connsiteX37" fmla="*/ 687048 w 900505"/>
                <a:gd name="connsiteY37" fmla="*/ 286258 h 1154323"/>
                <a:gd name="connsiteX38" fmla="*/ 696333 w 900505"/>
                <a:gd name="connsiteY38" fmla="*/ 271669 h 1154323"/>
                <a:gd name="connsiteX39" fmla="*/ 693411 w 900505"/>
                <a:gd name="connsiteY39" fmla="*/ 234667 h 1154323"/>
                <a:gd name="connsiteX40" fmla="*/ 660345 w 900505"/>
                <a:gd name="connsiteY40" fmla="*/ 187884 h 1154323"/>
                <a:gd name="connsiteX41" fmla="*/ 674745 w 900505"/>
                <a:gd name="connsiteY41" fmla="*/ 235279 h 1154323"/>
                <a:gd name="connsiteX42" fmla="*/ 683017 w 900505"/>
                <a:gd name="connsiteY42" fmla="*/ 269689 h 1154323"/>
                <a:gd name="connsiteX43" fmla="*/ 672671 w 900505"/>
                <a:gd name="connsiteY43" fmla="*/ 279588 h 1154323"/>
                <a:gd name="connsiteX44" fmla="*/ 665247 w 900505"/>
                <a:gd name="connsiteY44" fmla="*/ 279281 h 1154323"/>
                <a:gd name="connsiteX45" fmla="*/ 654971 w 900505"/>
                <a:gd name="connsiteY45" fmla="*/ 290146 h 1154323"/>
                <a:gd name="connsiteX46" fmla="*/ 662796 w 900505"/>
                <a:gd name="connsiteY46" fmla="*/ 319277 h 1154323"/>
                <a:gd name="connsiteX47" fmla="*/ 689357 w 900505"/>
                <a:gd name="connsiteY47" fmla="*/ 390665 h 1154323"/>
                <a:gd name="connsiteX48" fmla="*/ 690182 w 900505"/>
                <a:gd name="connsiteY48" fmla="*/ 401294 h 1154323"/>
                <a:gd name="connsiteX49" fmla="*/ 691101 w 900505"/>
                <a:gd name="connsiteY49" fmla="*/ 413173 h 1154323"/>
                <a:gd name="connsiteX50" fmla="*/ 696852 w 900505"/>
                <a:gd name="connsiteY50" fmla="*/ 421822 h 1154323"/>
                <a:gd name="connsiteX51" fmla="*/ 706751 w 900505"/>
                <a:gd name="connsiteY51" fmla="*/ 471480 h 1154323"/>
                <a:gd name="connsiteX52" fmla="*/ 696758 w 900505"/>
                <a:gd name="connsiteY52" fmla="*/ 483477 h 1154323"/>
                <a:gd name="connsiteX53" fmla="*/ 685963 w 900505"/>
                <a:gd name="connsiteY53" fmla="*/ 471457 h 1154323"/>
                <a:gd name="connsiteX54" fmla="*/ 683630 w 900505"/>
                <a:gd name="connsiteY54" fmla="*/ 458353 h 1154323"/>
                <a:gd name="connsiteX55" fmla="*/ 641985 w 900505"/>
                <a:gd name="connsiteY55" fmla="*/ 314092 h 1154323"/>
                <a:gd name="connsiteX56" fmla="*/ 551389 w 900505"/>
                <a:gd name="connsiteY56" fmla="*/ 157811 h 1154323"/>
                <a:gd name="connsiteX57" fmla="*/ 515966 w 900505"/>
                <a:gd name="connsiteY57" fmla="*/ 115859 h 1154323"/>
                <a:gd name="connsiteX58" fmla="*/ 518629 w 900505"/>
                <a:gd name="connsiteY58" fmla="*/ 81897 h 1154323"/>
                <a:gd name="connsiteX59" fmla="*/ 528952 w 900505"/>
                <a:gd name="connsiteY59" fmla="*/ 72305 h 1154323"/>
                <a:gd name="connsiteX60" fmla="*/ 547712 w 900505"/>
                <a:gd name="connsiteY60" fmla="*/ 76854 h 1154323"/>
                <a:gd name="connsiteX61" fmla="*/ 562678 w 900505"/>
                <a:gd name="connsiteY61" fmla="*/ 90971 h 1154323"/>
                <a:gd name="connsiteX62" fmla="*/ 574250 w 900505"/>
                <a:gd name="connsiteY62" fmla="*/ 87672 h 1154323"/>
                <a:gd name="connsiteX63" fmla="*/ 575428 w 900505"/>
                <a:gd name="connsiteY63" fmla="*/ 74874 h 1154323"/>
                <a:gd name="connsiteX64" fmla="*/ 566779 w 900505"/>
                <a:gd name="connsiteY64" fmla="*/ 64999 h 1154323"/>
                <a:gd name="connsiteX65" fmla="*/ 509814 w 900505"/>
                <a:gd name="connsiteY65" fmla="*/ 34054 h 1154323"/>
                <a:gd name="connsiteX66" fmla="*/ 494542 w 900505"/>
                <a:gd name="connsiteY66" fmla="*/ 32475 h 1154323"/>
                <a:gd name="connsiteX67" fmla="*/ 477502 w 900505"/>
                <a:gd name="connsiteY67" fmla="*/ 31249 h 1154323"/>
                <a:gd name="connsiteX68" fmla="*/ 455607 w 900505"/>
                <a:gd name="connsiteY68" fmla="*/ 20549 h 1154323"/>
                <a:gd name="connsiteX69" fmla="*/ 420656 w 900505"/>
                <a:gd name="connsiteY69" fmla="*/ 1270 h 1154323"/>
                <a:gd name="connsiteX70" fmla="*/ 406868 w 900505"/>
                <a:gd name="connsiteY70" fmla="*/ 5088 h 1154323"/>
                <a:gd name="connsiteX71" fmla="*/ 401895 w 900505"/>
                <a:gd name="connsiteY71" fmla="*/ 12442 h 1154323"/>
                <a:gd name="connsiteX72" fmla="*/ 375805 w 900505"/>
                <a:gd name="connsiteY72" fmla="*/ 29529 h 1154323"/>
                <a:gd name="connsiteX73" fmla="*/ 310639 w 900505"/>
                <a:gd name="connsiteY73" fmla="*/ 28657 h 1154323"/>
                <a:gd name="connsiteX74" fmla="*/ 257328 w 900505"/>
                <a:gd name="connsiteY74" fmla="*/ 25711 h 1154323"/>
                <a:gd name="connsiteX75" fmla="*/ 187683 w 900505"/>
                <a:gd name="connsiteY75" fmla="*/ 47841 h 1154323"/>
                <a:gd name="connsiteX76" fmla="*/ 93905 w 900505"/>
                <a:gd name="connsiteY76" fmla="*/ 117792 h 1154323"/>
                <a:gd name="connsiteX77" fmla="*/ 79529 w 900505"/>
                <a:gd name="connsiteY77" fmla="*/ 137377 h 1154323"/>
                <a:gd name="connsiteX78" fmla="*/ 80330 w 900505"/>
                <a:gd name="connsiteY78" fmla="*/ 145319 h 1154323"/>
                <a:gd name="connsiteX79" fmla="*/ 87518 w 900505"/>
                <a:gd name="connsiteY79" fmla="*/ 145720 h 1154323"/>
                <a:gd name="connsiteX80" fmla="*/ 107858 w 900505"/>
                <a:gd name="connsiteY80" fmla="*/ 133724 h 1154323"/>
                <a:gd name="connsiteX81" fmla="*/ 171610 w 900505"/>
                <a:gd name="connsiteY81" fmla="*/ 81450 h 1154323"/>
                <a:gd name="connsiteX82" fmla="*/ 219713 w 900505"/>
                <a:gd name="connsiteY82" fmla="*/ 56161 h 1154323"/>
                <a:gd name="connsiteX83" fmla="*/ 306868 w 900505"/>
                <a:gd name="connsiteY83" fmla="*/ 53898 h 1154323"/>
                <a:gd name="connsiteX84" fmla="*/ 426312 w 900505"/>
                <a:gd name="connsiteY84" fmla="*/ 101577 h 1154323"/>
                <a:gd name="connsiteX85" fmla="*/ 428999 w 900505"/>
                <a:gd name="connsiteY85" fmla="*/ 108035 h 1154323"/>
                <a:gd name="connsiteX86" fmla="*/ 423036 w 900505"/>
                <a:gd name="connsiteY86" fmla="*/ 113149 h 1154323"/>
                <a:gd name="connsiteX87" fmla="*/ 412124 w 900505"/>
                <a:gd name="connsiteY87" fmla="*/ 111805 h 1154323"/>
                <a:gd name="connsiteX88" fmla="*/ 345614 w 900505"/>
                <a:gd name="connsiteY88" fmla="*/ 87035 h 1154323"/>
                <a:gd name="connsiteX89" fmla="*/ 276418 w 900505"/>
                <a:gd name="connsiteY89" fmla="*/ 74520 h 1154323"/>
                <a:gd name="connsiteX90" fmla="*/ 118110 w 900505"/>
                <a:gd name="connsiteY90" fmla="*/ 162218 h 1154323"/>
                <a:gd name="connsiteX91" fmla="*/ 44388 w 900505"/>
                <a:gd name="connsiteY91" fmla="*/ 371245 h 1154323"/>
                <a:gd name="connsiteX92" fmla="*/ 48301 w 900505"/>
                <a:gd name="connsiteY92" fmla="*/ 442397 h 1154323"/>
                <a:gd name="connsiteX93" fmla="*/ 80660 w 900505"/>
                <a:gd name="connsiteY93" fmla="*/ 566107 h 1154323"/>
                <a:gd name="connsiteX94" fmla="*/ 92609 w 900505"/>
                <a:gd name="connsiteY94" fmla="*/ 633583 h 1154323"/>
                <a:gd name="connsiteX95" fmla="*/ 111487 w 900505"/>
                <a:gd name="connsiteY95" fmla="*/ 632687 h 1154323"/>
                <a:gd name="connsiteX96" fmla="*/ 165246 w 900505"/>
                <a:gd name="connsiteY96" fmla="*/ 683547 h 1154323"/>
                <a:gd name="connsiteX97" fmla="*/ 184620 w 900505"/>
                <a:gd name="connsiteY97" fmla="*/ 713974 h 1154323"/>
                <a:gd name="connsiteX98" fmla="*/ 197205 w 900505"/>
                <a:gd name="connsiteY98" fmla="*/ 723873 h 1154323"/>
                <a:gd name="connsiteX99" fmla="*/ 240806 w 900505"/>
                <a:gd name="connsiteY99" fmla="*/ 722270 h 1154323"/>
                <a:gd name="connsiteX100" fmla="*/ 309767 w 900505"/>
                <a:gd name="connsiteY100" fmla="*/ 706102 h 1154323"/>
                <a:gd name="connsiteX101" fmla="*/ 328409 w 900505"/>
                <a:gd name="connsiteY101" fmla="*/ 690123 h 1154323"/>
                <a:gd name="connsiteX102" fmla="*/ 364846 w 900505"/>
                <a:gd name="connsiteY102" fmla="*/ 618947 h 1154323"/>
                <a:gd name="connsiteX103" fmla="*/ 371257 w 900505"/>
                <a:gd name="connsiteY103" fmla="*/ 607988 h 1154323"/>
                <a:gd name="connsiteX104" fmla="*/ 373637 w 900505"/>
                <a:gd name="connsiteY104" fmla="*/ 608553 h 1154323"/>
                <a:gd name="connsiteX105" fmla="*/ 377479 w 900505"/>
                <a:gd name="connsiteY105" fmla="*/ 655124 h 1154323"/>
                <a:gd name="connsiteX106" fmla="*/ 380047 w 900505"/>
                <a:gd name="connsiteY106" fmla="*/ 655195 h 1154323"/>
                <a:gd name="connsiteX107" fmla="*/ 383276 w 900505"/>
                <a:gd name="connsiteY107" fmla="*/ 648784 h 1154323"/>
                <a:gd name="connsiteX108" fmla="*/ 392633 w 900505"/>
                <a:gd name="connsiteY108" fmla="*/ 601247 h 1154323"/>
                <a:gd name="connsiteX109" fmla="*/ 386812 w 900505"/>
                <a:gd name="connsiteY109" fmla="*/ 566366 h 1154323"/>
                <a:gd name="connsiteX110" fmla="*/ 373213 w 900505"/>
                <a:gd name="connsiteY110" fmla="*/ 561723 h 1154323"/>
                <a:gd name="connsiteX111" fmla="*/ 357988 w 900505"/>
                <a:gd name="connsiteY111" fmla="*/ 572235 h 1154323"/>
                <a:gd name="connsiteX112" fmla="*/ 335504 w 900505"/>
                <a:gd name="connsiteY112" fmla="*/ 570396 h 1154323"/>
                <a:gd name="connsiteX113" fmla="*/ 326218 w 900505"/>
                <a:gd name="connsiteY113" fmla="*/ 560828 h 1154323"/>
                <a:gd name="connsiteX114" fmla="*/ 323342 w 900505"/>
                <a:gd name="connsiteY114" fmla="*/ 553710 h 1154323"/>
                <a:gd name="connsiteX115" fmla="*/ 330012 w 900505"/>
                <a:gd name="connsiteY115" fmla="*/ 551471 h 1154323"/>
                <a:gd name="connsiteX116" fmla="*/ 340429 w 900505"/>
                <a:gd name="connsiteY116" fmla="*/ 543741 h 1154323"/>
                <a:gd name="connsiteX117" fmla="*/ 343988 w 900505"/>
                <a:gd name="connsiteY117" fmla="*/ 524179 h 1154323"/>
                <a:gd name="connsiteX118" fmla="*/ 341231 w 900505"/>
                <a:gd name="connsiteY118" fmla="*/ 448525 h 1154323"/>
                <a:gd name="connsiteX119" fmla="*/ 320255 w 900505"/>
                <a:gd name="connsiteY119" fmla="*/ 346616 h 1154323"/>
                <a:gd name="connsiteX120" fmla="*/ 273660 w 900505"/>
                <a:gd name="connsiteY120" fmla="*/ 271598 h 1154323"/>
                <a:gd name="connsiteX121" fmla="*/ 242574 w 900505"/>
                <a:gd name="connsiteY121" fmla="*/ 265070 h 1154323"/>
                <a:gd name="connsiteX122" fmla="*/ 228409 w 900505"/>
                <a:gd name="connsiteY122" fmla="*/ 271480 h 1154323"/>
                <a:gd name="connsiteX123" fmla="*/ 185468 w 900505"/>
                <a:gd name="connsiteY123" fmla="*/ 291584 h 1154323"/>
                <a:gd name="connsiteX124" fmla="*/ 175593 w 900505"/>
                <a:gd name="connsiteY124" fmla="*/ 293729 h 1154323"/>
                <a:gd name="connsiteX125" fmla="*/ 174179 w 900505"/>
                <a:gd name="connsiteY125" fmla="*/ 291278 h 1154323"/>
                <a:gd name="connsiteX126" fmla="*/ 186434 w 900505"/>
                <a:gd name="connsiteY126" fmla="*/ 274120 h 1154323"/>
                <a:gd name="connsiteX127" fmla="*/ 195532 w 900505"/>
                <a:gd name="connsiteY127" fmla="*/ 247653 h 1154323"/>
                <a:gd name="connsiteX128" fmla="*/ 203144 w 900505"/>
                <a:gd name="connsiteY128" fmla="*/ 235279 h 1154323"/>
                <a:gd name="connsiteX129" fmla="*/ 238072 w 900505"/>
                <a:gd name="connsiteY129" fmla="*/ 229317 h 1154323"/>
                <a:gd name="connsiteX130" fmla="*/ 288721 w 900505"/>
                <a:gd name="connsiteY130" fmla="*/ 245131 h 1154323"/>
                <a:gd name="connsiteX131" fmla="*/ 332251 w 900505"/>
                <a:gd name="connsiteY131" fmla="*/ 311782 h 1154323"/>
                <a:gd name="connsiteX132" fmla="*/ 333264 w 900505"/>
                <a:gd name="connsiteY132" fmla="*/ 319701 h 1154323"/>
                <a:gd name="connsiteX133" fmla="*/ 333288 w 900505"/>
                <a:gd name="connsiteY133" fmla="*/ 343387 h 1154323"/>
                <a:gd name="connsiteX134" fmla="*/ 335339 w 900505"/>
                <a:gd name="connsiteY134" fmla="*/ 361110 h 1154323"/>
                <a:gd name="connsiteX135" fmla="*/ 337955 w 900505"/>
                <a:gd name="connsiteY135" fmla="*/ 361747 h 1154323"/>
                <a:gd name="connsiteX136" fmla="*/ 348607 w 900505"/>
                <a:gd name="connsiteY136" fmla="*/ 348219 h 1154323"/>
                <a:gd name="connsiteX137" fmla="*/ 361429 w 900505"/>
                <a:gd name="connsiteY137" fmla="*/ 347841 h 1154323"/>
                <a:gd name="connsiteX138" fmla="*/ 369324 w 900505"/>
                <a:gd name="connsiteY138" fmla="*/ 359413 h 1154323"/>
                <a:gd name="connsiteX139" fmla="*/ 391761 w 900505"/>
                <a:gd name="connsiteY139" fmla="*/ 401978 h 1154323"/>
                <a:gd name="connsiteX140" fmla="*/ 401589 w 900505"/>
                <a:gd name="connsiteY140" fmla="*/ 413856 h 1154323"/>
                <a:gd name="connsiteX141" fmla="*/ 410969 w 900505"/>
                <a:gd name="connsiteY141" fmla="*/ 414822 h 1154323"/>
                <a:gd name="connsiteX142" fmla="*/ 413774 w 900505"/>
                <a:gd name="connsiteY142" fmla="*/ 407516 h 1154323"/>
                <a:gd name="connsiteX143" fmla="*/ 410309 w 900505"/>
                <a:gd name="connsiteY143" fmla="*/ 394766 h 1154323"/>
                <a:gd name="connsiteX144" fmla="*/ 336918 w 900505"/>
                <a:gd name="connsiteY144" fmla="*/ 269100 h 1154323"/>
                <a:gd name="connsiteX145" fmla="*/ 275687 w 900505"/>
                <a:gd name="connsiteY145" fmla="*/ 219465 h 1154323"/>
                <a:gd name="connsiteX146" fmla="*/ 220608 w 900505"/>
                <a:gd name="connsiteY146" fmla="*/ 210839 h 1154323"/>
                <a:gd name="connsiteX147" fmla="*/ 205831 w 900505"/>
                <a:gd name="connsiteY147" fmla="*/ 209354 h 1154323"/>
                <a:gd name="connsiteX148" fmla="*/ 205312 w 900505"/>
                <a:gd name="connsiteY148" fmla="*/ 207092 h 1154323"/>
                <a:gd name="connsiteX149" fmla="*/ 211134 w 900505"/>
                <a:gd name="connsiteY149" fmla="*/ 202025 h 1154323"/>
                <a:gd name="connsiteX150" fmla="*/ 242008 w 900505"/>
                <a:gd name="connsiteY150" fmla="*/ 193304 h 1154323"/>
                <a:gd name="connsiteX151" fmla="*/ 307669 w 900505"/>
                <a:gd name="connsiteY151" fmla="*/ 198089 h 1154323"/>
                <a:gd name="connsiteX152" fmla="*/ 348442 w 900505"/>
                <a:gd name="connsiteY152" fmla="*/ 210721 h 1154323"/>
                <a:gd name="connsiteX153" fmla="*/ 358836 w 900505"/>
                <a:gd name="connsiteY153" fmla="*/ 226536 h 1154323"/>
                <a:gd name="connsiteX154" fmla="*/ 332251 w 900505"/>
                <a:gd name="connsiteY154" fmla="*/ 220974 h 1154323"/>
                <a:gd name="connsiteX155" fmla="*/ 330531 w 900505"/>
                <a:gd name="connsiteY155" fmla="*/ 223142 h 1154323"/>
                <a:gd name="connsiteX156" fmla="*/ 339604 w 900505"/>
                <a:gd name="connsiteY156" fmla="*/ 239569 h 1154323"/>
                <a:gd name="connsiteX157" fmla="*/ 390559 w 900505"/>
                <a:gd name="connsiteY157" fmla="*/ 317863 h 1154323"/>
                <a:gd name="connsiteX158" fmla="*/ 438591 w 900505"/>
                <a:gd name="connsiteY158" fmla="*/ 432758 h 1154323"/>
                <a:gd name="connsiteX159" fmla="*/ 450847 w 900505"/>
                <a:gd name="connsiteY159" fmla="*/ 543906 h 1154323"/>
                <a:gd name="connsiteX160" fmla="*/ 448325 w 900505"/>
                <a:gd name="connsiteY160" fmla="*/ 567427 h 1154323"/>
                <a:gd name="connsiteX161" fmla="*/ 445096 w 900505"/>
                <a:gd name="connsiteY161" fmla="*/ 572022 h 1154323"/>
                <a:gd name="connsiteX162" fmla="*/ 440194 w 900505"/>
                <a:gd name="connsiteY162" fmla="*/ 568252 h 1154323"/>
                <a:gd name="connsiteX163" fmla="*/ 434844 w 900505"/>
                <a:gd name="connsiteY163" fmla="*/ 553757 h 1154323"/>
                <a:gd name="connsiteX164" fmla="*/ 428598 w 900505"/>
                <a:gd name="connsiteY164" fmla="*/ 482180 h 1154323"/>
                <a:gd name="connsiteX165" fmla="*/ 424167 w 900505"/>
                <a:gd name="connsiteY165" fmla="*/ 443976 h 1154323"/>
                <a:gd name="connsiteX166" fmla="*/ 409296 w 900505"/>
                <a:gd name="connsiteY166" fmla="*/ 429482 h 1154323"/>
                <a:gd name="connsiteX167" fmla="*/ 391997 w 900505"/>
                <a:gd name="connsiteY167" fmla="*/ 420926 h 1154323"/>
                <a:gd name="connsiteX168" fmla="*/ 375452 w 900505"/>
                <a:gd name="connsiteY168" fmla="*/ 396698 h 1154323"/>
                <a:gd name="connsiteX169" fmla="*/ 361806 w 900505"/>
                <a:gd name="connsiteY169" fmla="*/ 368794 h 1154323"/>
                <a:gd name="connsiteX170" fmla="*/ 355819 w 900505"/>
                <a:gd name="connsiteY170" fmla="*/ 364009 h 1154323"/>
                <a:gd name="connsiteX171" fmla="*/ 352779 w 900505"/>
                <a:gd name="connsiteY171" fmla="*/ 370750 h 1154323"/>
                <a:gd name="connsiteX172" fmla="*/ 355395 w 900505"/>
                <a:gd name="connsiteY172" fmla="*/ 405372 h 1154323"/>
                <a:gd name="connsiteX173" fmla="*/ 366496 w 900505"/>
                <a:gd name="connsiteY173" fmla="*/ 504782 h 1154323"/>
                <a:gd name="connsiteX174" fmla="*/ 369890 w 900505"/>
                <a:gd name="connsiteY174" fmla="*/ 522152 h 1154323"/>
                <a:gd name="connsiteX175" fmla="*/ 376536 w 900505"/>
                <a:gd name="connsiteY175" fmla="*/ 529081 h 1154323"/>
                <a:gd name="connsiteX176" fmla="*/ 382664 w 900505"/>
                <a:gd name="connsiteY176" fmla="*/ 522482 h 1154323"/>
                <a:gd name="connsiteX177" fmla="*/ 386034 w 900505"/>
                <a:gd name="connsiteY177" fmla="*/ 494789 h 1154323"/>
                <a:gd name="connsiteX178" fmla="*/ 384290 w 900505"/>
                <a:gd name="connsiteY178" fmla="*/ 461464 h 1154323"/>
                <a:gd name="connsiteX179" fmla="*/ 386482 w 900505"/>
                <a:gd name="connsiteY179" fmla="*/ 452178 h 1154323"/>
                <a:gd name="connsiteX180" fmla="*/ 389121 w 900505"/>
                <a:gd name="connsiteY180" fmla="*/ 451824 h 1154323"/>
                <a:gd name="connsiteX181" fmla="*/ 394518 w 900505"/>
                <a:gd name="connsiteY181" fmla="*/ 460733 h 1154323"/>
                <a:gd name="connsiteX182" fmla="*/ 400434 w 900505"/>
                <a:gd name="connsiteY182" fmla="*/ 491207 h 1154323"/>
                <a:gd name="connsiteX183" fmla="*/ 405572 w 900505"/>
                <a:gd name="connsiteY183" fmla="*/ 602426 h 1154323"/>
                <a:gd name="connsiteX184" fmla="*/ 400340 w 900505"/>
                <a:gd name="connsiteY184" fmla="*/ 683783 h 1154323"/>
                <a:gd name="connsiteX185" fmla="*/ 392374 w 900505"/>
                <a:gd name="connsiteY185" fmla="*/ 714516 h 1154323"/>
                <a:gd name="connsiteX186" fmla="*/ 393128 w 900505"/>
                <a:gd name="connsiteY186" fmla="*/ 722105 h 1154323"/>
                <a:gd name="connsiteX187" fmla="*/ 400104 w 900505"/>
                <a:gd name="connsiteY187" fmla="*/ 720809 h 1154323"/>
                <a:gd name="connsiteX188" fmla="*/ 412242 w 900505"/>
                <a:gd name="connsiteY188" fmla="*/ 715129 h 1154323"/>
                <a:gd name="connsiteX189" fmla="*/ 407811 w 900505"/>
                <a:gd name="connsiteY189" fmla="*/ 731367 h 1154323"/>
                <a:gd name="connsiteX190" fmla="*/ 410945 w 900505"/>
                <a:gd name="connsiteY190" fmla="*/ 739004 h 1154323"/>
                <a:gd name="connsiteX191" fmla="*/ 418794 w 900505"/>
                <a:gd name="connsiteY191" fmla="*/ 736529 h 1154323"/>
                <a:gd name="connsiteX192" fmla="*/ 424097 w 900505"/>
                <a:gd name="connsiteY192" fmla="*/ 724485 h 1154323"/>
                <a:gd name="connsiteX193" fmla="*/ 427537 w 900505"/>
                <a:gd name="connsiteY193" fmla="*/ 683925 h 1154323"/>
                <a:gd name="connsiteX194" fmla="*/ 433571 w 900505"/>
                <a:gd name="connsiteY194" fmla="*/ 620550 h 1154323"/>
                <a:gd name="connsiteX195" fmla="*/ 454712 w 900505"/>
                <a:gd name="connsiteY195" fmla="*/ 596180 h 1154323"/>
                <a:gd name="connsiteX196" fmla="*/ 463809 w 900505"/>
                <a:gd name="connsiteY196" fmla="*/ 593069 h 1154323"/>
                <a:gd name="connsiteX197" fmla="*/ 477761 w 900505"/>
                <a:gd name="connsiteY197" fmla="*/ 574851 h 1154323"/>
                <a:gd name="connsiteX198" fmla="*/ 476960 w 900505"/>
                <a:gd name="connsiteY198" fmla="*/ 539333 h 1154323"/>
                <a:gd name="connsiteX199" fmla="*/ 468923 w 900505"/>
                <a:gd name="connsiteY199" fmla="*/ 476076 h 1154323"/>
                <a:gd name="connsiteX200" fmla="*/ 447759 w 900505"/>
                <a:gd name="connsiteY200" fmla="*/ 378574 h 1154323"/>
                <a:gd name="connsiteX201" fmla="*/ 416720 w 900505"/>
                <a:gd name="connsiteY201" fmla="*/ 312183 h 1154323"/>
                <a:gd name="connsiteX202" fmla="*/ 388815 w 900505"/>
                <a:gd name="connsiteY202" fmla="*/ 251966 h 1154323"/>
                <a:gd name="connsiteX203" fmla="*/ 390418 w 900505"/>
                <a:gd name="connsiteY203" fmla="*/ 250952 h 1154323"/>
                <a:gd name="connsiteX204" fmla="*/ 422494 w 900505"/>
                <a:gd name="connsiteY204" fmla="*/ 294129 h 1154323"/>
                <a:gd name="connsiteX205" fmla="*/ 462984 w 900505"/>
                <a:gd name="connsiteY205" fmla="*/ 382887 h 1154323"/>
                <a:gd name="connsiteX206" fmla="*/ 497488 w 900505"/>
                <a:gd name="connsiteY206" fmla="*/ 537542 h 1154323"/>
                <a:gd name="connsiteX207" fmla="*/ 501825 w 900505"/>
                <a:gd name="connsiteY207" fmla="*/ 553828 h 1154323"/>
                <a:gd name="connsiteX208" fmla="*/ 508942 w 900505"/>
                <a:gd name="connsiteY208" fmla="*/ 557952 h 1154323"/>
                <a:gd name="connsiteX209" fmla="*/ 529824 w 900505"/>
                <a:gd name="connsiteY209" fmla="*/ 569666 h 1154323"/>
                <a:gd name="connsiteX210" fmla="*/ 536187 w 900505"/>
                <a:gd name="connsiteY210" fmla="*/ 600752 h 1154323"/>
                <a:gd name="connsiteX211" fmla="*/ 526901 w 900505"/>
                <a:gd name="connsiteY211" fmla="*/ 738674 h 1154323"/>
                <a:gd name="connsiteX212" fmla="*/ 514881 w 900505"/>
                <a:gd name="connsiteY212" fmla="*/ 763020 h 1154323"/>
                <a:gd name="connsiteX213" fmla="*/ 506774 w 900505"/>
                <a:gd name="connsiteY213" fmla="*/ 766460 h 1154323"/>
                <a:gd name="connsiteX214" fmla="*/ 501542 w 900505"/>
                <a:gd name="connsiteY214" fmla="*/ 759531 h 1154323"/>
                <a:gd name="connsiteX215" fmla="*/ 502791 w 900505"/>
                <a:gd name="connsiteY215" fmla="*/ 742067 h 1154323"/>
                <a:gd name="connsiteX216" fmla="*/ 505266 w 900505"/>
                <a:gd name="connsiteY216" fmla="*/ 723873 h 1154323"/>
                <a:gd name="connsiteX217" fmla="*/ 498714 w 900505"/>
                <a:gd name="connsiteY217" fmla="*/ 714092 h 1154323"/>
                <a:gd name="connsiteX218" fmla="*/ 485845 w 900505"/>
                <a:gd name="connsiteY218" fmla="*/ 719206 h 1154323"/>
                <a:gd name="connsiteX219" fmla="*/ 482970 w 900505"/>
                <a:gd name="connsiteY219" fmla="*/ 726583 h 1154323"/>
                <a:gd name="connsiteX220" fmla="*/ 468546 w 900505"/>
                <a:gd name="connsiteY220" fmla="*/ 740300 h 1154323"/>
                <a:gd name="connsiteX221" fmla="*/ 452237 w 900505"/>
                <a:gd name="connsiteY221" fmla="*/ 747653 h 1154323"/>
                <a:gd name="connsiteX222" fmla="*/ 420161 w 900505"/>
                <a:gd name="connsiteY222" fmla="*/ 787271 h 1154323"/>
                <a:gd name="connsiteX223" fmla="*/ 398855 w 900505"/>
                <a:gd name="connsiteY223" fmla="*/ 812796 h 1154323"/>
                <a:gd name="connsiteX224" fmla="*/ 391737 w 900505"/>
                <a:gd name="connsiteY224" fmla="*/ 815270 h 1154323"/>
                <a:gd name="connsiteX225" fmla="*/ 390488 w 900505"/>
                <a:gd name="connsiteY225" fmla="*/ 807728 h 1154323"/>
                <a:gd name="connsiteX226" fmla="*/ 398973 w 900505"/>
                <a:gd name="connsiteY226" fmla="*/ 786470 h 1154323"/>
                <a:gd name="connsiteX227" fmla="*/ 394848 w 900505"/>
                <a:gd name="connsiteY227" fmla="*/ 742869 h 1154323"/>
                <a:gd name="connsiteX228" fmla="*/ 377266 w 900505"/>
                <a:gd name="connsiteY228" fmla="*/ 732805 h 1154323"/>
                <a:gd name="connsiteX229" fmla="*/ 363243 w 900505"/>
                <a:gd name="connsiteY229" fmla="*/ 747512 h 1154323"/>
                <a:gd name="connsiteX230" fmla="*/ 364681 w 900505"/>
                <a:gd name="connsiteY230" fmla="*/ 760639 h 1154323"/>
                <a:gd name="connsiteX231" fmla="*/ 375829 w 900505"/>
                <a:gd name="connsiteY231" fmla="*/ 759885 h 1154323"/>
                <a:gd name="connsiteX232" fmla="*/ 377856 w 900505"/>
                <a:gd name="connsiteY232" fmla="*/ 759037 h 1154323"/>
                <a:gd name="connsiteX233" fmla="*/ 385987 w 900505"/>
                <a:gd name="connsiteY233" fmla="*/ 759814 h 1154323"/>
                <a:gd name="connsiteX234" fmla="*/ 388155 w 900505"/>
                <a:gd name="connsiteY234" fmla="*/ 767710 h 1154323"/>
                <a:gd name="connsiteX235" fmla="*/ 374203 w 900505"/>
                <a:gd name="connsiteY235" fmla="*/ 787743 h 1154323"/>
                <a:gd name="connsiteX236" fmla="*/ 361994 w 900505"/>
                <a:gd name="connsiteY236" fmla="*/ 782416 h 1154323"/>
                <a:gd name="connsiteX237" fmla="*/ 347995 w 900505"/>
                <a:gd name="connsiteY237" fmla="*/ 776760 h 1154323"/>
                <a:gd name="connsiteX238" fmla="*/ 341537 w 900505"/>
                <a:gd name="connsiteY238" fmla="*/ 781733 h 1154323"/>
                <a:gd name="connsiteX239" fmla="*/ 254806 w 900505"/>
                <a:gd name="connsiteY239" fmla="*/ 801789 h 1154323"/>
                <a:gd name="connsiteX240" fmla="*/ 186788 w 900505"/>
                <a:gd name="connsiteY240" fmla="*/ 775322 h 1154323"/>
                <a:gd name="connsiteX241" fmla="*/ 174603 w 900505"/>
                <a:gd name="connsiteY241" fmla="*/ 769713 h 1154323"/>
                <a:gd name="connsiteX242" fmla="*/ 175074 w 900505"/>
                <a:gd name="connsiteY242" fmla="*/ 772353 h 1154323"/>
                <a:gd name="connsiteX243" fmla="*/ 178775 w 900505"/>
                <a:gd name="connsiteY243" fmla="*/ 776996 h 1154323"/>
                <a:gd name="connsiteX244" fmla="*/ 234820 w 900505"/>
                <a:gd name="connsiteY244" fmla="*/ 816072 h 1154323"/>
                <a:gd name="connsiteX245" fmla="*/ 303828 w 900505"/>
                <a:gd name="connsiteY245" fmla="*/ 837448 h 1154323"/>
                <a:gd name="connsiteX246" fmla="*/ 321009 w 900505"/>
                <a:gd name="connsiteY246" fmla="*/ 830448 h 1154323"/>
                <a:gd name="connsiteX247" fmla="*/ 331190 w 900505"/>
                <a:gd name="connsiteY247" fmla="*/ 823708 h 1154323"/>
                <a:gd name="connsiteX248" fmla="*/ 374792 w 900505"/>
                <a:gd name="connsiteY248" fmla="*/ 829199 h 1154323"/>
                <a:gd name="connsiteX249" fmla="*/ 384667 w 900505"/>
                <a:gd name="connsiteY249" fmla="*/ 839876 h 1154323"/>
                <a:gd name="connsiteX250" fmla="*/ 384808 w 900505"/>
                <a:gd name="connsiteY250" fmla="*/ 845862 h 1154323"/>
                <a:gd name="connsiteX251" fmla="*/ 379458 w 900505"/>
                <a:gd name="connsiteY251" fmla="*/ 846663 h 1154323"/>
                <a:gd name="connsiteX252" fmla="*/ 368829 w 900505"/>
                <a:gd name="connsiteY252" fmla="*/ 843458 h 1154323"/>
                <a:gd name="connsiteX253" fmla="*/ 326288 w 900505"/>
                <a:gd name="connsiteY253" fmla="*/ 849279 h 1154323"/>
                <a:gd name="connsiteX254" fmla="*/ 310733 w 900505"/>
                <a:gd name="connsiteY254" fmla="*/ 855808 h 1154323"/>
                <a:gd name="connsiteX255" fmla="*/ 228551 w 900505"/>
                <a:gd name="connsiteY255" fmla="*/ 846640 h 1154323"/>
                <a:gd name="connsiteX256" fmla="*/ 212548 w 900505"/>
                <a:gd name="connsiteY256" fmla="*/ 828280 h 1154323"/>
                <a:gd name="connsiteX257" fmla="*/ 205265 w 900505"/>
                <a:gd name="connsiteY257" fmla="*/ 824603 h 1154323"/>
                <a:gd name="connsiteX258" fmla="*/ 197936 w 900505"/>
                <a:gd name="connsiteY258" fmla="*/ 824792 h 1154323"/>
                <a:gd name="connsiteX259" fmla="*/ 186010 w 900505"/>
                <a:gd name="connsiteY259" fmla="*/ 817415 h 1154323"/>
                <a:gd name="connsiteX260" fmla="*/ 101871 w 900505"/>
                <a:gd name="connsiteY260" fmla="*/ 720290 h 1154323"/>
                <a:gd name="connsiteX261" fmla="*/ 51530 w 900505"/>
                <a:gd name="connsiteY261" fmla="*/ 657410 h 1154323"/>
                <a:gd name="connsiteX262" fmla="*/ 40924 w 900505"/>
                <a:gd name="connsiteY262" fmla="*/ 650269 h 1154323"/>
                <a:gd name="connsiteX263" fmla="*/ 39203 w 900505"/>
                <a:gd name="connsiteY263" fmla="*/ 651565 h 1154323"/>
                <a:gd name="connsiteX264" fmla="*/ 40523 w 900505"/>
                <a:gd name="connsiteY264" fmla="*/ 660710 h 1154323"/>
                <a:gd name="connsiteX265" fmla="*/ 50658 w 900505"/>
                <a:gd name="connsiteY265" fmla="*/ 682110 h 1154323"/>
                <a:gd name="connsiteX266" fmla="*/ 142244 w 900505"/>
                <a:gd name="connsiteY266" fmla="*/ 796534 h 1154323"/>
                <a:gd name="connsiteX267" fmla="*/ 214999 w 900505"/>
                <a:gd name="connsiteY267" fmla="*/ 855077 h 1154323"/>
                <a:gd name="connsiteX268" fmla="*/ 258294 w 900505"/>
                <a:gd name="connsiteY268" fmla="*/ 871033 h 1154323"/>
                <a:gd name="connsiteX269" fmla="*/ 329423 w 900505"/>
                <a:gd name="connsiteY269" fmla="*/ 872235 h 1154323"/>
                <a:gd name="connsiteX270" fmla="*/ 396852 w 900505"/>
                <a:gd name="connsiteY270" fmla="*/ 842987 h 1154323"/>
                <a:gd name="connsiteX271" fmla="*/ 436258 w 900505"/>
                <a:gd name="connsiteY271" fmla="*/ 795638 h 1154323"/>
                <a:gd name="connsiteX272" fmla="*/ 459284 w 900505"/>
                <a:gd name="connsiteY272" fmla="*/ 770467 h 1154323"/>
                <a:gd name="connsiteX273" fmla="*/ 466449 w 900505"/>
                <a:gd name="connsiteY273" fmla="*/ 768534 h 1154323"/>
                <a:gd name="connsiteX274" fmla="*/ 468947 w 900505"/>
                <a:gd name="connsiteY274" fmla="*/ 774733 h 1154323"/>
                <a:gd name="connsiteX275" fmla="*/ 464045 w 900505"/>
                <a:gd name="connsiteY275" fmla="*/ 796039 h 1154323"/>
                <a:gd name="connsiteX276" fmla="*/ 389239 w 900505"/>
                <a:gd name="connsiteY276" fmla="*/ 884160 h 1154323"/>
                <a:gd name="connsiteX277" fmla="*/ 353321 w 900505"/>
                <a:gd name="connsiteY277" fmla="*/ 896227 h 1154323"/>
                <a:gd name="connsiteX278" fmla="*/ 276300 w 900505"/>
                <a:gd name="connsiteY278" fmla="*/ 893211 h 1154323"/>
                <a:gd name="connsiteX279" fmla="*/ 173448 w 900505"/>
                <a:gd name="connsiteY279" fmla="*/ 858447 h 1154323"/>
                <a:gd name="connsiteX280" fmla="*/ 87990 w 900505"/>
                <a:gd name="connsiteY280" fmla="*/ 770891 h 1154323"/>
                <a:gd name="connsiteX281" fmla="*/ 40382 w 900505"/>
                <a:gd name="connsiteY281" fmla="*/ 694860 h 1154323"/>
                <a:gd name="connsiteX282" fmla="*/ 21787 w 900505"/>
                <a:gd name="connsiteY282" fmla="*/ 674120 h 1154323"/>
                <a:gd name="connsiteX283" fmla="*/ 17026 w 900505"/>
                <a:gd name="connsiteY283" fmla="*/ 660521 h 1154323"/>
                <a:gd name="connsiteX284" fmla="*/ 599 w 900505"/>
                <a:gd name="connsiteY284" fmla="*/ 608954 h 1154323"/>
                <a:gd name="connsiteX285" fmla="*/ 33 w 900505"/>
                <a:gd name="connsiteY285" fmla="*/ 614917 h 1154323"/>
                <a:gd name="connsiteX286" fmla="*/ 13703 w 900505"/>
                <a:gd name="connsiteY286" fmla="*/ 678433 h 1154323"/>
                <a:gd name="connsiteX287" fmla="*/ 197276 w 900505"/>
                <a:gd name="connsiteY287" fmla="*/ 893918 h 1154323"/>
                <a:gd name="connsiteX288" fmla="*/ 360439 w 900505"/>
                <a:gd name="connsiteY288" fmla="*/ 916991 h 1154323"/>
                <a:gd name="connsiteX289" fmla="*/ 444954 w 900505"/>
                <a:gd name="connsiteY289" fmla="*/ 861794 h 1154323"/>
                <a:gd name="connsiteX290" fmla="*/ 499044 w 900505"/>
                <a:gd name="connsiteY290" fmla="*/ 824556 h 1154323"/>
                <a:gd name="connsiteX291" fmla="*/ 522588 w 900505"/>
                <a:gd name="connsiteY291" fmla="*/ 794083 h 1154323"/>
                <a:gd name="connsiteX292" fmla="*/ 514339 w 900505"/>
                <a:gd name="connsiteY292" fmla="*/ 799008 h 1154323"/>
                <a:gd name="connsiteX293" fmla="*/ 494188 w 900505"/>
                <a:gd name="connsiteY293" fmla="*/ 814210 h 1154323"/>
                <a:gd name="connsiteX294" fmla="*/ 483559 w 900505"/>
                <a:gd name="connsiteY294" fmla="*/ 809661 h 1154323"/>
                <a:gd name="connsiteX295" fmla="*/ 483371 w 900505"/>
                <a:gd name="connsiteY295" fmla="*/ 796369 h 1154323"/>
                <a:gd name="connsiteX296" fmla="*/ 500411 w 900505"/>
                <a:gd name="connsiteY296" fmla="*/ 783005 h 1154323"/>
                <a:gd name="connsiteX297" fmla="*/ 514292 w 900505"/>
                <a:gd name="connsiteY297" fmla="*/ 785244 h 1154323"/>
                <a:gd name="connsiteX298" fmla="*/ 536706 w 900505"/>
                <a:gd name="connsiteY298" fmla="*/ 768864 h 1154323"/>
                <a:gd name="connsiteX299" fmla="*/ 557823 w 900505"/>
                <a:gd name="connsiteY299" fmla="*/ 721045 h 1154323"/>
                <a:gd name="connsiteX300" fmla="*/ 576135 w 900505"/>
                <a:gd name="connsiteY300" fmla="*/ 673743 h 1154323"/>
                <a:gd name="connsiteX301" fmla="*/ 555961 w 900505"/>
                <a:gd name="connsiteY301" fmla="*/ 594247 h 1154323"/>
                <a:gd name="connsiteX302" fmla="*/ 529447 w 900505"/>
                <a:gd name="connsiteY302" fmla="*/ 523825 h 1154323"/>
                <a:gd name="connsiteX303" fmla="*/ 527137 w 900505"/>
                <a:gd name="connsiteY303" fmla="*/ 495143 h 1154323"/>
                <a:gd name="connsiteX304" fmla="*/ 531309 w 900505"/>
                <a:gd name="connsiteY304" fmla="*/ 489180 h 1154323"/>
                <a:gd name="connsiteX305" fmla="*/ 538073 w 900505"/>
                <a:gd name="connsiteY305" fmla="*/ 492220 h 1154323"/>
                <a:gd name="connsiteX306" fmla="*/ 541985 w 900505"/>
                <a:gd name="connsiteY306" fmla="*/ 499267 h 1154323"/>
                <a:gd name="connsiteX307" fmla="*/ 553604 w 900505"/>
                <a:gd name="connsiteY307" fmla="*/ 541242 h 1154323"/>
                <a:gd name="connsiteX308" fmla="*/ 571705 w 900505"/>
                <a:gd name="connsiteY308" fmla="*/ 602756 h 1154323"/>
                <a:gd name="connsiteX309" fmla="*/ 579341 w 900505"/>
                <a:gd name="connsiteY309" fmla="*/ 612583 h 1154323"/>
                <a:gd name="connsiteX310" fmla="*/ 586458 w 900505"/>
                <a:gd name="connsiteY310" fmla="*/ 614328 h 1154323"/>
                <a:gd name="connsiteX311" fmla="*/ 588886 w 900505"/>
                <a:gd name="connsiteY311" fmla="*/ 607116 h 1154323"/>
                <a:gd name="connsiteX312" fmla="*/ 587047 w 900505"/>
                <a:gd name="connsiteY312" fmla="*/ 596204 h 1154323"/>
                <a:gd name="connsiteX313" fmla="*/ 568169 w 900505"/>
                <a:gd name="connsiteY313" fmla="*/ 508671 h 1154323"/>
                <a:gd name="connsiteX314" fmla="*/ 544695 w 900505"/>
                <a:gd name="connsiteY314" fmla="*/ 438885 h 1154323"/>
                <a:gd name="connsiteX315" fmla="*/ 531709 w 900505"/>
                <a:gd name="connsiteY315" fmla="*/ 430448 h 1154323"/>
                <a:gd name="connsiteX316" fmla="*/ 527184 w 900505"/>
                <a:gd name="connsiteY316" fmla="*/ 446003 h 1154323"/>
                <a:gd name="connsiteX317" fmla="*/ 528928 w 900505"/>
                <a:gd name="connsiteY317" fmla="*/ 452414 h 1154323"/>
                <a:gd name="connsiteX318" fmla="*/ 529894 w 900505"/>
                <a:gd name="connsiteY318" fmla="*/ 456703 h 1154323"/>
                <a:gd name="connsiteX319" fmla="*/ 526076 w 900505"/>
                <a:gd name="connsiteY319" fmla="*/ 468935 h 1154323"/>
                <a:gd name="connsiteX320" fmla="*/ 514716 w 900505"/>
                <a:gd name="connsiteY320" fmla="*/ 463514 h 1154323"/>
                <a:gd name="connsiteX321" fmla="*/ 506091 w 900505"/>
                <a:gd name="connsiteY321" fmla="*/ 447229 h 1154323"/>
                <a:gd name="connsiteX322" fmla="*/ 486647 w 900505"/>
                <a:gd name="connsiteY322" fmla="*/ 389769 h 1154323"/>
                <a:gd name="connsiteX323" fmla="*/ 426406 w 900505"/>
                <a:gd name="connsiteY323" fmla="*/ 267922 h 1154323"/>
                <a:gd name="connsiteX324" fmla="*/ 397276 w 900505"/>
                <a:gd name="connsiteY324" fmla="*/ 242515 h 1154323"/>
                <a:gd name="connsiteX325" fmla="*/ 387212 w 900505"/>
                <a:gd name="connsiteY325" fmla="*/ 208836 h 1154323"/>
                <a:gd name="connsiteX326" fmla="*/ 410262 w 900505"/>
                <a:gd name="connsiteY326" fmla="*/ 205866 h 1154323"/>
                <a:gd name="connsiteX327" fmla="*/ 417874 w 900505"/>
                <a:gd name="connsiteY327" fmla="*/ 214964 h 1154323"/>
                <a:gd name="connsiteX328" fmla="*/ 485539 w 900505"/>
                <a:gd name="connsiteY328" fmla="*/ 333158 h 1154323"/>
                <a:gd name="connsiteX329" fmla="*/ 495956 w 900505"/>
                <a:gd name="connsiteY329" fmla="*/ 364575 h 1154323"/>
                <a:gd name="connsiteX330" fmla="*/ 525746 w 900505"/>
                <a:gd name="connsiteY330" fmla="*/ 409496 h 1154323"/>
                <a:gd name="connsiteX331" fmla="*/ 533548 w 900505"/>
                <a:gd name="connsiteY331" fmla="*/ 412866 h 1154323"/>
                <a:gd name="connsiteX332" fmla="*/ 530436 w 900505"/>
                <a:gd name="connsiteY332" fmla="*/ 401153 h 1154323"/>
                <a:gd name="connsiteX333" fmla="*/ 463927 w 900505"/>
                <a:gd name="connsiteY333" fmla="*/ 254323 h 1154323"/>
                <a:gd name="connsiteX334" fmla="*/ 437177 w 900505"/>
                <a:gd name="connsiteY334" fmla="*/ 214398 h 1154323"/>
                <a:gd name="connsiteX335" fmla="*/ 341513 w 900505"/>
                <a:gd name="connsiteY335" fmla="*/ 128798 h 1154323"/>
                <a:gd name="connsiteX336" fmla="*/ 296192 w 900505"/>
                <a:gd name="connsiteY336" fmla="*/ 113149 h 1154323"/>
                <a:gd name="connsiteX337" fmla="*/ 257799 w 900505"/>
                <a:gd name="connsiteY337" fmla="*/ 116755 h 1154323"/>
                <a:gd name="connsiteX338" fmla="*/ 217709 w 900505"/>
                <a:gd name="connsiteY338" fmla="*/ 131886 h 1154323"/>
                <a:gd name="connsiteX339" fmla="*/ 137837 w 900505"/>
                <a:gd name="connsiteY339" fmla="*/ 202802 h 1154323"/>
                <a:gd name="connsiteX340" fmla="*/ 127042 w 900505"/>
                <a:gd name="connsiteY340" fmla="*/ 216920 h 1154323"/>
                <a:gd name="connsiteX341" fmla="*/ 125463 w 900505"/>
                <a:gd name="connsiteY341" fmla="*/ 225027 h 1154323"/>
                <a:gd name="connsiteX342" fmla="*/ 124568 w 900505"/>
                <a:gd name="connsiteY342" fmla="*/ 236340 h 1154323"/>
                <a:gd name="connsiteX343" fmla="*/ 114740 w 900505"/>
                <a:gd name="connsiteY343" fmla="*/ 252838 h 1154323"/>
                <a:gd name="connsiteX344" fmla="*/ 111699 w 900505"/>
                <a:gd name="connsiteY344" fmla="*/ 266272 h 1154323"/>
                <a:gd name="connsiteX345" fmla="*/ 124143 w 900505"/>
                <a:gd name="connsiteY345" fmla="*/ 260238 h 1154323"/>
                <a:gd name="connsiteX346" fmla="*/ 150846 w 900505"/>
                <a:gd name="connsiteY346" fmla="*/ 222906 h 1154323"/>
                <a:gd name="connsiteX347" fmla="*/ 187542 w 900505"/>
                <a:gd name="connsiteY347" fmla="*/ 180365 h 1154323"/>
                <a:gd name="connsiteX348" fmla="*/ 282098 w 900505"/>
                <a:gd name="connsiteY348" fmla="*/ 141171 h 1154323"/>
                <a:gd name="connsiteX349" fmla="*/ 322565 w 900505"/>
                <a:gd name="connsiteY349" fmla="*/ 140606 h 1154323"/>
                <a:gd name="connsiteX350" fmla="*/ 365742 w 900505"/>
                <a:gd name="connsiteY350" fmla="*/ 171410 h 1154323"/>
                <a:gd name="connsiteX351" fmla="*/ 378445 w 900505"/>
                <a:gd name="connsiteY351" fmla="*/ 190382 h 1154323"/>
                <a:gd name="connsiteX352" fmla="*/ 371964 w 900505"/>
                <a:gd name="connsiteY352" fmla="*/ 199361 h 1154323"/>
                <a:gd name="connsiteX353" fmla="*/ 357163 w 900505"/>
                <a:gd name="connsiteY353" fmla="*/ 195119 h 1154323"/>
                <a:gd name="connsiteX354" fmla="*/ 325346 w 900505"/>
                <a:gd name="connsiteY354" fmla="*/ 177679 h 1154323"/>
                <a:gd name="connsiteX355" fmla="*/ 258695 w 900505"/>
                <a:gd name="connsiteY355" fmla="*/ 167049 h 1154323"/>
                <a:gd name="connsiteX356" fmla="*/ 168711 w 900505"/>
                <a:gd name="connsiteY356" fmla="*/ 244589 h 1154323"/>
                <a:gd name="connsiteX357" fmla="*/ 167415 w 900505"/>
                <a:gd name="connsiteY357" fmla="*/ 257339 h 1154323"/>
                <a:gd name="connsiteX358" fmla="*/ 162913 w 900505"/>
                <a:gd name="connsiteY358" fmla="*/ 268393 h 1154323"/>
                <a:gd name="connsiteX359" fmla="*/ 148372 w 900505"/>
                <a:gd name="connsiteY359" fmla="*/ 287389 h 1154323"/>
                <a:gd name="connsiteX360" fmla="*/ 137954 w 900505"/>
                <a:gd name="connsiteY360" fmla="*/ 331956 h 1154323"/>
                <a:gd name="connsiteX361" fmla="*/ 139180 w 900505"/>
                <a:gd name="connsiteY361" fmla="*/ 356185 h 1154323"/>
                <a:gd name="connsiteX362" fmla="*/ 150469 w 900505"/>
                <a:gd name="connsiteY362" fmla="*/ 359131 h 1154323"/>
                <a:gd name="connsiteX363" fmla="*/ 158247 w 900505"/>
                <a:gd name="connsiteY363" fmla="*/ 342091 h 1154323"/>
                <a:gd name="connsiteX364" fmla="*/ 162583 w 900505"/>
                <a:gd name="connsiteY364" fmla="*/ 317415 h 1154323"/>
                <a:gd name="connsiteX365" fmla="*/ 173472 w 900505"/>
                <a:gd name="connsiteY365" fmla="*/ 308695 h 1154323"/>
                <a:gd name="connsiteX366" fmla="*/ 180754 w 900505"/>
                <a:gd name="connsiteY366" fmla="*/ 320903 h 1154323"/>
                <a:gd name="connsiteX367" fmla="*/ 170267 w 900505"/>
                <a:gd name="connsiteY367" fmla="*/ 355171 h 1154323"/>
                <a:gd name="connsiteX368" fmla="*/ 174957 w 900505"/>
                <a:gd name="connsiteY368" fmla="*/ 384184 h 1154323"/>
                <a:gd name="connsiteX369" fmla="*/ 179552 w 900505"/>
                <a:gd name="connsiteY369" fmla="*/ 402237 h 1154323"/>
                <a:gd name="connsiteX370" fmla="*/ 180142 w 900505"/>
                <a:gd name="connsiteY370" fmla="*/ 415152 h 1154323"/>
                <a:gd name="connsiteX371" fmla="*/ 191596 w 900505"/>
                <a:gd name="connsiteY371" fmla="*/ 407705 h 1154323"/>
                <a:gd name="connsiteX372" fmla="*/ 194023 w 900505"/>
                <a:gd name="connsiteY372" fmla="*/ 402331 h 1154323"/>
                <a:gd name="connsiteX373" fmla="*/ 204464 w 900505"/>
                <a:gd name="connsiteY373" fmla="*/ 363844 h 1154323"/>
                <a:gd name="connsiteX374" fmla="*/ 216319 w 900505"/>
                <a:gd name="connsiteY374" fmla="*/ 321963 h 1154323"/>
                <a:gd name="connsiteX375" fmla="*/ 231190 w 900505"/>
                <a:gd name="connsiteY375" fmla="*/ 307045 h 1154323"/>
                <a:gd name="connsiteX376" fmla="*/ 235056 w 900505"/>
                <a:gd name="connsiteY376" fmla="*/ 298937 h 1154323"/>
                <a:gd name="connsiteX377" fmla="*/ 232322 w 900505"/>
                <a:gd name="connsiteY377" fmla="*/ 292173 h 1154323"/>
                <a:gd name="connsiteX378" fmla="*/ 239769 w 900505"/>
                <a:gd name="connsiteY378" fmla="*/ 281897 h 1154323"/>
                <a:gd name="connsiteX379" fmla="*/ 275357 w 900505"/>
                <a:gd name="connsiteY379" fmla="*/ 305442 h 1154323"/>
                <a:gd name="connsiteX380" fmla="*/ 310851 w 900505"/>
                <a:gd name="connsiteY380" fmla="*/ 378951 h 1154323"/>
                <a:gd name="connsiteX381" fmla="*/ 317639 w 900505"/>
                <a:gd name="connsiteY381" fmla="*/ 496321 h 1154323"/>
                <a:gd name="connsiteX382" fmla="*/ 305831 w 900505"/>
                <a:gd name="connsiteY382" fmla="*/ 575416 h 1154323"/>
                <a:gd name="connsiteX383" fmla="*/ 285751 w 900505"/>
                <a:gd name="connsiteY383" fmla="*/ 601719 h 1154323"/>
                <a:gd name="connsiteX384" fmla="*/ 196474 w 900505"/>
                <a:gd name="connsiteY384" fmla="*/ 581662 h 1154323"/>
                <a:gd name="connsiteX385" fmla="*/ 159920 w 900505"/>
                <a:gd name="connsiteY385" fmla="*/ 571669 h 1154323"/>
                <a:gd name="connsiteX386" fmla="*/ 149880 w 900505"/>
                <a:gd name="connsiteY386" fmla="*/ 571009 h 1154323"/>
                <a:gd name="connsiteX387" fmla="*/ 149550 w 900505"/>
                <a:gd name="connsiteY387" fmla="*/ 560804 h 1154323"/>
                <a:gd name="connsiteX388" fmla="*/ 150446 w 900505"/>
                <a:gd name="connsiteY388" fmla="*/ 539192 h 1154323"/>
                <a:gd name="connsiteX389" fmla="*/ 137177 w 900505"/>
                <a:gd name="connsiteY389" fmla="*/ 528681 h 1154323"/>
                <a:gd name="connsiteX390" fmla="*/ 125322 w 900505"/>
                <a:gd name="connsiteY390" fmla="*/ 540865 h 1154323"/>
                <a:gd name="connsiteX391" fmla="*/ 128079 w 900505"/>
                <a:gd name="connsiteY391" fmla="*/ 561110 h 1154323"/>
                <a:gd name="connsiteX392" fmla="*/ 178185 w 900505"/>
                <a:gd name="connsiteY392" fmla="*/ 635280 h 1154323"/>
                <a:gd name="connsiteX393" fmla="*/ 202649 w 900505"/>
                <a:gd name="connsiteY393" fmla="*/ 650387 h 1154323"/>
                <a:gd name="connsiteX394" fmla="*/ 212289 w 900505"/>
                <a:gd name="connsiteY394" fmla="*/ 651188 h 1154323"/>
                <a:gd name="connsiteX395" fmla="*/ 208777 w 900505"/>
                <a:gd name="connsiteY395" fmla="*/ 641643 h 1154323"/>
                <a:gd name="connsiteX396" fmla="*/ 183606 w 900505"/>
                <a:gd name="connsiteY396" fmla="*/ 619913 h 1154323"/>
                <a:gd name="connsiteX397" fmla="*/ 161570 w 900505"/>
                <a:gd name="connsiteY397" fmla="*/ 596274 h 1154323"/>
                <a:gd name="connsiteX398" fmla="*/ 160886 w 900505"/>
                <a:gd name="connsiteY398" fmla="*/ 585291 h 1154323"/>
                <a:gd name="connsiteX399" fmla="*/ 170997 w 900505"/>
                <a:gd name="connsiteY399" fmla="*/ 586965 h 1154323"/>
                <a:gd name="connsiteX400" fmla="*/ 191879 w 900505"/>
                <a:gd name="connsiteY400" fmla="*/ 602308 h 1154323"/>
                <a:gd name="connsiteX401" fmla="*/ 224167 w 900505"/>
                <a:gd name="connsiteY401" fmla="*/ 617863 h 1154323"/>
                <a:gd name="connsiteX402" fmla="*/ 236163 w 900505"/>
                <a:gd name="connsiteY402" fmla="*/ 636081 h 1154323"/>
                <a:gd name="connsiteX403" fmla="*/ 232605 w 900505"/>
                <a:gd name="connsiteY403" fmla="*/ 653357 h 1154323"/>
                <a:gd name="connsiteX404" fmla="*/ 246887 w 900505"/>
                <a:gd name="connsiteY404" fmla="*/ 664716 h 1154323"/>
                <a:gd name="connsiteX405" fmla="*/ 274014 w 900505"/>
                <a:gd name="connsiteY405" fmla="*/ 650128 h 1154323"/>
                <a:gd name="connsiteX406" fmla="*/ 307575 w 900505"/>
                <a:gd name="connsiteY406" fmla="*/ 618641 h 1154323"/>
                <a:gd name="connsiteX407" fmla="*/ 334113 w 900505"/>
                <a:gd name="connsiteY407" fmla="*/ 600116 h 1154323"/>
                <a:gd name="connsiteX408" fmla="*/ 334066 w 900505"/>
                <a:gd name="connsiteY408" fmla="*/ 608105 h 1154323"/>
                <a:gd name="connsiteX409" fmla="*/ 298761 w 900505"/>
                <a:gd name="connsiteY409" fmla="*/ 680366 h 1154323"/>
                <a:gd name="connsiteX410" fmla="*/ 286104 w 900505"/>
                <a:gd name="connsiteY410" fmla="*/ 686894 h 1154323"/>
                <a:gd name="connsiteX411" fmla="*/ 222706 w 900505"/>
                <a:gd name="connsiteY411" fmla="*/ 693823 h 1154323"/>
                <a:gd name="connsiteX412" fmla="*/ 187778 w 900505"/>
                <a:gd name="connsiteY412" fmla="*/ 682393 h 1154323"/>
                <a:gd name="connsiteX413" fmla="*/ 152472 w 900505"/>
                <a:gd name="connsiteY413" fmla="*/ 642468 h 1154323"/>
                <a:gd name="connsiteX414" fmla="*/ 94777 w 900505"/>
                <a:gd name="connsiteY414" fmla="*/ 543128 h 1154323"/>
                <a:gd name="connsiteX415" fmla="*/ 82357 w 900505"/>
                <a:gd name="connsiteY415" fmla="*/ 516307 h 1154323"/>
                <a:gd name="connsiteX416" fmla="*/ 65105 w 900505"/>
                <a:gd name="connsiteY416" fmla="*/ 416071 h 1154323"/>
                <a:gd name="connsiteX417" fmla="*/ 67792 w 900505"/>
                <a:gd name="connsiteY417" fmla="*/ 326324 h 1154323"/>
                <a:gd name="connsiteX418" fmla="*/ 99043 w 900505"/>
                <a:gd name="connsiteY418" fmla="*/ 220761 h 1154323"/>
                <a:gd name="connsiteX419" fmla="*/ 264304 w 900505"/>
                <a:gd name="connsiteY419" fmla="*/ 96957 h 1154323"/>
                <a:gd name="connsiteX420" fmla="*/ 372364 w 900505"/>
                <a:gd name="connsiteY420" fmla="*/ 120502 h 1154323"/>
                <a:gd name="connsiteX421" fmla="*/ 485586 w 900505"/>
                <a:gd name="connsiteY421" fmla="*/ 255407 h 1154323"/>
                <a:gd name="connsiteX422" fmla="*/ 576866 w 900505"/>
                <a:gd name="connsiteY422" fmla="*/ 473790 h 1154323"/>
                <a:gd name="connsiteX423" fmla="*/ 591502 w 900505"/>
                <a:gd name="connsiteY423" fmla="*/ 537047 h 1154323"/>
                <a:gd name="connsiteX424" fmla="*/ 603498 w 900505"/>
                <a:gd name="connsiteY424" fmla="*/ 571622 h 1154323"/>
                <a:gd name="connsiteX425" fmla="*/ 614528 w 900505"/>
                <a:gd name="connsiteY425" fmla="*/ 592338 h 1154323"/>
                <a:gd name="connsiteX426" fmla="*/ 628858 w 900505"/>
                <a:gd name="connsiteY426" fmla="*/ 707328 h 1154323"/>
                <a:gd name="connsiteX427" fmla="*/ 624851 w 900505"/>
                <a:gd name="connsiteY427" fmla="*/ 732852 h 1154323"/>
                <a:gd name="connsiteX428" fmla="*/ 617945 w 900505"/>
                <a:gd name="connsiteY428" fmla="*/ 739569 h 1154323"/>
                <a:gd name="connsiteX429" fmla="*/ 609178 w 900505"/>
                <a:gd name="connsiteY429" fmla="*/ 731226 h 1154323"/>
                <a:gd name="connsiteX430" fmla="*/ 609862 w 900505"/>
                <a:gd name="connsiteY430" fmla="*/ 718122 h 1154323"/>
                <a:gd name="connsiteX431" fmla="*/ 612925 w 900505"/>
                <a:gd name="connsiteY431" fmla="*/ 697005 h 1154323"/>
                <a:gd name="connsiteX432" fmla="*/ 606798 w 900505"/>
                <a:gd name="connsiteY432" fmla="*/ 687153 h 1154323"/>
                <a:gd name="connsiteX433" fmla="*/ 596640 w 900505"/>
                <a:gd name="connsiteY433" fmla="*/ 693163 h 1154323"/>
                <a:gd name="connsiteX434" fmla="*/ 591054 w 900505"/>
                <a:gd name="connsiteY434" fmla="*/ 714375 h 1154323"/>
                <a:gd name="connsiteX435" fmla="*/ 582522 w 900505"/>
                <a:gd name="connsiteY435" fmla="*/ 795473 h 1154323"/>
                <a:gd name="connsiteX436" fmla="*/ 579011 w 900505"/>
                <a:gd name="connsiteY436" fmla="*/ 836741 h 1154323"/>
                <a:gd name="connsiteX437" fmla="*/ 588414 w 900505"/>
                <a:gd name="connsiteY437" fmla="*/ 842586 h 1154323"/>
                <a:gd name="connsiteX438" fmla="*/ 601542 w 900505"/>
                <a:gd name="connsiteY438" fmla="*/ 850788 h 1154323"/>
                <a:gd name="connsiteX439" fmla="*/ 601448 w 900505"/>
                <a:gd name="connsiteY439" fmla="*/ 855242 h 1154323"/>
                <a:gd name="connsiteX440" fmla="*/ 570668 w 900505"/>
                <a:gd name="connsiteY440" fmla="*/ 968134 h 1154323"/>
                <a:gd name="connsiteX441" fmla="*/ 533877 w 900505"/>
                <a:gd name="connsiteY441" fmla="*/ 1019395 h 1154323"/>
                <a:gd name="connsiteX442" fmla="*/ 529517 w 900505"/>
                <a:gd name="connsiteY442" fmla="*/ 1033960 h 1154323"/>
                <a:gd name="connsiteX443" fmla="*/ 543140 w 900505"/>
                <a:gd name="connsiteY443" fmla="*/ 1044754 h 1154323"/>
                <a:gd name="connsiteX444" fmla="*/ 557281 w 900505"/>
                <a:gd name="connsiteY444" fmla="*/ 1043435 h 1154323"/>
                <a:gd name="connsiteX445" fmla="*/ 552143 w 900505"/>
                <a:gd name="connsiteY445" fmla="*/ 1049680 h 1154323"/>
                <a:gd name="connsiteX446" fmla="*/ 501683 w 900505"/>
                <a:gd name="connsiteY446" fmla="*/ 1094578 h 1154323"/>
                <a:gd name="connsiteX447" fmla="*/ 470125 w 900505"/>
                <a:gd name="connsiteY447" fmla="*/ 1115271 h 1154323"/>
                <a:gd name="connsiteX448" fmla="*/ 459590 w 900505"/>
                <a:gd name="connsiteY448" fmla="*/ 1118264 h 1154323"/>
                <a:gd name="connsiteX449" fmla="*/ 463408 w 900505"/>
                <a:gd name="connsiteY449" fmla="*/ 1110463 h 1154323"/>
                <a:gd name="connsiteX450" fmla="*/ 481155 w 900505"/>
                <a:gd name="connsiteY450" fmla="*/ 1093635 h 1154323"/>
                <a:gd name="connsiteX451" fmla="*/ 517474 w 900505"/>
                <a:gd name="connsiteY451" fmla="*/ 1058777 h 1154323"/>
                <a:gd name="connsiteX452" fmla="*/ 522353 w 900505"/>
                <a:gd name="connsiteY452" fmla="*/ 1045061 h 1154323"/>
                <a:gd name="connsiteX453" fmla="*/ 509060 w 900505"/>
                <a:gd name="connsiteY453" fmla="*/ 1049397 h 1154323"/>
                <a:gd name="connsiteX454" fmla="*/ 478775 w 900505"/>
                <a:gd name="connsiteY454" fmla="*/ 1074497 h 1154323"/>
                <a:gd name="connsiteX455" fmla="*/ 433430 w 900505"/>
                <a:gd name="connsiteY455" fmla="*/ 1103298 h 1154323"/>
                <a:gd name="connsiteX456" fmla="*/ 416743 w 900505"/>
                <a:gd name="connsiteY456" fmla="*/ 1098514 h 1154323"/>
                <a:gd name="connsiteX457" fmla="*/ 423554 w 900505"/>
                <a:gd name="connsiteY457" fmla="*/ 1082699 h 1154323"/>
                <a:gd name="connsiteX458" fmla="*/ 429376 w 900505"/>
                <a:gd name="connsiteY458" fmla="*/ 1079470 h 1154323"/>
                <a:gd name="connsiteX459" fmla="*/ 455018 w 900505"/>
                <a:gd name="connsiteY459" fmla="*/ 1070043 h 1154323"/>
                <a:gd name="connsiteX460" fmla="*/ 478916 w 900505"/>
                <a:gd name="connsiteY460" fmla="*/ 1057104 h 1154323"/>
                <a:gd name="connsiteX461" fmla="*/ 480990 w 900505"/>
                <a:gd name="connsiteY461" fmla="*/ 1040866 h 1154323"/>
                <a:gd name="connsiteX462" fmla="*/ 468947 w 900505"/>
                <a:gd name="connsiteY462" fmla="*/ 1040276 h 1154323"/>
                <a:gd name="connsiteX463" fmla="*/ 464822 w 900505"/>
                <a:gd name="connsiteY463" fmla="*/ 1041879 h 1154323"/>
                <a:gd name="connsiteX464" fmla="*/ 412195 w 900505"/>
                <a:gd name="connsiteY464" fmla="*/ 1073649 h 1154323"/>
                <a:gd name="connsiteX465" fmla="*/ 414316 w 900505"/>
                <a:gd name="connsiteY465" fmla="*/ 1109025 h 1154323"/>
                <a:gd name="connsiteX466" fmla="*/ 442928 w 900505"/>
                <a:gd name="connsiteY466" fmla="*/ 1118028 h 1154323"/>
                <a:gd name="connsiteX467" fmla="*/ 451271 w 900505"/>
                <a:gd name="connsiteY467" fmla="*/ 1121186 h 1154323"/>
                <a:gd name="connsiteX468" fmla="*/ 448914 w 900505"/>
                <a:gd name="connsiteY468" fmla="*/ 1129576 h 1154323"/>
                <a:gd name="connsiteX469" fmla="*/ 436517 w 900505"/>
                <a:gd name="connsiteY469" fmla="*/ 1146263 h 1154323"/>
                <a:gd name="connsiteX470" fmla="*/ 432157 w 900505"/>
                <a:gd name="connsiteY470" fmla="*/ 1154323 h 1154323"/>
                <a:gd name="connsiteX471" fmla="*/ 441820 w 900505"/>
                <a:gd name="connsiteY471" fmla="*/ 1152485 h 1154323"/>
                <a:gd name="connsiteX472" fmla="*/ 476065 w 900505"/>
                <a:gd name="connsiteY472" fmla="*/ 1136835 h 1154323"/>
                <a:gd name="connsiteX473" fmla="*/ 581415 w 900505"/>
                <a:gd name="connsiteY473" fmla="*/ 1061229 h 1154323"/>
                <a:gd name="connsiteX474" fmla="*/ 588721 w 900505"/>
                <a:gd name="connsiteY474" fmla="*/ 1031179 h 1154323"/>
                <a:gd name="connsiteX475" fmla="*/ 572152 w 900505"/>
                <a:gd name="connsiteY475" fmla="*/ 1020903 h 1154323"/>
                <a:gd name="connsiteX476" fmla="*/ 566048 w 900505"/>
                <a:gd name="connsiteY476" fmla="*/ 1020432 h 1154323"/>
                <a:gd name="connsiteX477" fmla="*/ 571634 w 900505"/>
                <a:gd name="connsiteY477" fmla="*/ 1010015 h 1154323"/>
                <a:gd name="connsiteX478" fmla="*/ 583206 w 900505"/>
                <a:gd name="connsiteY478" fmla="*/ 988544 h 1154323"/>
                <a:gd name="connsiteX479" fmla="*/ 627821 w 900505"/>
                <a:gd name="connsiteY479" fmla="*/ 836859 h 1154323"/>
                <a:gd name="connsiteX480" fmla="*/ 629329 w 900505"/>
                <a:gd name="connsiteY480" fmla="*/ 794271 h 1154323"/>
                <a:gd name="connsiteX481" fmla="*/ 615306 w 900505"/>
                <a:gd name="connsiteY481" fmla="*/ 780059 h 1154323"/>
                <a:gd name="connsiteX482" fmla="*/ 604323 w 900505"/>
                <a:gd name="connsiteY482" fmla="*/ 766296 h 1154323"/>
                <a:gd name="connsiteX483" fmla="*/ 617922 w 900505"/>
                <a:gd name="connsiteY483" fmla="*/ 756633 h 1154323"/>
                <a:gd name="connsiteX484" fmla="*/ 630319 w 900505"/>
                <a:gd name="connsiteY484" fmla="*/ 747700 h 1154323"/>
                <a:gd name="connsiteX485" fmla="*/ 632558 w 900505"/>
                <a:gd name="connsiteY485" fmla="*/ 739899 h 1154323"/>
                <a:gd name="connsiteX486" fmla="*/ 628127 w 900505"/>
                <a:gd name="connsiteY486" fmla="*/ 585951 h 1154323"/>
                <a:gd name="connsiteX487" fmla="*/ 611629 w 900505"/>
                <a:gd name="connsiteY487" fmla="*/ 559744 h 1154323"/>
                <a:gd name="connsiteX488" fmla="*/ 606114 w 900505"/>
                <a:gd name="connsiteY488" fmla="*/ 552956 h 1154323"/>
                <a:gd name="connsiteX489" fmla="*/ 606303 w 900505"/>
                <a:gd name="connsiteY489" fmla="*/ 545485 h 1154323"/>
                <a:gd name="connsiteX490" fmla="*/ 613350 w 900505"/>
                <a:gd name="connsiteY490" fmla="*/ 543693 h 1154323"/>
                <a:gd name="connsiteX491" fmla="*/ 629541 w 900505"/>
                <a:gd name="connsiteY491" fmla="*/ 552249 h 1154323"/>
                <a:gd name="connsiteX492" fmla="*/ 659096 w 900505"/>
                <a:gd name="connsiteY492" fmla="*/ 613785 h 1154323"/>
                <a:gd name="connsiteX493" fmla="*/ 662466 w 900505"/>
                <a:gd name="connsiteY493" fmla="*/ 677538 h 1154323"/>
                <a:gd name="connsiteX494" fmla="*/ 668806 w 900505"/>
                <a:gd name="connsiteY494" fmla="*/ 695897 h 1154323"/>
                <a:gd name="connsiteX495" fmla="*/ 680778 w 900505"/>
                <a:gd name="connsiteY495" fmla="*/ 693493 h 1154323"/>
                <a:gd name="connsiteX496" fmla="*/ 682876 w 900505"/>
                <a:gd name="connsiteY496" fmla="*/ 679659 h 1154323"/>
                <a:gd name="connsiteX497" fmla="*/ 676654 w 900505"/>
                <a:gd name="connsiteY497" fmla="*/ 614799 h 1154323"/>
                <a:gd name="connsiteX498" fmla="*/ 635009 w 900505"/>
                <a:gd name="connsiteY498" fmla="*/ 540983 h 1154323"/>
                <a:gd name="connsiteX499" fmla="*/ 623460 w 900505"/>
                <a:gd name="connsiteY499" fmla="*/ 529435 h 1154323"/>
                <a:gd name="connsiteX500" fmla="*/ 604040 w 900505"/>
                <a:gd name="connsiteY500" fmla="*/ 492574 h 1154323"/>
                <a:gd name="connsiteX501" fmla="*/ 594330 w 900505"/>
                <a:gd name="connsiteY501" fmla="*/ 451000 h 1154323"/>
                <a:gd name="connsiteX502" fmla="*/ 569112 w 900505"/>
                <a:gd name="connsiteY502" fmla="*/ 396581 h 1154323"/>
                <a:gd name="connsiteX503" fmla="*/ 535268 w 900505"/>
                <a:gd name="connsiteY503" fmla="*/ 309001 h 1154323"/>
                <a:gd name="connsiteX504" fmla="*/ 536399 w 900505"/>
                <a:gd name="connsiteY504" fmla="*/ 270561 h 1154323"/>
                <a:gd name="connsiteX505" fmla="*/ 549645 w 900505"/>
                <a:gd name="connsiteY505" fmla="*/ 257104 h 1154323"/>
                <a:gd name="connsiteX506" fmla="*/ 563338 w 900505"/>
                <a:gd name="connsiteY506" fmla="*/ 268322 h 1154323"/>
                <a:gd name="connsiteX507" fmla="*/ 596899 w 900505"/>
                <a:gd name="connsiteY507" fmla="*/ 347700 h 1154323"/>
                <a:gd name="connsiteX508" fmla="*/ 598431 w 900505"/>
                <a:gd name="connsiteY508" fmla="*/ 357151 h 1154323"/>
                <a:gd name="connsiteX509" fmla="*/ 595673 w 900505"/>
                <a:gd name="connsiteY509" fmla="*/ 358447 h 1154323"/>
                <a:gd name="connsiteX510" fmla="*/ 542268 w 900505"/>
                <a:gd name="connsiteY510" fmla="*/ 283736 h 1154323"/>
                <a:gd name="connsiteX511" fmla="*/ 543941 w 900505"/>
                <a:gd name="connsiteY511" fmla="*/ 291655 h 1154323"/>
                <a:gd name="connsiteX512" fmla="*/ 596993 w 900505"/>
                <a:gd name="connsiteY512" fmla="*/ 409095 h 1154323"/>
                <a:gd name="connsiteX513" fmla="*/ 618440 w 900505"/>
                <a:gd name="connsiteY513" fmla="*/ 476524 h 1154323"/>
                <a:gd name="connsiteX514" fmla="*/ 647194 w 900505"/>
                <a:gd name="connsiteY514" fmla="*/ 516779 h 1154323"/>
                <a:gd name="connsiteX515" fmla="*/ 656055 w 900505"/>
                <a:gd name="connsiteY515" fmla="*/ 517674 h 1154323"/>
                <a:gd name="connsiteX516" fmla="*/ 657611 w 900505"/>
                <a:gd name="connsiteY516" fmla="*/ 509708 h 1154323"/>
                <a:gd name="connsiteX517" fmla="*/ 643588 w 900505"/>
                <a:gd name="connsiteY517" fmla="*/ 489534 h 1154323"/>
                <a:gd name="connsiteX518" fmla="*/ 634679 w 900505"/>
                <a:gd name="connsiteY518" fmla="*/ 466107 h 1154323"/>
                <a:gd name="connsiteX519" fmla="*/ 635103 w 900505"/>
                <a:gd name="connsiteY519" fmla="*/ 454323 h 1154323"/>
                <a:gd name="connsiteX520" fmla="*/ 625346 w 900505"/>
                <a:gd name="connsiteY520" fmla="*/ 402661 h 1154323"/>
                <a:gd name="connsiteX521" fmla="*/ 591101 w 900505"/>
                <a:gd name="connsiteY521" fmla="*/ 275487 h 1154323"/>
                <a:gd name="connsiteX522" fmla="*/ 580118 w 900505"/>
                <a:gd name="connsiteY522" fmla="*/ 251518 h 1154323"/>
                <a:gd name="connsiteX523" fmla="*/ 525864 w 900505"/>
                <a:gd name="connsiteY523" fmla="*/ 183759 h 1154323"/>
                <a:gd name="connsiteX524" fmla="*/ 495720 w 900505"/>
                <a:gd name="connsiteY524" fmla="*/ 140936 h 1154323"/>
                <a:gd name="connsiteX525" fmla="*/ 488414 w 900505"/>
                <a:gd name="connsiteY525" fmla="*/ 135256 h 1154323"/>
                <a:gd name="connsiteX526" fmla="*/ 469536 w 900505"/>
                <a:gd name="connsiteY526" fmla="*/ 131933 h 1154323"/>
                <a:gd name="connsiteX527" fmla="*/ 460698 w 900505"/>
                <a:gd name="connsiteY527" fmla="*/ 122953 h 1154323"/>
                <a:gd name="connsiteX528" fmla="*/ 456833 w 900505"/>
                <a:gd name="connsiteY528" fmla="*/ 110344 h 1154323"/>
                <a:gd name="connsiteX529" fmla="*/ 429942 w 900505"/>
                <a:gd name="connsiteY529" fmla="*/ 88355 h 1154323"/>
                <a:gd name="connsiteX530" fmla="*/ 401942 w 900505"/>
                <a:gd name="connsiteY530" fmla="*/ 67709 h 1154323"/>
                <a:gd name="connsiteX531" fmla="*/ 395178 w 900505"/>
                <a:gd name="connsiteY531" fmla="*/ 55430 h 1154323"/>
                <a:gd name="connsiteX532" fmla="*/ 409767 w 900505"/>
                <a:gd name="connsiteY532" fmla="*/ 54582 h 1154323"/>
                <a:gd name="connsiteX533" fmla="*/ 457941 w 900505"/>
                <a:gd name="connsiteY533" fmla="*/ 81261 h 1154323"/>
                <a:gd name="connsiteX534" fmla="*/ 572223 w 900505"/>
                <a:gd name="connsiteY534" fmla="*/ 214681 h 1154323"/>
                <a:gd name="connsiteX535" fmla="*/ 616649 w 900505"/>
                <a:gd name="connsiteY535" fmla="*/ 300422 h 1154323"/>
                <a:gd name="connsiteX536" fmla="*/ 630366 w 900505"/>
                <a:gd name="connsiteY536" fmla="*/ 326347 h 1154323"/>
                <a:gd name="connsiteX537" fmla="*/ 641349 w 900505"/>
                <a:gd name="connsiteY537" fmla="*/ 349232 h 1154323"/>
                <a:gd name="connsiteX538" fmla="*/ 644601 w 900505"/>
                <a:gd name="connsiteY538" fmla="*/ 380153 h 1154323"/>
                <a:gd name="connsiteX539" fmla="*/ 650375 w 900505"/>
                <a:gd name="connsiteY539" fmla="*/ 418829 h 1154323"/>
                <a:gd name="connsiteX540" fmla="*/ 661594 w 900505"/>
                <a:gd name="connsiteY540" fmla="*/ 429906 h 1154323"/>
                <a:gd name="connsiteX541" fmla="*/ 666920 w 900505"/>
                <a:gd name="connsiteY541" fmla="*/ 439852 h 1154323"/>
                <a:gd name="connsiteX542" fmla="*/ 665294 w 900505"/>
                <a:gd name="connsiteY542" fmla="*/ 449915 h 1154323"/>
                <a:gd name="connsiteX543" fmla="*/ 677243 w 900505"/>
                <a:gd name="connsiteY543" fmla="*/ 529623 h 1154323"/>
                <a:gd name="connsiteX544" fmla="*/ 699609 w 900505"/>
                <a:gd name="connsiteY544" fmla="*/ 617769 h 1154323"/>
                <a:gd name="connsiteX545" fmla="*/ 704724 w 900505"/>
                <a:gd name="connsiteY545" fmla="*/ 627526 h 1154323"/>
                <a:gd name="connsiteX546" fmla="*/ 708353 w 900505"/>
                <a:gd name="connsiteY546" fmla="*/ 620644 h 1154323"/>
                <a:gd name="connsiteX547" fmla="*/ 705973 w 900505"/>
                <a:gd name="connsiteY547" fmla="*/ 559437 h 1154323"/>
                <a:gd name="connsiteX548" fmla="*/ 694731 w 900505"/>
                <a:gd name="connsiteY548" fmla="*/ 511216 h 1154323"/>
                <a:gd name="connsiteX549" fmla="*/ 697135 w 900505"/>
                <a:gd name="connsiteY549" fmla="*/ 497665 h 1154323"/>
                <a:gd name="connsiteX550" fmla="*/ 706586 w 900505"/>
                <a:gd name="connsiteY550" fmla="*/ 506738 h 1154323"/>
                <a:gd name="connsiteX551" fmla="*/ 720939 w 900505"/>
                <a:gd name="connsiteY551" fmla="*/ 549373 h 1154323"/>
                <a:gd name="connsiteX552" fmla="*/ 740029 w 900505"/>
                <a:gd name="connsiteY552" fmla="*/ 667592 h 1154323"/>
                <a:gd name="connsiteX553" fmla="*/ 747288 w 900505"/>
                <a:gd name="connsiteY553" fmla="*/ 733064 h 1154323"/>
                <a:gd name="connsiteX554" fmla="*/ 757587 w 900505"/>
                <a:gd name="connsiteY554" fmla="*/ 756208 h 1154323"/>
                <a:gd name="connsiteX555" fmla="*/ 767510 w 900505"/>
                <a:gd name="connsiteY555" fmla="*/ 780578 h 1154323"/>
                <a:gd name="connsiteX556" fmla="*/ 764728 w 900505"/>
                <a:gd name="connsiteY556" fmla="*/ 840559 h 1154323"/>
                <a:gd name="connsiteX557" fmla="*/ 735622 w 900505"/>
                <a:gd name="connsiteY557" fmla="*/ 960262 h 1154323"/>
                <a:gd name="connsiteX558" fmla="*/ 725888 w 900505"/>
                <a:gd name="connsiteY558" fmla="*/ 986117 h 1154323"/>
                <a:gd name="connsiteX559" fmla="*/ 752732 w 900505"/>
                <a:gd name="connsiteY559" fmla="*/ 961087 h 1154323"/>
                <a:gd name="connsiteX560" fmla="*/ 771021 w 900505"/>
                <a:gd name="connsiteY560" fmla="*/ 927738 h 1154323"/>
                <a:gd name="connsiteX561" fmla="*/ 780943 w 900505"/>
                <a:gd name="connsiteY561" fmla="*/ 858942 h 1154323"/>
                <a:gd name="connsiteX562" fmla="*/ 784761 w 900505"/>
                <a:gd name="connsiteY562" fmla="*/ 798914 h 1154323"/>
                <a:gd name="connsiteX563" fmla="*/ 786883 w 900505"/>
                <a:gd name="connsiteY563" fmla="*/ 701577 h 1154323"/>
                <a:gd name="connsiteX564" fmla="*/ 785351 w 900505"/>
                <a:gd name="connsiteY564" fmla="*/ 690547 h 1154323"/>
                <a:gd name="connsiteX565" fmla="*/ 769701 w 900505"/>
                <a:gd name="connsiteY565" fmla="*/ 733583 h 1154323"/>
                <a:gd name="connsiteX566" fmla="*/ 759378 w 900505"/>
                <a:gd name="connsiteY566" fmla="*/ 596298 h 1154323"/>
                <a:gd name="connsiteX567" fmla="*/ 788202 w 900505"/>
                <a:gd name="connsiteY567" fmla="*/ 640418 h 1154323"/>
                <a:gd name="connsiteX568" fmla="*/ 791738 w 900505"/>
                <a:gd name="connsiteY568" fmla="*/ 639098 h 1154323"/>
                <a:gd name="connsiteX569" fmla="*/ 782310 w 900505"/>
                <a:gd name="connsiteY569" fmla="*/ 545650 h 1154323"/>
                <a:gd name="connsiteX570" fmla="*/ 784761 w 900505"/>
                <a:gd name="connsiteY570" fmla="*/ 545013 h 1154323"/>
                <a:gd name="connsiteX571" fmla="*/ 788438 w 900505"/>
                <a:gd name="connsiteY571" fmla="*/ 552508 h 1154323"/>
                <a:gd name="connsiteX572" fmla="*/ 799492 w 900505"/>
                <a:gd name="connsiteY572" fmla="*/ 578362 h 1154323"/>
                <a:gd name="connsiteX573" fmla="*/ 815589 w 900505"/>
                <a:gd name="connsiteY573" fmla="*/ 602190 h 1154323"/>
                <a:gd name="connsiteX574" fmla="*/ 832723 w 900505"/>
                <a:gd name="connsiteY574" fmla="*/ 608270 h 1154323"/>
                <a:gd name="connsiteX575" fmla="*/ 843494 w 900505"/>
                <a:gd name="connsiteY575" fmla="*/ 612748 h 1154323"/>
                <a:gd name="connsiteX576" fmla="*/ 832487 w 900505"/>
                <a:gd name="connsiteY576" fmla="*/ 644896 h 1154323"/>
                <a:gd name="connsiteX577" fmla="*/ 820915 w 900505"/>
                <a:gd name="connsiteY577" fmla="*/ 654888 h 1154323"/>
                <a:gd name="connsiteX578" fmla="*/ 812525 w 900505"/>
                <a:gd name="connsiteY578" fmla="*/ 687790 h 1154323"/>
                <a:gd name="connsiteX579" fmla="*/ 809697 w 900505"/>
                <a:gd name="connsiteY579" fmla="*/ 796628 h 1154323"/>
                <a:gd name="connsiteX580" fmla="*/ 828009 w 900505"/>
                <a:gd name="connsiteY580" fmla="*/ 841549 h 1154323"/>
                <a:gd name="connsiteX581" fmla="*/ 814787 w 900505"/>
                <a:gd name="connsiteY581" fmla="*/ 840630 h 1154323"/>
                <a:gd name="connsiteX582" fmla="*/ 800953 w 900505"/>
                <a:gd name="connsiteY582" fmla="*/ 841690 h 1154323"/>
                <a:gd name="connsiteX583" fmla="*/ 793835 w 900505"/>
                <a:gd name="connsiteY583" fmla="*/ 848172 h 1154323"/>
                <a:gd name="connsiteX584" fmla="*/ 797724 w 900505"/>
                <a:gd name="connsiteY584" fmla="*/ 857811 h 1154323"/>
                <a:gd name="connsiteX585" fmla="*/ 804889 w 900505"/>
                <a:gd name="connsiteY585" fmla="*/ 861252 h 1154323"/>
                <a:gd name="connsiteX586" fmla="*/ 815777 w 900505"/>
                <a:gd name="connsiteY586" fmla="*/ 901436 h 1154323"/>
                <a:gd name="connsiteX587" fmla="*/ 795862 w 900505"/>
                <a:gd name="connsiteY587" fmla="*/ 877043 h 1154323"/>
                <a:gd name="connsiteX588" fmla="*/ 797300 w 900505"/>
                <a:gd name="connsiteY588" fmla="*/ 887483 h 1154323"/>
                <a:gd name="connsiteX589" fmla="*/ 794660 w 900505"/>
                <a:gd name="connsiteY589" fmla="*/ 926913 h 1154323"/>
                <a:gd name="connsiteX590" fmla="*/ 767392 w 900505"/>
                <a:gd name="connsiteY590" fmla="*/ 971764 h 1154323"/>
                <a:gd name="connsiteX591" fmla="*/ 751554 w 900505"/>
                <a:gd name="connsiteY591" fmla="*/ 1000092 h 1154323"/>
                <a:gd name="connsiteX592" fmla="*/ 757776 w 900505"/>
                <a:gd name="connsiteY592" fmla="*/ 1016567 h 1154323"/>
                <a:gd name="connsiteX593" fmla="*/ 767910 w 900505"/>
                <a:gd name="connsiteY593" fmla="*/ 1023708 h 1154323"/>
                <a:gd name="connsiteX594" fmla="*/ 759261 w 900505"/>
                <a:gd name="connsiteY594" fmla="*/ 1029624 h 1154323"/>
                <a:gd name="connsiteX595" fmla="*/ 739228 w 900505"/>
                <a:gd name="connsiteY595" fmla="*/ 1059343 h 1154323"/>
                <a:gd name="connsiteX596" fmla="*/ 717757 w 900505"/>
                <a:gd name="connsiteY596" fmla="*/ 1077514 h 1154323"/>
                <a:gd name="connsiteX597" fmla="*/ 700694 w 900505"/>
                <a:gd name="connsiteY597" fmla="*/ 1070585 h 1154323"/>
                <a:gd name="connsiteX598" fmla="*/ 708306 w 900505"/>
                <a:gd name="connsiteY598" fmla="*/ 1055171 h 1154323"/>
                <a:gd name="connsiteX599" fmla="*/ 731992 w 900505"/>
                <a:gd name="connsiteY599" fmla="*/ 1034974 h 1154323"/>
                <a:gd name="connsiteX600" fmla="*/ 733713 w 900505"/>
                <a:gd name="connsiteY600" fmla="*/ 1013597 h 1154323"/>
                <a:gd name="connsiteX601" fmla="*/ 718558 w 900505"/>
                <a:gd name="connsiteY601" fmla="*/ 997241 h 1154323"/>
                <a:gd name="connsiteX602" fmla="*/ 712148 w 900505"/>
                <a:gd name="connsiteY602" fmla="*/ 956915 h 1154323"/>
                <a:gd name="connsiteX603" fmla="*/ 738898 w 900505"/>
                <a:gd name="connsiteY603" fmla="*/ 883430 h 1154323"/>
                <a:gd name="connsiteX604" fmla="*/ 751200 w 900505"/>
                <a:gd name="connsiteY604" fmla="*/ 788049 h 1154323"/>
                <a:gd name="connsiteX605" fmla="*/ 748490 w 900505"/>
                <a:gd name="connsiteY605" fmla="*/ 771339 h 1154323"/>
                <a:gd name="connsiteX606" fmla="*/ 740053 w 900505"/>
                <a:gd name="connsiteY606" fmla="*/ 770349 h 1154323"/>
                <a:gd name="connsiteX607" fmla="*/ 735150 w 900505"/>
                <a:gd name="connsiteY607" fmla="*/ 781827 h 1154323"/>
                <a:gd name="connsiteX608" fmla="*/ 730649 w 900505"/>
                <a:gd name="connsiteY608" fmla="*/ 817014 h 1154323"/>
                <a:gd name="connsiteX609" fmla="*/ 714552 w 900505"/>
                <a:gd name="connsiteY609" fmla="*/ 904099 h 1154323"/>
                <a:gd name="connsiteX610" fmla="*/ 671492 w 900505"/>
                <a:gd name="connsiteY610" fmla="*/ 1006432 h 1154323"/>
                <a:gd name="connsiteX611" fmla="*/ 661452 w 900505"/>
                <a:gd name="connsiteY611" fmla="*/ 1032216 h 1154323"/>
                <a:gd name="connsiteX612" fmla="*/ 663526 w 900505"/>
                <a:gd name="connsiteY612" fmla="*/ 1033489 h 1154323"/>
                <a:gd name="connsiteX613" fmla="*/ 672341 w 900505"/>
                <a:gd name="connsiteY613" fmla="*/ 1023944 h 1154323"/>
                <a:gd name="connsiteX614" fmla="*/ 696734 w 900505"/>
                <a:gd name="connsiteY614" fmla="*/ 1001507 h 1154323"/>
                <a:gd name="connsiteX615" fmla="*/ 706656 w 900505"/>
                <a:gd name="connsiteY615" fmla="*/ 1000964 h 1154323"/>
                <a:gd name="connsiteX616" fmla="*/ 708518 w 900505"/>
                <a:gd name="connsiteY616" fmla="*/ 1010816 h 1154323"/>
                <a:gd name="connsiteX617" fmla="*/ 703922 w 900505"/>
                <a:gd name="connsiteY617" fmla="*/ 1022388 h 1154323"/>
                <a:gd name="connsiteX618" fmla="*/ 686953 w 900505"/>
                <a:gd name="connsiteY618" fmla="*/ 1044849 h 1154323"/>
                <a:gd name="connsiteX619" fmla="*/ 663762 w 900505"/>
                <a:gd name="connsiteY619" fmla="*/ 1079188 h 1154323"/>
                <a:gd name="connsiteX620" fmla="*/ 662914 w 900505"/>
                <a:gd name="connsiteY620" fmla="*/ 1087601 h 1154323"/>
                <a:gd name="connsiteX621" fmla="*/ 671162 w 900505"/>
                <a:gd name="connsiteY621" fmla="*/ 1088120 h 1154323"/>
                <a:gd name="connsiteX622" fmla="*/ 686835 w 900505"/>
                <a:gd name="connsiteY622" fmla="*/ 1083831 h 1154323"/>
                <a:gd name="connsiteX623" fmla="*/ 696263 w 900505"/>
                <a:gd name="connsiteY623" fmla="*/ 1085198 h 1154323"/>
                <a:gd name="connsiteX624" fmla="*/ 695202 w 900505"/>
                <a:gd name="connsiteY624" fmla="*/ 1095214 h 1154323"/>
                <a:gd name="connsiteX625" fmla="*/ 674533 w 900505"/>
                <a:gd name="connsiteY625" fmla="*/ 1124132 h 1154323"/>
                <a:gd name="connsiteX626" fmla="*/ 659001 w 900505"/>
                <a:gd name="connsiteY626" fmla="*/ 1143223 h 1154323"/>
                <a:gd name="connsiteX627" fmla="*/ 666072 w 900505"/>
                <a:gd name="connsiteY627" fmla="*/ 1140394 h 1154323"/>
                <a:gd name="connsiteX628" fmla="*/ 823319 w 900505"/>
                <a:gd name="connsiteY628" fmla="*/ 993800 h 1154323"/>
                <a:gd name="connsiteX629" fmla="*/ 847571 w 900505"/>
                <a:gd name="connsiteY629" fmla="*/ 960168 h 1154323"/>
                <a:gd name="connsiteX630" fmla="*/ 848702 w 900505"/>
                <a:gd name="connsiteY630" fmla="*/ 950529 h 1154323"/>
                <a:gd name="connsiteX631" fmla="*/ 837743 w 900505"/>
                <a:gd name="connsiteY631" fmla="*/ 950034 h 1154323"/>
                <a:gd name="connsiteX632" fmla="*/ 824498 w 900505"/>
                <a:gd name="connsiteY632" fmla="*/ 966036 h 1154323"/>
                <a:gd name="connsiteX633" fmla="*/ 799303 w 900505"/>
                <a:gd name="connsiteY633" fmla="*/ 1000352 h 1154323"/>
                <a:gd name="connsiteX634" fmla="*/ 773001 w 900505"/>
                <a:gd name="connsiteY634" fmla="*/ 1008954 h 1154323"/>
                <a:gd name="connsiteX635" fmla="*/ 778539 w 900505"/>
                <a:gd name="connsiteY635" fmla="*/ 996227 h 1154323"/>
                <a:gd name="connsiteX636" fmla="*/ 801966 w 900505"/>
                <a:gd name="connsiteY636" fmla="*/ 961040 h 1154323"/>
                <a:gd name="connsiteX637" fmla="*/ 834302 w 900505"/>
                <a:gd name="connsiteY637" fmla="*/ 883500 h 1154323"/>
                <a:gd name="connsiteX638" fmla="*/ 852968 w 900505"/>
                <a:gd name="connsiteY638" fmla="*/ 867922 h 1154323"/>
                <a:gd name="connsiteX639" fmla="*/ 864752 w 900505"/>
                <a:gd name="connsiteY639" fmla="*/ 869030 h 1154323"/>
                <a:gd name="connsiteX640" fmla="*/ 891950 w 900505"/>
                <a:gd name="connsiteY640" fmla="*/ 869030 h 1154323"/>
                <a:gd name="connsiteX641" fmla="*/ 900505 w 900505"/>
                <a:gd name="connsiteY641" fmla="*/ 861794 h 1154323"/>
                <a:gd name="connsiteX642" fmla="*/ 894354 w 900505"/>
                <a:gd name="connsiteY642" fmla="*/ 849656 h 1154323"/>
                <a:gd name="connsiteX643" fmla="*/ 443917 w 900505"/>
                <a:gd name="connsiteY643" fmla="*/ 128492 h 1154323"/>
                <a:gd name="connsiteX644" fmla="*/ 510403 w 900505"/>
                <a:gd name="connsiteY644" fmla="*/ 199055 h 1154323"/>
                <a:gd name="connsiteX645" fmla="*/ 513255 w 900505"/>
                <a:gd name="connsiteY645" fmla="*/ 226111 h 1154323"/>
                <a:gd name="connsiteX646" fmla="*/ 520750 w 900505"/>
                <a:gd name="connsiteY646" fmla="*/ 234714 h 1154323"/>
                <a:gd name="connsiteX647" fmla="*/ 538544 w 900505"/>
                <a:gd name="connsiteY647" fmla="*/ 230047 h 1154323"/>
                <a:gd name="connsiteX648" fmla="*/ 547005 w 900505"/>
                <a:gd name="connsiteY648" fmla="*/ 228445 h 1154323"/>
                <a:gd name="connsiteX649" fmla="*/ 547806 w 900505"/>
                <a:gd name="connsiteY649" fmla="*/ 230259 h 1154323"/>
                <a:gd name="connsiteX650" fmla="*/ 519171 w 900505"/>
                <a:gd name="connsiteY650" fmla="*/ 261888 h 1154323"/>
                <a:gd name="connsiteX651" fmla="*/ 511440 w 900505"/>
                <a:gd name="connsiteY651" fmla="*/ 261723 h 1154323"/>
                <a:gd name="connsiteX652" fmla="*/ 504700 w 900505"/>
                <a:gd name="connsiteY652" fmla="*/ 253168 h 1154323"/>
                <a:gd name="connsiteX653" fmla="*/ 448207 w 900505"/>
                <a:gd name="connsiteY653" fmla="*/ 159531 h 1154323"/>
                <a:gd name="connsiteX654" fmla="*/ 434797 w 900505"/>
                <a:gd name="connsiteY654" fmla="*/ 135727 h 1154323"/>
                <a:gd name="connsiteX655" fmla="*/ 432345 w 900505"/>
                <a:gd name="connsiteY655" fmla="*/ 124320 h 1154323"/>
                <a:gd name="connsiteX656" fmla="*/ 443917 w 900505"/>
                <a:gd name="connsiteY656" fmla="*/ 128492 h 1154323"/>
                <a:gd name="connsiteX657" fmla="*/ 457634 w 900505"/>
                <a:gd name="connsiteY657" fmla="*/ 61511 h 1154323"/>
                <a:gd name="connsiteX658" fmla="*/ 425086 w 900505"/>
                <a:gd name="connsiteY658" fmla="*/ 34997 h 1154323"/>
                <a:gd name="connsiteX659" fmla="*/ 421928 w 900505"/>
                <a:gd name="connsiteY659" fmla="*/ 26606 h 1154323"/>
                <a:gd name="connsiteX660" fmla="*/ 431497 w 900505"/>
                <a:gd name="connsiteY660" fmla="*/ 26441 h 1154323"/>
                <a:gd name="connsiteX661" fmla="*/ 447382 w 900505"/>
                <a:gd name="connsiteY661" fmla="*/ 36576 h 1154323"/>
                <a:gd name="connsiteX662" fmla="*/ 481815 w 900505"/>
                <a:gd name="connsiteY662" fmla="*/ 47959 h 1154323"/>
                <a:gd name="connsiteX663" fmla="*/ 508801 w 900505"/>
                <a:gd name="connsiteY663" fmla="*/ 47653 h 1154323"/>
                <a:gd name="connsiteX664" fmla="*/ 517568 w 900505"/>
                <a:gd name="connsiteY664" fmla="*/ 53686 h 1154323"/>
                <a:gd name="connsiteX665" fmla="*/ 512855 w 900505"/>
                <a:gd name="connsiteY665" fmla="*/ 66389 h 1154323"/>
                <a:gd name="connsiteX666" fmla="*/ 486552 w 900505"/>
                <a:gd name="connsiteY666" fmla="*/ 73719 h 1154323"/>
                <a:gd name="connsiteX667" fmla="*/ 457634 w 900505"/>
                <a:gd name="connsiteY667" fmla="*/ 61511 h 1154323"/>
                <a:gd name="connsiteX668" fmla="*/ 867415 w 900505"/>
                <a:gd name="connsiteY668" fmla="*/ 745720 h 1154323"/>
                <a:gd name="connsiteX669" fmla="*/ 864469 w 900505"/>
                <a:gd name="connsiteY669" fmla="*/ 757787 h 1154323"/>
                <a:gd name="connsiteX670" fmla="*/ 858954 w 900505"/>
                <a:gd name="connsiteY670" fmla="*/ 801954 h 1154323"/>
                <a:gd name="connsiteX671" fmla="*/ 859049 w 900505"/>
                <a:gd name="connsiteY671" fmla="*/ 820455 h 1154323"/>
                <a:gd name="connsiteX672" fmla="*/ 854500 w 900505"/>
                <a:gd name="connsiteY672" fmla="*/ 821422 h 1154323"/>
                <a:gd name="connsiteX673" fmla="*/ 821269 w 900505"/>
                <a:gd name="connsiteY673" fmla="*/ 745061 h 1154323"/>
                <a:gd name="connsiteX674" fmla="*/ 823555 w 900505"/>
                <a:gd name="connsiteY674" fmla="*/ 742987 h 1154323"/>
                <a:gd name="connsiteX675" fmla="*/ 831238 w 900505"/>
                <a:gd name="connsiteY675" fmla="*/ 745438 h 1154323"/>
                <a:gd name="connsiteX676" fmla="*/ 853039 w 900505"/>
                <a:gd name="connsiteY676" fmla="*/ 741313 h 1154323"/>
                <a:gd name="connsiteX677" fmla="*/ 847241 w 900505"/>
                <a:gd name="connsiteY677" fmla="*/ 720149 h 1154323"/>
                <a:gd name="connsiteX678" fmla="*/ 839723 w 900505"/>
                <a:gd name="connsiteY678" fmla="*/ 665141 h 1154323"/>
                <a:gd name="connsiteX679" fmla="*/ 849480 w 900505"/>
                <a:gd name="connsiteY679" fmla="*/ 659626 h 1154323"/>
                <a:gd name="connsiteX680" fmla="*/ 856527 w 900505"/>
                <a:gd name="connsiteY680" fmla="*/ 669077 h 1154323"/>
                <a:gd name="connsiteX681" fmla="*/ 858577 w 900505"/>
                <a:gd name="connsiteY681" fmla="*/ 698066 h 1154323"/>
                <a:gd name="connsiteX682" fmla="*/ 867415 w 900505"/>
                <a:gd name="connsiteY682" fmla="*/ 745720 h 115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</a:cxnLst>
              <a:rect l="l" t="t" r="r" b="b"/>
              <a:pathLst>
                <a:path w="900505" h="1154323">
                  <a:moveTo>
                    <a:pt x="894354" y="849656"/>
                  </a:moveTo>
                  <a:cubicBezTo>
                    <a:pt x="889475" y="846993"/>
                    <a:pt x="887283" y="843835"/>
                    <a:pt x="886671" y="839027"/>
                  </a:cubicBezTo>
                  <a:cubicBezTo>
                    <a:pt x="884573" y="822859"/>
                    <a:pt x="881981" y="806715"/>
                    <a:pt x="880896" y="790477"/>
                  </a:cubicBezTo>
                  <a:cubicBezTo>
                    <a:pt x="878869" y="760592"/>
                    <a:pt x="878115" y="730637"/>
                    <a:pt x="876253" y="700752"/>
                  </a:cubicBezTo>
                  <a:cubicBezTo>
                    <a:pt x="873590" y="658023"/>
                    <a:pt x="867439" y="615695"/>
                    <a:pt x="858059" y="573955"/>
                  </a:cubicBezTo>
                  <a:cubicBezTo>
                    <a:pt x="854170" y="556727"/>
                    <a:pt x="848019" y="539993"/>
                    <a:pt x="842433" y="523213"/>
                  </a:cubicBezTo>
                  <a:cubicBezTo>
                    <a:pt x="841608" y="520714"/>
                    <a:pt x="838191" y="519065"/>
                    <a:pt x="835952" y="517014"/>
                  </a:cubicBezTo>
                  <a:cubicBezTo>
                    <a:pt x="834019" y="519630"/>
                    <a:pt x="830814" y="522034"/>
                    <a:pt x="830390" y="524862"/>
                  </a:cubicBezTo>
                  <a:cubicBezTo>
                    <a:pt x="829070" y="533583"/>
                    <a:pt x="828245" y="542492"/>
                    <a:pt x="828268" y="551306"/>
                  </a:cubicBezTo>
                  <a:cubicBezTo>
                    <a:pt x="828292" y="560356"/>
                    <a:pt x="829565" y="569406"/>
                    <a:pt x="830272" y="578433"/>
                  </a:cubicBezTo>
                  <a:cubicBezTo>
                    <a:pt x="829565" y="578551"/>
                    <a:pt x="828858" y="578645"/>
                    <a:pt x="828174" y="578763"/>
                  </a:cubicBezTo>
                  <a:cubicBezTo>
                    <a:pt x="824380" y="566602"/>
                    <a:pt x="820609" y="554441"/>
                    <a:pt x="816791" y="542279"/>
                  </a:cubicBezTo>
                  <a:cubicBezTo>
                    <a:pt x="802744" y="497570"/>
                    <a:pt x="790159" y="452414"/>
                    <a:pt x="770833" y="409496"/>
                  </a:cubicBezTo>
                  <a:cubicBezTo>
                    <a:pt x="757564" y="380036"/>
                    <a:pt x="745497" y="350010"/>
                    <a:pt x="733100" y="320149"/>
                  </a:cubicBezTo>
                  <a:cubicBezTo>
                    <a:pt x="730625" y="314186"/>
                    <a:pt x="729070" y="307823"/>
                    <a:pt x="727090" y="301648"/>
                  </a:cubicBezTo>
                  <a:cubicBezTo>
                    <a:pt x="727797" y="301318"/>
                    <a:pt x="728480" y="300964"/>
                    <a:pt x="729188" y="300634"/>
                  </a:cubicBezTo>
                  <a:cubicBezTo>
                    <a:pt x="731851" y="304664"/>
                    <a:pt x="734867" y="308482"/>
                    <a:pt x="737106" y="312725"/>
                  </a:cubicBezTo>
                  <a:cubicBezTo>
                    <a:pt x="753321" y="343269"/>
                    <a:pt x="768994" y="374120"/>
                    <a:pt x="785633" y="404452"/>
                  </a:cubicBezTo>
                  <a:cubicBezTo>
                    <a:pt x="799162" y="429128"/>
                    <a:pt x="813680" y="453262"/>
                    <a:pt x="828009" y="477490"/>
                  </a:cubicBezTo>
                  <a:cubicBezTo>
                    <a:pt x="829848" y="480578"/>
                    <a:pt x="833123" y="482817"/>
                    <a:pt x="837107" y="486800"/>
                  </a:cubicBezTo>
                  <a:cubicBezTo>
                    <a:pt x="838827" y="473861"/>
                    <a:pt x="834632" y="464481"/>
                    <a:pt x="831262" y="455171"/>
                  </a:cubicBezTo>
                  <a:cubicBezTo>
                    <a:pt x="815518" y="411664"/>
                    <a:pt x="795839" y="369854"/>
                    <a:pt x="773449" y="329458"/>
                  </a:cubicBezTo>
                  <a:cubicBezTo>
                    <a:pt x="758624" y="302708"/>
                    <a:pt x="741844" y="277019"/>
                    <a:pt x="725676" y="251023"/>
                  </a:cubicBezTo>
                  <a:cubicBezTo>
                    <a:pt x="723413" y="247370"/>
                    <a:pt x="719619" y="244660"/>
                    <a:pt x="716531" y="241525"/>
                  </a:cubicBezTo>
                  <a:cubicBezTo>
                    <a:pt x="715824" y="241973"/>
                    <a:pt x="715141" y="242421"/>
                    <a:pt x="714434" y="242868"/>
                  </a:cubicBezTo>
                  <a:cubicBezTo>
                    <a:pt x="715212" y="246639"/>
                    <a:pt x="716154" y="250363"/>
                    <a:pt x="716696" y="254181"/>
                  </a:cubicBezTo>
                  <a:cubicBezTo>
                    <a:pt x="717545" y="260003"/>
                    <a:pt x="719006" y="265942"/>
                    <a:pt x="718535" y="271716"/>
                  </a:cubicBezTo>
                  <a:cubicBezTo>
                    <a:pt x="718275" y="274898"/>
                    <a:pt x="715235" y="279234"/>
                    <a:pt x="712336" y="280554"/>
                  </a:cubicBezTo>
                  <a:cubicBezTo>
                    <a:pt x="702320" y="285079"/>
                    <a:pt x="700364" y="287742"/>
                    <a:pt x="703522" y="298490"/>
                  </a:cubicBezTo>
                  <a:cubicBezTo>
                    <a:pt x="709814" y="319772"/>
                    <a:pt x="715871" y="341124"/>
                    <a:pt x="722942" y="362147"/>
                  </a:cubicBezTo>
                  <a:cubicBezTo>
                    <a:pt x="737083" y="404240"/>
                    <a:pt x="752190" y="446097"/>
                    <a:pt x="756503" y="490689"/>
                  </a:cubicBezTo>
                  <a:cubicBezTo>
                    <a:pt x="758789" y="514280"/>
                    <a:pt x="760251" y="537990"/>
                    <a:pt x="761547" y="561653"/>
                  </a:cubicBezTo>
                  <a:cubicBezTo>
                    <a:pt x="761853" y="567450"/>
                    <a:pt x="761476" y="573908"/>
                    <a:pt x="755914" y="578457"/>
                  </a:cubicBezTo>
                  <a:cubicBezTo>
                    <a:pt x="748584" y="574167"/>
                    <a:pt x="746746" y="566838"/>
                    <a:pt x="745803" y="560026"/>
                  </a:cubicBezTo>
                  <a:cubicBezTo>
                    <a:pt x="742834" y="538744"/>
                    <a:pt x="741160" y="517273"/>
                    <a:pt x="738214" y="495991"/>
                  </a:cubicBezTo>
                  <a:cubicBezTo>
                    <a:pt x="730484" y="440158"/>
                    <a:pt x="715754" y="386328"/>
                    <a:pt x="691997" y="335067"/>
                  </a:cubicBezTo>
                  <a:cubicBezTo>
                    <a:pt x="687660" y="325711"/>
                    <a:pt x="684102" y="315930"/>
                    <a:pt x="680943" y="306126"/>
                  </a:cubicBezTo>
                  <a:cubicBezTo>
                    <a:pt x="678469" y="298466"/>
                    <a:pt x="680637" y="292008"/>
                    <a:pt x="687048" y="286258"/>
                  </a:cubicBezTo>
                  <a:cubicBezTo>
                    <a:pt x="691219" y="282534"/>
                    <a:pt x="694637" y="277019"/>
                    <a:pt x="696333" y="271669"/>
                  </a:cubicBezTo>
                  <a:cubicBezTo>
                    <a:pt x="700316" y="259178"/>
                    <a:pt x="697630" y="246757"/>
                    <a:pt x="693411" y="234667"/>
                  </a:cubicBezTo>
                  <a:cubicBezTo>
                    <a:pt x="686883" y="215930"/>
                    <a:pt x="674344" y="201483"/>
                    <a:pt x="660345" y="187884"/>
                  </a:cubicBezTo>
                  <a:cubicBezTo>
                    <a:pt x="664658" y="203957"/>
                    <a:pt x="670078" y="219512"/>
                    <a:pt x="674745" y="235279"/>
                  </a:cubicBezTo>
                  <a:cubicBezTo>
                    <a:pt x="678092" y="246592"/>
                    <a:pt x="681226" y="258070"/>
                    <a:pt x="683017" y="269689"/>
                  </a:cubicBezTo>
                  <a:cubicBezTo>
                    <a:pt x="684573" y="279753"/>
                    <a:pt x="682640" y="280837"/>
                    <a:pt x="672671" y="279588"/>
                  </a:cubicBezTo>
                  <a:cubicBezTo>
                    <a:pt x="670220" y="279281"/>
                    <a:pt x="667722" y="279234"/>
                    <a:pt x="665247" y="279281"/>
                  </a:cubicBezTo>
                  <a:cubicBezTo>
                    <a:pt x="657422" y="279423"/>
                    <a:pt x="653722" y="282463"/>
                    <a:pt x="654971" y="290146"/>
                  </a:cubicBezTo>
                  <a:cubicBezTo>
                    <a:pt x="656597" y="300021"/>
                    <a:pt x="659402" y="309826"/>
                    <a:pt x="662796" y="319277"/>
                  </a:cubicBezTo>
                  <a:cubicBezTo>
                    <a:pt x="671375" y="343175"/>
                    <a:pt x="680660" y="366814"/>
                    <a:pt x="689357" y="390665"/>
                  </a:cubicBezTo>
                  <a:cubicBezTo>
                    <a:pt x="690583" y="393988"/>
                    <a:pt x="691832" y="399314"/>
                    <a:pt x="690182" y="401294"/>
                  </a:cubicBezTo>
                  <a:cubicBezTo>
                    <a:pt x="686058" y="406244"/>
                    <a:pt x="689169" y="409519"/>
                    <a:pt x="691101" y="413173"/>
                  </a:cubicBezTo>
                  <a:cubicBezTo>
                    <a:pt x="692704" y="416213"/>
                    <a:pt x="695061" y="418852"/>
                    <a:pt x="696852" y="421822"/>
                  </a:cubicBezTo>
                  <a:cubicBezTo>
                    <a:pt x="706161" y="437165"/>
                    <a:pt x="709956" y="453710"/>
                    <a:pt x="706751" y="471480"/>
                  </a:cubicBezTo>
                  <a:cubicBezTo>
                    <a:pt x="705737" y="477066"/>
                    <a:pt x="703899" y="483406"/>
                    <a:pt x="696758" y="483477"/>
                  </a:cubicBezTo>
                  <a:cubicBezTo>
                    <a:pt x="689451" y="483524"/>
                    <a:pt x="687165" y="477608"/>
                    <a:pt x="685963" y="471457"/>
                  </a:cubicBezTo>
                  <a:cubicBezTo>
                    <a:pt x="685115" y="467097"/>
                    <a:pt x="684832" y="462595"/>
                    <a:pt x="683630" y="458353"/>
                  </a:cubicBezTo>
                  <a:cubicBezTo>
                    <a:pt x="669866" y="410227"/>
                    <a:pt x="656480" y="362006"/>
                    <a:pt x="641985" y="314092"/>
                  </a:cubicBezTo>
                  <a:cubicBezTo>
                    <a:pt x="624120" y="254982"/>
                    <a:pt x="595131" y="202166"/>
                    <a:pt x="551389" y="157811"/>
                  </a:cubicBezTo>
                  <a:cubicBezTo>
                    <a:pt x="538568" y="144825"/>
                    <a:pt x="526948" y="130495"/>
                    <a:pt x="515966" y="115859"/>
                  </a:cubicBezTo>
                  <a:cubicBezTo>
                    <a:pt x="505525" y="101907"/>
                    <a:pt x="506727" y="94506"/>
                    <a:pt x="518629" y="81897"/>
                  </a:cubicBezTo>
                  <a:cubicBezTo>
                    <a:pt x="521858" y="78480"/>
                    <a:pt x="525275" y="75204"/>
                    <a:pt x="528952" y="72305"/>
                  </a:cubicBezTo>
                  <a:cubicBezTo>
                    <a:pt x="538803" y="64480"/>
                    <a:pt x="542928" y="65541"/>
                    <a:pt x="547712" y="76854"/>
                  </a:cubicBezTo>
                  <a:cubicBezTo>
                    <a:pt x="550658" y="83783"/>
                    <a:pt x="555136" y="89651"/>
                    <a:pt x="562678" y="90971"/>
                  </a:cubicBezTo>
                  <a:cubicBezTo>
                    <a:pt x="566402" y="91631"/>
                    <a:pt x="572341" y="90311"/>
                    <a:pt x="574250" y="87672"/>
                  </a:cubicBezTo>
                  <a:cubicBezTo>
                    <a:pt x="576489" y="84631"/>
                    <a:pt x="576725" y="78716"/>
                    <a:pt x="575428" y="74874"/>
                  </a:cubicBezTo>
                  <a:cubicBezTo>
                    <a:pt x="574108" y="71032"/>
                    <a:pt x="570196" y="67733"/>
                    <a:pt x="566779" y="64999"/>
                  </a:cubicBezTo>
                  <a:cubicBezTo>
                    <a:pt x="549668" y="51282"/>
                    <a:pt x="530790" y="40606"/>
                    <a:pt x="509814" y="34054"/>
                  </a:cubicBezTo>
                  <a:cubicBezTo>
                    <a:pt x="505030" y="32569"/>
                    <a:pt x="499656" y="32852"/>
                    <a:pt x="494542" y="32475"/>
                  </a:cubicBezTo>
                  <a:cubicBezTo>
                    <a:pt x="488839" y="32050"/>
                    <a:pt x="482734" y="32993"/>
                    <a:pt x="477502" y="31249"/>
                  </a:cubicBezTo>
                  <a:cubicBezTo>
                    <a:pt x="469866" y="28680"/>
                    <a:pt x="462748" y="24414"/>
                    <a:pt x="455607" y="20549"/>
                  </a:cubicBezTo>
                  <a:cubicBezTo>
                    <a:pt x="443894" y="14233"/>
                    <a:pt x="432393" y="7540"/>
                    <a:pt x="420656" y="1270"/>
                  </a:cubicBezTo>
                  <a:cubicBezTo>
                    <a:pt x="415164" y="-1652"/>
                    <a:pt x="410545" y="823"/>
                    <a:pt x="406868" y="5088"/>
                  </a:cubicBezTo>
                  <a:cubicBezTo>
                    <a:pt x="404936" y="7304"/>
                    <a:pt x="403357" y="9873"/>
                    <a:pt x="401895" y="12442"/>
                  </a:cubicBezTo>
                  <a:cubicBezTo>
                    <a:pt x="396121" y="22670"/>
                    <a:pt x="387448" y="29340"/>
                    <a:pt x="375805" y="29529"/>
                  </a:cubicBezTo>
                  <a:cubicBezTo>
                    <a:pt x="354099" y="29906"/>
                    <a:pt x="332345" y="29387"/>
                    <a:pt x="310639" y="28657"/>
                  </a:cubicBezTo>
                  <a:cubicBezTo>
                    <a:pt x="292845" y="28067"/>
                    <a:pt x="275098" y="26182"/>
                    <a:pt x="257328" y="25711"/>
                  </a:cubicBezTo>
                  <a:cubicBezTo>
                    <a:pt x="231685" y="25051"/>
                    <a:pt x="209060" y="34619"/>
                    <a:pt x="187683" y="47841"/>
                  </a:cubicBezTo>
                  <a:cubicBezTo>
                    <a:pt x="154381" y="68440"/>
                    <a:pt x="121409" y="89510"/>
                    <a:pt x="93905" y="117792"/>
                  </a:cubicBezTo>
                  <a:cubicBezTo>
                    <a:pt x="88296" y="123542"/>
                    <a:pt x="83818" y="130519"/>
                    <a:pt x="79529" y="137377"/>
                  </a:cubicBezTo>
                  <a:cubicBezTo>
                    <a:pt x="78350" y="139262"/>
                    <a:pt x="78940" y="143410"/>
                    <a:pt x="80330" y="145319"/>
                  </a:cubicBezTo>
                  <a:cubicBezTo>
                    <a:pt x="81273" y="146592"/>
                    <a:pt x="85562" y="146710"/>
                    <a:pt x="87518" y="145720"/>
                  </a:cubicBezTo>
                  <a:cubicBezTo>
                    <a:pt x="94518" y="142138"/>
                    <a:pt x="101754" y="138603"/>
                    <a:pt x="107858" y="133724"/>
                  </a:cubicBezTo>
                  <a:cubicBezTo>
                    <a:pt x="129328" y="116566"/>
                    <a:pt x="150163" y="98654"/>
                    <a:pt x="171610" y="81450"/>
                  </a:cubicBezTo>
                  <a:cubicBezTo>
                    <a:pt x="185939" y="69972"/>
                    <a:pt x="201306" y="60097"/>
                    <a:pt x="219713" y="56161"/>
                  </a:cubicBezTo>
                  <a:cubicBezTo>
                    <a:pt x="248631" y="49962"/>
                    <a:pt x="277808" y="50528"/>
                    <a:pt x="306868" y="53898"/>
                  </a:cubicBezTo>
                  <a:cubicBezTo>
                    <a:pt x="350846" y="58989"/>
                    <a:pt x="389027" y="79352"/>
                    <a:pt x="426312" y="101577"/>
                  </a:cubicBezTo>
                  <a:cubicBezTo>
                    <a:pt x="428009" y="102590"/>
                    <a:pt x="429612" y="106385"/>
                    <a:pt x="428999" y="108035"/>
                  </a:cubicBezTo>
                  <a:cubicBezTo>
                    <a:pt x="428174" y="110250"/>
                    <a:pt x="425322" y="112819"/>
                    <a:pt x="423036" y="113149"/>
                  </a:cubicBezTo>
                  <a:cubicBezTo>
                    <a:pt x="419524" y="113667"/>
                    <a:pt x="415518" y="113031"/>
                    <a:pt x="412124" y="111805"/>
                  </a:cubicBezTo>
                  <a:cubicBezTo>
                    <a:pt x="389875" y="103769"/>
                    <a:pt x="367556" y="95873"/>
                    <a:pt x="345614" y="87035"/>
                  </a:cubicBezTo>
                  <a:cubicBezTo>
                    <a:pt x="323319" y="78056"/>
                    <a:pt x="300646" y="71268"/>
                    <a:pt x="276418" y="74520"/>
                  </a:cubicBezTo>
                  <a:cubicBezTo>
                    <a:pt x="212336" y="83123"/>
                    <a:pt x="159402" y="112560"/>
                    <a:pt x="118110" y="162218"/>
                  </a:cubicBezTo>
                  <a:cubicBezTo>
                    <a:pt x="67815" y="222694"/>
                    <a:pt x="45638" y="293517"/>
                    <a:pt x="44388" y="371245"/>
                  </a:cubicBezTo>
                  <a:cubicBezTo>
                    <a:pt x="44011" y="394931"/>
                    <a:pt x="46934" y="418664"/>
                    <a:pt x="48301" y="442397"/>
                  </a:cubicBezTo>
                  <a:cubicBezTo>
                    <a:pt x="50775" y="485810"/>
                    <a:pt x="60179" y="527219"/>
                    <a:pt x="80660" y="566107"/>
                  </a:cubicBezTo>
                  <a:cubicBezTo>
                    <a:pt x="91242" y="586211"/>
                    <a:pt x="103427" y="606904"/>
                    <a:pt x="92609" y="633583"/>
                  </a:cubicBezTo>
                  <a:cubicBezTo>
                    <a:pt x="100245" y="626041"/>
                    <a:pt x="105972" y="628987"/>
                    <a:pt x="111487" y="632687"/>
                  </a:cubicBezTo>
                  <a:cubicBezTo>
                    <a:pt x="132227" y="646640"/>
                    <a:pt x="149786" y="664127"/>
                    <a:pt x="165246" y="683547"/>
                  </a:cubicBezTo>
                  <a:cubicBezTo>
                    <a:pt x="172718" y="692928"/>
                    <a:pt x="179717" y="703109"/>
                    <a:pt x="184620" y="713974"/>
                  </a:cubicBezTo>
                  <a:cubicBezTo>
                    <a:pt x="187566" y="720479"/>
                    <a:pt x="190724" y="723967"/>
                    <a:pt x="197205" y="723873"/>
                  </a:cubicBezTo>
                  <a:cubicBezTo>
                    <a:pt x="211747" y="723684"/>
                    <a:pt x="226383" y="723826"/>
                    <a:pt x="240806" y="722270"/>
                  </a:cubicBezTo>
                  <a:cubicBezTo>
                    <a:pt x="264398" y="719748"/>
                    <a:pt x="287613" y="715082"/>
                    <a:pt x="309767" y="706102"/>
                  </a:cubicBezTo>
                  <a:cubicBezTo>
                    <a:pt x="317804" y="702850"/>
                    <a:pt x="324356" y="698160"/>
                    <a:pt x="328409" y="690123"/>
                  </a:cubicBezTo>
                  <a:cubicBezTo>
                    <a:pt x="340429" y="666319"/>
                    <a:pt x="352638" y="642633"/>
                    <a:pt x="364846" y="618947"/>
                  </a:cubicBezTo>
                  <a:cubicBezTo>
                    <a:pt x="366779" y="615200"/>
                    <a:pt x="369112" y="611641"/>
                    <a:pt x="371257" y="607988"/>
                  </a:cubicBezTo>
                  <a:cubicBezTo>
                    <a:pt x="372058" y="608176"/>
                    <a:pt x="372836" y="608365"/>
                    <a:pt x="373637" y="608553"/>
                  </a:cubicBezTo>
                  <a:cubicBezTo>
                    <a:pt x="374910" y="624085"/>
                    <a:pt x="376206" y="639616"/>
                    <a:pt x="377479" y="655124"/>
                  </a:cubicBezTo>
                  <a:cubicBezTo>
                    <a:pt x="378327" y="655148"/>
                    <a:pt x="379199" y="655171"/>
                    <a:pt x="380047" y="655195"/>
                  </a:cubicBezTo>
                  <a:cubicBezTo>
                    <a:pt x="381132" y="653050"/>
                    <a:pt x="382192" y="650929"/>
                    <a:pt x="383276" y="648784"/>
                  </a:cubicBezTo>
                  <a:cubicBezTo>
                    <a:pt x="390842" y="633818"/>
                    <a:pt x="393316" y="617627"/>
                    <a:pt x="392633" y="601247"/>
                  </a:cubicBezTo>
                  <a:cubicBezTo>
                    <a:pt x="392138" y="589534"/>
                    <a:pt x="389734" y="577773"/>
                    <a:pt x="386812" y="566366"/>
                  </a:cubicBezTo>
                  <a:cubicBezTo>
                    <a:pt x="384808" y="558612"/>
                    <a:pt x="380142" y="557505"/>
                    <a:pt x="373213" y="561723"/>
                  </a:cubicBezTo>
                  <a:cubicBezTo>
                    <a:pt x="367933" y="564905"/>
                    <a:pt x="363243" y="569053"/>
                    <a:pt x="357988" y="572235"/>
                  </a:cubicBezTo>
                  <a:cubicBezTo>
                    <a:pt x="349786" y="577208"/>
                    <a:pt x="342833" y="576595"/>
                    <a:pt x="335504" y="570396"/>
                  </a:cubicBezTo>
                  <a:cubicBezTo>
                    <a:pt x="332110" y="567545"/>
                    <a:pt x="328952" y="564316"/>
                    <a:pt x="326218" y="560828"/>
                  </a:cubicBezTo>
                  <a:cubicBezTo>
                    <a:pt x="324709" y="558895"/>
                    <a:pt x="324261" y="556114"/>
                    <a:pt x="323342" y="553710"/>
                  </a:cubicBezTo>
                  <a:cubicBezTo>
                    <a:pt x="325558" y="552909"/>
                    <a:pt x="327773" y="551495"/>
                    <a:pt x="330012" y="551471"/>
                  </a:cubicBezTo>
                  <a:cubicBezTo>
                    <a:pt x="335574" y="551400"/>
                    <a:pt x="339157" y="548761"/>
                    <a:pt x="340429" y="543741"/>
                  </a:cubicBezTo>
                  <a:cubicBezTo>
                    <a:pt x="342079" y="537307"/>
                    <a:pt x="344106" y="530684"/>
                    <a:pt x="343988" y="524179"/>
                  </a:cubicBezTo>
                  <a:cubicBezTo>
                    <a:pt x="343540" y="498937"/>
                    <a:pt x="342786" y="473696"/>
                    <a:pt x="341231" y="448525"/>
                  </a:cubicBezTo>
                  <a:cubicBezTo>
                    <a:pt x="339062" y="413620"/>
                    <a:pt x="332369" y="379494"/>
                    <a:pt x="320255" y="346616"/>
                  </a:cubicBezTo>
                  <a:cubicBezTo>
                    <a:pt x="309885" y="318452"/>
                    <a:pt x="294990" y="293092"/>
                    <a:pt x="273660" y="271598"/>
                  </a:cubicBezTo>
                  <a:cubicBezTo>
                    <a:pt x="264422" y="262289"/>
                    <a:pt x="254287" y="260498"/>
                    <a:pt x="242574" y="265070"/>
                  </a:cubicBezTo>
                  <a:cubicBezTo>
                    <a:pt x="237766" y="266955"/>
                    <a:pt x="233099" y="269288"/>
                    <a:pt x="228409" y="271480"/>
                  </a:cubicBezTo>
                  <a:cubicBezTo>
                    <a:pt x="214103" y="278197"/>
                    <a:pt x="199868" y="285056"/>
                    <a:pt x="185468" y="291584"/>
                  </a:cubicBezTo>
                  <a:cubicBezTo>
                    <a:pt x="182475" y="292951"/>
                    <a:pt x="178916" y="293045"/>
                    <a:pt x="175593" y="293729"/>
                  </a:cubicBezTo>
                  <a:cubicBezTo>
                    <a:pt x="175122" y="292904"/>
                    <a:pt x="174650" y="292102"/>
                    <a:pt x="174179" y="291278"/>
                  </a:cubicBezTo>
                  <a:cubicBezTo>
                    <a:pt x="178256" y="285574"/>
                    <a:pt x="182404" y="279894"/>
                    <a:pt x="186434" y="274120"/>
                  </a:cubicBezTo>
                  <a:cubicBezTo>
                    <a:pt x="191996" y="266154"/>
                    <a:pt x="197888" y="257740"/>
                    <a:pt x="195532" y="247653"/>
                  </a:cubicBezTo>
                  <a:cubicBezTo>
                    <a:pt x="193693" y="239805"/>
                    <a:pt x="197323" y="236576"/>
                    <a:pt x="203144" y="235279"/>
                  </a:cubicBezTo>
                  <a:cubicBezTo>
                    <a:pt x="214669" y="232687"/>
                    <a:pt x="226335" y="230283"/>
                    <a:pt x="238072" y="229317"/>
                  </a:cubicBezTo>
                  <a:cubicBezTo>
                    <a:pt x="256856" y="227761"/>
                    <a:pt x="274768" y="230849"/>
                    <a:pt x="288721" y="245131"/>
                  </a:cubicBezTo>
                  <a:cubicBezTo>
                    <a:pt x="307575" y="264457"/>
                    <a:pt x="321881" y="286894"/>
                    <a:pt x="332251" y="311782"/>
                  </a:cubicBezTo>
                  <a:cubicBezTo>
                    <a:pt x="333241" y="314162"/>
                    <a:pt x="333217" y="317038"/>
                    <a:pt x="333264" y="319701"/>
                  </a:cubicBezTo>
                  <a:cubicBezTo>
                    <a:pt x="333359" y="327596"/>
                    <a:pt x="332958" y="335492"/>
                    <a:pt x="333288" y="343387"/>
                  </a:cubicBezTo>
                  <a:cubicBezTo>
                    <a:pt x="333547" y="349326"/>
                    <a:pt x="334631" y="355218"/>
                    <a:pt x="335339" y="361110"/>
                  </a:cubicBezTo>
                  <a:cubicBezTo>
                    <a:pt x="336211" y="361322"/>
                    <a:pt x="337083" y="361535"/>
                    <a:pt x="337955" y="361747"/>
                  </a:cubicBezTo>
                  <a:cubicBezTo>
                    <a:pt x="341490" y="357222"/>
                    <a:pt x="344907" y="352602"/>
                    <a:pt x="348607" y="348219"/>
                  </a:cubicBezTo>
                  <a:cubicBezTo>
                    <a:pt x="353250" y="342727"/>
                    <a:pt x="356668" y="342491"/>
                    <a:pt x="361429" y="347841"/>
                  </a:cubicBezTo>
                  <a:cubicBezTo>
                    <a:pt x="364516" y="351306"/>
                    <a:pt x="367132" y="355313"/>
                    <a:pt x="369324" y="359413"/>
                  </a:cubicBezTo>
                  <a:cubicBezTo>
                    <a:pt x="376913" y="373531"/>
                    <a:pt x="384007" y="387931"/>
                    <a:pt x="391761" y="401978"/>
                  </a:cubicBezTo>
                  <a:cubicBezTo>
                    <a:pt x="394236" y="406432"/>
                    <a:pt x="397653" y="410698"/>
                    <a:pt x="401589" y="413856"/>
                  </a:cubicBezTo>
                  <a:cubicBezTo>
                    <a:pt x="403734" y="415577"/>
                    <a:pt x="408212" y="415789"/>
                    <a:pt x="410969" y="414822"/>
                  </a:cubicBezTo>
                  <a:cubicBezTo>
                    <a:pt x="412619" y="414233"/>
                    <a:pt x="414009" y="409967"/>
                    <a:pt x="413774" y="407516"/>
                  </a:cubicBezTo>
                  <a:cubicBezTo>
                    <a:pt x="413349" y="403180"/>
                    <a:pt x="412100" y="398749"/>
                    <a:pt x="410309" y="394766"/>
                  </a:cubicBezTo>
                  <a:cubicBezTo>
                    <a:pt x="390347" y="350269"/>
                    <a:pt x="368829" y="306621"/>
                    <a:pt x="336918" y="269100"/>
                  </a:cubicBezTo>
                  <a:cubicBezTo>
                    <a:pt x="319619" y="248761"/>
                    <a:pt x="300175" y="231061"/>
                    <a:pt x="275687" y="219465"/>
                  </a:cubicBezTo>
                  <a:cubicBezTo>
                    <a:pt x="258058" y="211122"/>
                    <a:pt x="239510" y="210439"/>
                    <a:pt x="220608" y="210839"/>
                  </a:cubicBezTo>
                  <a:cubicBezTo>
                    <a:pt x="215682" y="210934"/>
                    <a:pt x="210757" y="209896"/>
                    <a:pt x="205831" y="209354"/>
                  </a:cubicBezTo>
                  <a:cubicBezTo>
                    <a:pt x="205666" y="208600"/>
                    <a:pt x="205501" y="207846"/>
                    <a:pt x="205312" y="207092"/>
                  </a:cubicBezTo>
                  <a:cubicBezTo>
                    <a:pt x="207245" y="205395"/>
                    <a:pt x="209036" y="203486"/>
                    <a:pt x="211134" y="202025"/>
                  </a:cubicBezTo>
                  <a:cubicBezTo>
                    <a:pt x="220396" y="195543"/>
                    <a:pt x="231143" y="192904"/>
                    <a:pt x="242008" y="193304"/>
                  </a:cubicBezTo>
                  <a:cubicBezTo>
                    <a:pt x="263950" y="194106"/>
                    <a:pt x="286010" y="194954"/>
                    <a:pt x="307669" y="198089"/>
                  </a:cubicBezTo>
                  <a:cubicBezTo>
                    <a:pt x="321598" y="200116"/>
                    <a:pt x="335079" y="205796"/>
                    <a:pt x="348442" y="210721"/>
                  </a:cubicBezTo>
                  <a:cubicBezTo>
                    <a:pt x="354311" y="212890"/>
                    <a:pt x="359237" y="217344"/>
                    <a:pt x="358836" y="226536"/>
                  </a:cubicBezTo>
                  <a:cubicBezTo>
                    <a:pt x="349385" y="224556"/>
                    <a:pt x="340806" y="222765"/>
                    <a:pt x="332251" y="220974"/>
                  </a:cubicBezTo>
                  <a:cubicBezTo>
                    <a:pt x="331685" y="221704"/>
                    <a:pt x="331096" y="222411"/>
                    <a:pt x="330531" y="223142"/>
                  </a:cubicBezTo>
                  <a:cubicBezTo>
                    <a:pt x="333547" y="228633"/>
                    <a:pt x="336211" y="234337"/>
                    <a:pt x="339604" y="239569"/>
                  </a:cubicBezTo>
                  <a:cubicBezTo>
                    <a:pt x="356574" y="265682"/>
                    <a:pt x="374839" y="291018"/>
                    <a:pt x="390559" y="317863"/>
                  </a:cubicBezTo>
                  <a:cubicBezTo>
                    <a:pt x="411653" y="353875"/>
                    <a:pt x="430861" y="390971"/>
                    <a:pt x="438591" y="432758"/>
                  </a:cubicBezTo>
                  <a:cubicBezTo>
                    <a:pt x="445379" y="469524"/>
                    <a:pt x="450587" y="506456"/>
                    <a:pt x="450847" y="543906"/>
                  </a:cubicBezTo>
                  <a:cubicBezTo>
                    <a:pt x="450894" y="551754"/>
                    <a:pt x="449456" y="559626"/>
                    <a:pt x="448325" y="567427"/>
                  </a:cubicBezTo>
                  <a:cubicBezTo>
                    <a:pt x="448089" y="569077"/>
                    <a:pt x="446204" y="570491"/>
                    <a:pt x="445096" y="572022"/>
                  </a:cubicBezTo>
                  <a:cubicBezTo>
                    <a:pt x="443423" y="570797"/>
                    <a:pt x="440971" y="569901"/>
                    <a:pt x="440194" y="568252"/>
                  </a:cubicBezTo>
                  <a:cubicBezTo>
                    <a:pt x="438025" y="563609"/>
                    <a:pt x="436046" y="558730"/>
                    <a:pt x="434844" y="553757"/>
                  </a:cubicBezTo>
                  <a:cubicBezTo>
                    <a:pt x="429187" y="530236"/>
                    <a:pt x="429093" y="506220"/>
                    <a:pt x="428598" y="482180"/>
                  </a:cubicBezTo>
                  <a:cubicBezTo>
                    <a:pt x="428339" y="469406"/>
                    <a:pt x="426359" y="456609"/>
                    <a:pt x="424167" y="443976"/>
                  </a:cubicBezTo>
                  <a:cubicBezTo>
                    <a:pt x="422824" y="436222"/>
                    <a:pt x="417827" y="431367"/>
                    <a:pt x="409296" y="429482"/>
                  </a:cubicBezTo>
                  <a:cubicBezTo>
                    <a:pt x="403121" y="428115"/>
                    <a:pt x="396168" y="425357"/>
                    <a:pt x="391997" y="420926"/>
                  </a:cubicBezTo>
                  <a:cubicBezTo>
                    <a:pt x="385374" y="413880"/>
                    <a:pt x="380260" y="405207"/>
                    <a:pt x="375452" y="396698"/>
                  </a:cubicBezTo>
                  <a:cubicBezTo>
                    <a:pt x="370384" y="387695"/>
                    <a:pt x="366590" y="377985"/>
                    <a:pt x="361806" y="368794"/>
                  </a:cubicBezTo>
                  <a:cubicBezTo>
                    <a:pt x="360721" y="366720"/>
                    <a:pt x="357846" y="365588"/>
                    <a:pt x="355819" y="364009"/>
                  </a:cubicBezTo>
                  <a:cubicBezTo>
                    <a:pt x="354759" y="366272"/>
                    <a:pt x="352685" y="368558"/>
                    <a:pt x="352779" y="370750"/>
                  </a:cubicBezTo>
                  <a:cubicBezTo>
                    <a:pt x="353321" y="382298"/>
                    <a:pt x="354170" y="393870"/>
                    <a:pt x="355395" y="405372"/>
                  </a:cubicBezTo>
                  <a:cubicBezTo>
                    <a:pt x="358954" y="438532"/>
                    <a:pt x="362678" y="471645"/>
                    <a:pt x="366496" y="504782"/>
                  </a:cubicBezTo>
                  <a:cubicBezTo>
                    <a:pt x="367179" y="510651"/>
                    <a:pt x="368028" y="516614"/>
                    <a:pt x="369890" y="522152"/>
                  </a:cubicBezTo>
                  <a:cubicBezTo>
                    <a:pt x="370809" y="524886"/>
                    <a:pt x="374250" y="526795"/>
                    <a:pt x="376536" y="529081"/>
                  </a:cubicBezTo>
                  <a:cubicBezTo>
                    <a:pt x="378657" y="526889"/>
                    <a:pt x="382192" y="524980"/>
                    <a:pt x="382664" y="522482"/>
                  </a:cubicBezTo>
                  <a:cubicBezTo>
                    <a:pt x="384408" y="513361"/>
                    <a:pt x="385916" y="504052"/>
                    <a:pt x="386034" y="494789"/>
                  </a:cubicBezTo>
                  <a:cubicBezTo>
                    <a:pt x="386199" y="483689"/>
                    <a:pt x="384643" y="472565"/>
                    <a:pt x="384290" y="461464"/>
                  </a:cubicBezTo>
                  <a:cubicBezTo>
                    <a:pt x="384196" y="458400"/>
                    <a:pt x="385704" y="455265"/>
                    <a:pt x="386482" y="452178"/>
                  </a:cubicBezTo>
                  <a:cubicBezTo>
                    <a:pt x="387354" y="452060"/>
                    <a:pt x="388226" y="451942"/>
                    <a:pt x="389121" y="451824"/>
                  </a:cubicBezTo>
                  <a:cubicBezTo>
                    <a:pt x="390983" y="454771"/>
                    <a:pt x="393741" y="457504"/>
                    <a:pt x="394518" y="460733"/>
                  </a:cubicBezTo>
                  <a:cubicBezTo>
                    <a:pt x="396969" y="470797"/>
                    <a:pt x="399798" y="480955"/>
                    <a:pt x="400434" y="491207"/>
                  </a:cubicBezTo>
                  <a:cubicBezTo>
                    <a:pt x="402720" y="528256"/>
                    <a:pt x="405336" y="565353"/>
                    <a:pt x="405572" y="602426"/>
                  </a:cubicBezTo>
                  <a:cubicBezTo>
                    <a:pt x="405737" y="629553"/>
                    <a:pt x="402979" y="656750"/>
                    <a:pt x="400340" y="683783"/>
                  </a:cubicBezTo>
                  <a:cubicBezTo>
                    <a:pt x="399326" y="694177"/>
                    <a:pt x="394872" y="704217"/>
                    <a:pt x="392374" y="714516"/>
                  </a:cubicBezTo>
                  <a:cubicBezTo>
                    <a:pt x="391808" y="716849"/>
                    <a:pt x="392845" y="719560"/>
                    <a:pt x="393128" y="722105"/>
                  </a:cubicBezTo>
                  <a:cubicBezTo>
                    <a:pt x="395461" y="721704"/>
                    <a:pt x="397936" y="721657"/>
                    <a:pt x="400104" y="720809"/>
                  </a:cubicBezTo>
                  <a:cubicBezTo>
                    <a:pt x="404252" y="719159"/>
                    <a:pt x="408212" y="717062"/>
                    <a:pt x="412242" y="715129"/>
                  </a:cubicBezTo>
                  <a:cubicBezTo>
                    <a:pt x="411488" y="721516"/>
                    <a:pt x="408919" y="726277"/>
                    <a:pt x="407811" y="731367"/>
                  </a:cubicBezTo>
                  <a:cubicBezTo>
                    <a:pt x="407316" y="733724"/>
                    <a:pt x="409036" y="738108"/>
                    <a:pt x="410945" y="739004"/>
                  </a:cubicBezTo>
                  <a:cubicBezTo>
                    <a:pt x="412878" y="739899"/>
                    <a:pt x="417380" y="738438"/>
                    <a:pt x="418794" y="736529"/>
                  </a:cubicBezTo>
                  <a:cubicBezTo>
                    <a:pt x="421386" y="733112"/>
                    <a:pt x="423602" y="728704"/>
                    <a:pt x="424097" y="724485"/>
                  </a:cubicBezTo>
                  <a:cubicBezTo>
                    <a:pt x="425699" y="711028"/>
                    <a:pt x="426336" y="697453"/>
                    <a:pt x="427537" y="683925"/>
                  </a:cubicBezTo>
                  <a:cubicBezTo>
                    <a:pt x="429399" y="662784"/>
                    <a:pt x="430743" y="641572"/>
                    <a:pt x="433571" y="620550"/>
                  </a:cubicBezTo>
                  <a:cubicBezTo>
                    <a:pt x="435174" y="608600"/>
                    <a:pt x="442503" y="599857"/>
                    <a:pt x="454712" y="596180"/>
                  </a:cubicBezTo>
                  <a:cubicBezTo>
                    <a:pt x="457776" y="595261"/>
                    <a:pt x="460792" y="594177"/>
                    <a:pt x="463809" y="593069"/>
                  </a:cubicBezTo>
                  <a:cubicBezTo>
                    <a:pt x="472317" y="589958"/>
                    <a:pt x="477526" y="583877"/>
                    <a:pt x="477761" y="574851"/>
                  </a:cubicBezTo>
                  <a:cubicBezTo>
                    <a:pt x="478068" y="563019"/>
                    <a:pt x="478139" y="551094"/>
                    <a:pt x="476960" y="539333"/>
                  </a:cubicBezTo>
                  <a:cubicBezTo>
                    <a:pt x="474839" y="518193"/>
                    <a:pt x="471940" y="497123"/>
                    <a:pt x="468923" y="476076"/>
                  </a:cubicBezTo>
                  <a:cubicBezTo>
                    <a:pt x="464186" y="443081"/>
                    <a:pt x="459802" y="409802"/>
                    <a:pt x="447759" y="378574"/>
                  </a:cubicBezTo>
                  <a:cubicBezTo>
                    <a:pt x="438992" y="355831"/>
                    <a:pt x="427090" y="334313"/>
                    <a:pt x="416720" y="312183"/>
                  </a:cubicBezTo>
                  <a:cubicBezTo>
                    <a:pt x="407339" y="292150"/>
                    <a:pt x="398101" y="272046"/>
                    <a:pt x="388815" y="251966"/>
                  </a:cubicBezTo>
                  <a:cubicBezTo>
                    <a:pt x="389357" y="251636"/>
                    <a:pt x="389875" y="251282"/>
                    <a:pt x="390418" y="250952"/>
                  </a:cubicBezTo>
                  <a:cubicBezTo>
                    <a:pt x="401188" y="265305"/>
                    <a:pt x="412925" y="279022"/>
                    <a:pt x="422494" y="294129"/>
                  </a:cubicBezTo>
                  <a:cubicBezTo>
                    <a:pt x="440005" y="321775"/>
                    <a:pt x="452096" y="352131"/>
                    <a:pt x="462984" y="382887"/>
                  </a:cubicBezTo>
                  <a:cubicBezTo>
                    <a:pt x="480707" y="433017"/>
                    <a:pt x="497252" y="483453"/>
                    <a:pt x="497488" y="537542"/>
                  </a:cubicBezTo>
                  <a:cubicBezTo>
                    <a:pt x="497512" y="543010"/>
                    <a:pt x="499609" y="548714"/>
                    <a:pt x="501825" y="553828"/>
                  </a:cubicBezTo>
                  <a:cubicBezTo>
                    <a:pt x="502744" y="555925"/>
                    <a:pt x="506868" y="558400"/>
                    <a:pt x="508942" y="557952"/>
                  </a:cubicBezTo>
                  <a:cubicBezTo>
                    <a:pt x="522305" y="555030"/>
                    <a:pt x="526147" y="556538"/>
                    <a:pt x="529824" y="569666"/>
                  </a:cubicBezTo>
                  <a:cubicBezTo>
                    <a:pt x="532652" y="579824"/>
                    <a:pt x="534679" y="590288"/>
                    <a:pt x="536187" y="600752"/>
                  </a:cubicBezTo>
                  <a:cubicBezTo>
                    <a:pt x="542951" y="647370"/>
                    <a:pt x="540901" y="693493"/>
                    <a:pt x="526901" y="738674"/>
                  </a:cubicBezTo>
                  <a:cubicBezTo>
                    <a:pt x="524238" y="747229"/>
                    <a:pt x="519477" y="755242"/>
                    <a:pt x="514881" y="763020"/>
                  </a:cubicBezTo>
                  <a:cubicBezTo>
                    <a:pt x="513609" y="765164"/>
                    <a:pt x="509154" y="767050"/>
                    <a:pt x="506774" y="766460"/>
                  </a:cubicBezTo>
                  <a:cubicBezTo>
                    <a:pt x="504511" y="765918"/>
                    <a:pt x="501707" y="762077"/>
                    <a:pt x="501542" y="759531"/>
                  </a:cubicBezTo>
                  <a:cubicBezTo>
                    <a:pt x="501165" y="753757"/>
                    <a:pt x="502084" y="747865"/>
                    <a:pt x="502791" y="742067"/>
                  </a:cubicBezTo>
                  <a:cubicBezTo>
                    <a:pt x="503545" y="735963"/>
                    <a:pt x="505666" y="729859"/>
                    <a:pt x="505266" y="723873"/>
                  </a:cubicBezTo>
                  <a:cubicBezTo>
                    <a:pt x="505030" y="720290"/>
                    <a:pt x="501306" y="714351"/>
                    <a:pt x="498714" y="714092"/>
                  </a:cubicBezTo>
                  <a:cubicBezTo>
                    <a:pt x="494566" y="713691"/>
                    <a:pt x="489711" y="716637"/>
                    <a:pt x="485845" y="719206"/>
                  </a:cubicBezTo>
                  <a:cubicBezTo>
                    <a:pt x="484031" y="720408"/>
                    <a:pt x="483583" y="723967"/>
                    <a:pt x="482970" y="726583"/>
                  </a:cubicBezTo>
                  <a:cubicBezTo>
                    <a:pt x="481037" y="734785"/>
                    <a:pt x="476724" y="738249"/>
                    <a:pt x="468546" y="740300"/>
                  </a:cubicBezTo>
                  <a:cubicBezTo>
                    <a:pt x="462772" y="741761"/>
                    <a:pt x="455914" y="743576"/>
                    <a:pt x="452237" y="747653"/>
                  </a:cubicBezTo>
                  <a:cubicBezTo>
                    <a:pt x="440854" y="760239"/>
                    <a:pt x="430814" y="774026"/>
                    <a:pt x="420161" y="787271"/>
                  </a:cubicBezTo>
                  <a:cubicBezTo>
                    <a:pt x="413208" y="795897"/>
                    <a:pt x="406232" y="804523"/>
                    <a:pt x="398855" y="812796"/>
                  </a:cubicBezTo>
                  <a:cubicBezTo>
                    <a:pt x="397394" y="814446"/>
                    <a:pt x="394141" y="814493"/>
                    <a:pt x="391737" y="815270"/>
                  </a:cubicBezTo>
                  <a:cubicBezTo>
                    <a:pt x="391266" y="812725"/>
                    <a:pt x="389781" y="809873"/>
                    <a:pt x="390488" y="807728"/>
                  </a:cubicBezTo>
                  <a:cubicBezTo>
                    <a:pt x="392869" y="800493"/>
                    <a:pt x="395768" y="793399"/>
                    <a:pt x="398973" y="786470"/>
                  </a:cubicBezTo>
                  <a:cubicBezTo>
                    <a:pt x="406138" y="771056"/>
                    <a:pt x="403757" y="756562"/>
                    <a:pt x="394848" y="742869"/>
                  </a:cubicBezTo>
                  <a:cubicBezTo>
                    <a:pt x="390865" y="736717"/>
                    <a:pt x="385657" y="731415"/>
                    <a:pt x="377266" y="732805"/>
                  </a:cubicBezTo>
                  <a:cubicBezTo>
                    <a:pt x="369112" y="734172"/>
                    <a:pt x="365200" y="740606"/>
                    <a:pt x="363243" y="747512"/>
                  </a:cubicBezTo>
                  <a:cubicBezTo>
                    <a:pt x="362088" y="751565"/>
                    <a:pt x="362819" y="756845"/>
                    <a:pt x="364681" y="760639"/>
                  </a:cubicBezTo>
                  <a:cubicBezTo>
                    <a:pt x="365294" y="761912"/>
                    <a:pt x="371964" y="760286"/>
                    <a:pt x="375829" y="759885"/>
                  </a:cubicBezTo>
                  <a:cubicBezTo>
                    <a:pt x="376536" y="759814"/>
                    <a:pt x="377196" y="759037"/>
                    <a:pt x="377856" y="759037"/>
                  </a:cubicBezTo>
                  <a:cubicBezTo>
                    <a:pt x="380637" y="759107"/>
                    <a:pt x="384290" y="758377"/>
                    <a:pt x="385987" y="759814"/>
                  </a:cubicBezTo>
                  <a:cubicBezTo>
                    <a:pt x="387731" y="761299"/>
                    <a:pt x="388579" y="765164"/>
                    <a:pt x="388155" y="767710"/>
                  </a:cubicBezTo>
                  <a:cubicBezTo>
                    <a:pt x="386717" y="776430"/>
                    <a:pt x="381744" y="783170"/>
                    <a:pt x="374203" y="787743"/>
                  </a:cubicBezTo>
                  <a:cubicBezTo>
                    <a:pt x="368358" y="791278"/>
                    <a:pt x="363408" y="788945"/>
                    <a:pt x="361994" y="782416"/>
                  </a:cubicBezTo>
                  <a:cubicBezTo>
                    <a:pt x="359661" y="771551"/>
                    <a:pt x="357446" y="770632"/>
                    <a:pt x="347995" y="776760"/>
                  </a:cubicBezTo>
                  <a:cubicBezTo>
                    <a:pt x="345709" y="778245"/>
                    <a:pt x="343517" y="779894"/>
                    <a:pt x="341537" y="781733"/>
                  </a:cubicBezTo>
                  <a:cubicBezTo>
                    <a:pt x="316484" y="805136"/>
                    <a:pt x="286599" y="807493"/>
                    <a:pt x="254806" y="801789"/>
                  </a:cubicBezTo>
                  <a:cubicBezTo>
                    <a:pt x="230389" y="797406"/>
                    <a:pt x="208471" y="786706"/>
                    <a:pt x="186788" y="775322"/>
                  </a:cubicBezTo>
                  <a:cubicBezTo>
                    <a:pt x="183017" y="773343"/>
                    <a:pt x="179057" y="771763"/>
                    <a:pt x="174603" y="769713"/>
                  </a:cubicBezTo>
                  <a:cubicBezTo>
                    <a:pt x="174886" y="771433"/>
                    <a:pt x="174815" y="772023"/>
                    <a:pt x="175074" y="772353"/>
                  </a:cubicBezTo>
                  <a:cubicBezTo>
                    <a:pt x="176253" y="773932"/>
                    <a:pt x="177549" y="775440"/>
                    <a:pt x="178775" y="776996"/>
                  </a:cubicBezTo>
                  <a:cubicBezTo>
                    <a:pt x="193599" y="795567"/>
                    <a:pt x="213726" y="806574"/>
                    <a:pt x="234820" y="816072"/>
                  </a:cubicBezTo>
                  <a:cubicBezTo>
                    <a:pt x="256927" y="826017"/>
                    <a:pt x="279435" y="834832"/>
                    <a:pt x="303828" y="837448"/>
                  </a:cubicBezTo>
                  <a:cubicBezTo>
                    <a:pt x="310710" y="838179"/>
                    <a:pt x="316767" y="837684"/>
                    <a:pt x="321009" y="830448"/>
                  </a:cubicBezTo>
                  <a:cubicBezTo>
                    <a:pt x="322871" y="827267"/>
                    <a:pt x="327396" y="824721"/>
                    <a:pt x="331190" y="823708"/>
                  </a:cubicBezTo>
                  <a:cubicBezTo>
                    <a:pt x="346345" y="819678"/>
                    <a:pt x="361240" y="820927"/>
                    <a:pt x="374792" y="829199"/>
                  </a:cubicBezTo>
                  <a:cubicBezTo>
                    <a:pt x="378798" y="831627"/>
                    <a:pt x="381792" y="835987"/>
                    <a:pt x="384667" y="839876"/>
                  </a:cubicBezTo>
                  <a:cubicBezTo>
                    <a:pt x="385680" y="841266"/>
                    <a:pt x="385657" y="844283"/>
                    <a:pt x="384808" y="845862"/>
                  </a:cubicBezTo>
                  <a:cubicBezTo>
                    <a:pt x="384266" y="846852"/>
                    <a:pt x="381202" y="847040"/>
                    <a:pt x="379458" y="846663"/>
                  </a:cubicBezTo>
                  <a:cubicBezTo>
                    <a:pt x="375852" y="845909"/>
                    <a:pt x="372388" y="844495"/>
                    <a:pt x="368829" y="843458"/>
                  </a:cubicBezTo>
                  <a:cubicBezTo>
                    <a:pt x="353792" y="839051"/>
                    <a:pt x="339699" y="840536"/>
                    <a:pt x="326288" y="849279"/>
                  </a:cubicBezTo>
                  <a:cubicBezTo>
                    <a:pt x="321645" y="852320"/>
                    <a:pt x="316154" y="854912"/>
                    <a:pt x="310733" y="855808"/>
                  </a:cubicBezTo>
                  <a:cubicBezTo>
                    <a:pt x="282546" y="860498"/>
                    <a:pt x="255042" y="857340"/>
                    <a:pt x="228551" y="846640"/>
                  </a:cubicBezTo>
                  <a:cubicBezTo>
                    <a:pt x="220420" y="843364"/>
                    <a:pt x="213114" y="838815"/>
                    <a:pt x="212548" y="828280"/>
                  </a:cubicBezTo>
                  <a:cubicBezTo>
                    <a:pt x="212336" y="824226"/>
                    <a:pt x="209955" y="822152"/>
                    <a:pt x="205265" y="824603"/>
                  </a:cubicBezTo>
                  <a:cubicBezTo>
                    <a:pt x="203286" y="825640"/>
                    <a:pt x="199986" y="825711"/>
                    <a:pt x="197936" y="824792"/>
                  </a:cubicBezTo>
                  <a:cubicBezTo>
                    <a:pt x="193717" y="822859"/>
                    <a:pt x="189475" y="820479"/>
                    <a:pt x="186010" y="817415"/>
                  </a:cubicBezTo>
                  <a:cubicBezTo>
                    <a:pt x="153722" y="788780"/>
                    <a:pt x="120467" y="761535"/>
                    <a:pt x="101871" y="720290"/>
                  </a:cubicBezTo>
                  <a:cubicBezTo>
                    <a:pt x="90794" y="695732"/>
                    <a:pt x="71138" y="676124"/>
                    <a:pt x="51530" y="657410"/>
                  </a:cubicBezTo>
                  <a:cubicBezTo>
                    <a:pt x="48489" y="654511"/>
                    <a:pt x="44483" y="652626"/>
                    <a:pt x="40924" y="650269"/>
                  </a:cubicBezTo>
                  <a:cubicBezTo>
                    <a:pt x="40358" y="650693"/>
                    <a:pt x="39793" y="651141"/>
                    <a:pt x="39203" y="651565"/>
                  </a:cubicBezTo>
                  <a:cubicBezTo>
                    <a:pt x="39604" y="654629"/>
                    <a:pt x="39368" y="657952"/>
                    <a:pt x="40523" y="660710"/>
                  </a:cubicBezTo>
                  <a:cubicBezTo>
                    <a:pt x="43564" y="667992"/>
                    <a:pt x="46722" y="675275"/>
                    <a:pt x="50658" y="682110"/>
                  </a:cubicBezTo>
                  <a:cubicBezTo>
                    <a:pt x="75286" y="724957"/>
                    <a:pt x="106891" y="762289"/>
                    <a:pt x="142244" y="796534"/>
                  </a:cubicBezTo>
                  <a:cubicBezTo>
                    <a:pt x="164681" y="818264"/>
                    <a:pt x="188249" y="838697"/>
                    <a:pt x="214999" y="855077"/>
                  </a:cubicBezTo>
                  <a:cubicBezTo>
                    <a:pt x="228362" y="863255"/>
                    <a:pt x="242268" y="870467"/>
                    <a:pt x="258294" y="871033"/>
                  </a:cubicBezTo>
                  <a:cubicBezTo>
                    <a:pt x="282004" y="871881"/>
                    <a:pt x="305737" y="872918"/>
                    <a:pt x="329423" y="872235"/>
                  </a:cubicBezTo>
                  <a:cubicBezTo>
                    <a:pt x="355442" y="871504"/>
                    <a:pt x="379105" y="863208"/>
                    <a:pt x="396852" y="842987"/>
                  </a:cubicBezTo>
                  <a:cubicBezTo>
                    <a:pt x="410380" y="827549"/>
                    <a:pt x="422989" y="811287"/>
                    <a:pt x="436258" y="795638"/>
                  </a:cubicBezTo>
                  <a:cubicBezTo>
                    <a:pt x="443611" y="786965"/>
                    <a:pt x="451365" y="778622"/>
                    <a:pt x="459284" y="770467"/>
                  </a:cubicBezTo>
                  <a:cubicBezTo>
                    <a:pt x="460839" y="768864"/>
                    <a:pt x="464328" y="767969"/>
                    <a:pt x="466449" y="768534"/>
                  </a:cubicBezTo>
                  <a:cubicBezTo>
                    <a:pt x="467816" y="768912"/>
                    <a:pt x="469277" y="772730"/>
                    <a:pt x="468947" y="774733"/>
                  </a:cubicBezTo>
                  <a:cubicBezTo>
                    <a:pt x="467792" y="781921"/>
                    <a:pt x="467179" y="789652"/>
                    <a:pt x="464045" y="796039"/>
                  </a:cubicBezTo>
                  <a:cubicBezTo>
                    <a:pt x="446557" y="831627"/>
                    <a:pt x="419807" y="859649"/>
                    <a:pt x="389239" y="884160"/>
                  </a:cubicBezTo>
                  <a:cubicBezTo>
                    <a:pt x="378987" y="892386"/>
                    <a:pt x="366425" y="896439"/>
                    <a:pt x="353321" y="896227"/>
                  </a:cubicBezTo>
                  <a:cubicBezTo>
                    <a:pt x="327632" y="895779"/>
                    <a:pt x="301872" y="895426"/>
                    <a:pt x="276300" y="893211"/>
                  </a:cubicBezTo>
                  <a:cubicBezTo>
                    <a:pt x="239392" y="890005"/>
                    <a:pt x="204912" y="878363"/>
                    <a:pt x="173448" y="858447"/>
                  </a:cubicBezTo>
                  <a:cubicBezTo>
                    <a:pt x="138049" y="836034"/>
                    <a:pt x="110592" y="805725"/>
                    <a:pt x="87990" y="770891"/>
                  </a:cubicBezTo>
                  <a:cubicBezTo>
                    <a:pt x="71704" y="745815"/>
                    <a:pt x="56620" y="719960"/>
                    <a:pt x="40382" y="694860"/>
                  </a:cubicBezTo>
                  <a:cubicBezTo>
                    <a:pt x="35338" y="687083"/>
                    <a:pt x="29423" y="678716"/>
                    <a:pt x="21787" y="674120"/>
                  </a:cubicBezTo>
                  <a:cubicBezTo>
                    <a:pt x="14716" y="669854"/>
                    <a:pt x="13443" y="666720"/>
                    <a:pt x="17026" y="660521"/>
                  </a:cubicBezTo>
                  <a:cubicBezTo>
                    <a:pt x="25227" y="646286"/>
                    <a:pt x="12383" y="617934"/>
                    <a:pt x="599" y="608954"/>
                  </a:cubicBezTo>
                  <a:cubicBezTo>
                    <a:pt x="363" y="611216"/>
                    <a:pt x="-132" y="613102"/>
                    <a:pt x="33" y="614917"/>
                  </a:cubicBezTo>
                  <a:cubicBezTo>
                    <a:pt x="2013" y="636647"/>
                    <a:pt x="5831" y="658023"/>
                    <a:pt x="13703" y="678433"/>
                  </a:cubicBezTo>
                  <a:cubicBezTo>
                    <a:pt x="49738" y="771669"/>
                    <a:pt x="111794" y="842916"/>
                    <a:pt x="197276" y="893918"/>
                  </a:cubicBezTo>
                  <a:cubicBezTo>
                    <a:pt x="248277" y="924344"/>
                    <a:pt x="303286" y="929859"/>
                    <a:pt x="360439" y="916991"/>
                  </a:cubicBezTo>
                  <a:cubicBezTo>
                    <a:pt x="395249" y="909143"/>
                    <a:pt x="425346" y="893423"/>
                    <a:pt x="444954" y="861794"/>
                  </a:cubicBezTo>
                  <a:cubicBezTo>
                    <a:pt x="457493" y="841572"/>
                    <a:pt x="472411" y="825499"/>
                    <a:pt x="499044" y="824556"/>
                  </a:cubicBezTo>
                  <a:cubicBezTo>
                    <a:pt x="513727" y="824038"/>
                    <a:pt x="524262" y="808907"/>
                    <a:pt x="522588" y="794083"/>
                  </a:cubicBezTo>
                  <a:cubicBezTo>
                    <a:pt x="519595" y="795850"/>
                    <a:pt x="516790" y="797194"/>
                    <a:pt x="514339" y="799008"/>
                  </a:cubicBezTo>
                  <a:cubicBezTo>
                    <a:pt x="507575" y="804005"/>
                    <a:pt x="501094" y="809425"/>
                    <a:pt x="494188" y="814210"/>
                  </a:cubicBezTo>
                  <a:cubicBezTo>
                    <a:pt x="487236" y="819041"/>
                    <a:pt x="484596" y="817863"/>
                    <a:pt x="483559" y="809661"/>
                  </a:cubicBezTo>
                  <a:cubicBezTo>
                    <a:pt x="483017" y="805277"/>
                    <a:pt x="482829" y="800729"/>
                    <a:pt x="483371" y="796369"/>
                  </a:cubicBezTo>
                  <a:cubicBezTo>
                    <a:pt x="484690" y="785621"/>
                    <a:pt x="489663" y="781827"/>
                    <a:pt x="500411" y="783005"/>
                  </a:cubicBezTo>
                  <a:cubicBezTo>
                    <a:pt x="505053" y="783524"/>
                    <a:pt x="509696" y="784278"/>
                    <a:pt x="514292" y="785244"/>
                  </a:cubicBezTo>
                  <a:cubicBezTo>
                    <a:pt x="529894" y="788520"/>
                    <a:pt x="535622" y="784867"/>
                    <a:pt x="536706" y="768864"/>
                  </a:cubicBezTo>
                  <a:cubicBezTo>
                    <a:pt x="537955" y="750175"/>
                    <a:pt x="545426" y="734526"/>
                    <a:pt x="557823" y="721045"/>
                  </a:cubicBezTo>
                  <a:cubicBezTo>
                    <a:pt x="570173" y="707611"/>
                    <a:pt x="575381" y="691608"/>
                    <a:pt x="576135" y="673743"/>
                  </a:cubicBezTo>
                  <a:cubicBezTo>
                    <a:pt x="577314" y="645225"/>
                    <a:pt x="568806" y="619112"/>
                    <a:pt x="555961" y="594247"/>
                  </a:cubicBezTo>
                  <a:cubicBezTo>
                    <a:pt x="544365" y="571763"/>
                    <a:pt x="534160" y="548784"/>
                    <a:pt x="529447" y="523825"/>
                  </a:cubicBezTo>
                  <a:cubicBezTo>
                    <a:pt x="527679" y="514445"/>
                    <a:pt x="527443" y="504735"/>
                    <a:pt x="527137" y="495143"/>
                  </a:cubicBezTo>
                  <a:cubicBezTo>
                    <a:pt x="527066" y="493092"/>
                    <a:pt x="529447" y="489651"/>
                    <a:pt x="531309" y="489180"/>
                  </a:cubicBezTo>
                  <a:cubicBezTo>
                    <a:pt x="533241" y="488685"/>
                    <a:pt x="536329" y="490524"/>
                    <a:pt x="538073" y="492220"/>
                  </a:cubicBezTo>
                  <a:cubicBezTo>
                    <a:pt x="539934" y="494035"/>
                    <a:pt x="541254" y="496722"/>
                    <a:pt x="541985" y="499267"/>
                  </a:cubicBezTo>
                  <a:cubicBezTo>
                    <a:pt x="546039" y="513220"/>
                    <a:pt x="550470" y="527078"/>
                    <a:pt x="553604" y="541242"/>
                  </a:cubicBezTo>
                  <a:cubicBezTo>
                    <a:pt x="558223" y="562195"/>
                    <a:pt x="561429" y="583524"/>
                    <a:pt x="571705" y="602756"/>
                  </a:cubicBezTo>
                  <a:cubicBezTo>
                    <a:pt x="573637" y="606385"/>
                    <a:pt x="576300" y="609850"/>
                    <a:pt x="579341" y="612583"/>
                  </a:cubicBezTo>
                  <a:cubicBezTo>
                    <a:pt x="581038" y="614115"/>
                    <a:pt x="584997" y="615270"/>
                    <a:pt x="586458" y="614328"/>
                  </a:cubicBezTo>
                  <a:cubicBezTo>
                    <a:pt x="588155" y="613243"/>
                    <a:pt x="588933" y="609637"/>
                    <a:pt x="588886" y="607116"/>
                  </a:cubicBezTo>
                  <a:cubicBezTo>
                    <a:pt x="588839" y="603463"/>
                    <a:pt x="587825" y="599810"/>
                    <a:pt x="587047" y="596204"/>
                  </a:cubicBezTo>
                  <a:cubicBezTo>
                    <a:pt x="580778" y="567026"/>
                    <a:pt x="574533" y="537825"/>
                    <a:pt x="568169" y="508671"/>
                  </a:cubicBezTo>
                  <a:cubicBezTo>
                    <a:pt x="562890" y="484561"/>
                    <a:pt x="557752" y="460356"/>
                    <a:pt x="544695" y="438885"/>
                  </a:cubicBezTo>
                  <a:cubicBezTo>
                    <a:pt x="541796" y="434125"/>
                    <a:pt x="538568" y="427973"/>
                    <a:pt x="531709" y="430448"/>
                  </a:cubicBezTo>
                  <a:cubicBezTo>
                    <a:pt x="524238" y="433135"/>
                    <a:pt x="526948" y="440323"/>
                    <a:pt x="527184" y="446003"/>
                  </a:cubicBezTo>
                  <a:cubicBezTo>
                    <a:pt x="527278" y="448148"/>
                    <a:pt x="528339" y="450269"/>
                    <a:pt x="528928" y="452414"/>
                  </a:cubicBezTo>
                  <a:cubicBezTo>
                    <a:pt x="529329" y="453828"/>
                    <a:pt x="530177" y="455407"/>
                    <a:pt x="529894" y="456703"/>
                  </a:cubicBezTo>
                  <a:cubicBezTo>
                    <a:pt x="528952" y="460969"/>
                    <a:pt x="528857" y="466979"/>
                    <a:pt x="526076" y="468935"/>
                  </a:cubicBezTo>
                  <a:cubicBezTo>
                    <a:pt x="521410" y="472211"/>
                    <a:pt x="517262" y="467403"/>
                    <a:pt x="514716" y="463514"/>
                  </a:cubicBezTo>
                  <a:cubicBezTo>
                    <a:pt x="511346" y="458400"/>
                    <a:pt x="508117" y="452979"/>
                    <a:pt x="506091" y="447229"/>
                  </a:cubicBezTo>
                  <a:cubicBezTo>
                    <a:pt x="499326" y="428162"/>
                    <a:pt x="493623" y="408742"/>
                    <a:pt x="486647" y="389769"/>
                  </a:cubicBezTo>
                  <a:cubicBezTo>
                    <a:pt x="470950" y="347017"/>
                    <a:pt x="452591" y="305489"/>
                    <a:pt x="426406" y="267922"/>
                  </a:cubicBezTo>
                  <a:cubicBezTo>
                    <a:pt x="418864" y="257104"/>
                    <a:pt x="410309" y="247653"/>
                    <a:pt x="397276" y="242515"/>
                  </a:cubicBezTo>
                  <a:cubicBezTo>
                    <a:pt x="384950" y="237683"/>
                    <a:pt x="380448" y="220314"/>
                    <a:pt x="387212" y="208836"/>
                  </a:cubicBezTo>
                  <a:cubicBezTo>
                    <a:pt x="392986" y="199031"/>
                    <a:pt x="402555" y="197759"/>
                    <a:pt x="410262" y="205866"/>
                  </a:cubicBezTo>
                  <a:cubicBezTo>
                    <a:pt x="412972" y="208742"/>
                    <a:pt x="415565" y="211758"/>
                    <a:pt x="417874" y="214964"/>
                  </a:cubicBezTo>
                  <a:cubicBezTo>
                    <a:pt x="444530" y="252013"/>
                    <a:pt x="466755" y="291631"/>
                    <a:pt x="485539" y="333158"/>
                  </a:cubicBezTo>
                  <a:cubicBezTo>
                    <a:pt x="490064" y="343175"/>
                    <a:pt x="494212" y="353804"/>
                    <a:pt x="495956" y="364575"/>
                  </a:cubicBezTo>
                  <a:cubicBezTo>
                    <a:pt x="499185" y="384443"/>
                    <a:pt x="509932" y="398466"/>
                    <a:pt x="525746" y="409496"/>
                  </a:cubicBezTo>
                  <a:cubicBezTo>
                    <a:pt x="527514" y="410745"/>
                    <a:pt x="529800" y="411264"/>
                    <a:pt x="533548" y="412866"/>
                  </a:cubicBezTo>
                  <a:cubicBezTo>
                    <a:pt x="532181" y="407634"/>
                    <a:pt x="531521" y="404311"/>
                    <a:pt x="530436" y="401153"/>
                  </a:cubicBezTo>
                  <a:cubicBezTo>
                    <a:pt x="513043" y="350033"/>
                    <a:pt x="490606" y="301176"/>
                    <a:pt x="463927" y="254323"/>
                  </a:cubicBezTo>
                  <a:cubicBezTo>
                    <a:pt x="456008" y="240394"/>
                    <a:pt x="448089" y="225781"/>
                    <a:pt x="437177" y="214398"/>
                  </a:cubicBezTo>
                  <a:cubicBezTo>
                    <a:pt x="407528" y="183476"/>
                    <a:pt x="376324" y="154016"/>
                    <a:pt x="341513" y="128798"/>
                  </a:cubicBezTo>
                  <a:cubicBezTo>
                    <a:pt x="328080" y="119064"/>
                    <a:pt x="313444" y="111876"/>
                    <a:pt x="296192" y="113149"/>
                  </a:cubicBezTo>
                  <a:cubicBezTo>
                    <a:pt x="283371" y="114092"/>
                    <a:pt x="270620" y="116637"/>
                    <a:pt x="257799" y="116755"/>
                  </a:cubicBezTo>
                  <a:cubicBezTo>
                    <a:pt x="242268" y="116896"/>
                    <a:pt x="229682" y="123071"/>
                    <a:pt x="217709" y="131886"/>
                  </a:cubicBezTo>
                  <a:cubicBezTo>
                    <a:pt x="188909" y="153073"/>
                    <a:pt x="162135" y="176571"/>
                    <a:pt x="137837" y="202802"/>
                  </a:cubicBezTo>
                  <a:cubicBezTo>
                    <a:pt x="133830" y="207139"/>
                    <a:pt x="130200" y="211923"/>
                    <a:pt x="127042" y="216920"/>
                  </a:cubicBezTo>
                  <a:cubicBezTo>
                    <a:pt x="125675" y="219088"/>
                    <a:pt x="125746" y="222270"/>
                    <a:pt x="125463" y="225027"/>
                  </a:cubicBezTo>
                  <a:cubicBezTo>
                    <a:pt x="125086" y="228822"/>
                    <a:pt x="126005" y="233088"/>
                    <a:pt x="124568" y="236340"/>
                  </a:cubicBezTo>
                  <a:cubicBezTo>
                    <a:pt x="121999" y="242138"/>
                    <a:pt x="117992" y="247323"/>
                    <a:pt x="114740" y="252838"/>
                  </a:cubicBezTo>
                  <a:cubicBezTo>
                    <a:pt x="112218" y="257104"/>
                    <a:pt x="107363" y="261629"/>
                    <a:pt x="111699" y="266272"/>
                  </a:cubicBezTo>
                  <a:cubicBezTo>
                    <a:pt x="112713" y="267356"/>
                    <a:pt x="121409" y="263679"/>
                    <a:pt x="124143" y="260238"/>
                  </a:cubicBezTo>
                  <a:cubicBezTo>
                    <a:pt x="133641" y="248266"/>
                    <a:pt x="142503" y="235727"/>
                    <a:pt x="150846" y="222906"/>
                  </a:cubicBezTo>
                  <a:cubicBezTo>
                    <a:pt x="161169" y="206998"/>
                    <a:pt x="172859" y="192432"/>
                    <a:pt x="187542" y="180365"/>
                  </a:cubicBezTo>
                  <a:cubicBezTo>
                    <a:pt x="215093" y="157716"/>
                    <a:pt x="247240" y="145767"/>
                    <a:pt x="282098" y="141171"/>
                  </a:cubicBezTo>
                  <a:cubicBezTo>
                    <a:pt x="295414" y="139404"/>
                    <a:pt x="309366" y="138697"/>
                    <a:pt x="322565" y="140606"/>
                  </a:cubicBezTo>
                  <a:cubicBezTo>
                    <a:pt x="341537" y="143340"/>
                    <a:pt x="353840" y="157716"/>
                    <a:pt x="365742" y="171410"/>
                  </a:cubicBezTo>
                  <a:cubicBezTo>
                    <a:pt x="370714" y="177113"/>
                    <a:pt x="374957" y="183641"/>
                    <a:pt x="378445" y="190382"/>
                  </a:cubicBezTo>
                  <a:cubicBezTo>
                    <a:pt x="381579" y="196415"/>
                    <a:pt x="378728" y="200163"/>
                    <a:pt x="371964" y="199361"/>
                  </a:cubicBezTo>
                  <a:cubicBezTo>
                    <a:pt x="366920" y="198749"/>
                    <a:pt x="361688" y="197405"/>
                    <a:pt x="357163" y="195119"/>
                  </a:cubicBezTo>
                  <a:cubicBezTo>
                    <a:pt x="346368" y="189698"/>
                    <a:pt x="335881" y="183594"/>
                    <a:pt x="325346" y="177679"/>
                  </a:cubicBezTo>
                  <a:cubicBezTo>
                    <a:pt x="304417" y="165895"/>
                    <a:pt x="281980" y="162548"/>
                    <a:pt x="258695" y="167049"/>
                  </a:cubicBezTo>
                  <a:cubicBezTo>
                    <a:pt x="214127" y="175699"/>
                    <a:pt x="186953" y="205230"/>
                    <a:pt x="168711" y="244589"/>
                  </a:cubicBezTo>
                  <a:cubicBezTo>
                    <a:pt x="167014" y="248242"/>
                    <a:pt x="168334" y="253191"/>
                    <a:pt x="167415" y="257339"/>
                  </a:cubicBezTo>
                  <a:cubicBezTo>
                    <a:pt x="166543" y="261252"/>
                    <a:pt x="165671" y="266696"/>
                    <a:pt x="162913" y="268393"/>
                  </a:cubicBezTo>
                  <a:cubicBezTo>
                    <a:pt x="155348" y="273012"/>
                    <a:pt x="150611" y="279564"/>
                    <a:pt x="148372" y="287389"/>
                  </a:cubicBezTo>
                  <a:cubicBezTo>
                    <a:pt x="144153" y="302048"/>
                    <a:pt x="140406" y="316920"/>
                    <a:pt x="137954" y="331956"/>
                  </a:cubicBezTo>
                  <a:cubicBezTo>
                    <a:pt x="136658" y="339781"/>
                    <a:pt x="137695" y="348289"/>
                    <a:pt x="139180" y="356185"/>
                  </a:cubicBezTo>
                  <a:cubicBezTo>
                    <a:pt x="140476" y="363043"/>
                    <a:pt x="146203" y="364575"/>
                    <a:pt x="150469" y="359131"/>
                  </a:cubicBezTo>
                  <a:cubicBezTo>
                    <a:pt x="154217" y="354323"/>
                    <a:pt x="156668" y="348077"/>
                    <a:pt x="158247" y="342091"/>
                  </a:cubicBezTo>
                  <a:cubicBezTo>
                    <a:pt x="160368" y="334054"/>
                    <a:pt x="160627" y="325522"/>
                    <a:pt x="162583" y="317415"/>
                  </a:cubicBezTo>
                  <a:cubicBezTo>
                    <a:pt x="163809" y="312277"/>
                    <a:pt x="166849" y="307328"/>
                    <a:pt x="173472" y="308695"/>
                  </a:cubicBezTo>
                  <a:cubicBezTo>
                    <a:pt x="179835" y="310014"/>
                    <a:pt x="180542" y="315482"/>
                    <a:pt x="180754" y="320903"/>
                  </a:cubicBezTo>
                  <a:cubicBezTo>
                    <a:pt x="181202" y="333535"/>
                    <a:pt x="176159" y="344471"/>
                    <a:pt x="170267" y="355171"/>
                  </a:cubicBezTo>
                  <a:cubicBezTo>
                    <a:pt x="162866" y="368605"/>
                    <a:pt x="163667" y="373696"/>
                    <a:pt x="174957" y="384184"/>
                  </a:cubicBezTo>
                  <a:cubicBezTo>
                    <a:pt x="180377" y="389227"/>
                    <a:pt x="182286" y="395072"/>
                    <a:pt x="179552" y="402237"/>
                  </a:cubicBezTo>
                  <a:cubicBezTo>
                    <a:pt x="177879" y="406621"/>
                    <a:pt x="173684" y="411923"/>
                    <a:pt x="180142" y="415152"/>
                  </a:cubicBezTo>
                  <a:cubicBezTo>
                    <a:pt x="186835" y="418499"/>
                    <a:pt x="188815" y="411782"/>
                    <a:pt x="191596" y="407705"/>
                  </a:cubicBezTo>
                  <a:cubicBezTo>
                    <a:pt x="192680" y="406102"/>
                    <a:pt x="193505" y="404217"/>
                    <a:pt x="194023" y="402331"/>
                  </a:cubicBezTo>
                  <a:cubicBezTo>
                    <a:pt x="197559" y="389510"/>
                    <a:pt x="200929" y="376665"/>
                    <a:pt x="204464" y="363844"/>
                  </a:cubicBezTo>
                  <a:cubicBezTo>
                    <a:pt x="208306" y="349845"/>
                    <a:pt x="211864" y="335751"/>
                    <a:pt x="216319" y="321963"/>
                  </a:cubicBezTo>
                  <a:cubicBezTo>
                    <a:pt x="218581" y="314940"/>
                    <a:pt x="222235" y="308459"/>
                    <a:pt x="231190" y="307045"/>
                  </a:cubicBezTo>
                  <a:cubicBezTo>
                    <a:pt x="232934" y="306762"/>
                    <a:pt x="234679" y="301883"/>
                    <a:pt x="235056" y="298937"/>
                  </a:cubicBezTo>
                  <a:cubicBezTo>
                    <a:pt x="235315" y="296840"/>
                    <a:pt x="233264" y="294459"/>
                    <a:pt x="232322" y="292173"/>
                  </a:cubicBezTo>
                  <a:cubicBezTo>
                    <a:pt x="228999" y="283971"/>
                    <a:pt x="231261" y="280837"/>
                    <a:pt x="239769" y="281897"/>
                  </a:cubicBezTo>
                  <a:cubicBezTo>
                    <a:pt x="255489" y="283877"/>
                    <a:pt x="266048" y="293988"/>
                    <a:pt x="275357" y="305442"/>
                  </a:cubicBezTo>
                  <a:cubicBezTo>
                    <a:pt x="292963" y="327078"/>
                    <a:pt x="303498" y="352343"/>
                    <a:pt x="310851" y="378951"/>
                  </a:cubicBezTo>
                  <a:cubicBezTo>
                    <a:pt x="321528" y="417533"/>
                    <a:pt x="324921" y="456515"/>
                    <a:pt x="317639" y="496321"/>
                  </a:cubicBezTo>
                  <a:cubicBezTo>
                    <a:pt x="312831" y="522529"/>
                    <a:pt x="308966" y="548949"/>
                    <a:pt x="305831" y="575416"/>
                  </a:cubicBezTo>
                  <a:cubicBezTo>
                    <a:pt x="304016" y="590783"/>
                    <a:pt x="300740" y="597948"/>
                    <a:pt x="285751" y="601719"/>
                  </a:cubicBezTo>
                  <a:cubicBezTo>
                    <a:pt x="252850" y="610038"/>
                    <a:pt x="222140" y="607233"/>
                    <a:pt x="196474" y="581662"/>
                  </a:cubicBezTo>
                  <a:cubicBezTo>
                    <a:pt x="186458" y="571693"/>
                    <a:pt x="174391" y="567167"/>
                    <a:pt x="159920" y="571669"/>
                  </a:cubicBezTo>
                  <a:cubicBezTo>
                    <a:pt x="156785" y="572659"/>
                    <a:pt x="151553" y="572847"/>
                    <a:pt x="149880" y="571009"/>
                  </a:cubicBezTo>
                  <a:cubicBezTo>
                    <a:pt x="148136" y="569100"/>
                    <a:pt x="149385" y="564316"/>
                    <a:pt x="149550" y="560804"/>
                  </a:cubicBezTo>
                  <a:cubicBezTo>
                    <a:pt x="149880" y="553569"/>
                    <a:pt x="151553" y="546168"/>
                    <a:pt x="150446" y="539192"/>
                  </a:cubicBezTo>
                  <a:cubicBezTo>
                    <a:pt x="149456" y="532970"/>
                    <a:pt x="144648" y="528068"/>
                    <a:pt x="137177" y="528681"/>
                  </a:cubicBezTo>
                  <a:cubicBezTo>
                    <a:pt x="129894" y="529270"/>
                    <a:pt x="125652" y="534360"/>
                    <a:pt x="125322" y="540865"/>
                  </a:cubicBezTo>
                  <a:cubicBezTo>
                    <a:pt x="124968" y="547582"/>
                    <a:pt x="125840" y="554794"/>
                    <a:pt x="128079" y="561110"/>
                  </a:cubicBezTo>
                  <a:cubicBezTo>
                    <a:pt x="138402" y="590052"/>
                    <a:pt x="155018" y="615082"/>
                    <a:pt x="178185" y="635280"/>
                  </a:cubicBezTo>
                  <a:cubicBezTo>
                    <a:pt x="185327" y="641502"/>
                    <a:pt x="194212" y="645838"/>
                    <a:pt x="202649" y="650387"/>
                  </a:cubicBezTo>
                  <a:cubicBezTo>
                    <a:pt x="205242" y="651777"/>
                    <a:pt x="209036" y="650976"/>
                    <a:pt x="212289" y="651188"/>
                  </a:cubicBezTo>
                  <a:cubicBezTo>
                    <a:pt x="211181" y="647959"/>
                    <a:pt x="210992" y="643717"/>
                    <a:pt x="208777" y="641643"/>
                  </a:cubicBezTo>
                  <a:cubicBezTo>
                    <a:pt x="200717" y="634054"/>
                    <a:pt x="191666" y="627502"/>
                    <a:pt x="183606" y="619913"/>
                  </a:cubicBezTo>
                  <a:cubicBezTo>
                    <a:pt x="175781" y="612536"/>
                    <a:pt x="168287" y="604665"/>
                    <a:pt x="161570" y="596274"/>
                  </a:cubicBezTo>
                  <a:cubicBezTo>
                    <a:pt x="159684" y="593941"/>
                    <a:pt x="161028" y="589039"/>
                    <a:pt x="160886" y="585291"/>
                  </a:cubicBezTo>
                  <a:cubicBezTo>
                    <a:pt x="164304" y="585786"/>
                    <a:pt x="168357" y="585268"/>
                    <a:pt x="170997" y="586965"/>
                  </a:cubicBezTo>
                  <a:cubicBezTo>
                    <a:pt x="178233" y="591631"/>
                    <a:pt x="184455" y="597995"/>
                    <a:pt x="191879" y="602308"/>
                  </a:cubicBezTo>
                  <a:cubicBezTo>
                    <a:pt x="202225" y="608294"/>
                    <a:pt x="212854" y="614445"/>
                    <a:pt x="224167" y="617863"/>
                  </a:cubicBezTo>
                  <a:cubicBezTo>
                    <a:pt x="234891" y="621115"/>
                    <a:pt x="238968" y="625075"/>
                    <a:pt x="236163" y="636081"/>
                  </a:cubicBezTo>
                  <a:cubicBezTo>
                    <a:pt x="234702" y="641785"/>
                    <a:pt x="233052" y="647535"/>
                    <a:pt x="232605" y="653357"/>
                  </a:cubicBezTo>
                  <a:cubicBezTo>
                    <a:pt x="231827" y="663302"/>
                    <a:pt x="237530" y="668275"/>
                    <a:pt x="246887" y="664716"/>
                  </a:cubicBezTo>
                  <a:cubicBezTo>
                    <a:pt x="256432" y="661063"/>
                    <a:pt x="266095" y="656468"/>
                    <a:pt x="274014" y="650128"/>
                  </a:cubicBezTo>
                  <a:cubicBezTo>
                    <a:pt x="285963" y="640583"/>
                    <a:pt x="296215" y="628963"/>
                    <a:pt x="307575" y="618641"/>
                  </a:cubicBezTo>
                  <a:cubicBezTo>
                    <a:pt x="315282" y="611641"/>
                    <a:pt x="322470" y="603675"/>
                    <a:pt x="334113" y="600116"/>
                  </a:cubicBezTo>
                  <a:cubicBezTo>
                    <a:pt x="334113" y="603486"/>
                    <a:pt x="334467" y="605867"/>
                    <a:pt x="334066" y="608105"/>
                  </a:cubicBezTo>
                  <a:cubicBezTo>
                    <a:pt x="329140" y="635515"/>
                    <a:pt x="317026" y="659555"/>
                    <a:pt x="298761" y="680366"/>
                  </a:cubicBezTo>
                  <a:cubicBezTo>
                    <a:pt x="295815" y="683736"/>
                    <a:pt x="290582" y="686305"/>
                    <a:pt x="286104" y="686894"/>
                  </a:cubicBezTo>
                  <a:cubicBezTo>
                    <a:pt x="265034" y="689699"/>
                    <a:pt x="243894" y="692103"/>
                    <a:pt x="222706" y="693823"/>
                  </a:cubicBezTo>
                  <a:cubicBezTo>
                    <a:pt x="209767" y="694860"/>
                    <a:pt x="197111" y="692008"/>
                    <a:pt x="187778" y="682393"/>
                  </a:cubicBezTo>
                  <a:cubicBezTo>
                    <a:pt x="175404" y="669642"/>
                    <a:pt x="162913" y="656750"/>
                    <a:pt x="152472" y="642468"/>
                  </a:cubicBezTo>
                  <a:cubicBezTo>
                    <a:pt x="129800" y="611476"/>
                    <a:pt x="105006" y="581615"/>
                    <a:pt x="94777" y="543128"/>
                  </a:cubicBezTo>
                  <a:cubicBezTo>
                    <a:pt x="92303" y="533748"/>
                    <a:pt x="85986" y="525475"/>
                    <a:pt x="82357" y="516307"/>
                  </a:cubicBezTo>
                  <a:cubicBezTo>
                    <a:pt x="69559" y="484160"/>
                    <a:pt x="65953" y="450128"/>
                    <a:pt x="65105" y="416071"/>
                  </a:cubicBezTo>
                  <a:cubicBezTo>
                    <a:pt x="64351" y="386187"/>
                    <a:pt x="65906" y="356185"/>
                    <a:pt x="67792" y="326324"/>
                  </a:cubicBezTo>
                  <a:cubicBezTo>
                    <a:pt x="70149" y="288897"/>
                    <a:pt x="79882" y="253356"/>
                    <a:pt x="99043" y="220761"/>
                  </a:cubicBezTo>
                  <a:cubicBezTo>
                    <a:pt x="136870" y="156420"/>
                    <a:pt x="188697" y="110438"/>
                    <a:pt x="264304" y="96957"/>
                  </a:cubicBezTo>
                  <a:cubicBezTo>
                    <a:pt x="303168" y="90028"/>
                    <a:pt x="339840" y="95001"/>
                    <a:pt x="372364" y="120502"/>
                  </a:cubicBezTo>
                  <a:cubicBezTo>
                    <a:pt x="419666" y="157575"/>
                    <a:pt x="458223" y="202143"/>
                    <a:pt x="485586" y="255407"/>
                  </a:cubicBezTo>
                  <a:cubicBezTo>
                    <a:pt x="521716" y="325711"/>
                    <a:pt x="551577" y="398867"/>
                    <a:pt x="576866" y="473790"/>
                  </a:cubicBezTo>
                  <a:cubicBezTo>
                    <a:pt x="583795" y="494318"/>
                    <a:pt x="590300" y="514964"/>
                    <a:pt x="591502" y="537047"/>
                  </a:cubicBezTo>
                  <a:cubicBezTo>
                    <a:pt x="592162" y="549303"/>
                    <a:pt x="596145" y="561110"/>
                    <a:pt x="603498" y="571622"/>
                  </a:cubicBezTo>
                  <a:cubicBezTo>
                    <a:pt x="607952" y="578009"/>
                    <a:pt x="612218" y="584985"/>
                    <a:pt x="614528" y="592338"/>
                  </a:cubicBezTo>
                  <a:cubicBezTo>
                    <a:pt x="626265" y="629741"/>
                    <a:pt x="629659" y="668346"/>
                    <a:pt x="628858" y="707328"/>
                  </a:cubicBezTo>
                  <a:cubicBezTo>
                    <a:pt x="628693" y="715883"/>
                    <a:pt x="626925" y="724509"/>
                    <a:pt x="624851" y="732852"/>
                  </a:cubicBezTo>
                  <a:cubicBezTo>
                    <a:pt x="624144" y="735657"/>
                    <a:pt x="619053" y="740088"/>
                    <a:pt x="617945" y="739569"/>
                  </a:cubicBezTo>
                  <a:cubicBezTo>
                    <a:pt x="614387" y="737872"/>
                    <a:pt x="610380" y="734738"/>
                    <a:pt x="609178" y="731226"/>
                  </a:cubicBezTo>
                  <a:cubicBezTo>
                    <a:pt x="607858" y="727384"/>
                    <a:pt x="609272" y="722506"/>
                    <a:pt x="609862" y="718122"/>
                  </a:cubicBezTo>
                  <a:cubicBezTo>
                    <a:pt x="610828" y="711052"/>
                    <a:pt x="612996" y="704028"/>
                    <a:pt x="612925" y="697005"/>
                  </a:cubicBezTo>
                  <a:cubicBezTo>
                    <a:pt x="612878" y="693493"/>
                    <a:pt x="609461" y="687648"/>
                    <a:pt x="606798" y="687153"/>
                  </a:cubicBezTo>
                  <a:cubicBezTo>
                    <a:pt x="603757" y="686588"/>
                    <a:pt x="598077" y="690052"/>
                    <a:pt x="596640" y="693163"/>
                  </a:cubicBezTo>
                  <a:cubicBezTo>
                    <a:pt x="593647" y="699739"/>
                    <a:pt x="591903" y="707139"/>
                    <a:pt x="591054" y="714375"/>
                  </a:cubicBezTo>
                  <a:cubicBezTo>
                    <a:pt x="587896" y="741360"/>
                    <a:pt x="585256" y="768417"/>
                    <a:pt x="582522" y="795473"/>
                  </a:cubicBezTo>
                  <a:cubicBezTo>
                    <a:pt x="581132" y="809213"/>
                    <a:pt x="579458" y="822977"/>
                    <a:pt x="579011" y="836741"/>
                  </a:cubicBezTo>
                  <a:cubicBezTo>
                    <a:pt x="578775" y="844189"/>
                    <a:pt x="581910" y="845508"/>
                    <a:pt x="588414" y="842586"/>
                  </a:cubicBezTo>
                  <a:cubicBezTo>
                    <a:pt x="599232" y="837731"/>
                    <a:pt x="601353" y="839051"/>
                    <a:pt x="601542" y="850788"/>
                  </a:cubicBezTo>
                  <a:cubicBezTo>
                    <a:pt x="601565" y="852273"/>
                    <a:pt x="601542" y="853757"/>
                    <a:pt x="601448" y="855242"/>
                  </a:cubicBezTo>
                  <a:cubicBezTo>
                    <a:pt x="599091" y="895025"/>
                    <a:pt x="587542" y="932357"/>
                    <a:pt x="570668" y="968134"/>
                  </a:cubicBezTo>
                  <a:cubicBezTo>
                    <a:pt x="561594" y="987366"/>
                    <a:pt x="551931" y="1006385"/>
                    <a:pt x="533877" y="1019395"/>
                  </a:cubicBezTo>
                  <a:cubicBezTo>
                    <a:pt x="529211" y="1022742"/>
                    <a:pt x="527420" y="1027927"/>
                    <a:pt x="529517" y="1033960"/>
                  </a:cubicBezTo>
                  <a:cubicBezTo>
                    <a:pt x="531803" y="1040536"/>
                    <a:pt x="536446" y="1044307"/>
                    <a:pt x="543140" y="1044754"/>
                  </a:cubicBezTo>
                  <a:cubicBezTo>
                    <a:pt x="547523" y="1045061"/>
                    <a:pt x="551978" y="1043977"/>
                    <a:pt x="557281" y="1043435"/>
                  </a:cubicBezTo>
                  <a:cubicBezTo>
                    <a:pt x="555230" y="1045956"/>
                    <a:pt x="553934" y="1048078"/>
                    <a:pt x="552143" y="1049680"/>
                  </a:cubicBezTo>
                  <a:cubicBezTo>
                    <a:pt x="535409" y="1064764"/>
                    <a:pt x="519029" y="1080248"/>
                    <a:pt x="501683" y="1094578"/>
                  </a:cubicBezTo>
                  <a:cubicBezTo>
                    <a:pt x="492044" y="1102544"/>
                    <a:pt x="480825" y="1108648"/>
                    <a:pt x="470125" y="1115271"/>
                  </a:cubicBezTo>
                  <a:cubicBezTo>
                    <a:pt x="467745" y="1116732"/>
                    <a:pt x="464563" y="1116897"/>
                    <a:pt x="459590" y="1118264"/>
                  </a:cubicBezTo>
                  <a:cubicBezTo>
                    <a:pt x="461546" y="1114139"/>
                    <a:pt x="462018" y="1111830"/>
                    <a:pt x="463408" y="1110463"/>
                  </a:cubicBezTo>
                  <a:cubicBezTo>
                    <a:pt x="469183" y="1104712"/>
                    <a:pt x="475240" y="1099244"/>
                    <a:pt x="481155" y="1093635"/>
                  </a:cubicBezTo>
                  <a:cubicBezTo>
                    <a:pt x="493340" y="1082087"/>
                    <a:pt x="505878" y="1070868"/>
                    <a:pt x="517474" y="1058777"/>
                  </a:cubicBezTo>
                  <a:cubicBezTo>
                    <a:pt x="520538" y="1055596"/>
                    <a:pt x="520797" y="1049704"/>
                    <a:pt x="522353" y="1045061"/>
                  </a:cubicBezTo>
                  <a:cubicBezTo>
                    <a:pt x="517875" y="1046451"/>
                    <a:pt x="512595" y="1046758"/>
                    <a:pt x="509060" y="1049397"/>
                  </a:cubicBezTo>
                  <a:cubicBezTo>
                    <a:pt x="498596" y="1057269"/>
                    <a:pt x="488768" y="1065989"/>
                    <a:pt x="478775" y="1074497"/>
                  </a:cubicBezTo>
                  <a:cubicBezTo>
                    <a:pt x="465011" y="1086235"/>
                    <a:pt x="451153" y="1097830"/>
                    <a:pt x="433430" y="1103298"/>
                  </a:cubicBezTo>
                  <a:cubicBezTo>
                    <a:pt x="424851" y="1105938"/>
                    <a:pt x="419524" y="1104311"/>
                    <a:pt x="416743" y="1098514"/>
                  </a:cubicBezTo>
                  <a:cubicBezTo>
                    <a:pt x="413868" y="1092551"/>
                    <a:pt x="415824" y="1087908"/>
                    <a:pt x="423554" y="1082699"/>
                  </a:cubicBezTo>
                  <a:cubicBezTo>
                    <a:pt x="425393" y="1081474"/>
                    <a:pt x="427325" y="1080248"/>
                    <a:pt x="429376" y="1079470"/>
                  </a:cubicBezTo>
                  <a:cubicBezTo>
                    <a:pt x="437908" y="1076265"/>
                    <a:pt x="446722" y="1073743"/>
                    <a:pt x="455018" y="1070043"/>
                  </a:cubicBezTo>
                  <a:cubicBezTo>
                    <a:pt x="463291" y="1066366"/>
                    <a:pt x="471374" y="1062101"/>
                    <a:pt x="478916" y="1057104"/>
                  </a:cubicBezTo>
                  <a:cubicBezTo>
                    <a:pt x="483465" y="1054087"/>
                    <a:pt x="484101" y="1044896"/>
                    <a:pt x="480990" y="1040866"/>
                  </a:cubicBezTo>
                  <a:cubicBezTo>
                    <a:pt x="477361" y="1036199"/>
                    <a:pt x="473024" y="1039004"/>
                    <a:pt x="468947" y="1040276"/>
                  </a:cubicBezTo>
                  <a:cubicBezTo>
                    <a:pt x="467533" y="1040724"/>
                    <a:pt x="466072" y="1041125"/>
                    <a:pt x="464822" y="1041879"/>
                  </a:cubicBezTo>
                  <a:cubicBezTo>
                    <a:pt x="447217" y="1052367"/>
                    <a:pt x="429093" y="1062124"/>
                    <a:pt x="412195" y="1073649"/>
                  </a:cubicBezTo>
                  <a:cubicBezTo>
                    <a:pt x="394212" y="1085905"/>
                    <a:pt x="395414" y="1097759"/>
                    <a:pt x="414316" y="1109025"/>
                  </a:cubicBezTo>
                  <a:cubicBezTo>
                    <a:pt x="423130" y="1114281"/>
                    <a:pt x="432345" y="1118052"/>
                    <a:pt x="442928" y="1118028"/>
                  </a:cubicBezTo>
                  <a:cubicBezTo>
                    <a:pt x="445826" y="1118028"/>
                    <a:pt x="450092" y="1119136"/>
                    <a:pt x="451271" y="1121186"/>
                  </a:cubicBezTo>
                  <a:cubicBezTo>
                    <a:pt x="452308" y="1122977"/>
                    <a:pt x="450517" y="1127149"/>
                    <a:pt x="448914" y="1129576"/>
                  </a:cubicBezTo>
                  <a:cubicBezTo>
                    <a:pt x="445096" y="1135351"/>
                    <a:pt x="440594" y="1140654"/>
                    <a:pt x="436517" y="1146263"/>
                  </a:cubicBezTo>
                  <a:cubicBezTo>
                    <a:pt x="435079" y="1148243"/>
                    <a:pt x="434160" y="1150576"/>
                    <a:pt x="432157" y="1154323"/>
                  </a:cubicBezTo>
                  <a:cubicBezTo>
                    <a:pt x="436682" y="1153498"/>
                    <a:pt x="439487" y="1153522"/>
                    <a:pt x="441820" y="1152485"/>
                  </a:cubicBezTo>
                  <a:cubicBezTo>
                    <a:pt x="453321" y="1147465"/>
                    <a:pt x="465223" y="1143058"/>
                    <a:pt x="476065" y="1136835"/>
                  </a:cubicBezTo>
                  <a:cubicBezTo>
                    <a:pt x="513727" y="1115247"/>
                    <a:pt x="548867" y="1090076"/>
                    <a:pt x="581415" y="1061229"/>
                  </a:cubicBezTo>
                  <a:cubicBezTo>
                    <a:pt x="591313" y="1052438"/>
                    <a:pt x="592327" y="1042727"/>
                    <a:pt x="588721" y="1031179"/>
                  </a:cubicBezTo>
                  <a:cubicBezTo>
                    <a:pt x="586364" y="1023684"/>
                    <a:pt x="580637" y="1017722"/>
                    <a:pt x="572152" y="1020903"/>
                  </a:cubicBezTo>
                  <a:cubicBezTo>
                    <a:pt x="570809" y="1021422"/>
                    <a:pt x="568994" y="1020715"/>
                    <a:pt x="566048" y="1020432"/>
                  </a:cubicBezTo>
                  <a:cubicBezTo>
                    <a:pt x="568216" y="1016378"/>
                    <a:pt x="569913" y="1013173"/>
                    <a:pt x="571634" y="1010015"/>
                  </a:cubicBezTo>
                  <a:cubicBezTo>
                    <a:pt x="575523" y="1002874"/>
                    <a:pt x="580142" y="996015"/>
                    <a:pt x="583206" y="988544"/>
                  </a:cubicBezTo>
                  <a:cubicBezTo>
                    <a:pt x="603310" y="939546"/>
                    <a:pt x="617498" y="888756"/>
                    <a:pt x="627821" y="836859"/>
                  </a:cubicBezTo>
                  <a:cubicBezTo>
                    <a:pt x="630625" y="822812"/>
                    <a:pt x="633359" y="808553"/>
                    <a:pt x="629329" y="794271"/>
                  </a:cubicBezTo>
                  <a:cubicBezTo>
                    <a:pt x="627326" y="787177"/>
                    <a:pt x="624191" y="781096"/>
                    <a:pt x="615306" y="780059"/>
                  </a:cubicBezTo>
                  <a:cubicBezTo>
                    <a:pt x="608518" y="779258"/>
                    <a:pt x="603687" y="772400"/>
                    <a:pt x="604323" y="766296"/>
                  </a:cubicBezTo>
                  <a:cubicBezTo>
                    <a:pt x="604936" y="760356"/>
                    <a:pt x="610168" y="756043"/>
                    <a:pt x="617922" y="756633"/>
                  </a:cubicBezTo>
                  <a:cubicBezTo>
                    <a:pt x="625134" y="757175"/>
                    <a:pt x="628386" y="753687"/>
                    <a:pt x="630319" y="747700"/>
                  </a:cubicBezTo>
                  <a:cubicBezTo>
                    <a:pt x="631144" y="745131"/>
                    <a:pt x="632086" y="742539"/>
                    <a:pt x="632558" y="739899"/>
                  </a:cubicBezTo>
                  <a:cubicBezTo>
                    <a:pt x="641679" y="688285"/>
                    <a:pt x="639463" y="636977"/>
                    <a:pt x="628127" y="585951"/>
                  </a:cubicBezTo>
                  <a:cubicBezTo>
                    <a:pt x="625770" y="575322"/>
                    <a:pt x="621457" y="565871"/>
                    <a:pt x="611629" y="559744"/>
                  </a:cubicBezTo>
                  <a:cubicBezTo>
                    <a:pt x="609249" y="558259"/>
                    <a:pt x="607175" y="555548"/>
                    <a:pt x="606114" y="552956"/>
                  </a:cubicBezTo>
                  <a:cubicBezTo>
                    <a:pt x="605219" y="550740"/>
                    <a:pt x="605030" y="547134"/>
                    <a:pt x="606303" y="545485"/>
                  </a:cubicBezTo>
                  <a:cubicBezTo>
                    <a:pt x="607505" y="543906"/>
                    <a:pt x="611441" y="542916"/>
                    <a:pt x="613350" y="543693"/>
                  </a:cubicBezTo>
                  <a:cubicBezTo>
                    <a:pt x="618982" y="545980"/>
                    <a:pt x="624709" y="548596"/>
                    <a:pt x="629541" y="552249"/>
                  </a:cubicBezTo>
                  <a:cubicBezTo>
                    <a:pt x="649857" y="567615"/>
                    <a:pt x="657045" y="589793"/>
                    <a:pt x="659096" y="613785"/>
                  </a:cubicBezTo>
                  <a:cubicBezTo>
                    <a:pt x="660910" y="634973"/>
                    <a:pt x="660816" y="656326"/>
                    <a:pt x="662466" y="677538"/>
                  </a:cubicBezTo>
                  <a:cubicBezTo>
                    <a:pt x="662961" y="683830"/>
                    <a:pt x="665341" y="690618"/>
                    <a:pt x="668806" y="695897"/>
                  </a:cubicBezTo>
                  <a:cubicBezTo>
                    <a:pt x="672765" y="701931"/>
                    <a:pt x="678634" y="700469"/>
                    <a:pt x="680778" y="693493"/>
                  </a:cubicBezTo>
                  <a:cubicBezTo>
                    <a:pt x="682145" y="689062"/>
                    <a:pt x="683229" y="684207"/>
                    <a:pt x="682876" y="679659"/>
                  </a:cubicBezTo>
                  <a:cubicBezTo>
                    <a:pt x="681203" y="658000"/>
                    <a:pt x="680142" y="636199"/>
                    <a:pt x="676654" y="614799"/>
                  </a:cubicBezTo>
                  <a:cubicBezTo>
                    <a:pt x="671870" y="585456"/>
                    <a:pt x="659143" y="559861"/>
                    <a:pt x="635009" y="540983"/>
                  </a:cubicBezTo>
                  <a:cubicBezTo>
                    <a:pt x="630743" y="537660"/>
                    <a:pt x="626925" y="533630"/>
                    <a:pt x="623460" y="529435"/>
                  </a:cubicBezTo>
                  <a:cubicBezTo>
                    <a:pt x="614457" y="518523"/>
                    <a:pt x="606421" y="507281"/>
                    <a:pt x="604040" y="492574"/>
                  </a:cubicBezTo>
                  <a:cubicBezTo>
                    <a:pt x="601778" y="478527"/>
                    <a:pt x="599350" y="464174"/>
                    <a:pt x="594330" y="451000"/>
                  </a:cubicBezTo>
                  <a:cubicBezTo>
                    <a:pt x="587212" y="432357"/>
                    <a:pt x="577455" y="414752"/>
                    <a:pt x="569112" y="396581"/>
                  </a:cubicBezTo>
                  <a:cubicBezTo>
                    <a:pt x="556055" y="368087"/>
                    <a:pt x="542833" y="339593"/>
                    <a:pt x="535268" y="309001"/>
                  </a:cubicBezTo>
                  <a:cubicBezTo>
                    <a:pt x="532086" y="296156"/>
                    <a:pt x="529989" y="282864"/>
                    <a:pt x="536399" y="270561"/>
                  </a:cubicBezTo>
                  <a:cubicBezTo>
                    <a:pt x="539298" y="264999"/>
                    <a:pt x="544436" y="258188"/>
                    <a:pt x="549645" y="257104"/>
                  </a:cubicBezTo>
                  <a:cubicBezTo>
                    <a:pt x="553345" y="256326"/>
                    <a:pt x="560085" y="263373"/>
                    <a:pt x="563338" y="268322"/>
                  </a:cubicBezTo>
                  <a:cubicBezTo>
                    <a:pt x="579341" y="292668"/>
                    <a:pt x="589993" y="319442"/>
                    <a:pt x="596899" y="347700"/>
                  </a:cubicBezTo>
                  <a:cubicBezTo>
                    <a:pt x="597653" y="350787"/>
                    <a:pt x="597936" y="353993"/>
                    <a:pt x="598431" y="357151"/>
                  </a:cubicBezTo>
                  <a:cubicBezTo>
                    <a:pt x="597512" y="357575"/>
                    <a:pt x="596593" y="357999"/>
                    <a:pt x="595673" y="358447"/>
                  </a:cubicBezTo>
                  <a:cubicBezTo>
                    <a:pt x="577879" y="333535"/>
                    <a:pt x="560062" y="308647"/>
                    <a:pt x="542268" y="283736"/>
                  </a:cubicBezTo>
                  <a:cubicBezTo>
                    <a:pt x="542126" y="286753"/>
                    <a:pt x="542881" y="289274"/>
                    <a:pt x="543941" y="291655"/>
                  </a:cubicBezTo>
                  <a:cubicBezTo>
                    <a:pt x="561641" y="330802"/>
                    <a:pt x="579694" y="369783"/>
                    <a:pt x="596993" y="409095"/>
                  </a:cubicBezTo>
                  <a:cubicBezTo>
                    <a:pt x="606515" y="430731"/>
                    <a:pt x="615188" y="452649"/>
                    <a:pt x="618440" y="476524"/>
                  </a:cubicBezTo>
                  <a:cubicBezTo>
                    <a:pt x="620891" y="494389"/>
                    <a:pt x="631733" y="507658"/>
                    <a:pt x="647194" y="516779"/>
                  </a:cubicBezTo>
                  <a:cubicBezTo>
                    <a:pt x="649621" y="518216"/>
                    <a:pt x="653675" y="518782"/>
                    <a:pt x="656055" y="517674"/>
                  </a:cubicBezTo>
                  <a:cubicBezTo>
                    <a:pt x="657540" y="516991"/>
                    <a:pt x="658059" y="512324"/>
                    <a:pt x="657611" y="509708"/>
                  </a:cubicBezTo>
                  <a:cubicBezTo>
                    <a:pt x="656126" y="500917"/>
                    <a:pt x="650493" y="494766"/>
                    <a:pt x="643588" y="489534"/>
                  </a:cubicBezTo>
                  <a:cubicBezTo>
                    <a:pt x="635810" y="483618"/>
                    <a:pt x="632605" y="475982"/>
                    <a:pt x="634679" y="466107"/>
                  </a:cubicBezTo>
                  <a:cubicBezTo>
                    <a:pt x="635480" y="462289"/>
                    <a:pt x="635763" y="458117"/>
                    <a:pt x="635103" y="454323"/>
                  </a:cubicBezTo>
                  <a:cubicBezTo>
                    <a:pt x="632133" y="437047"/>
                    <a:pt x="629682" y="419607"/>
                    <a:pt x="625346" y="402661"/>
                  </a:cubicBezTo>
                  <a:cubicBezTo>
                    <a:pt x="614481" y="360120"/>
                    <a:pt x="602932" y="317768"/>
                    <a:pt x="591101" y="275487"/>
                  </a:cubicBezTo>
                  <a:cubicBezTo>
                    <a:pt x="588744" y="267097"/>
                    <a:pt x="585351" y="258353"/>
                    <a:pt x="580118" y="251518"/>
                  </a:cubicBezTo>
                  <a:cubicBezTo>
                    <a:pt x="562560" y="228539"/>
                    <a:pt x="543588" y="206620"/>
                    <a:pt x="525864" y="183759"/>
                  </a:cubicBezTo>
                  <a:cubicBezTo>
                    <a:pt x="515188" y="169972"/>
                    <a:pt x="505902" y="155124"/>
                    <a:pt x="495720" y="140936"/>
                  </a:cubicBezTo>
                  <a:cubicBezTo>
                    <a:pt x="493976" y="138485"/>
                    <a:pt x="491195" y="136010"/>
                    <a:pt x="488414" y="135256"/>
                  </a:cubicBezTo>
                  <a:cubicBezTo>
                    <a:pt x="482263" y="133583"/>
                    <a:pt x="475805" y="133205"/>
                    <a:pt x="469536" y="131933"/>
                  </a:cubicBezTo>
                  <a:cubicBezTo>
                    <a:pt x="464681" y="130966"/>
                    <a:pt x="458671" y="129859"/>
                    <a:pt x="460698" y="122953"/>
                  </a:cubicBezTo>
                  <a:cubicBezTo>
                    <a:pt x="462324" y="117344"/>
                    <a:pt x="460250" y="113385"/>
                    <a:pt x="456833" y="110344"/>
                  </a:cubicBezTo>
                  <a:cubicBezTo>
                    <a:pt x="448160" y="102661"/>
                    <a:pt x="439133" y="95402"/>
                    <a:pt x="429942" y="88355"/>
                  </a:cubicBezTo>
                  <a:cubicBezTo>
                    <a:pt x="420726" y="81308"/>
                    <a:pt x="410804" y="75133"/>
                    <a:pt x="401942" y="67709"/>
                  </a:cubicBezTo>
                  <a:cubicBezTo>
                    <a:pt x="398596" y="64905"/>
                    <a:pt x="397370" y="59602"/>
                    <a:pt x="395178" y="55430"/>
                  </a:cubicBezTo>
                  <a:cubicBezTo>
                    <a:pt x="400057" y="55077"/>
                    <a:pt x="405289" y="53427"/>
                    <a:pt x="409767" y="54582"/>
                  </a:cubicBezTo>
                  <a:cubicBezTo>
                    <a:pt x="428032" y="59272"/>
                    <a:pt x="443941" y="68652"/>
                    <a:pt x="457941" y="81261"/>
                  </a:cubicBezTo>
                  <a:cubicBezTo>
                    <a:pt x="501801" y="120785"/>
                    <a:pt x="538167" y="166790"/>
                    <a:pt x="572223" y="214681"/>
                  </a:cubicBezTo>
                  <a:cubicBezTo>
                    <a:pt x="591030" y="241101"/>
                    <a:pt x="608117" y="268416"/>
                    <a:pt x="616649" y="300422"/>
                  </a:cubicBezTo>
                  <a:cubicBezTo>
                    <a:pt x="619124" y="309684"/>
                    <a:pt x="624238" y="318947"/>
                    <a:pt x="630366" y="326347"/>
                  </a:cubicBezTo>
                  <a:cubicBezTo>
                    <a:pt x="636187" y="333370"/>
                    <a:pt x="640100" y="340582"/>
                    <a:pt x="641349" y="349232"/>
                  </a:cubicBezTo>
                  <a:cubicBezTo>
                    <a:pt x="642833" y="359484"/>
                    <a:pt x="643305" y="369878"/>
                    <a:pt x="644601" y="380153"/>
                  </a:cubicBezTo>
                  <a:cubicBezTo>
                    <a:pt x="646251" y="393092"/>
                    <a:pt x="647901" y="406055"/>
                    <a:pt x="650375" y="418829"/>
                  </a:cubicBezTo>
                  <a:cubicBezTo>
                    <a:pt x="651436" y="424368"/>
                    <a:pt x="654405" y="429058"/>
                    <a:pt x="661594" y="429906"/>
                  </a:cubicBezTo>
                  <a:cubicBezTo>
                    <a:pt x="666520" y="430472"/>
                    <a:pt x="669041" y="434148"/>
                    <a:pt x="666920" y="439852"/>
                  </a:cubicBezTo>
                  <a:cubicBezTo>
                    <a:pt x="665765" y="443010"/>
                    <a:pt x="664846" y="446687"/>
                    <a:pt x="665294" y="449915"/>
                  </a:cubicBezTo>
                  <a:cubicBezTo>
                    <a:pt x="668971" y="476524"/>
                    <a:pt x="671799" y="503368"/>
                    <a:pt x="677243" y="529623"/>
                  </a:cubicBezTo>
                  <a:cubicBezTo>
                    <a:pt x="683371" y="559272"/>
                    <a:pt x="691879" y="588450"/>
                    <a:pt x="699609" y="617769"/>
                  </a:cubicBezTo>
                  <a:cubicBezTo>
                    <a:pt x="700529" y="621233"/>
                    <a:pt x="702980" y="624273"/>
                    <a:pt x="704724" y="627526"/>
                  </a:cubicBezTo>
                  <a:cubicBezTo>
                    <a:pt x="707151" y="624792"/>
                    <a:pt x="708000" y="622765"/>
                    <a:pt x="708353" y="620644"/>
                  </a:cubicBezTo>
                  <a:cubicBezTo>
                    <a:pt x="711676" y="600092"/>
                    <a:pt x="710097" y="579635"/>
                    <a:pt x="705973" y="559437"/>
                  </a:cubicBezTo>
                  <a:cubicBezTo>
                    <a:pt x="702673" y="543269"/>
                    <a:pt x="697960" y="527408"/>
                    <a:pt x="694731" y="511216"/>
                  </a:cubicBezTo>
                  <a:cubicBezTo>
                    <a:pt x="693906" y="507021"/>
                    <a:pt x="696239" y="502213"/>
                    <a:pt x="697135" y="497665"/>
                  </a:cubicBezTo>
                  <a:cubicBezTo>
                    <a:pt x="700387" y="500658"/>
                    <a:pt x="705172" y="503038"/>
                    <a:pt x="706586" y="506738"/>
                  </a:cubicBezTo>
                  <a:cubicBezTo>
                    <a:pt x="712006" y="520714"/>
                    <a:pt x="717168" y="534903"/>
                    <a:pt x="720939" y="549373"/>
                  </a:cubicBezTo>
                  <a:cubicBezTo>
                    <a:pt x="731002" y="588143"/>
                    <a:pt x="738662" y="627266"/>
                    <a:pt x="740029" y="667592"/>
                  </a:cubicBezTo>
                  <a:cubicBezTo>
                    <a:pt x="740760" y="689487"/>
                    <a:pt x="743871" y="711382"/>
                    <a:pt x="747288" y="733064"/>
                  </a:cubicBezTo>
                  <a:cubicBezTo>
                    <a:pt x="748584" y="741243"/>
                    <a:pt x="751907" y="750717"/>
                    <a:pt x="757587" y="756208"/>
                  </a:cubicBezTo>
                  <a:cubicBezTo>
                    <a:pt x="765129" y="763491"/>
                    <a:pt x="767604" y="771598"/>
                    <a:pt x="767510" y="780578"/>
                  </a:cubicBezTo>
                  <a:cubicBezTo>
                    <a:pt x="767297" y="800587"/>
                    <a:pt x="766732" y="820667"/>
                    <a:pt x="764728" y="840559"/>
                  </a:cubicBezTo>
                  <a:cubicBezTo>
                    <a:pt x="760580" y="881733"/>
                    <a:pt x="751153" y="921775"/>
                    <a:pt x="735622" y="960262"/>
                  </a:cubicBezTo>
                  <a:cubicBezTo>
                    <a:pt x="732181" y="968794"/>
                    <a:pt x="729117" y="977491"/>
                    <a:pt x="725888" y="986117"/>
                  </a:cubicBezTo>
                  <a:cubicBezTo>
                    <a:pt x="735645" y="978221"/>
                    <a:pt x="744248" y="969713"/>
                    <a:pt x="752732" y="961087"/>
                  </a:cubicBezTo>
                  <a:cubicBezTo>
                    <a:pt x="761971" y="951707"/>
                    <a:pt x="768806" y="940701"/>
                    <a:pt x="771021" y="927738"/>
                  </a:cubicBezTo>
                  <a:cubicBezTo>
                    <a:pt x="774910" y="904900"/>
                    <a:pt x="778445" y="881968"/>
                    <a:pt x="780943" y="858942"/>
                  </a:cubicBezTo>
                  <a:cubicBezTo>
                    <a:pt x="783112" y="839027"/>
                    <a:pt x="784102" y="818947"/>
                    <a:pt x="784761" y="798914"/>
                  </a:cubicBezTo>
                  <a:cubicBezTo>
                    <a:pt x="785846" y="766484"/>
                    <a:pt x="786317" y="734031"/>
                    <a:pt x="786883" y="701577"/>
                  </a:cubicBezTo>
                  <a:cubicBezTo>
                    <a:pt x="786953" y="697901"/>
                    <a:pt x="785893" y="694224"/>
                    <a:pt x="785351" y="690547"/>
                  </a:cubicBezTo>
                  <a:cubicBezTo>
                    <a:pt x="777880" y="704193"/>
                    <a:pt x="778210" y="720149"/>
                    <a:pt x="769701" y="733583"/>
                  </a:cubicBezTo>
                  <a:cubicBezTo>
                    <a:pt x="762183" y="721775"/>
                    <a:pt x="753180" y="607233"/>
                    <a:pt x="759378" y="596298"/>
                  </a:cubicBezTo>
                  <a:cubicBezTo>
                    <a:pt x="769254" y="611429"/>
                    <a:pt x="778728" y="625923"/>
                    <a:pt x="788202" y="640418"/>
                  </a:cubicBezTo>
                  <a:cubicBezTo>
                    <a:pt x="789381" y="639970"/>
                    <a:pt x="790559" y="639546"/>
                    <a:pt x="791738" y="639098"/>
                  </a:cubicBezTo>
                  <a:cubicBezTo>
                    <a:pt x="788603" y="607941"/>
                    <a:pt x="785445" y="576807"/>
                    <a:pt x="782310" y="545650"/>
                  </a:cubicBezTo>
                  <a:cubicBezTo>
                    <a:pt x="783135" y="545438"/>
                    <a:pt x="783937" y="545225"/>
                    <a:pt x="784761" y="545013"/>
                  </a:cubicBezTo>
                  <a:cubicBezTo>
                    <a:pt x="785987" y="547512"/>
                    <a:pt x="787354" y="549939"/>
                    <a:pt x="788438" y="552508"/>
                  </a:cubicBezTo>
                  <a:cubicBezTo>
                    <a:pt x="792115" y="561134"/>
                    <a:pt x="795037" y="570161"/>
                    <a:pt x="799492" y="578362"/>
                  </a:cubicBezTo>
                  <a:cubicBezTo>
                    <a:pt x="804040" y="586753"/>
                    <a:pt x="809579" y="594742"/>
                    <a:pt x="815589" y="602190"/>
                  </a:cubicBezTo>
                  <a:cubicBezTo>
                    <a:pt x="819666" y="607233"/>
                    <a:pt x="825228" y="609897"/>
                    <a:pt x="832723" y="608270"/>
                  </a:cubicBezTo>
                  <a:cubicBezTo>
                    <a:pt x="835928" y="607587"/>
                    <a:pt x="841113" y="610038"/>
                    <a:pt x="843494" y="612748"/>
                  </a:cubicBezTo>
                  <a:cubicBezTo>
                    <a:pt x="852261" y="622694"/>
                    <a:pt x="845473" y="642350"/>
                    <a:pt x="832487" y="644896"/>
                  </a:cubicBezTo>
                  <a:cubicBezTo>
                    <a:pt x="826336" y="646121"/>
                    <a:pt x="822518" y="649232"/>
                    <a:pt x="820915" y="654888"/>
                  </a:cubicBezTo>
                  <a:cubicBezTo>
                    <a:pt x="817851" y="665801"/>
                    <a:pt x="814222" y="676642"/>
                    <a:pt x="812525" y="687790"/>
                  </a:cubicBezTo>
                  <a:cubicBezTo>
                    <a:pt x="807034" y="723896"/>
                    <a:pt x="805808" y="760333"/>
                    <a:pt x="809697" y="796628"/>
                  </a:cubicBezTo>
                  <a:cubicBezTo>
                    <a:pt x="811394" y="812466"/>
                    <a:pt x="809932" y="830495"/>
                    <a:pt x="828009" y="841549"/>
                  </a:cubicBezTo>
                  <a:cubicBezTo>
                    <a:pt x="822659" y="841148"/>
                    <a:pt x="818723" y="840606"/>
                    <a:pt x="814787" y="840630"/>
                  </a:cubicBezTo>
                  <a:cubicBezTo>
                    <a:pt x="810144" y="840653"/>
                    <a:pt x="805289" y="840418"/>
                    <a:pt x="800953" y="841690"/>
                  </a:cubicBezTo>
                  <a:cubicBezTo>
                    <a:pt x="798054" y="842539"/>
                    <a:pt x="794236" y="845626"/>
                    <a:pt x="793835" y="848172"/>
                  </a:cubicBezTo>
                  <a:cubicBezTo>
                    <a:pt x="793364" y="851165"/>
                    <a:pt x="795626" y="855101"/>
                    <a:pt x="797724" y="857811"/>
                  </a:cubicBezTo>
                  <a:cubicBezTo>
                    <a:pt x="799185" y="859696"/>
                    <a:pt x="802320" y="860592"/>
                    <a:pt x="804889" y="861252"/>
                  </a:cubicBezTo>
                  <a:cubicBezTo>
                    <a:pt x="818935" y="864881"/>
                    <a:pt x="826194" y="889251"/>
                    <a:pt x="815777" y="901436"/>
                  </a:cubicBezTo>
                  <a:cubicBezTo>
                    <a:pt x="809084" y="893211"/>
                    <a:pt x="802461" y="885127"/>
                    <a:pt x="795862" y="877043"/>
                  </a:cubicBezTo>
                  <a:cubicBezTo>
                    <a:pt x="795367" y="881049"/>
                    <a:pt x="796121" y="884349"/>
                    <a:pt x="797300" y="887483"/>
                  </a:cubicBezTo>
                  <a:cubicBezTo>
                    <a:pt x="802414" y="901059"/>
                    <a:pt x="801354" y="914587"/>
                    <a:pt x="794660" y="926913"/>
                  </a:cubicBezTo>
                  <a:cubicBezTo>
                    <a:pt x="786317" y="942256"/>
                    <a:pt x="776395" y="956751"/>
                    <a:pt x="767392" y="971764"/>
                  </a:cubicBezTo>
                  <a:cubicBezTo>
                    <a:pt x="761830" y="981049"/>
                    <a:pt x="755961" y="990241"/>
                    <a:pt x="751554" y="1000092"/>
                  </a:cubicBezTo>
                  <a:cubicBezTo>
                    <a:pt x="747854" y="1008341"/>
                    <a:pt x="750045" y="1011924"/>
                    <a:pt x="757776" y="1016567"/>
                  </a:cubicBezTo>
                  <a:cubicBezTo>
                    <a:pt x="760958" y="1018476"/>
                    <a:pt x="763856" y="1020833"/>
                    <a:pt x="767910" y="1023708"/>
                  </a:cubicBezTo>
                  <a:cubicBezTo>
                    <a:pt x="764021" y="1026395"/>
                    <a:pt x="761806" y="1028351"/>
                    <a:pt x="759261" y="1029624"/>
                  </a:cubicBezTo>
                  <a:cubicBezTo>
                    <a:pt x="746934" y="1035775"/>
                    <a:pt x="740312" y="1045414"/>
                    <a:pt x="739228" y="1059343"/>
                  </a:cubicBezTo>
                  <a:cubicBezTo>
                    <a:pt x="738379" y="1070420"/>
                    <a:pt x="729235" y="1077962"/>
                    <a:pt x="717757" y="1077514"/>
                  </a:cubicBezTo>
                  <a:cubicBezTo>
                    <a:pt x="711276" y="1077255"/>
                    <a:pt x="702343" y="1078151"/>
                    <a:pt x="700694" y="1070585"/>
                  </a:cubicBezTo>
                  <a:cubicBezTo>
                    <a:pt x="699727" y="1066107"/>
                    <a:pt x="704370" y="1059225"/>
                    <a:pt x="708306" y="1055171"/>
                  </a:cubicBezTo>
                  <a:cubicBezTo>
                    <a:pt x="715494" y="1047771"/>
                    <a:pt x="724168" y="1041785"/>
                    <a:pt x="731992" y="1034974"/>
                  </a:cubicBezTo>
                  <a:cubicBezTo>
                    <a:pt x="740712" y="1027408"/>
                    <a:pt x="741137" y="1022482"/>
                    <a:pt x="733713" y="1013597"/>
                  </a:cubicBezTo>
                  <a:cubicBezTo>
                    <a:pt x="728952" y="1007894"/>
                    <a:pt x="723908" y="1002402"/>
                    <a:pt x="718558" y="997241"/>
                  </a:cubicBezTo>
                  <a:cubicBezTo>
                    <a:pt x="706185" y="985315"/>
                    <a:pt x="704394" y="972023"/>
                    <a:pt x="712148" y="956915"/>
                  </a:cubicBezTo>
                  <a:cubicBezTo>
                    <a:pt x="724144" y="933559"/>
                    <a:pt x="733359" y="909213"/>
                    <a:pt x="738898" y="883430"/>
                  </a:cubicBezTo>
                  <a:cubicBezTo>
                    <a:pt x="745662" y="851966"/>
                    <a:pt x="751460" y="820385"/>
                    <a:pt x="751200" y="788049"/>
                  </a:cubicBezTo>
                  <a:cubicBezTo>
                    <a:pt x="751153" y="782463"/>
                    <a:pt x="750163" y="776689"/>
                    <a:pt x="748490" y="771339"/>
                  </a:cubicBezTo>
                  <a:cubicBezTo>
                    <a:pt x="746817" y="765966"/>
                    <a:pt x="743140" y="765612"/>
                    <a:pt x="740053" y="770349"/>
                  </a:cubicBezTo>
                  <a:cubicBezTo>
                    <a:pt x="737813" y="773790"/>
                    <a:pt x="735810" y="777820"/>
                    <a:pt x="735150" y="781827"/>
                  </a:cubicBezTo>
                  <a:cubicBezTo>
                    <a:pt x="733218" y="793493"/>
                    <a:pt x="731332" y="805230"/>
                    <a:pt x="730649" y="817014"/>
                  </a:cubicBezTo>
                  <a:cubicBezTo>
                    <a:pt x="728952" y="846757"/>
                    <a:pt x="725487" y="876289"/>
                    <a:pt x="714552" y="904099"/>
                  </a:cubicBezTo>
                  <a:cubicBezTo>
                    <a:pt x="701000" y="938532"/>
                    <a:pt x="685846" y="972329"/>
                    <a:pt x="671492" y="1006432"/>
                  </a:cubicBezTo>
                  <a:cubicBezTo>
                    <a:pt x="667910" y="1014941"/>
                    <a:pt x="664776" y="1023614"/>
                    <a:pt x="661452" y="1032216"/>
                  </a:cubicBezTo>
                  <a:cubicBezTo>
                    <a:pt x="662136" y="1032640"/>
                    <a:pt x="662819" y="1033064"/>
                    <a:pt x="663526" y="1033489"/>
                  </a:cubicBezTo>
                  <a:cubicBezTo>
                    <a:pt x="666449" y="1030283"/>
                    <a:pt x="669206" y="1026937"/>
                    <a:pt x="672341" y="1023944"/>
                  </a:cubicBezTo>
                  <a:cubicBezTo>
                    <a:pt x="680331" y="1016307"/>
                    <a:pt x="688179" y="1008483"/>
                    <a:pt x="696734" y="1001507"/>
                  </a:cubicBezTo>
                  <a:cubicBezTo>
                    <a:pt x="698926" y="999715"/>
                    <a:pt x="704606" y="999362"/>
                    <a:pt x="706656" y="1000964"/>
                  </a:cubicBezTo>
                  <a:cubicBezTo>
                    <a:pt x="708683" y="1002567"/>
                    <a:pt x="709037" y="1007564"/>
                    <a:pt x="708518" y="1010816"/>
                  </a:cubicBezTo>
                  <a:cubicBezTo>
                    <a:pt x="707882" y="1014823"/>
                    <a:pt x="706232" y="1019018"/>
                    <a:pt x="703922" y="1022388"/>
                  </a:cubicBezTo>
                  <a:cubicBezTo>
                    <a:pt x="698596" y="1030118"/>
                    <a:pt x="692374" y="1037212"/>
                    <a:pt x="686953" y="1044849"/>
                  </a:cubicBezTo>
                  <a:cubicBezTo>
                    <a:pt x="678964" y="1056114"/>
                    <a:pt x="671186" y="1067545"/>
                    <a:pt x="663762" y="1079188"/>
                  </a:cubicBezTo>
                  <a:cubicBezTo>
                    <a:pt x="662419" y="1081309"/>
                    <a:pt x="663149" y="1084773"/>
                    <a:pt x="662914" y="1087601"/>
                  </a:cubicBezTo>
                  <a:cubicBezTo>
                    <a:pt x="665671" y="1087814"/>
                    <a:pt x="668546" y="1088662"/>
                    <a:pt x="671162" y="1088120"/>
                  </a:cubicBezTo>
                  <a:cubicBezTo>
                    <a:pt x="676465" y="1087036"/>
                    <a:pt x="681509" y="1084726"/>
                    <a:pt x="686835" y="1083831"/>
                  </a:cubicBezTo>
                  <a:cubicBezTo>
                    <a:pt x="689970" y="1083312"/>
                    <a:pt x="695367" y="1083501"/>
                    <a:pt x="696263" y="1085198"/>
                  </a:cubicBezTo>
                  <a:cubicBezTo>
                    <a:pt x="697583" y="1087743"/>
                    <a:pt x="696899" y="1092574"/>
                    <a:pt x="695202" y="1095214"/>
                  </a:cubicBezTo>
                  <a:cubicBezTo>
                    <a:pt x="688744" y="1105136"/>
                    <a:pt x="681674" y="1114681"/>
                    <a:pt x="674533" y="1124132"/>
                  </a:cubicBezTo>
                  <a:cubicBezTo>
                    <a:pt x="669607" y="1130684"/>
                    <a:pt x="664186" y="1136859"/>
                    <a:pt x="659001" y="1143223"/>
                  </a:cubicBezTo>
                  <a:cubicBezTo>
                    <a:pt x="662089" y="1142963"/>
                    <a:pt x="664139" y="1141785"/>
                    <a:pt x="666072" y="1140394"/>
                  </a:cubicBezTo>
                  <a:cubicBezTo>
                    <a:pt x="724662" y="1098160"/>
                    <a:pt x="775994" y="1048078"/>
                    <a:pt x="823319" y="993800"/>
                  </a:cubicBezTo>
                  <a:cubicBezTo>
                    <a:pt x="832369" y="983430"/>
                    <a:pt x="839888" y="971646"/>
                    <a:pt x="847571" y="960168"/>
                  </a:cubicBezTo>
                  <a:cubicBezTo>
                    <a:pt x="849173" y="957764"/>
                    <a:pt x="848396" y="953781"/>
                    <a:pt x="848702" y="950529"/>
                  </a:cubicBezTo>
                  <a:cubicBezTo>
                    <a:pt x="844955" y="950269"/>
                    <a:pt x="839817" y="948313"/>
                    <a:pt x="837743" y="950034"/>
                  </a:cubicBezTo>
                  <a:cubicBezTo>
                    <a:pt x="832511" y="954441"/>
                    <a:pt x="827349" y="959909"/>
                    <a:pt x="824498" y="966036"/>
                  </a:cubicBezTo>
                  <a:cubicBezTo>
                    <a:pt x="818299" y="979258"/>
                    <a:pt x="811040" y="991443"/>
                    <a:pt x="799303" y="1000352"/>
                  </a:cubicBezTo>
                  <a:cubicBezTo>
                    <a:pt x="792044" y="1005867"/>
                    <a:pt x="784149" y="1010415"/>
                    <a:pt x="773001" y="1008954"/>
                  </a:cubicBezTo>
                  <a:cubicBezTo>
                    <a:pt x="775028" y="1004170"/>
                    <a:pt x="776230" y="999833"/>
                    <a:pt x="778539" y="996227"/>
                  </a:cubicBezTo>
                  <a:cubicBezTo>
                    <a:pt x="786128" y="984349"/>
                    <a:pt x="794094" y="972730"/>
                    <a:pt x="801966" y="961040"/>
                  </a:cubicBezTo>
                  <a:cubicBezTo>
                    <a:pt x="817922" y="937354"/>
                    <a:pt x="832888" y="913456"/>
                    <a:pt x="834302" y="883500"/>
                  </a:cubicBezTo>
                  <a:cubicBezTo>
                    <a:pt x="834891" y="871056"/>
                    <a:pt x="840194" y="867592"/>
                    <a:pt x="852968" y="867922"/>
                  </a:cubicBezTo>
                  <a:cubicBezTo>
                    <a:pt x="856904" y="868016"/>
                    <a:pt x="860816" y="868935"/>
                    <a:pt x="864752" y="869030"/>
                  </a:cubicBezTo>
                  <a:cubicBezTo>
                    <a:pt x="873826" y="869289"/>
                    <a:pt x="882970" y="869949"/>
                    <a:pt x="891950" y="869030"/>
                  </a:cubicBezTo>
                  <a:cubicBezTo>
                    <a:pt x="895202" y="868700"/>
                    <a:pt x="900576" y="864222"/>
                    <a:pt x="900505" y="861794"/>
                  </a:cubicBezTo>
                  <a:cubicBezTo>
                    <a:pt x="900317" y="857623"/>
                    <a:pt x="897771" y="851542"/>
                    <a:pt x="894354" y="849656"/>
                  </a:cubicBezTo>
                  <a:close/>
                  <a:moveTo>
                    <a:pt x="443917" y="128492"/>
                  </a:moveTo>
                  <a:cubicBezTo>
                    <a:pt x="470644" y="147676"/>
                    <a:pt x="494566" y="169595"/>
                    <a:pt x="510403" y="199055"/>
                  </a:cubicBezTo>
                  <a:cubicBezTo>
                    <a:pt x="515023" y="207634"/>
                    <a:pt x="516578" y="216448"/>
                    <a:pt x="513255" y="226111"/>
                  </a:cubicBezTo>
                  <a:cubicBezTo>
                    <a:pt x="510710" y="233441"/>
                    <a:pt x="512878" y="235892"/>
                    <a:pt x="520750" y="234714"/>
                  </a:cubicBezTo>
                  <a:cubicBezTo>
                    <a:pt x="526783" y="233818"/>
                    <a:pt x="532605" y="231556"/>
                    <a:pt x="538544" y="230047"/>
                  </a:cubicBezTo>
                  <a:cubicBezTo>
                    <a:pt x="541325" y="229340"/>
                    <a:pt x="544177" y="228963"/>
                    <a:pt x="547005" y="228445"/>
                  </a:cubicBezTo>
                  <a:cubicBezTo>
                    <a:pt x="547264" y="229057"/>
                    <a:pt x="547547" y="229670"/>
                    <a:pt x="547806" y="230259"/>
                  </a:cubicBezTo>
                  <a:cubicBezTo>
                    <a:pt x="538332" y="240865"/>
                    <a:pt x="528999" y="251636"/>
                    <a:pt x="519171" y="261888"/>
                  </a:cubicBezTo>
                  <a:cubicBezTo>
                    <a:pt x="517898" y="263208"/>
                    <a:pt x="513255" y="263019"/>
                    <a:pt x="511440" y="261723"/>
                  </a:cubicBezTo>
                  <a:cubicBezTo>
                    <a:pt x="508589" y="259673"/>
                    <a:pt x="506043" y="256444"/>
                    <a:pt x="504700" y="253168"/>
                  </a:cubicBezTo>
                  <a:cubicBezTo>
                    <a:pt x="490653" y="219041"/>
                    <a:pt x="468806" y="189675"/>
                    <a:pt x="448207" y="159531"/>
                  </a:cubicBezTo>
                  <a:cubicBezTo>
                    <a:pt x="443093" y="152036"/>
                    <a:pt x="438945" y="143835"/>
                    <a:pt x="434797" y="135727"/>
                  </a:cubicBezTo>
                  <a:cubicBezTo>
                    <a:pt x="433430" y="133088"/>
                    <a:pt x="433453" y="129741"/>
                    <a:pt x="432345" y="124320"/>
                  </a:cubicBezTo>
                  <a:cubicBezTo>
                    <a:pt x="437554" y="126111"/>
                    <a:pt x="441254" y="126559"/>
                    <a:pt x="443917" y="128492"/>
                  </a:cubicBezTo>
                  <a:close/>
                  <a:moveTo>
                    <a:pt x="457634" y="61511"/>
                  </a:moveTo>
                  <a:cubicBezTo>
                    <a:pt x="445921" y="53993"/>
                    <a:pt x="435598" y="44235"/>
                    <a:pt x="425086" y="34997"/>
                  </a:cubicBezTo>
                  <a:cubicBezTo>
                    <a:pt x="423107" y="33252"/>
                    <a:pt x="422918" y="29458"/>
                    <a:pt x="421928" y="26606"/>
                  </a:cubicBezTo>
                  <a:cubicBezTo>
                    <a:pt x="425157" y="26465"/>
                    <a:pt x="428904" y="25216"/>
                    <a:pt x="431497" y="26441"/>
                  </a:cubicBezTo>
                  <a:cubicBezTo>
                    <a:pt x="437200" y="29081"/>
                    <a:pt x="443658" y="31909"/>
                    <a:pt x="447382" y="36576"/>
                  </a:cubicBezTo>
                  <a:cubicBezTo>
                    <a:pt x="456691" y="48336"/>
                    <a:pt x="468240" y="49703"/>
                    <a:pt x="481815" y="47959"/>
                  </a:cubicBezTo>
                  <a:cubicBezTo>
                    <a:pt x="490700" y="46828"/>
                    <a:pt x="499845" y="46969"/>
                    <a:pt x="508801" y="47653"/>
                  </a:cubicBezTo>
                  <a:cubicBezTo>
                    <a:pt x="511912" y="47888"/>
                    <a:pt x="515494" y="50929"/>
                    <a:pt x="517568" y="53686"/>
                  </a:cubicBezTo>
                  <a:cubicBezTo>
                    <a:pt x="523319" y="61299"/>
                    <a:pt x="521975" y="64080"/>
                    <a:pt x="512855" y="66389"/>
                  </a:cubicBezTo>
                  <a:cubicBezTo>
                    <a:pt x="504771" y="68440"/>
                    <a:pt x="496781" y="70844"/>
                    <a:pt x="486552" y="73719"/>
                  </a:cubicBezTo>
                  <a:cubicBezTo>
                    <a:pt x="477738" y="70137"/>
                    <a:pt x="466708" y="67332"/>
                    <a:pt x="457634" y="61511"/>
                  </a:cubicBezTo>
                  <a:close/>
                  <a:moveTo>
                    <a:pt x="867415" y="745720"/>
                  </a:moveTo>
                  <a:cubicBezTo>
                    <a:pt x="866991" y="749821"/>
                    <a:pt x="866261" y="754158"/>
                    <a:pt x="864469" y="757787"/>
                  </a:cubicBezTo>
                  <a:cubicBezTo>
                    <a:pt x="857493" y="771952"/>
                    <a:pt x="857587" y="786800"/>
                    <a:pt x="858954" y="801954"/>
                  </a:cubicBezTo>
                  <a:cubicBezTo>
                    <a:pt x="859520" y="808082"/>
                    <a:pt x="859049" y="814281"/>
                    <a:pt x="859049" y="820455"/>
                  </a:cubicBezTo>
                  <a:cubicBezTo>
                    <a:pt x="857540" y="820785"/>
                    <a:pt x="856032" y="821092"/>
                    <a:pt x="854500" y="821422"/>
                  </a:cubicBezTo>
                  <a:cubicBezTo>
                    <a:pt x="838945" y="797901"/>
                    <a:pt x="832959" y="770255"/>
                    <a:pt x="821269" y="745061"/>
                  </a:cubicBezTo>
                  <a:cubicBezTo>
                    <a:pt x="822023" y="744377"/>
                    <a:pt x="822801" y="743694"/>
                    <a:pt x="823555" y="742987"/>
                  </a:cubicBezTo>
                  <a:cubicBezTo>
                    <a:pt x="826124" y="743788"/>
                    <a:pt x="828811" y="744330"/>
                    <a:pt x="831238" y="745438"/>
                  </a:cubicBezTo>
                  <a:cubicBezTo>
                    <a:pt x="840359" y="749538"/>
                    <a:pt x="848961" y="748007"/>
                    <a:pt x="853039" y="741313"/>
                  </a:cubicBezTo>
                  <a:cubicBezTo>
                    <a:pt x="857399" y="734172"/>
                    <a:pt x="855749" y="725782"/>
                    <a:pt x="847241" y="720149"/>
                  </a:cubicBezTo>
                  <a:cubicBezTo>
                    <a:pt x="831804" y="709897"/>
                    <a:pt x="830979" y="675888"/>
                    <a:pt x="839723" y="665141"/>
                  </a:cubicBezTo>
                  <a:cubicBezTo>
                    <a:pt x="841962" y="662407"/>
                    <a:pt x="846015" y="660074"/>
                    <a:pt x="849480" y="659626"/>
                  </a:cubicBezTo>
                  <a:cubicBezTo>
                    <a:pt x="857517" y="658589"/>
                    <a:pt x="857470" y="661252"/>
                    <a:pt x="856527" y="669077"/>
                  </a:cubicBezTo>
                  <a:cubicBezTo>
                    <a:pt x="855396" y="678551"/>
                    <a:pt x="856315" y="688732"/>
                    <a:pt x="858577" y="698066"/>
                  </a:cubicBezTo>
                  <a:cubicBezTo>
                    <a:pt x="862490" y="713809"/>
                    <a:pt x="869159" y="728987"/>
                    <a:pt x="867415" y="74572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2AC4869-0433-4B12-84DE-FCCC49E60611}"/>
                </a:ext>
              </a:extLst>
            </p:cNvPr>
            <p:cNvSpPr/>
            <p:nvPr/>
          </p:nvSpPr>
          <p:spPr>
            <a:xfrm>
              <a:off x="342903" y="2442120"/>
              <a:ext cx="1122602" cy="585900"/>
            </a:xfrm>
            <a:custGeom>
              <a:avLst/>
              <a:gdLst>
                <a:gd name="connsiteX0" fmla="*/ 1037851 w 1122602"/>
                <a:gd name="connsiteY0" fmla="*/ 440319 h 585900"/>
                <a:gd name="connsiteX1" fmla="*/ 1020600 w 1122602"/>
                <a:gd name="connsiteY1" fmla="*/ 422690 h 585900"/>
                <a:gd name="connsiteX2" fmla="*/ 1006105 w 1122602"/>
                <a:gd name="connsiteY2" fmla="*/ 396883 h 585900"/>
                <a:gd name="connsiteX3" fmla="*/ 996913 w 1122602"/>
                <a:gd name="connsiteY3" fmla="*/ 382577 h 585900"/>
                <a:gd name="connsiteX4" fmla="*/ 988405 w 1122602"/>
                <a:gd name="connsiteY4" fmla="*/ 378005 h 585900"/>
                <a:gd name="connsiteX5" fmla="*/ 984069 w 1122602"/>
                <a:gd name="connsiteY5" fmla="*/ 386843 h 585900"/>
                <a:gd name="connsiteX6" fmla="*/ 992600 w 1122602"/>
                <a:gd name="connsiteY6" fmla="*/ 416091 h 585900"/>
                <a:gd name="connsiteX7" fmla="*/ 1001439 w 1122602"/>
                <a:gd name="connsiteY7" fmla="*/ 433744 h 585900"/>
                <a:gd name="connsiteX8" fmla="*/ 999718 w 1122602"/>
                <a:gd name="connsiteY8" fmla="*/ 441710 h 585900"/>
                <a:gd name="connsiteX9" fmla="*/ 991752 w 1122602"/>
                <a:gd name="connsiteY9" fmla="*/ 440579 h 585900"/>
                <a:gd name="connsiteX10" fmla="*/ 983079 w 1122602"/>
                <a:gd name="connsiteY10" fmla="*/ 434922 h 585900"/>
                <a:gd name="connsiteX11" fmla="*/ 930687 w 1122602"/>
                <a:gd name="connsiteY11" fmla="*/ 386631 h 585900"/>
                <a:gd name="connsiteX12" fmla="*/ 896277 w 1122602"/>
                <a:gd name="connsiteY12" fmla="*/ 357359 h 585900"/>
                <a:gd name="connsiteX13" fmla="*/ 859086 w 1122602"/>
                <a:gd name="connsiteY13" fmla="*/ 351090 h 585900"/>
                <a:gd name="connsiteX14" fmla="*/ 841575 w 1122602"/>
                <a:gd name="connsiteY14" fmla="*/ 352693 h 585900"/>
                <a:gd name="connsiteX15" fmla="*/ 832808 w 1122602"/>
                <a:gd name="connsiteY15" fmla="*/ 345410 h 585900"/>
                <a:gd name="connsiteX16" fmla="*/ 825077 w 1122602"/>
                <a:gd name="connsiteY16" fmla="*/ 330538 h 585900"/>
                <a:gd name="connsiteX17" fmla="*/ 786614 w 1122602"/>
                <a:gd name="connsiteY17" fmla="*/ 289318 h 585900"/>
                <a:gd name="connsiteX18" fmla="*/ 757106 w 1122602"/>
                <a:gd name="connsiteY18" fmla="*/ 256039 h 585900"/>
                <a:gd name="connsiteX19" fmla="*/ 751309 w 1122602"/>
                <a:gd name="connsiteY19" fmla="*/ 244114 h 585900"/>
                <a:gd name="connsiteX20" fmla="*/ 753595 w 1122602"/>
                <a:gd name="connsiteY20" fmla="*/ 241969 h 585900"/>
                <a:gd name="connsiteX21" fmla="*/ 769032 w 1122602"/>
                <a:gd name="connsiteY21" fmla="*/ 250901 h 585900"/>
                <a:gd name="connsiteX22" fmla="*/ 807236 w 1122602"/>
                <a:gd name="connsiteY22" fmla="*/ 283897 h 585900"/>
                <a:gd name="connsiteX23" fmla="*/ 843626 w 1122602"/>
                <a:gd name="connsiteY23" fmla="*/ 309256 h 585900"/>
                <a:gd name="connsiteX24" fmla="*/ 867948 w 1122602"/>
                <a:gd name="connsiteY24" fmla="*/ 312132 h 585900"/>
                <a:gd name="connsiteX25" fmla="*/ 903041 w 1122602"/>
                <a:gd name="connsiteY25" fmla="*/ 324057 h 585900"/>
                <a:gd name="connsiteX26" fmla="*/ 953524 w 1122602"/>
                <a:gd name="connsiteY26" fmla="*/ 383496 h 585900"/>
                <a:gd name="connsiteX27" fmla="*/ 965733 w 1122602"/>
                <a:gd name="connsiteY27" fmla="*/ 389270 h 585900"/>
                <a:gd name="connsiteX28" fmla="*/ 965167 w 1122602"/>
                <a:gd name="connsiteY28" fmla="*/ 374540 h 585900"/>
                <a:gd name="connsiteX29" fmla="*/ 962645 w 1122602"/>
                <a:gd name="connsiteY29" fmla="*/ 370062 h 585900"/>
                <a:gd name="connsiteX30" fmla="*/ 941245 w 1122602"/>
                <a:gd name="connsiteY30" fmla="*/ 342558 h 585900"/>
                <a:gd name="connsiteX31" fmla="*/ 795075 w 1122602"/>
                <a:gd name="connsiteY31" fmla="*/ 204330 h 585900"/>
                <a:gd name="connsiteX32" fmla="*/ 717135 w 1122602"/>
                <a:gd name="connsiteY32" fmla="*/ 150430 h 585900"/>
                <a:gd name="connsiteX33" fmla="*/ 570352 w 1122602"/>
                <a:gd name="connsiteY33" fmla="*/ 100418 h 585900"/>
                <a:gd name="connsiteX34" fmla="*/ 497856 w 1122602"/>
                <a:gd name="connsiteY34" fmla="*/ 91415 h 585900"/>
                <a:gd name="connsiteX35" fmla="*/ 487486 w 1122602"/>
                <a:gd name="connsiteY35" fmla="*/ 96741 h 585900"/>
                <a:gd name="connsiteX36" fmla="*/ 494415 w 1122602"/>
                <a:gd name="connsiteY36" fmla="*/ 105509 h 585900"/>
                <a:gd name="connsiteX37" fmla="*/ 523451 w 1122602"/>
                <a:gd name="connsiteY37" fmla="*/ 113404 h 585900"/>
                <a:gd name="connsiteX38" fmla="*/ 623969 w 1122602"/>
                <a:gd name="connsiteY38" fmla="*/ 130208 h 585900"/>
                <a:gd name="connsiteX39" fmla="*/ 707566 w 1122602"/>
                <a:gd name="connsiteY39" fmla="*/ 171641 h 585900"/>
                <a:gd name="connsiteX40" fmla="*/ 727128 w 1122602"/>
                <a:gd name="connsiteY40" fmla="*/ 181823 h 585900"/>
                <a:gd name="connsiteX41" fmla="*/ 747373 w 1122602"/>
                <a:gd name="connsiteY41" fmla="*/ 190213 h 585900"/>
                <a:gd name="connsiteX42" fmla="*/ 836626 w 1122602"/>
                <a:gd name="connsiteY42" fmla="*/ 262638 h 585900"/>
                <a:gd name="connsiteX43" fmla="*/ 864177 w 1122602"/>
                <a:gd name="connsiteY43" fmla="*/ 291722 h 585900"/>
                <a:gd name="connsiteX44" fmla="*/ 868419 w 1122602"/>
                <a:gd name="connsiteY44" fmla="*/ 299994 h 585900"/>
                <a:gd name="connsiteX45" fmla="*/ 866015 w 1122602"/>
                <a:gd name="connsiteY45" fmla="*/ 302139 h 585900"/>
                <a:gd name="connsiteX46" fmla="*/ 838582 w 1122602"/>
                <a:gd name="connsiteY46" fmla="*/ 285217 h 585900"/>
                <a:gd name="connsiteX47" fmla="*/ 745982 w 1122602"/>
                <a:gd name="connsiteY47" fmla="*/ 214441 h 585900"/>
                <a:gd name="connsiteX48" fmla="*/ 714118 w 1122602"/>
                <a:gd name="connsiteY48" fmla="*/ 195869 h 585900"/>
                <a:gd name="connsiteX49" fmla="*/ 686849 w 1122602"/>
                <a:gd name="connsiteY49" fmla="*/ 181870 h 585900"/>
                <a:gd name="connsiteX50" fmla="*/ 667288 w 1122602"/>
                <a:gd name="connsiteY50" fmla="*/ 168648 h 585900"/>
                <a:gd name="connsiteX51" fmla="*/ 599270 w 1122602"/>
                <a:gd name="connsiteY51" fmla="*/ 149393 h 585900"/>
                <a:gd name="connsiteX52" fmla="*/ 572944 w 1122602"/>
                <a:gd name="connsiteY52" fmla="*/ 145999 h 585900"/>
                <a:gd name="connsiteX53" fmla="*/ 572355 w 1122602"/>
                <a:gd name="connsiteY53" fmla="*/ 148521 h 585900"/>
                <a:gd name="connsiteX54" fmla="*/ 607189 w 1122602"/>
                <a:gd name="connsiteY54" fmla="*/ 164147 h 585900"/>
                <a:gd name="connsiteX55" fmla="*/ 724158 w 1122602"/>
                <a:gd name="connsiteY55" fmla="*/ 224670 h 585900"/>
                <a:gd name="connsiteX56" fmla="*/ 736249 w 1122602"/>
                <a:gd name="connsiteY56" fmla="*/ 235535 h 585900"/>
                <a:gd name="connsiteX57" fmla="*/ 737568 w 1122602"/>
                <a:gd name="connsiteY57" fmla="*/ 242888 h 585900"/>
                <a:gd name="connsiteX58" fmla="*/ 729532 w 1122602"/>
                <a:gd name="connsiteY58" fmla="*/ 243784 h 585900"/>
                <a:gd name="connsiteX59" fmla="*/ 722555 w 1122602"/>
                <a:gd name="connsiteY59" fmla="*/ 239683 h 585900"/>
                <a:gd name="connsiteX60" fmla="*/ 706105 w 1122602"/>
                <a:gd name="connsiteY60" fmla="*/ 229713 h 585900"/>
                <a:gd name="connsiteX61" fmla="*/ 540396 w 1122602"/>
                <a:gd name="connsiteY61" fmla="*/ 170981 h 585900"/>
                <a:gd name="connsiteX62" fmla="*/ 520033 w 1122602"/>
                <a:gd name="connsiteY62" fmla="*/ 170251 h 585900"/>
                <a:gd name="connsiteX63" fmla="*/ 515037 w 1122602"/>
                <a:gd name="connsiteY63" fmla="*/ 180338 h 585900"/>
                <a:gd name="connsiteX64" fmla="*/ 508980 w 1122602"/>
                <a:gd name="connsiteY64" fmla="*/ 192947 h 585900"/>
                <a:gd name="connsiteX65" fmla="*/ 468230 w 1122602"/>
                <a:gd name="connsiteY65" fmla="*/ 192216 h 585900"/>
                <a:gd name="connsiteX66" fmla="*/ 458025 w 1122602"/>
                <a:gd name="connsiteY66" fmla="*/ 178311 h 585900"/>
                <a:gd name="connsiteX67" fmla="*/ 451285 w 1122602"/>
                <a:gd name="connsiteY67" fmla="*/ 169143 h 585900"/>
                <a:gd name="connsiteX68" fmla="*/ 436272 w 1122602"/>
                <a:gd name="connsiteY68" fmla="*/ 165867 h 585900"/>
                <a:gd name="connsiteX69" fmla="*/ 393920 w 1122602"/>
                <a:gd name="connsiteY69" fmla="*/ 165679 h 585900"/>
                <a:gd name="connsiteX70" fmla="*/ 381146 w 1122602"/>
                <a:gd name="connsiteY70" fmla="*/ 164076 h 585900"/>
                <a:gd name="connsiteX71" fmla="*/ 387509 w 1122602"/>
                <a:gd name="connsiteY71" fmla="*/ 129431 h 585900"/>
                <a:gd name="connsiteX72" fmla="*/ 379213 w 1122602"/>
                <a:gd name="connsiteY72" fmla="*/ 97566 h 585900"/>
                <a:gd name="connsiteX73" fmla="*/ 388263 w 1122602"/>
                <a:gd name="connsiteY73" fmla="*/ 85429 h 585900"/>
                <a:gd name="connsiteX74" fmla="*/ 444026 w 1122602"/>
                <a:gd name="connsiteY74" fmla="*/ 77887 h 585900"/>
                <a:gd name="connsiteX75" fmla="*/ 579638 w 1122602"/>
                <a:gd name="connsiteY75" fmla="*/ 83425 h 585900"/>
                <a:gd name="connsiteX76" fmla="*/ 620246 w 1122602"/>
                <a:gd name="connsiteY76" fmla="*/ 70369 h 585900"/>
                <a:gd name="connsiteX77" fmla="*/ 637568 w 1122602"/>
                <a:gd name="connsiteY77" fmla="*/ 64288 h 585900"/>
                <a:gd name="connsiteX78" fmla="*/ 676197 w 1122602"/>
                <a:gd name="connsiteY78" fmla="*/ 73951 h 585900"/>
                <a:gd name="connsiteX79" fmla="*/ 698351 w 1122602"/>
                <a:gd name="connsiteY79" fmla="*/ 79560 h 585900"/>
                <a:gd name="connsiteX80" fmla="*/ 704031 w 1122602"/>
                <a:gd name="connsiteY80" fmla="*/ 73385 h 585900"/>
                <a:gd name="connsiteX81" fmla="*/ 687156 w 1122602"/>
                <a:gd name="connsiteY81" fmla="*/ 41262 h 585900"/>
                <a:gd name="connsiteX82" fmla="*/ 639194 w 1122602"/>
                <a:gd name="connsiteY82" fmla="*/ 17151 h 585900"/>
                <a:gd name="connsiteX83" fmla="*/ 580792 w 1122602"/>
                <a:gd name="connsiteY83" fmla="*/ 18424 h 585900"/>
                <a:gd name="connsiteX84" fmla="*/ 577894 w 1122602"/>
                <a:gd name="connsiteY84" fmla="*/ 17953 h 585900"/>
                <a:gd name="connsiteX85" fmla="*/ 578718 w 1122602"/>
                <a:gd name="connsiteY85" fmla="*/ 14747 h 585900"/>
                <a:gd name="connsiteX86" fmla="*/ 571813 w 1122602"/>
                <a:gd name="connsiteY86" fmla="*/ 677 h 585900"/>
                <a:gd name="connsiteX87" fmla="*/ 546901 w 1122602"/>
                <a:gd name="connsiteY87" fmla="*/ 913 h 585900"/>
                <a:gd name="connsiteX88" fmla="*/ 538393 w 1122602"/>
                <a:gd name="connsiteY88" fmla="*/ 6098 h 585900"/>
                <a:gd name="connsiteX89" fmla="*/ 543060 w 1122602"/>
                <a:gd name="connsiteY89" fmla="*/ 15808 h 585900"/>
                <a:gd name="connsiteX90" fmla="*/ 569597 w 1122602"/>
                <a:gd name="connsiteY90" fmla="*/ 31929 h 585900"/>
                <a:gd name="connsiteX91" fmla="*/ 577210 w 1122602"/>
                <a:gd name="connsiteY91" fmla="*/ 37420 h 585900"/>
                <a:gd name="connsiteX92" fmla="*/ 576291 w 1122602"/>
                <a:gd name="connsiteY92" fmla="*/ 39447 h 585900"/>
                <a:gd name="connsiteX93" fmla="*/ 560901 w 1122602"/>
                <a:gd name="connsiteY93" fmla="*/ 40413 h 585900"/>
                <a:gd name="connsiteX94" fmla="*/ 492034 w 1122602"/>
                <a:gd name="connsiteY94" fmla="*/ 35959 h 585900"/>
                <a:gd name="connsiteX95" fmla="*/ 441693 w 1122602"/>
                <a:gd name="connsiteY95" fmla="*/ 36595 h 585900"/>
                <a:gd name="connsiteX96" fmla="*/ 427740 w 1122602"/>
                <a:gd name="connsiteY96" fmla="*/ 48921 h 585900"/>
                <a:gd name="connsiteX97" fmla="*/ 418148 w 1122602"/>
                <a:gd name="connsiteY97" fmla="*/ 57123 h 585900"/>
                <a:gd name="connsiteX98" fmla="*/ 403017 w 1122602"/>
                <a:gd name="connsiteY98" fmla="*/ 54177 h 585900"/>
                <a:gd name="connsiteX99" fmla="*/ 390738 w 1122602"/>
                <a:gd name="connsiteY99" fmla="*/ 51160 h 585900"/>
                <a:gd name="connsiteX100" fmla="*/ 385836 w 1122602"/>
                <a:gd name="connsiteY100" fmla="*/ 69308 h 585900"/>
                <a:gd name="connsiteX101" fmla="*/ 351709 w 1122602"/>
                <a:gd name="connsiteY101" fmla="*/ 88493 h 585900"/>
                <a:gd name="connsiteX102" fmla="*/ 338864 w 1122602"/>
                <a:gd name="connsiteY102" fmla="*/ 95987 h 585900"/>
                <a:gd name="connsiteX103" fmla="*/ 339430 w 1122602"/>
                <a:gd name="connsiteY103" fmla="*/ 98391 h 585900"/>
                <a:gd name="connsiteX104" fmla="*/ 371860 w 1122602"/>
                <a:gd name="connsiteY104" fmla="*/ 102704 h 585900"/>
                <a:gd name="connsiteX105" fmla="*/ 372308 w 1122602"/>
                <a:gd name="connsiteY105" fmla="*/ 105627 h 585900"/>
                <a:gd name="connsiteX106" fmla="*/ 345699 w 1122602"/>
                <a:gd name="connsiteY106" fmla="*/ 126272 h 585900"/>
                <a:gd name="connsiteX107" fmla="*/ 364954 w 1122602"/>
                <a:gd name="connsiteY107" fmla="*/ 129030 h 585900"/>
                <a:gd name="connsiteX108" fmla="*/ 349187 w 1122602"/>
                <a:gd name="connsiteY108" fmla="*/ 143100 h 585900"/>
                <a:gd name="connsiteX109" fmla="*/ 254537 w 1122602"/>
                <a:gd name="connsiteY109" fmla="*/ 201384 h 585900"/>
                <a:gd name="connsiteX110" fmla="*/ 205539 w 1122602"/>
                <a:gd name="connsiteY110" fmla="*/ 223963 h 585900"/>
                <a:gd name="connsiteX111" fmla="*/ 197761 w 1122602"/>
                <a:gd name="connsiteY111" fmla="*/ 224528 h 585900"/>
                <a:gd name="connsiteX112" fmla="*/ 197031 w 1122602"/>
                <a:gd name="connsiteY112" fmla="*/ 222360 h 585900"/>
                <a:gd name="connsiteX113" fmla="*/ 244426 w 1122602"/>
                <a:gd name="connsiteY113" fmla="*/ 176473 h 585900"/>
                <a:gd name="connsiteX114" fmla="*/ 235400 w 1122602"/>
                <a:gd name="connsiteY114" fmla="*/ 180904 h 585900"/>
                <a:gd name="connsiteX115" fmla="*/ 187038 w 1122602"/>
                <a:gd name="connsiteY115" fmla="*/ 209893 h 585900"/>
                <a:gd name="connsiteX116" fmla="*/ 130780 w 1122602"/>
                <a:gd name="connsiteY116" fmla="*/ 241403 h 585900"/>
                <a:gd name="connsiteX117" fmla="*/ 105586 w 1122602"/>
                <a:gd name="connsiteY117" fmla="*/ 267328 h 585900"/>
                <a:gd name="connsiteX118" fmla="*/ 79496 w 1122602"/>
                <a:gd name="connsiteY118" fmla="*/ 316633 h 585900"/>
                <a:gd name="connsiteX119" fmla="*/ 26090 w 1122602"/>
                <a:gd name="connsiteY119" fmla="*/ 404849 h 585900"/>
                <a:gd name="connsiteX120" fmla="*/ 2616 w 1122602"/>
                <a:gd name="connsiteY120" fmla="*/ 459150 h 585900"/>
                <a:gd name="connsiteX121" fmla="*/ 0 w 1122602"/>
                <a:gd name="connsiteY121" fmla="*/ 474470 h 585900"/>
                <a:gd name="connsiteX122" fmla="*/ 3229 w 1122602"/>
                <a:gd name="connsiteY122" fmla="*/ 475954 h 585900"/>
                <a:gd name="connsiteX123" fmla="*/ 10229 w 1122602"/>
                <a:gd name="connsiteY123" fmla="*/ 469025 h 585900"/>
                <a:gd name="connsiteX124" fmla="*/ 23450 w 1122602"/>
                <a:gd name="connsiteY124" fmla="*/ 446777 h 585900"/>
                <a:gd name="connsiteX125" fmla="*/ 104572 w 1122602"/>
                <a:gd name="connsiteY125" fmla="*/ 312438 h 585900"/>
                <a:gd name="connsiteX126" fmla="*/ 163281 w 1122602"/>
                <a:gd name="connsiteY126" fmla="*/ 246635 h 585900"/>
                <a:gd name="connsiteX127" fmla="*/ 186071 w 1122602"/>
                <a:gd name="connsiteY127" fmla="*/ 237161 h 585900"/>
                <a:gd name="connsiteX128" fmla="*/ 190054 w 1122602"/>
                <a:gd name="connsiteY128" fmla="*/ 244114 h 585900"/>
                <a:gd name="connsiteX129" fmla="*/ 177280 w 1122602"/>
                <a:gd name="connsiteY129" fmla="*/ 260446 h 585900"/>
                <a:gd name="connsiteX130" fmla="*/ 127952 w 1122602"/>
                <a:gd name="connsiteY130" fmla="*/ 313994 h 585900"/>
                <a:gd name="connsiteX131" fmla="*/ 99906 w 1122602"/>
                <a:gd name="connsiteY131" fmla="*/ 354790 h 585900"/>
                <a:gd name="connsiteX132" fmla="*/ 100330 w 1122602"/>
                <a:gd name="connsiteY132" fmla="*/ 367423 h 585900"/>
                <a:gd name="connsiteX133" fmla="*/ 115272 w 1122602"/>
                <a:gd name="connsiteY133" fmla="*/ 369638 h 585900"/>
                <a:gd name="connsiteX134" fmla="*/ 126774 w 1122602"/>
                <a:gd name="connsiteY134" fmla="*/ 362120 h 585900"/>
                <a:gd name="connsiteX135" fmla="*/ 137992 w 1122602"/>
                <a:gd name="connsiteY135" fmla="*/ 344019 h 585900"/>
                <a:gd name="connsiteX136" fmla="*/ 161136 w 1122602"/>
                <a:gd name="connsiteY136" fmla="*/ 304660 h 585900"/>
                <a:gd name="connsiteX137" fmla="*/ 195074 w 1122602"/>
                <a:gd name="connsiteY137" fmla="*/ 277887 h 585900"/>
                <a:gd name="connsiteX138" fmla="*/ 210818 w 1122602"/>
                <a:gd name="connsiteY138" fmla="*/ 282671 h 585900"/>
                <a:gd name="connsiteX139" fmla="*/ 204337 w 1122602"/>
                <a:gd name="connsiteY139" fmla="*/ 300654 h 585900"/>
                <a:gd name="connsiteX140" fmla="*/ 190832 w 1122602"/>
                <a:gd name="connsiteY140" fmla="*/ 304048 h 585900"/>
                <a:gd name="connsiteX141" fmla="*/ 175395 w 1122602"/>
                <a:gd name="connsiteY141" fmla="*/ 310058 h 585900"/>
                <a:gd name="connsiteX142" fmla="*/ 173981 w 1122602"/>
                <a:gd name="connsiteY142" fmla="*/ 327050 h 585900"/>
                <a:gd name="connsiteX143" fmla="*/ 187485 w 1122602"/>
                <a:gd name="connsiteY143" fmla="*/ 327380 h 585900"/>
                <a:gd name="connsiteX144" fmla="*/ 199175 w 1122602"/>
                <a:gd name="connsiteY144" fmla="*/ 319556 h 585900"/>
                <a:gd name="connsiteX145" fmla="*/ 232336 w 1122602"/>
                <a:gd name="connsiteY145" fmla="*/ 288705 h 585900"/>
                <a:gd name="connsiteX146" fmla="*/ 268867 w 1122602"/>
                <a:gd name="connsiteY146" fmla="*/ 257265 h 585900"/>
                <a:gd name="connsiteX147" fmla="*/ 360641 w 1122602"/>
                <a:gd name="connsiteY147" fmla="*/ 226602 h 585900"/>
                <a:gd name="connsiteX148" fmla="*/ 368607 w 1122602"/>
                <a:gd name="connsiteY148" fmla="*/ 227899 h 585900"/>
                <a:gd name="connsiteX149" fmla="*/ 369197 w 1122602"/>
                <a:gd name="connsiteY149" fmla="*/ 230208 h 585900"/>
                <a:gd name="connsiteX150" fmla="*/ 359958 w 1122602"/>
                <a:gd name="connsiteY150" fmla="*/ 236666 h 585900"/>
                <a:gd name="connsiteX151" fmla="*/ 337403 w 1122602"/>
                <a:gd name="connsiteY151" fmla="*/ 245928 h 585900"/>
                <a:gd name="connsiteX152" fmla="*/ 275466 w 1122602"/>
                <a:gd name="connsiteY152" fmla="*/ 280149 h 585900"/>
                <a:gd name="connsiteX153" fmla="*/ 183149 w 1122602"/>
                <a:gd name="connsiteY153" fmla="*/ 380338 h 585900"/>
                <a:gd name="connsiteX154" fmla="*/ 100283 w 1122602"/>
                <a:gd name="connsiteY154" fmla="*/ 552033 h 585900"/>
                <a:gd name="connsiteX155" fmla="*/ 95546 w 1122602"/>
                <a:gd name="connsiteY155" fmla="*/ 578736 h 585900"/>
                <a:gd name="connsiteX156" fmla="*/ 97667 w 1122602"/>
                <a:gd name="connsiteY156" fmla="*/ 579207 h 585900"/>
                <a:gd name="connsiteX157" fmla="*/ 101909 w 1122602"/>
                <a:gd name="connsiteY157" fmla="*/ 571618 h 585900"/>
                <a:gd name="connsiteX158" fmla="*/ 126137 w 1122602"/>
                <a:gd name="connsiteY158" fmla="*/ 514371 h 585900"/>
                <a:gd name="connsiteX159" fmla="*/ 137709 w 1122602"/>
                <a:gd name="connsiteY159" fmla="*/ 487998 h 585900"/>
                <a:gd name="connsiteX160" fmla="*/ 167994 w 1122602"/>
                <a:gd name="connsiteY160" fmla="*/ 474399 h 585900"/>
                <a:gd name="connsiteX161" fmla="*/ 197573 w 1122602"/>
                <a:gd name="connsiteY161" fmla="*/ 465160 h 585900"/>
                <a:gd name="connsiteX162" fmla="*/ 209310 w 1122602"/>
                <a:gd name="connsiteY162" fmla="*/ 449016 h 585900"/>
                <a:gd name="connsiteX163" fmla="*/ 233161 w 1122602"/>
                <a:gd name="connsiteY163" fmla="*/ 409728 h 585900"/>
                <a:gd name="connsiteX164" fmla="*/ 364907 w 1122602"/>
                <a:gd name="connsiteY164" fmla="*/ 300371 h 585900"/>
                <a:gd name="connsiteX165" fmla="*/ 496701 w 1122602"/>
                <a:gd name="connsiteY165" fmla="*/ 290095 h 585900"/>
                <a:gd name="connsiteX166" fmla="*/ 537828 w 1122602"/>
                <a:gd name="connsiteY166" fmla="*/ 293348 h 585900"/>
                <a:gd name="connsiteX167" fmla="*/ 551992 w 1122602"/>
                <a:gd name="connsiteY167" fmla="*/ 287974 h 585900"/>
                <a:gd name="connsiteX168" fmla="*/ 551191 w 1122602"/>
                <a:gd name="connsiteY168" fmla="*/ 275318 h 585900"/>
                <a:gd name="connsiteX169" fmla="*/ 545063 w 1122602"/>
                <a:gd name="connsiteY169" fmla="*/ 272820 h 585900"/>
                <a:gd name="connsiteX170" fmla="*/ 492364 w 1122602"/>
                <a:gd name="connsiteY170" fmla="*/ 265844 h 585900"/>
                <a:gd name="connsiteX171" fmla="*/ 404997 w 1122602"/>
                <a:gd name="connsiteY171" fmla="*/ 270274 h 585900"/>
                <a:gd name="connsiteX172" fmla="*/ 324158 w 1122602"/>
                <a:gd name="connsiteY172" fmla="*/ 298792 h 585900"/>
                <a:gd name="connsiteX173" fmla="*/ 212232 w 1122602"/>
                <a:gd name="connsiteY173" fmla="*/ 402539 h 585900"/>
                <a:gd name="connsiteX174" fmla="*/ 184209 w 1122602"/>
                <a:gd name="connsiteY174" fmla="*/ 454531 h 585900"/>
                <a:gd name="connsiteX175" fmla="*/ 182842 w 1122602"/>
                <a:gd name="connsiteY175" fmla="*/ 457948 h 585900"/>
                <a:gd name="connsiteX176" fmla="*/ 163234 w 1122602"/>
                <a:gd name="connsiteY176" fmla="*/ 464170 h 585900"/>
                <a:gd name="connsiteX177" fmla="*/ 161325 w 1122602"/>
                <a:gd name="connsiteY177" fmla="*/ 449087 h 585900"/>
                <a:gd name="connsiteX178" fmla="*/ 212892 w 1122602"/>
                <a:gd name="connsiteY178" fmla="*/ 368813 h 585900"/>
                <a:gd name="connsiteX179" fmla="*/ 287839 w 1122602"/>
                <a:gd name="connsiteY179" fmla="*/ 294715 h 585900"/>
                <a:gd name="connsiteX180" fmla="*/ 385577 w 1122602"/>
                <a:gd name="connsiteY180" fmla="*/ 251868 h 585900"/>
                <a:gd name="connsiteX181" fmla="*/ 396842 w 1122602"/>
                <a:gd name="connsiteY181" fmla="*/ 248332 h 585900"/>
                <a:gd name="connsiteX182" fmla="*/ 400519 w 1122602"/>
                <a:gd name="connsiteY182" fmla="*/ 234804 h 585900"/>
                <a:gd name="connsiteX183" fmla="*/ 354773 w 1122602"/>
                <a:gd name="connsiteY183" fmla="*/ 208832 h 585900"/>
                <a:gd name="connsiteX184" fmla="*/ 348645 w 1122602"/>
                <a:gd name="connsiteY184" fmla="*/ 207371 h 585900"/>
                <a:gd name="connsiteX185" fmla="*/ 388475 w 1122602"/>
                <a:gd name="connsiteY185" fmla="*/ 194974 h 585900"/>
                <a:gd name="connsiteX186" fmla="*/ 417794 w 1122602"/>
                <a:gd name="connsiteY186" fmla="*/ 216256 h 585900"/>
                <a:gd name="connsiteX187" fmla="*/ 426915 w 1122602"/>
                <a:gd name="connsiteY187" fmla="*/ 222643 h 585900"/>
                <a:gd name="connsiteX188" fmla="*/ 428518 w 1122602"/>
                <a:gd name="connsiteY188" fmla="*/ 221323 h 585900"/>
                <a:gd name="connsiteX189" fmla="*/ 425077 w 1122602"/>
                <a:gd name="connsiteY189" fmla="*/ 209539 h 585900"/>
                <a:gd name="connsiteX190" fmla="*/ 421990 w 1122602"/>
                <a:gd name="connsiteY190" fmla="*/ 190001 h 585900"/>
                <a:gd name="connsiteX191" fmla="*/ 433915 w 1122602"/>
                <a:gd name="connsiteY191" fmla="*/ 183850 h 585900"/>
                <a:gd name="connsiteX192" fmla="*/ 440679 w 1122602"/>
                <a:gd name="connsiteY192" fmla="*/ 192099 h 585900"/>
                <a:gd name="connsiteX193" fmla="*/ 452840 w 1122602"/>
                <a:gd name="connsiteY193" fmla="*/ 204213 h 585900"/>
                <a:gd name="connsiteX194" fmla="*/ 484210 w 1122602"/>
                <a:gd name="connsiteY194" fmla="*/ 208903 h 585900"/>
                <a:gd name="connsiteX195" fmla="*/ 548551 w 1122602"/>
                <a:gd name="connsiteY195" fmla="*/ 218212 h 585900"/>
                <a:gd name="connsiteX196" fmla="*/ 582183 w 1122602"/>
                <a:gd name="connsiteY196" fmla="*/ 231481 h 585900"/>
                <a:gd name="connsiteX197" fmla="*/ 600873 w 1122602"/>
                <a:gd name="connsiteY197" fmla="*/ 223609 h 585900"/>
                <a:gd name="connsiteX198" fmla="*/ 618077 w 1122602"/>
                <a:gd name="connsiteY198" fmla="*/ 209704 h 585900"/>
                <a:gd name="connsiteX199" fmla="*/ 625336 w 1122602"/>
                <a:gd name="connsiteY199" fmla="*/ 211401 h 585900"/>
                <a:gd name="connsiteX200" fmla="*/ 624606 w 1122602"/>
                <a:gd name="connsiteY200" fmla="*/ 218542 h 585900"/>
                <a:gd name="connsiteX201" fmla="*/ 575136 w 1122602"/>
                <a:gd name="connsiteY201" fmla="*/ 242558 h 585900"/>
                <a:gd name="connsiteX202" fmla="*/ 558544 w 1122602"/>
                <a:gd name="connsiteY202" fmla="*/ 238834 h 585900"/>
                <a:gd name="connsiteX203" fmla="*/ 498374 w 1122602"/>
                <a:gd name="connsiteY203" fmla="*/ 234144 h 585900"/>
                <a:gd name="connsiteX204" fmla="*/ 479284 w 1122602"/>
                <a:gd name="connsiteY204" fmla="*/ 243053 h 585900"/>
                <a:gd name="connsiteX205" fmla="*/ 490903 w 1122602"/>
                <a:gd name="connsiteY205" fmla="*/ 247460 h 585900"/>
                <a:gd name="connsiteX206" fmla="*/ 533161 w 1122602"/>
                <a:gd name="connsiteY206" fmla="*/ 254979 h 585900"/>
                <a:gd name="connsiteX207" fmla="*/ 634222 w 1122602"/>
                <a:gd name="connsiteY207" fmla="*/ 288610 h 585900"/>
                <a:gd name="connsiteX208" fmla="*/ 645582 w 1122602"/>
                <a:gd name="connsiteY208" fmla="*/ 293937 h 585900"/>
                <a:gd name="connsiteX209" fmla="*/ 657507 w 1122602"/>
                <a:gd name="connsiteY209" fmla="*/ 287267 h 585900"/>
                <a:gd name="connsiteX210" fmla="*/ 671130 w 1122602"/>
                <a:gd name="connsiteY210" fmla="*/ 278688 h 585900"/>
                <a:gd name="connsiteX211" fmla="*/ 689183 w 1122602"/>
                <a:gd name="connsiteY211" fmla="*/ 286961 h 585900"/>
                <a:gd name="connsiteX212" fmla="*/ 757059 w 1122602"/>
                <a:gd name="connsiteY212" fmla="*/ 338599 h 585900"/>
                <a:gd name="connsiteX213" fmla="*/ 788146 w 1122602"/>
                <a:gd name="connsiteY213" fmla="*/ 370345 h 585900"/>
                <a:gd name="connsiteX214" fmla="*/ 790220 w 1122602"/>
                <a:gd name="connsiteY214" fmla="*/ 378429 h 585900"/>
                <a:gd name="connsiteX215" fmla="*/ 781900 w 1122602"/>
                <a:gd name="connsiteY215" fmla="*/ 379254 h 585900"/>
                <a:gd name="connsiteX216" fmla="*/ 767759 w 1122602"/>
                <a:gd name="connsiteY216" fmla="*/ 374941 h 585900"/>
                <a:gd name="connsiteX217" fmla="*/ 757931 w 1122602"/>
                <a:gd name="connsiteY217" fmla="*/ 383779 h 585900"/>
                <a:gd name="connsiteX218" fmla="*/ 764083 w 1122602"/>
                <a:gd name="connsiteY218" fmla="*/ 403553 h 585900"/>
                <a:gd name="connsiteX219" fmla="*/ 765473 w 1122602"/>
                <a:gd name="connsiteY219" fmla="*/ 412839 h 585900"/>
                <a:gd name="connsiteX220" fmla="*/ 753972 w 1122602"/>
                <a:gd name="connsiteY220" fmla="*/ 405061 h 585900"/>
                <a:gd name="connsiteX221" fmla="*/ 730404 w 1122602"/>
                <a:gd name="connsiteY221" fmla="*/ 388304 h 585900"/>
                <a:gd name="connsiteX222" fmla="*/ 717653 w 1122602"/>
                <a:gd name="connsiteY222" fmla="*/ 384628 h 585900"/>
                <a:gd name="connsiteX223" fmla="*/ 721872 w 1122602"/>
                <a:gd name="connsiteY223" fmla="*/ 397967 h 585900"/>
                <a:gd name="connsiteX224" fmla="*/ 735659 w 1122602"/>
                <a:gd name="connsiteY224" fmla="*/ 419909 h 585900"/>
                <a:gd name="connsiteX225" fmla="*/ 781028 w 1122602"/>
                <a:gd name="connsiteY225" fmla="*/ 464147 h 585900"/>
                <a:gd name="connsiteX226" fmla="*/ 808839 w 1122602"/>
                <a:gd name="connsiteY226" fmla="*/ 466244 h 585900"/>
                <a:gd name="connsiteX227" fmla="*/ 814778 w 1122602"/>
                <a:gd name="connsiteY227" fmla="*/ 438882 h 585900"/>
                <a:gd name="connsiteX228" fmla="*/ 803536 w 1122602"/>
                <a:gd name="connsiteY228" fmla="*/ 383991 h 585900"/>
                <a:gd name="connsiteX229" fmla="*/ 788523 w 1122602"/>
                <a:gd name="connsiteY229" fmla="*/ 350689 h 585900"/>
                <a:gd name="connsiteX230" fmla="*/ 698445 w 1122602"/>
                <a:gd name="connsiteY230" fmla="*/ 273715 h 585900"/>
                <a:gd name="connsiteX231" fmla="*/ 656635 w 1122602"/>
                <a:gd name="connsiteY231" fmla="*/ 261201 h 585900"/>
                <a:gd name="connsiteX232" fmla="*/ 633656 w 1122602"/>
                <a:gd name="connsiteY232" fmla="*/ 262379 h 585900"/>
                <a:gd name="connsiteX233" fmla="*/ 623427 w 1122602"/>
                <a:gd name="connsiteY233" fmla="*/ 251420 h 585900"/>
                <a:gd name="connsiteX234" fmla="*/ 650130 w 1122602"/>
                <a:gd name="connsiteY234" fmla="*/ 227781 h 585900"/>
                <a:gd name="connsiteX235" fmla="*/ 664554 w 1122602"/>
                <a:gd name="connsiteY235" fmla="*/ 230585 h 585900"/>
                <a:gd name="connsiteX236" fmla="*/ 711973 w 1122602"/>
                <a:gd name="connsiteY236" fmla="*/ 256133 h 585900"/>
                <a:gd name="connsiteX237" fmla="*/ 835235 w 1122602"/>
                <a:gd name="connsiteY237" fmla="*/ 370746 h 585900"/>
                <a:gd name="connsiteX238" fmla="*/ 896513 w 1122602"/>
                <a:gd name="connsiteY238" fmla="*/ 428983 h 585900"/>
                <a:gd name="connsiteX239" fmla="*/ 907660 w 1122602"/>
                <a:gd name="connsiteY239" fmla="*/ 435511 h 585900"/>
                <a:gd name="connsiteX240" fmla="*/ 910064 w 1122602"/>
                <a:gd name="connsiteY240" fmla="*/ 434215 h 585900"/>
                <a:gd name="connsiteX241" fmla="*/ 907778 w 1122602"/>
                <a:gd name="connsiteY241" fmla="*/ 422077 h 585900"/>
                <a:gd name="connsiteX242" fmla="*/ 883786 w 1122602"/>
                <a:gd name="connsiteY242" fmla="*/ 386631 h 585900"/>
                <a:gd name="connsiteX243" fmla="*/ 857248 w 1122602"/>
                <a:gd name="connsiteY243" fmla="*/ 356228 h 585900"/>
                <a:gd name="connsiteX244" fmla="*/ 867594 w 1122602"/>
                <a:gd name="connsiteY244" fmla="*/ 363204 h 585900"/>
                <a:gd name="connsiteX245" fmla="*/ 994769 w 1122602"/>
                <a:gd name="connsiteY245" fmla="*/ 489671 h 585900"/>
                <a:gd name="connsiteX246" fmla="*/ 1056777 w 1122602"/>
                <a:gd name="connsiteY246" fmla="*/ 568413 h 585900"/>
                <a:gd name="connsiteX247" fmla="*/ 1073534 w 1122602"/>
                <a:gd name="connsiteY247" fmla="*/ 584086 h 585900"/>
                <a:gd name="connsiteX248" fmla="*/ 1083692 w 1122602"/>
                <a:gd name="connsiteY248" fmla="*/ 585900 h 585900"/>
                <a:gd name="connsiteX249" fmla="*/ 1082160 w 1122602"/>
                <a:gd name="connsiteY249" fmla="*/ 577157 h 585900"/>
                <a:gd name="connsiteX250" fmla="*/ 1056353 w 1122602"/>
                <a:gd name="connsiteY250" fmla="*/ 538245 h 585900"/>
                <a:gd name="connsiteX251" fmla="*/ 1011361 w 1122602"/>
                <a:gd name="connsiteY251" fmla="*/ 473810 h 585900"/>
                <a:gd name="connsiteX252" fmla="*/ 1004597 w 1122602"/>
                <a:gd name="connsiteY252" fmla="*/ 455238 h 585900"/>
                <a:gd name="connsiteX253" fmla="*/ 1015132 w 1122602"/>
                <a:gd name="connsiteY253" fmla="*/ 447248 h 585900"/>
                <a:gd name="connsiteX254" fmla="*/ 1034528 w 1122602"/>
                <a:gd name="connsiteY254" fmla="*/ 464052 h 585900"/>
                <a:gd name="connsiteX255" fmla="*/ 1061985 w 1122602"/>
                <a:gd name="connsiteY255" fmla="*/ 500937 h 585900"/>
                <a:gd name="connsiteX256" fmla="*/ 1112445 w 1122602"/>
                <a:gd name="connsiteY256" fmla="*/ 555214 h 585900"/>
                <a:gd name="connsiteX257" fmla="*/ 1122603 w 1122602"/>
                <a:gd name="connsiteY257" fmla="*/ 561201 h 585900"/>
                <a:gd name="connsiteX258" fmla="*/ 1121542 w 1122602"/>
                <a:gd name="connsiteY258" fmla="*/ 554743 h 585900"/>
                <a:gd name="connsiteX259" fmla="*/ 1115226 w 1122602"/>
                <a:gd name="connsiteY259" fmla="*/ 542205 h 585900"/>
                <a:gd name="connsiteX260" fmla="*/ 1062245 w 1122602"/>
                <a:gd name="connsiteY260" fmla="*/ 467069 h 585900"/>
                <a:gd name="connsiteX261" fmla="*/ 1037851 w 1122602"/>
                <a:gd name="connsiteY261" fmla="*/ 440319 h 585900"/>
                <a:gd name="connsiteX262" fmla="*/ 503418 w 1122602"/>
                <a:gd name="connsiteY262" fmla="*/ 55780 h 585900"/>
                <a:gd name="connsiteX263" fmla="*/ 460736 w 1122602"/>
                <a:gd name="connsiteY263" fmla="*/ 55945 h 585900"/>
                <a:gd name="connsiteX264" fmla="*/ 503418 w 1122602"/>
                <a:gd name="connsiteY264" fmla="*/ 55780 h 585900"/>
                <a:gd name="connsiteX265" fmla="*/ 341999 w 1122602"/>
                <a:gd name="connsiteY265" fmla="*/ 187126 h 585900"/>
                <a:gd name="connsiteX266" fmla="*/ 251214 w 1122602"/>
                <a:gd name="connsiteY266" fmla="*/ 249699 h 585900"/>
                <a:gd name="connsiteX267" fmla="*/ 225006 w 1122602"/>
                <a:gd name="connsiteY267" fmla="*/ 261436 h 585900"/>
                <a:gd name="connsiteX268" fmla="*/ 212986 w 1122602"/>
                <a:gd name="connsiteY268" fmla="*/ 249676 h 585900"/>
                <a:gd name="connsiteX269" fmla="*/ 223757 w 1122602"/>
                <a:gd name="connsiteY269" fmla="*/ 236572 h 585900"/>
                <a:gd name="connsiteX270" fmla="*/ 273981 w 1122602"/>
                <a:gd name="connsiteY270" fmla="*/ 213711 h 585900"/>
                <a:gd name="connsiteX271" fmla="*/ 341457 w 1122602"/>
                <a:gd name="connsiteY271" fmla="*/ 175247 h 585900"/>
                <a:gd name="connsiteX272" fmla="*/ 358167 w 1122602"/>
                <a:gd name="connsiteY272" fmla="*/ 168483 h 585900"/>
                <a:gd name="connsiteX273" fmla="*/ 359958 w 1122602"/>
                <a:gd name="connsiteY273" fmla="*/ 171241 h 585900"/>
                <a:gd name="connsiteX274" fmla="*/ 341999 w 1122602"/>
                <a:gd name="connsiteY274" fmla="*/ 187126 h 5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</a:cxnLst>
              <a:rect l="l" t="t" r="r" b="b"/>
              <a:pathLst>
                <a:path w="1122602" h="585900">
                  <a:moveTo>
                    <a:pt x="1037851" y="440319"/>
                  </a:moveTo>
                  <a:cubicBezTo>
                    <a:pt x="1032172" y="434356"/>
                    <a:pt x="1025313" y="429313"/>
                    <a:pt x="1020600" y="422690"/>
                  </a:cubicBezTo>
                  <a:cubicBezTo>
                    <a:pt x="1014896" y="414701"/>
                    <a:pt x="1010984" y="405462"/>
                    <a:pt x="1006105" y="396883"/>
                  </a:cubicBezTo>
                  <a:cubicBezTo>
                    <a:pt x="1003300" y="391957"/>
                    <a:pt x="1000543" y="386890"/>
                    <a:pt x="996913" y="382577"/>
                  </a:cubicBezTo>
                  <a:cubicBezTo>
                    <a:pt x="994981" y="380291"/>
                    <a:pt x="991304" y="379466"/>
                    <a:pt x="988405" y="378005"/>
                  </a:cubicBezTo>
                  <a:cubicBezTo>
                    <a:pt x="986897" y="380951"/>
                    <a:pt x="984422" y="383779"/>
                    <a:pt x="984069" y="386843"/>
                  </a:cubicBezTo>
                  <a:cubicBezTo>
                    <a:pt x="982867" y="397637"/>
                    <a:pt x="986755" y="407088"/>
                    <a:pt x="992600" y="416091"/>
                  </a:cubicBezTo>
                  <a:cubicBezTo>
                    <a:pt x="996183" y="421583"/>
                    <a:pt x="999129" y="427616"/>
                    <a:pt x="1001439" y="433744"/>
                  </a:cubicBezTo>
                  <a:cubicBezTo>
                    <a:pt x="1002287" y="436006"/>
                    <a:pt x="1001439" y="440366"/>
                    <a:pt x="999718" y="441710"/>
                  </a:cubicBezTo>
                  <a:cubicBezTo>
                    <a:pt x="998233" y="442888"/>
                    <a:pt x="994227" y="441663"/>
                    <a:pt x="991752" y="440579"/>
                  </a:cubicBezTo>
                  <a:cubicBezTo>
                    <a:pt x="988641" y="439212"/>
                    <a:pt x="985601" y="437232"/>
                    <a:pt x="983079" y="434922"/>
                  </a:cubicBezTo>
                  <a:cubicBezTo>
                    <a:pt x="965544" y="418896"/>
                    <a:pt x="948316" y="402563"/>
                    <a:pt x="930687" y="386631"/>
                  </a:cubicBezTo>
                  <a:cubicBezTo>
                    <a:pt x="919515" y="376544"/>
                    <a:pt x="908273" y="366409"/>
                    <a:pt x="896277" y="357359"/>
                  </a:cubicBezTo>
                  <a:cubicBezTo>
                    <a:pt x="885318" y="349110"/>
                    <a:pt x="872756" y="346824"/>
                    <a:pt x="859086" y="351090"/>
                  </a:cubicBezTo>
                  <a:cubicBezTo>
                    <a:pt x="853571" y="352810"/>
                    <a:pt x="847279" y="353447"/>
                    <a:pt x="841575" y="352693"/>
                  </a:cubicBezTo>
                  <a:cubicBezTo>
                    <a:pt x="838346" y="352268"/>
                    <a:pt x="834905" y="348497"/>
                    <a:pt x="832808" y="345410"/>
                  </a:cubicBezTo>
                  <a:cubicBezTo>
                    <a:pt x="829697" y="340791"/>
                    <a:pt x="828660" y="334592"/>
                    <a:pt x="825077" y="330538"/>
                  </a:cubicBezTo>
                  <a:cubicBezTo>
                    <a:pt x="812633" y="316468"/>
                    <a:pt x="799341" y="303129"/>
                    <a:pt x="786614" y="289318"/>
                  </a:cubicBezTo>
                  <a:cubicBezTo>
                    <a:pt x="776574" y="278429"/>
                    <a:pt x="766628" y="267399"/>
                    <a:pt x="757106" y="256039"/>
                  </a:cubicBezTo>
                  <a:cubicBezTo>
                    <a:pt x="754349" y="252763"/>
                    <a:pt x="753194" y="248120"/>
                    <a:pt x="751309" y="244114"/>
                  </a:cubicBezTo>
                  <a:cubicBezTo>
                    <a:pt x="752063" y="243407"/>
                    <a:pt x="752841" y="242676"/>
                    <a:pt x="753595" y="241969"/>
                  </a:cubicBezTo>
                  <a:cubicBezTo>
                    <a:pt x="758780" y="244891"/>
                    <a:pt x="764507" y="247154"/>
                    <a:pt x="769032" y="250901"/>
                  </a:cubicBezTo>
                  <a:cubicBezTo>
                    <a:pt x="781995" y="261625"/>
                    <a:pt x="794062" y="273456"/>
                    <a:pt x="807236" y="283897"/>
                  </a:cubicBezTo>
                  <a:cubicBezTo>
                    <a:pt x="818808" y="293065"/>
                    <a:pt x="831087" y="301432"/>
                    <a:pt x="843626" y="309256"/>
                  </a:cubicBezTo>
                  <a:cubicBezTo>
                    <a:pt x="850861" y="313781"/>
                    <a:pt x="859228" y="314088"/>
                    <a:pt x="867948" y="312132"/>
                  </a:cubicBezTo>
                  <a:cubicBezTo>
                    <a:pt x="881759" y="309021"/>
                    <a:pt x="893614" y="312603"/>
                    <a:pt x="903041" y="324057"/>
                  </a:cubicBezTo>
                  <a:cubicBezTo>
                    <a:pt x="919562" y="344137"/>
                    <a:pt x="936343" y="363982"/>
                    <a:pt x="953524" y="383496"/>
                  </a:cubicBezTo>
                  <a:cubicBezTo>
                    <a:pt x="956258" y="386607"/>
                    <a:pt x="961608" y="387409"/>
                    <a:pt x="965733" y="389270"/>
                  </a:cubicBezTo>
                  <a:cubicBezTo>
                    <a:pt x="965591" y="384368"/>
                    <a:pt x="965615" y="379443"/>
                    <a:pt x="965167" y="374540"/>
                  </a:cubicBezTo>
                  <a:cubicBezTo>
                    <a:pt x="965026" y="372985"/>
                    <a:pt x="963682" y="371429"/>
                    <a:pt x="962645" y="370062"/>
                  </a:cubicBezTo>
                  <a:cubicBezTo>
                    <a:pt x="955575" y="360847"/>
                    <a:pt x="948976" y="351208"/>
                    <a:pt x="941245" y="342558"/>
                  </a:cubicBezTo>
                  <a:cubicBezTo>
                    <a:pt x="896371" y="292429"/>
                    <a:pt x="846949" y="247036"/>
                    <a:pt x="795075" y="204330"/>
                  </a:cubicBezTo>
                  <a:cubicBezTo>
                    <a:pt x="770635" y="184203"/>
                    <a:pt x="745817" y="164477"/>
                    <a:pt x="717135" y="150430"/>
                  </a:cubicBezTo>
                  <a:cubicBezTo>
                    <a:pt x="670328" y="127522"/>
                    <a:pt x="620906" y="112249"/>
                    <a:pt x="570352" y="100418"/>
                  </a:cubicBezTo>
                  <a:cubicBezTo>
                    <a:pt x="546548" y="94856"/>
                    <a:pt x="522579" y="89482"/>
                    <a:pt x="497856" y="91415"/>
                  </a:cubicBezTo>
                  <a:cubicBezTo>
                    <a:pt x="494273" y="91698"/>
                    <a:pt x="490927" y="94880"/>
                    <a:pt x="487486" y="96741"/>
                  </a:cubicBezTo>
                  <a:cubicBezTo>
                    <a:pt x="489748" y="99758"/>
                    <a:pt x="491422" y="104425"/>
                    <a:pt x="494415" y="105509"/>
                  </a:cubicBezTo>
                  <a:cubicBezTo>
                    <a:pt x="503818" y="108973"/>
                    <a:pt x="513623" y="112815"/>
                    <a:pt x="523451" y="113404"/>
                  </a:cubicBezTo>
                  <a:cubicBezTo>
                    <a:pt x="557601" y="115455"/>
                    <a:pt x="591327" y="119603"/>
                    <a:pt x="623969" y="130208"/>
                  </a:cubicBezTo>
                  <a:cubicBezTo>
                    <a:pt x="653830" y="139895"/>
                    <a:pt x="683574" y="149746"/>
                    <a:pt x="707566" y="171641"/>
                  </a:cubicBezTo>
                  <a:cubicBezTo>
                    <a:pt x="712822" y="176426"/>
                    <a:pt x="720411" y="178782"/>
                    <a:pt x="727128" y="181823"/>
                  </a:cubicBezTo>
                  <a:cubicBezTo>
                    <a:pt x="733774" y="184840"/>
                    <a:pt x="741363" y="186301"/>
                    <a:pt x="747373" y="190213"/>
                  </a:cubicBezTo>
                  <a:cubicBezTo>
                    <a:pt x="779614" y="211236"/>
                    <a:pt x="808768" y="236195"/>
                    <a:pt x="836626" y="262638"/>
                  </a:cubicBezTo>
                  <a:cubicBezTo>
                    <a:pt x="846289" y="271830"/>
                    <a:pt x="855197" y="281823"/>
                    <a:pt x="864177" y="291722"/>
                  </a:cubicBezTo>
                  <a:cubicBezTo>
                    <a:pt x="866180" y="293937"/>
                    <a:pt x="867029" y="297213"/>
                    <a:pt x="868419" y="299994"/>
                  </a:cubicBezTo>
                  <a:cubicBezTo>
                    <a:pt x="867618" y="300701"/>
                    <a:pt x="866817" y="301432"/>
                    <a:pt x="866015" y="302139"/>
                  </a:cubicBezTo>
                  <a:cubicBezTo>
                    <a:pt x="856847" y="296553"/>
                    <a:pt x="847137" y="291651"/>
                    <a:pt x="838582" y="285217"/>
                  </a:cubicBezTo>
                  <a:cubicBezTo>
                    <a:pt x="807542" y="261837"/>
                    <a:pt x="777139" y="237656"/>
                    <a:pt x="745982" y="214441"/>
                  </a:cubicBezTo>
                  <a:cubicBezTo>
                    <a:pt x="736178" y="207135"/>
                    <a:pt x="724912" y="201762"/>
                    <a:pt x="714118" y="195869"/>
                  </a:cubicBezTo>
                  <a:cubicBezTo>
                    <a:pt x="705162" y="190967"/>
                    <a:pt x="695711" y="186961"/>
                    <a:pt x="686849" y="181870"/>
                  </a:cubicBezTo>
                  <a:cubicBezTo>
                    <a:pt x="680038" y="177958"/>
                    <a:pt x="674240" y="172207"/>
                    <a:pt x="667288" y="168648"/>
                  </a:cubicBezTo>
                  <a:cubicBezTo>
                    <a:pt x="645935" y="157783"/>
                    <a:pt x="622862" y="152551"/>
                    <a:pt x="599270" y="149393"/>
                  </a:cubicBezTo>
                  <a:cubicBezTo>
                    <a:pt x="590502" y="148214"/>
                    <a:pt x="581735" y="147130"/>
                    <a:pt x="572944" y="145999"/>
                  </a:cubicBezTo>
                  <a:cubicBezTo>
                    <a:pt x="572756" y="146848"/>
                    <a:pt x="572543" y="147672"/>
                    <a:pt x="572355" y="148521"/>
                  </a:cubicBezTo>
                  <a:cubicBezTo>
                    <a:pt x="583974" y="153729"/>
                    <a:pt x="595570" y="158962"/>
                    <a:pt x="607189" y="164147"/>
                  </a:cubicBezTo>
                  <a:cubicBezTo>
                    <a:pt x="647349" y="182082"/>
                    <a:pt x="687651" y="199711"/>
                    <a:pt x="724158" y="224670"/>
                  </a:cubicBezTo>
                  <a:cubicBezTo>
                    <a:pt x="728612" y="227710"/>
                    <a:pt x="732690" y="231481"/>
                    <a:pt x="736249" y="235535"/>
                  </a:cubicBezTo>
                  <a:cubicBezTo>
                    <a:pt x="737663" y="237137"/>
                    <a:pt x="737168" y="240390"/>
                    <a:pt x="737568" y="242888"/>
                  </a:cubicBezTo>
                  <a:cubicBezTo>
                    <a:pt x="734882" y="243242"/>
                    <a:pt x="732030" y="244326"/>
                    <a:pt x="729532" y="243784"/>
                  </a:cubicBezTo>
                  <a:cubicBezTo>
                    <a:pt x="727033" y="243242"/>
                    <a:pt x="724889" y="241097"/>
                    <a:pt x="722555" y="239683"/>
                  </a:cubicBezTo>
                  <a:cubicBezTo>
                    <a:pt x="717088" y="236313"/>
                    <a:pt x="711879" y="232400"/>
                    <a:pt x="706105" y="229713"/>
                  </a:cubicBezTo>
                  <a:cubicBezTo>
                    <a:pt x="652770" y="204778"/>
                    <a:pt x="597573" y="185052"/>
                    <a:pt x="540396" y="170981"/>
                  </a:cubicBezTo>
                  <a:cubicBezTo>
                    <a:pt x="533915" y="169379"/>
                    <a:pt x="526727" y="169497"/>
                    <a:pt x="520033" y="170251"/>
                  </a:cubicBezTo>
                  <a:cubicBezTo>
                    <a:pt x="514872" y="170840"/>
                    <a:pt x="512444" y="175318"/>
                    <a:pt x="515037" y="180338"/>
                  </a:cubicBezTo>
                  <a:cubicBezTo>
                    <a:pt x="518831" y="187644"/>
                    <a:pt x="515296" y="191014"/>
                    <a:pt x="508980" y="192947"/>
                  </a:cubicBezTo>
                  <a:cubicBezTo>
                    <a:pt x="495357" y="197142"/>
                    <a:pt x="481641" y="197024"/>
                    <a:pt x="468230" y="192216"/>
                  </a:cubicBezTo>
                  <a:cubicBezTo>
                    <a:pt x="462032" y="190001"/>
                    <a:pt x="458355" y="185806"/>
                    <a:pt x="458025" y="178311"/>
                  </a:cubicBezTo>
                  <a:cubicBezTo>
                    <a:pt x="457884" y="175059"/>
                    <a:pt x="454396" y="170722"/>
                    <a:pt x="451285" y="169143"/>
                  </a:cubicBezTo>
                  <a:cubicBezTo>
                    <a:pt x="446830" y="166904"/>
                    <a:pt x="441363" y="166008"/>
                    <a:pt x="436272" y="165867"/>
                  </a:cubicBezTo>
                  <a:cubicBezTo>
                    <a:pt x="422154" y="165466"/>
                    <a:pt x="408037" y="165844"/>
                    <a:pt x="393920" y="165679"/>
                  </a:cubicBezTo>
                  <a:cubicBezTo>
                    <a:pt x="389937" y="165631"/>
                    <a:pt x="385954" y="164712"/>
                    <a:pt x="381146" y="164076"/>
                  </a:cubicBezTo>
                  <a:cubicBezTo>
                    <a:pt x="396701" y="148662"/>
                    <a:pt x="396041" y="148969"/>
                    <a:pt x="387509" y="129431"/>
                  </a:cubicBezTo>
                  <a:cubicBezTo>
                    <a:pt x="383173" y="119485"/>
                    <a:pt x="381004" y="108384"/>
                    <a:pt x="379213" y="97566"/>
                  </a:cubicBezTo>
                  <a:cubicBezTo>
                    <a:pt x="378270" y="91910"/>
                    <a:pt x="380816" y="86395"/>
                    <a:pt x="388263" y="85429"/>
                  </a:cubicBezTo>
                  <a:cubicBezTo>
                    <a:pt x="406859" y="83001"/>
                    <a:pt x="425383" y="79796"/>
                    <a:pt x="444026" y="77887"/>
                  </a:cubicBezTo>
                  <a:cubicBezTo>
                    <a:pt x="489442" y="73244"/>
                    <a:pt x="534740" y="71783"/>
                    <a:pt x="579638" y="83425"/>
                  </a:cubicBezTo>
                  <a:cubicBezTo>
                    <a:pt x="595193" y="87456"/>
                    <a:pt x="610135" y="86206"/>
                    <a:pt x="620246" y="70369"/>
                  </a:cubicBezTo>
                  <a:cubicBezTo>
                    <a:pt x="623993" y="64500"/>
                    <a:pt x="631087" y="62945"/>
                    <a:pt x="637568" y="64288"/>
                  </a:cubicBezTo>
                  <a:cubicBezTo>
                    <a:pt x="650554" y="66998"/>
                    <a:pt x="663328" y="70675"/>
                    <a:pt x="676197" y="73951"/>
                  </a:cubicBezTo>
                  <a:cubicBezTo>
                    <a:pt x="683574" y="75836"/>
                    <a:pt x="690903" y="78028"/>
                    <a:pt x="698351" y="79560"/>
                  </a:cubicBezTo>
                  <a:cubicBezTo>
                    <a:pt x="702876" y="80503"/>
                    <a:pt x="704973" y="77651"/>
                    <a:pt x="704031" y="73385"/>
                  </a:cubicBezTo>
                  <a:cubicBezTo>
                    <a:pt x="701344" y="61177"/>
                    <a:pt x="697361" y="49676"/>
                    <a:pt x="687156" y="41262"/>
                  </a:cubicBezTo>
                  <a:cubicBezTo>
                    <a:pt x="672968" y="29548"/>
                    <a:pt x="656659" y="22030"/>
                    <a:pt x="639194" y="17151"/>
                  </a:cubicBezTo>
                  <a:cubicBezTo>
                    <a:pt x="619727" y="11707"/>
                    <a:pt x="600048" y="8243"/>
                    <a:pt x="580792" y="18424"/>
                  </a:cubicBezTo>
                  <a:cubicBezTo>
                    <a:pt x="580156" y="18754"/>
                    <a:pt x="579048" y="18165"/>
                    <a:pt x="577894" y="17953"/>
                  </a:cubicBezTo>
                  <a:cubicBezTo>
                    <a:pt x="578223" y="16609"/>
                    <a:pt x="578365" y="15643"/>
                    <a:pt x="578718" y="14747"/>
                  </a:cubicBezTo>
                  <a:cubicBezTo>
                    <a:pt x="582419" y="5650"/>
                    <a:pt x="581287" y="2115"/>
                    <a:pt x="571813" y="677"/>
                  </a:cubicBezTo>
                  <a:cubicBezTo>
                    <a:pt x="563682" y="-548"/>
                    <a:pt x="555150" y="112"/>
                    <a:pt x="546901" y="913"/>
                  </a:cubicBezTo>
                  <a:cubicBezTo>
                    <a:pt x="543743" y="1219"/>
                    <a:pt x="538629" y="3977"/>
                    <a:pt x="538393" y="6098"/>
                  </a:cubicBezTo>
                  <a:cubicBezTo>
                    <a:pt x="538016" y="9185"/>
                    <a:pt x="540373" y="13923"/>
                    <a:pt x="543060" y="15808"/>
                  </a:cubicBezTo>
                  <a:cubicBezTo>
                    <a:pt x="551544" y="21724"/>
                    <a:pt x="560736" y="26555"/>
                    <a:pt x="569597" y="31929"/>
                  </a:cubicBezTo>
                  <a:cubicBezTo>
                    <a:pt x="572261" y="33555"/>
                    <a:pt x="574688" y="35582"/>
                    <a:pt x="577210" y="37420"/>
                  </a:cubicBezTo>
                  <a:cubicBezTo>
                    <a:pt x="576904" y="38104"/>
                    <a:pt x="576597" y="38764"/>
                    <a:pt x="576291" y="39447"/>
                  </a:cubicBezTo>
                  <a:cubicBezTo>
                    <a:pt x="571153" y="39801"/>
                    <a:pt x="565992" y="40720"/>
                    <a:pt x="560901" y="40413"/>
                  </a:cubicBezTo>
                  <a:cubicBezTo>
                    <a:pt x="537945" y="39070"/>
                    <a:pt x="515013" y="36855"/>
                    <a:pt x="492034" y="35959"/>
                  </a:cubicBezTo>
                  <a:cubicBezTo>
                    <a:pt x="475277" y="35299"/>
                    <a:pt x="458450" y="35770"/>
                    <a:pt x="441693" y="36595"/>
                  </a:cubicBezTo>
                  <a:cubicBezTo>
                    <a:pt x="434669" y="36949"/>
                    <a:pt x="428188" y="39636"/>
                    <a:pt x="427740" y="48921"/>
                  </a:cubicBezTo>
                  <a:cubicBezTo>
                    <a:pt x="427481" y="54342"/>
                    <a:pt x="423569" y="57524"/>
                    <a:pt x="418148" y="57123"/>
                  </a:cubicBezTo>
                  <a:cubicBezTo>
                    <a:pt x="413057" y="56723"/>
                    <a:pt x="408037" y="55285"/>
                    <a:pt x="403017" y="54177"/>
                  </a:cubicBezTo>
                  <a:cubicBezTo>
                    <a:pt x="398893" y="53258"/>
                    <a:pt x="394839" y="52174"/>
                    <a:pt x="390738" y="51160"/>
                  </a:cubicBezTo>
                  <a:cubicBezTo>
                    <a:pt x="395805" y="60022"/>
                    <a:pt x="391751" y="65608"/>
                    <a:pt x="385836" y="69308"/>
                  </a:cubicBezTo>
                  <a:cubicBezTo>
                    <a:pt x="374782" y="76213"/>
                    <a:pt x="363116" y="82106"/>
                    <a:pt x="351709" y="88493"/>
                  </a:cubicBezTo>
                  <a:cubicBezTo>
                    <a:pt x="347372" y="90920"/>
                    <a:pt x="343130" y="93489"/>
                    <a:pt x="338864" y="95987"/>
                  </a:cubicBezTo>
                  <a:cubicBezTo>
                    <a:pt x="339053" y="96789"/>
                    <a:pt x="339241" y="97590"/>
                    <a:pt x="339430" y="98391"/>
                  </a:cubicBezTo>
                  <a:cubicBezTo>
                    <a:pt x="350248" y="99829"/>
                    <a:pt x="361042" y="101267"/>
                    <a:pt x="371860" y="102704"/>
                  </a:cubicBezTo>
                  <a:cubicBezTo>
                    <a:pt x="372001" y="103671"/>
                    <a:pt x="372166" y="104660"/>
                    <a:pt x="372308" y="105627"/>
                  </a:cubicBezTo>
                  <a:cubicBezTo>
                    <a:pt x="363870" y="112179"/>
                    <a:pt x="355433" y="118731"/>
                    <a:pt x="345699" y="126272"/>
                  </a:cubicBezTo>
                  <a:cubicBezTo>
                    <a:pt x="352982" y="127309"/>
                    <a:pt x="357719" y="127993"/>
                    <a:pt x="364954" y="129030"/>
                  </a:cubicBezTo>
                  <a:cubicBezTo>
                    <a:pt x="358591" y="134804"/>
                    <a:pt x="354419" y="139824"/>
                    <a:pt x="349187" y="143100"/>
                  </a:cubicBezTo>
                  <a:cubicBezTo>
                    <a:pt x="317818" y="162827"/>
                    <a:pt x="286566" y="182789"/>
                    <a:pt x="254537" y="201384"/>
                  </a:cubicBezTo>
                  <a:cubicBezTo>
                    <a:pt x="239053" y="210388"/>
                    <a:pt x="222013" y="216704"/>
                    <a:pt x="205539" y="223963"/>
                  </a:cubicBezTo>
                  <a:cubicBezTo>
                    <a:pt x="203300" y="224953"/>
                    <a:pt x="200377" y="224387"/>
                    <a:pt x="197761" y="224528"/>
                  </a:cubicBezTo>
                  <a:cubicBezTo>
                    <a:pt x="197525" y="223798"/>
                    <a:pt x="197266" y="223067"/>
                    <a:pt x="197031" y="222360"/>
                  </a:cubicBezTo>
                  <a:cubicBezTo>
                    <a:pt x="209592" y="203859"/>
                    <a:pt x="229131" y="192405"/>
                    <a:pt x="244426" y="176473"/>
                  </a:cubicBezTo>
                  <a:cubicBezTo>
                    <a:pt x="241221" y="177604"/>
                    <a:pt x="238251" y="179183"/>
                    <a:pt x="235400" y="180904"/>
                  </a:cubicBezTo>
                  <a:cubicBezTo>
                    <a:pt x="219279" y="190567"/>
                    <a:pt x="203323" y="200489"/>
                    <a:pt x="187038" y="209893"/>
                  </a:cubicBezTo>
                  <a:cubicBezTo>
                    <a:pt x="168419" y="220640"/>
                    <a:pt x="149446" y="230774"/>
                    <a:pt x="130780" y="241403"/>
                  </a:cubicBezTo>
                  <a:cubicBezTo>
                    <a:pt x="119915" y="247602"/>
                    <a:pt x="108485" y="254696"/>
                    <a:pt x="105586" y="267328"/>
                  </a:cubicBezTo>
                  <a:cubicBezTo>
                    <a:pt x="101202" y="286395"/>
                    <a:pt x="91233" y="302068"/>
                    <a:pt x="79496" y="316633"/>
                  </a:cubicBezTo>
                  <a:cubicBezTo>
                    <a:pt x="57672" y="343689"/>
                    <a:pt x="37615" y="371429"/>
                    <a:pt x="26090" y="404849"/>
                  </a:cubicBezTo>
                  <a:cubicBezTo>
                    <a:pt x="19679" y="423421"/>
                    <a:pt x="10181" y="440932"/>
                    <a:pt x="2616" y="459150"/>
                  </a:cubicBezTo>
                  <a:cubicBezTo>
                    <a:pt x="683" y="463817"/>
                    <a:pt x="825" y="469332"/>
                    <a:pt x="0" y="474470"/>
                  </a:cubicBezTo>
                  <a:cubicBezTo>
                    <a:pt x="1084" y="474965"/>
                    <a:pt x="2145" y="475460"/>
                    <a:pt x="3229" y="475954"/>
                  </a:cubicBezTo>
                  <a:cubicBezTo>
                    <a:pt x="5586" y="473668"/>
                    <a:pt x="8485" y="471712"/>
                    <a:pt x="10229" y="469025"/>
                  </a:cubicBezTo>
                  <a:cubicBezTo>
                    <a:pt x="14942" y="461790"/>
                    <a:pt x="19844" y="454578"/>
                    <a:pt x="23450" y="446777"/>
                  </a:cubicBezTo>
                  <a:cubicBezTo>
                    <a:pt x="45510" y="398981"/>
                    <a:pt x="73038" y="354460"/>
                    <a:pt x="104572" y="312438"/>
                  </a:cubicBezTo>
                  <a:cubicBezTo>
                    <a:pt x="122249" y="288870"/>
                    <a:pt x="140231" y="265467"/>
                    <a:pt x="163281" y="246635"/>
                  </a:cubicBezTo>
                  <a:cubicBezTo>
                    <a:pt x="169927" y="241215"/>
                    <a:pt x="177163" y="237114"/>
                    <a:pt x="186071" y="237161"/>
                  </a:cubicBezTo>
                  <a:cubicBezTo>
                    <a:pt x="191233" y="237185"/>
                    <a:pt x="193236" y="239589"/>
                    <a:pt x="190054" y="244114"/>
                  </a:cubicBezTo>
                  <a:cubicBezTo>
                    <a:pt x="186071" y="249770"/>
                    <a:pt x="181947" y="255356"/>
                    <a:pt x="177280" y="260446"/>
                  </a:cubicBezTo>
                  <a:cubicBezTo>
                    <a:pt x="160900" y="278358"/>
                    <a:pt x="143578" y="295469"/>
                    <a:pt x="127952" y="313994"/>
                  </a:cubicBezTo>
                  <a:cubicBezTo>
                    <a:pt x="117346" y="326555"/>
                    <a:pt x="108579" y="340743"/>
                    <a:pt x="99906" y="354790"/>
                  </a:cubicBezTo>
                  <a:cubicBezTo>
                    <a:pt x="97950" y="357972"/>
                    <a:pt x="98185" y="365961"/>
                    <a:pt x="100330" y="367423"/>
                  </a:cubicBezTo>
                  <a:cubicBezTo>
                    <a:pt x="104148" y="370015"/>
                    <a:pt x="110464" y="370557"/>
                    <a:pt x="115272" y="369638"/>
                  </a:cubicBezTo>
                  <a:cubicBezTo>
                    <a:pt x="119491" y="368837"/>
                    <a:pt x="123993" y="365584"/>
                    <a:pt x="126774" y="362120"/>
                  </a:cubicBezTo>
                  <a:cubicBezTo>
                    <a:pt x="131204" y="356652"/>
                    <a:pt x="134410" y="350171"/>
                    <a:pt x="137992" y="344019"/>
                  </a:cubicBezTo>
                  <a:cubicBezTo>
                    <a:pt x="145652" y="330868"/>
                    <a:pt x="152298" y="316963"/>
                    <a:pt x="161136" y="304660"/>
                  </a:cubicBezTo>
                  <a:cubicBezTo>
                    <a:pt x="169644" y="292782"/>
                    <a:pt x="180910" y="283096"/>
                    <a:pt x="195074" y="277887"/>
                  </a:cubicBezTo>
                  <a:cubicBezTo>
                    <a:pt x="203040" y="274965"/>
                    <a:pt x="208202" y="276756"/>
                    <a:pt x="210818" y="282671"/>
                  </a:cubicBezTo>
                  <a:cubicBezTo>
                    <a:pt x="214165" y="290190"/>
                    <a:pt x="211973" y="297213"/>
                    <a:pt x="204337" y="300654"/>
                  </a:cubicBezTo>
                  <a:cubicBezTo>
                    <a:pt x="200165" y="302539"/>
                    <a:pt x="195263" y="302657"/>
                    <a:pt x="190832" y="304048"/>
                  </a:cubicBezTo>
                  <a:cubicBezTo>
                    <a:pt x="185553" y="305721"/>
                    <a:pt x="179944" y="307135"/>
                    <a:pt x="175395" y="310058"/>
                  </a:cubicBezTo>
                  <a:cubicBezTo>
                    <a:pt x="171035" y="312862"/>
                    <a:pt x="170634" y="323185"/>
                    <a:pt x="173981" y="327050"/>
                  </a:cubicBezTo>
                  <a:cubicBezTo>
                    <a:pt x="178176" y="331858"/>
                    <a:pt x="183125" y="329666"/>
                    <a:pt x="187485" y="327380"/>
                  </a:cubicBezTo>
                  <a:cubicBezTo>
                    <a:pt x="191610" y="325212"/>
                    <a:pt x="195711" y="322667"/>
                    <a:pt x="199175" y="319556"/>
                  </a:cubicBezTo>
                  <a:cubicBezTo>
                    <a:pt x="210370" y="309445"/>
                    <a:pt x="221117" y="298792"/>
                    <a:pt x="232336" y="288705"/>
                  </a:cubicBezTo>
                  <a:cubicBezTo>
                    <a:pt x="244285" y="277958"/>
                    <a:pt x="256022" y="266881"/>
                    <a:pt x="268867" y="257265"/>
                  </a:cubicBezTo>
                  <a:cubicBezTo>
                    <a:pt x="295923" y="236972"/>
                    <a:pt x="326467" y="226037"/>
                    <a:pt x="360641" y="226602"/>
                  </a:cubicBezTo>
                  <a:cubicBezTo>
                    <a:pt x="363305" y="226650"/>
                    <a:pt x="365944" y="227451"/>
                    <a:pt x="368607" y="227899"/>
                  </a:cubicBezTo>
                  <a:cubicBezTo>
                    <a:pt x="368796" y="228676"/>
                    <a:pt x="369008" y="229431"/>
                    <a:pt x="369197" y="230208"/>
                  </a:cubicBezTo>
                  <a:cubicBezTo>
                    <a:pt x="366133" y="232400"/>
                    <a:pt x="363328" y="235087"/>
                    <a:pt x="359958" y="236666"/>
                  </a:cubicBezTo>
                  <a:cubicBezTo>
                    <a:pt x="352581" y="240083"/>
                    <a:pt x="345110" y="243454"/>
                    <a:pt x="337403" y="245928"/>
                  </a:cubicBezTo>
                  <a:cubicBezTo>
                    <a:pt x="314448" y="253258"/>
                    <a:pt x="294155" y="265184"/>
                    <a:pt x="275466" y="280149"/>
                  </a:cubicBezTo>
                  <a:cubicBezTo>
                    <a:pt x="239618" y="308856"/>
                    <a:pt x="209640" y="343053"/>
                    <a:pt x="183149" y="380338"/>
                  </a:cubicBezTo>
                  <a:cubicBezTo>
                    <a:pt x="145840" y="432848"/>
                    <a:pt x="114919" y="488540"/>
                    <a:pt x="100283" y="552033"/>
                  </a:cubicBezTo>
                  <a:cubicBezTo>
                    <a:pt x="98256" y="560824"/>
                    <a:pt x="97101" y="569827"/>
                    <a:pt x="95546" y="578736"/>
                  </a:cubicBezTo>
                  <a:cubicBezTo>
                    <a:pt x="96253" y="578901"/>
                    <a:pt x="96960" y="579042"/>
                    <a:pt x="97667" y="579207"/>
                  </a:cubicBezTo>
                  <a:cubicBezTo>
                    <a:pt x="99104" y="576685"/>
                    <a:pt x="100778" y="574258"/>
                    <a:pt x="101909" y="571618"/>
                  </a:cubicBezTo>
                  <a:cubicBezTo>
                    <a:pt x="110040" y="552551"/>
                    <a:pt x="118030" y="533437"/>
                    <a:pt x="126137" y="514371"/>
                  </a:cubicBezTo>
                  <a:cubicBezTo>
                    <a:pt x="129885" y="505533"/>
                    <a:pt x="133161" y="496412"/>
                    <a:pt x="137709" y="487998"/>
                  </a:cubicBezTo>
                  <a:cubicBezTo>
                    <a:pt x="144756" y="474941"/>
                    <a:pt x="153476" y="471382"/>
                    <a:pt x="167994" y="474399"/>
                  </a:cubicBezTo>
                  <a:cubicBezTo>
                    <a:pt x="179614" y="476827"/>
                    <a:pt x="189724" y="474069"/>
                    <a:pt x="197573" y="465160"/>
                  </a:cubicBezTo>
                  <a:cubicBezTo>
                    <a:pt x="201956" y="460187"/>
                    <a:pt x="205798" y="454649"/>
                    <a:pt x="209310" y="449016"/>
                  </a:cubicBezTo>
                  <a:cubicBezTo>
                    <a:pt x="217417" y="436006"/>
                    <a:pt x="224511" y="422360"/>
                    <a:pt x="233161" y="409728"/>
                  </a:cubicBezTo>
                  <a:cubicBezTo>
                    <a:pt x="266675" y="360847"/>
                    <a:pt x="309828" y="323256"/>
                    <a:pt x="364907" y="300371"/>
                  </a:cubicBezTo>
                  <a:cubicBezTo>
                    <a:pt x="407636" y="282601"/>
                    <a:pt x="451261" y="277581"/>
                    <a:pt x="496701" y="290095"/>
                  </a:cubicBezTo>
                  <a:cubicBezTo>
                    <a:pt x="509734" y="293701"/>
                    <a:pt x="524087" y="293136"/>
                    <a:pt x="537828" y="293348"/>
                  </a:cubicBezTo>
                  <a:cubicBezTo>
                    <a:pt x="542565" y="293418"/>
                    <a:pt x="547844" y="290732"/>
                    <a:pt x="551992" y="287974"/>
                  </a:cubicBezTo>
                  <a:cubicBezTo>
                    <a:pt x="558120" y="283873"/>
                    <a:pt x="557507" y="278995"/>
                    <a:pt x="551191" y="275318"/>
                  </a:cubicBezTo>
                  <a:cubicBezTo>
                    <a:pt x="549305" y="274210"/>
                    <a:pt x="547184" y="273150"/>
                    <a:pt x="545063" y="272820"/>
                  </a:cubicBezTo>
                  <a:cubicBezTo>
                    <a:pt x="527505" y="270251"/>
                    <a:pt x="509946" y="265914"/>
                    <a:pt x="492364" y="265844"/>
                  </a:cubicBezTo>
                  <a:cubicBezTo>
                    <a:pt x="463234" y="265749"/>
                    <a:pt x="433986" y="267258"/>
                    <a:pt x="404997" y="270274"/>
                  </a:cubicBezTo>
                  <a:cubicBezTo>
                    <a:pt x="376079" y="273268"/>
                    <a:pt x="348504" y="281469"/>
                    <a:pt x="324158" y="298792"/>
                  </a:cubicBezTo>
                  <a:cubicBezTo>
                    <a:pt x="282324" y="328535"/>
                    <a:pt x="244992" y="363110"/>
                    <a:pt x="212232" y="402539"/>
                  </a:cubicBezTo>
                  <a:cubicBezTo>
                    <a:pt x="199505" y="417859"/>
                    <a:pt x="186189" y="433225"/>
                    <a:pt x="184209" y="454531"/>
                  </a:cubicBezTo>
                  <a:cubicBezTo>
                    <a:pt x="184092" y="455709"/>
                    <a:pt x="183408" y="456864"/>
                    <a:pt x="182842" y="457948"/>
                  </a:cubicBezTo>
                  <a:cubicBezTo>
                    <a:pt x="178883" y="465490"/>
                    <a:pt x="171247" y="468012"/>
                    <a:pt x="163234" y="464170"/>
                  </a:cubicBezTo>
                  <a:cubicBezTo>
                    <a:pt x="155056" y="460234"/>
                    <a:pt x="158921" y="454319"/>
                    <a:pt x="161325" y="449087"/>
                  </a:cubicBezTo>
                  <a:cubicBezTo>
                    <a:pt x="174688" y="419886"/>
                    <a:pt x="192883" y="393890"/>
                    <a:pt x="212892" y="368813"/>
                  </a:cubicBezTo>
                  <a:cubicBezTo>
                    <a:pt x="235023" y="341073"/>
                    <a:pt x="256635" y="313381"/>
                    <a:pt x="287839" y="294715"/>
                  </a:cubicBezTo>
                  <a:cubicBezTo>
                    <a:pt x="318690" y="276261"/>
                    <a:pt x="349564" y="258349"/>
                    <a:pt x="385577" y="251868"/>
                  </a:cubicBezTo>
                  <a:cubicBezTo>
                    <a:pt x="389418" y="251184"/>
                    <a:pt x="393236" y="249864"/>
                    <a:pt x="396842" y="248332"/>
                  </a:cubicBezTo>
                  <a:cubicBezTo>
                    <a:pt x="404620" y="245009"/>
                    <a:pt x="405892" y="241238"/>
                    <a:pt x="400519" y="234804"/>
                  </a:cubicBezTo>
                  <a:cubicBezTo>
                    <a:pt x="388570" y="220522"/>
                    <a:pt x="374099" y="210340"/>
                    <a:pt x="354773" y="208832"/>
                  </a:cubicBezTo>
                  <a:cubicBezTo>
                    <a:pt x="352817" y="208691"/>
                    <a:pt x="350884" y="207913"/>
                    <a:pt x="348645" y="207371"/>
                  </a:cubicBezTo>
                  <a:cubicBezTo>
                    <a:pt x="357035" y="193301"/>
                    <a:pt x="374735" y="187338"/>
                    <a:pt x="388475" y="194974"/>
                  </a:cubicBezTo>
                  <a:cubicBezTo>
                    <a:pt x="398963" y="200795"/>
                    <a:pt x="408037" y="209091"/>
                    <a:pt x="417794" y="216256"/>
                  </a:cubicBezTo>
                  <a:cubicBezTo>
                    <a:pt x="420788" y="218448"/>
                    <a:pt x="423875" y="220522"/>
                    <a:pt x="426915" y="222643"/>
                  </a:cubicBezTo>
                  <a:cubicBezTo>
                    <a:pt x="427457" y="222195"/>
                    <a:pt x="427999" y="221771"/>
                    <a:pt x="428518" y="221323"/>
                  </a:cubicBezTo>
                  <a:cubicBezTo>
                    <a:pt x="427339" y="217411"/>
                    <a:pt x="425878" y="213546"/>
                    <a:pt x="425077" y="209539"/>
                  </a:cubicBezTo>
                  <a:cubicBezTo>
                    <a:pt x="423757" y="203058"/>
                    <a:pt x="421990" y="196506"/>
                    <a:pt x="421990" y="190001"/>
                  </a:cubicBezTo>
                  <a:cubicBezTo>
                    <a:pt x="421990" y="182860"/>
                    <a:pt x="427882" y="179961"/>
                    <a:pt x="433915" y="183850"/>
                  </a:cubicBezTo>
                  <a:cubicBezTo>
                    <a:pt x="436838" y="185735"/>
                    <a:pt x="440302" y="189058"/>
                    <a:pt x="440679" y="192099"/>
                  </a:cubicBezTo>
                  <a:cubicBezTo>
                    <a:pt x="441645" y="199852"/>
                    <a:pt x="446713" y="202963"/>
                    <a:pt x="452840" y="204213"/>
                  </a:cubicBezTo>
                  <a:cubicBezTo>
                    <a:pt x="463187" y="206334"/>
                    <a:pt x="473745" y="207441"/>
                    <a:pt x="484210" y="208903"/>
                  </a:cubicBezTo>
                  <a:cubicBezTo>
                    <a:pt x="505680" y="211896"/>
                    <a:pt x="527363" y="213852"/>
                    <a:pt x="548551" y="218212"/>
                  </a:cubicBezTo>
                  <a:cubicBezTo>
                    <a:pt x="560170" y="220593"/>
                    <a:pt x="570823" y="227357"/>
                    <a:pt x="582183" y="231481"/>
                  </a:cubicBezTo>
                  <a:cubicBezTo>
                    <a:pt x="592718" y="235299"/>
                    <a:pt x="596088" y="233579"/>
                    <a:pt x="600873" y="223609"/>
                  </a:cubicBezTo>
                  <a:cubicBezTo>
                    <a:pt x="604431" y="216209"/>
                    <a:pt x="610158" y="211401"/>
                    <a:pt x="618077" y="209704"/>
                  </a:cubicBezTo>
                  <a:cubicBezTo>
                    <a:pt x="620387" y="209209"/>
                    <a:pt x="624040" y="209845"/>
                    <a:pt x="625336" y="211401"/>
                  </a:cubicBezTo>
                  <a:cubicBezTo>
                    <a:pt x="626444" y="212697"/>
                    <a:pt x="625713" y="216492"/>
                    <a:pt x="624606" y="218542"/>
                  </a:cubicBezTo>
                  <a:cubicBezTo>
                    <a:pt x="615155" y="236100"/>
                    <a:pt x="594674" y="245999"/>
                    <a:pt x="575136" y="242558"/>
                  </a:cubicBezTo>
                  <a:cubicBezTo>
                    <a:pt x="569550" y="241568"/>
                    <a:pt x="564059" y="240178"/>
                    <a:pt x="558544" y="238834"/>
                  </a:cubicBezTo>
                  <a:cubicBezTo>
                    <a:pt x="538747" y="233979"/>
                    <a:pt x="518808" y="230821"/>
                    <a:pt x="498374" y="234144"/>
                  </a:cubicBezTo>
                  <a:cubicBezTo>
                    <a:pt x="491681" y="235228"/>
                    <a:pt x="484846" y="236195"/>
                    <a:pt x="479284" y="243053"/>
                  </a:cubicBezTo>
                  <a:cubicBezTo>
                    <a:pt x="483715" y="244774"/>
                    <a:pt x="487179" y="246730"/>
                    <a:pt x="490903" y="247460"/>
                  </a:cubicBezTo>
                  <a:cubicBezTo>
                    <a:pt x="504950" y="250194"/>
                    <a:pt x="519067" y="252551"/>
                    <a:pt x="533161" y="254979"/>
                  </a:cubicBezTo>
                  <a:cubicBezTo>
                    <a:pt x="568560" y="261036"/>
                    <a:pt x="603465" y="268507"/>
                    <a:pt x="634222" y="288610"/>
                  </a:cubicBezTo>
                  <a:cubicBezTo>
                    <a:pt x="637686" y="290873"/>
                    <a:pt x="641669" y="292523"/>
                    <a:pt x="645582" y="293937"/>
                  </a:cubicBezTo>
                  <a:cubicBezTo>
                    <a:pt x="654113" y="296977"/>
                    <a:pt x="655739" y="295964"/>
                    <a:pt x="657507" y="287267"/>
                  </a:cubicBezTo>
                  <a:cubicBezTo>
                    <a:pt x="659228" y="278783"/>
                    <a:pt x="662833" y="276119"/>
                    <a:pt x="671130" y="278688"/>
                  </a:cubicBezTo>
                  <a:cubicBezTo>
                    <a:pt x="677422" y="280644"/>
                    <a:pt x="683951" y="283119"/>
                    <a:pt x="689183" y="286961"/>
                  </a:cubicBezTo>
                  <a:cubicBezTo>
                    <a:pt x="712115" y="303788"/>
                    <a:pt x="735047" y="320640"/>
                    <a:pt x="757059" y="338599"/>
                  </a:cubicBezTo>
                  <a:cubicBezTo>
                    <a:pt x="768466" y="347908"/>
                    <a:pt x="778082" y="359457"/>
                    <a:pt x="788146" y="370345"/>
                  </a:cubicBezTo>
                  <a:cubicBezTo>
                    <a:pt x="789819" y="372136"/>
                    <a:pt x="789583" y="375695"/>
                    <a:pt x="790220" y="378429"/>
                  </a:cubicBezTo>
                  <a:cubicBezTo>
                    <a:pt x="787439" y="378759"/>
                    <a:pt x="784516" y="379772"/>
                    <a:pt x="781900" y="379254"/>
                  </a:cubicBezTo>
                  <a:cubicBezTo>
                    <a:pt x="777092" y="378288"/>
                    <a:pt x="772497" y="376355"/>
                    <a:pt x="767759" y="374941"/>
                  </a:cubicBezTo>
                  <a:cubicBezTo>
                    <a:pt x="758898" y="372278"/>
                    <a:pt x="755905" y="374729"/>
                    <a:pt x="757931" y="383779"/>
                  </a:cubicBezTo>
                  <a:cubicBezTo>
                    <a:pt x="759416" y="390496"/>
                    <a:pt x="762126" y="396930"/>
                    <a:pt x="764083" y="403553"/>
                  </a:cubicBezTo>
                  <a:cubicBezTo>
                    <a:pt x="764766" y="405886"/>
                    <a:pt x="764837" y="408384"/>
                    <a:pt x="765473" y="412839"/>
                  </a:cubicBezTo>
                  <a:cubicBezTo>
                    <a:pt x="760406" y="409421"/>
                    <a:pt x="757130" y="407324"/>
                    <a:pt x="753972" y="405061"/>
                  </a:cubicBezTo>
                  <a:cubicBezTo>
                    <a:pt x="746124" y="399476"/>
                    <a:pt x="738488" y="393513"/>
                    <a:pt x="730404" y="388304"/>
                  </a:cubicBezTo>
                  <a:cubicBezTo>
                    <a:pt x="727458" y="386419"/>
                    <a:pt x="723427" y="386230"/>
                    <a:pt x="717653" y="384628"/>
                  </a:cubicBezTo>
                  <a:cubicBezTo>
                    <a:pt x="719515" y="390732"/>
                    <a:pt x="720034" y="394715"/>
                    <a:pt x="721872" y="397967"/>
                  </a:cubicBezTo>
                  <a:cubicBezTo>
                    <a:pt x="726114" y="405485"/>
                    <a:pt x="730498" y="413004"/>
                    <a:pt x="735659" y="419909"/>
                  </a:cubicBezTo>
                  <a:cubicBezTo>
                    <a:pt x="748457" y="436973"/>
                    <a:pt x="761844" y="453659"/>
                    <a:pt x="781028" y="464147"/>
                  </a:cubicBezTo>
                  <a:cubicBezTo>
                    <a:pt x="789819" y="468955"/>
                    <a:pt x="799529" y="473221"/>
                    <a:pt x="808839" y="466244"/>
                  </a:cubicBezTo>
                  <a:cubicBezTo>
                    <a:pt x="818125" y="459268"/>
                    <a:pt x="816711" y="448615"/>
                    <a:pt x="814778" y="438882"/>
                  </a:cubicBezTo>
                  <a:cubicBezTo>
                    <a:pt x="811172" y="420522"/>
                    <a:pt x="804620" y="402445"/>
                    <a:pt x="803536" y="383991"/>
                  </a:cubicBezTo>
                  <a:cubicBezTo>
                    <a:pt x="802711" y="369850"/>
                    <a:pt x="796913" y="360069"/>
                    <a:pt x="788523" y="350689"/>
                  </a:cubicBezTo>
                  <a:cubicBezTo>
                    <a:pt x="761961" y="320993"/>
                    <a:pt x="731629" y="295681"/>
                    <a:pt x="698445" y="273715"/>
                  </a:cubicBezTo>
                  <a:cubicBezTo>
                    <a:pt x="685718" y="265278"/>
                    <a:pt x="672143" y="260164"/>
                    <a:pt x="656635" y="261201"/>
                  </a:cubicBezTo>
                  <a:cubicBezTo>
                    <a:pt x="648975" y="261719"/>
                    <a:pt x="641316" y="262238"/>
                    <a:pt x="633656" y="262379"/>
                  </a:cubicBezTo>
                  <a:cubicBezTo>
                    <a:pt x="625855" y="262520"/>
                    <a:pt x="622909" y="259174"/>
                    <a:pt x="623427" y="251420"/>
                  </a:cubicBezTo>
                  <a:cubicBezTo>
                    <a:pt x="624394" y="236454"/>
                    <a:pt x="635306" y="226650"/>
                    <a:pt x="650130" y="227781"/>
                  </a:cubicBezTo>
                  <a:cubicBezTo>
                    <a:pt x="655009" y="228158"/>
                    <a:pt x="660312" y="228488"/>
                    <a:pt x="664554" y="230585"/>
                  </a:cubicBezTo>
                  <a:cubicBezTo>
                    <a:pt x="680604" y="238622"/>
                    <a:pt x="697290" y="245976"/>
                    <a:pt x="711973" y="256133"/>
                  </a:cubicBezTo>
                  <a:cubicBezTo>
                    <a:pt x="758521" y="288351"/>
                    <a:pt x="796560" y="329855"/>
                    <a:pt x="835235" y="370746"/>
                  </a:cubicBezTo>
                  <a:cubicBezTo>
                    <a:pt x="854585" y="391203"/>
                    <a:pt x="875890" y="409798"/>
                    <a:pt x="896513" y="428983"/>
                  </a:cubicBezTo>
                  <a:cubicBezTo>
                    <a:pt x="899600" y="431835"/>
                    <a:pt x="903913" y="433367"/>
                    <a:pt x="907660" y="435511"/>
                  </a:cubicBezTo>
                  <a:cubicBezTo>
                    <a:pt x="908462" y="435087"/>
                    <a:pt x="909263" y="434663"/>
                    <a:pt x="910064" y="434215"/>
                  </a:cubicBezTo>
                  <a:cubicBezTo>
                    <a:pt x="909381" y="430114"/>
                    <a:pt x="909805" y="425330"/>
                    <a:pt x="907778" y="422077"/>
                  </a:cubicBezTo>
                  <a:cubicBezTo>
                    <a:pt x="900260" y="409940"/>
                    <a:pt x="892482" y="397920"/>
                    <a:pt x="883786" y="386631"/>
                  </a:cubicBezTo>
                  <a:cubicBezTo>
                    <a:pt x="875608" y="376002"/>
                    <a:pt x="866157" y="366339"/>
                    <a:pt x="857248" y="356228"/>
                  </a:cubicBezTo>
                  <a:cubicBezTo>
                    <a:pt x="861255" y="358019"/>
                    <a:pt x="864366" y="360682"/>
                    <a:pt x="867594" y="363204"/>
                  </a:cubicBezTo>
                  <a:cubicBezTo>
                    <a:pt x="915037" y="400277"/>
                    <a:pt x="957602" y="442252"/>
                    <a:pt x="994769" y="489671"/>
                  </a:cubicBezTo>
                  <a:cubicBezTo>
                    <a:pt x="1015367" y="515973"/>
                    <a:pt x="1035872" y="542346"/>
                    <a:pt x="1056777" y="568413"/>
                  </a:cubicBezTo>
                  <a:cubicBezTo>
                    <a:pt x="1061538" y="574328"/>
                    <a:pt x="1067453" y="579490"/>
                    <a:pt x="1073534" y="584086"/>
                  </a:cubicBezTo>
                  <a:cubicBezTo>
                    <a:pt x="1075985" y="585947"/>
                    <a:pt x="1080251" y="585382"/>
                    <a:pt x="1083692" y="585900"/>
                  </a:cubicBezTo>
                  <a:cubicBezTo>
                    <a:pt x="1083220" y="582954"/>
                    <a:pt x="1083645" y="579466"/>
                    <a:pt x="1082160" y="577157"/>
                  </a:cubicBezTo>
                  <a:cubicBezTo>
                    <a:pt x="1073817" y="564029"/>
                    <a:pt x="1065214" y="551019"/>
                    <a:pt x="1056353" y="538245"/>
                  </a:cubicBezTo>
                  <a:cubicBezTo>
                    <a:pt x="1041434" y="516704"/>
                    <a:pt x="1025949" y="495563"/>
                    <a:pt x="1011361" y="473810"/>
                  </a:cubicBezTo>
                  <a:cubicBezTo>
                    <a:pt x="1007778" y="468483"/>
                    <a:pt x="1005775" y="461672"/>
                    <a:pt x="1004597" y="455238"/>
                  </a:cubicBezTo>
                  <a:cubicBezTo>
                    <a:pt x="1002994" y="446447"/>
                    <a:pt x="1007802" y="442700"/>
                    <a:pt x="1015132" y="447248"/>
                  </a:cubicBezTo>
                  <a:cubicBezTo>
                    <a:pt x="1022344" y="451703"/>
                    <a:pt x="1029155" y="457501"/>
                    <a:pt x="1034528" y="464052"/>
                  </a:cubicBezTo>
                  <a:cubicBezTo>
                    <a:pt x="1044262" y="475884"/>
                    <a:pt x="1051969" y="489388"/>
                    <a:pt x="1061985" y="500937"/>
                  </a:cubicBezTo>
                  <a:cubicBezTo>
                    <a:pt x="1078153" y="519603"/>
                    <a:pt x="1095429" y="537326"/>
                    <a:pt x="1112445" y="555214"/>
                  </a:cubicBezTo>
                  <a:cubicBezTo>
                    <a:pt x="1114708" y="557595"/>
                    <a:pt x="1118290" y="558726"/>
                    <a:pt x="1122603" y="561201"/>
                  </a:cubicBezTo>
                  <a:cubicBezTo>
                    <a:pt x="1122037" y="557595"/>
                    <a:pt x="1122108" y="556016"/>
                    <a:pt x="1121542" y="554743"/>
                  </a:cubicBezTo>
                  <a:cubicBezTo>
                    <a:pt x="1119586" y="550477"/>
                    <a:pt x="1117866" y="545999"/>
                    <a:pt x="1115226" y="542205"/>
                  </a:cubicBezTo>
                  <a:cubicBezTo>
                    <a:pt x="1097738" y="517034"/>
                    <a:pt x="1080416" y="491745"/>
                    <a:pt x="1062245" y="467069"/>
                  </a:cubicBezTo>
                  <a:cubicBezTo>
                    <a:pt x="1055316" y="457312"/>
                    <a:pt x="1046218" y="449063"/>
                    <a:pt x="1037851" y="440319"/>
                  </a:cubicBezTo>
                  <a:close/>
                  <a:moveTo>
                    <a:pt x="503418" y="55780"/>
                  </a:moveTo>
                  <a:cubicBezTo>
                    <a:pt x="488617" y="59999"/>
                    <a:pt x="475254" y="59598"/>
                    <a:pt x="460736" y="55945"/>
                  </a:cubicBezTo>
                  <a:cubicBezTo>
                    <a:pt x="470187" y="47390"/>
                    <a:pt x="493331" y="47272"/>
                    <a:pt x="503418" y="55780"/>
                  </a:cubicBezTo>
                  <a:close/>
                  <a:moveTo>
                    <a:pt x="341999" y="187126"/>
                  </a:moveTo>
                  <a:cubicBezTo>
                    <a:pt x="311926" y="208266"/>
                    <a:pt x="281782" y="229313"/>
                    <a:pt x="251214" y="249699"/>
                  </a:cubicBezTo>
                  <a:cubicBezTo>
                    <a:pt x="243342" y="254955"/>
                    <a:pt x="234056" y="258372"/>
                    <a:pt x="225006" y="261436"/>
                  </a:cubicBezTo>
                  <a:cubicBezTo>
                    <a:pt x="214801" y="264877"/>
                    <a:pt x="210040" y="259951"/>
                    <a:pt x="212986" y="249676"/>
                  </a:cubicBezTo>
                  <a:cubicBezTo>
                    <a:pt x="214636" y="243949"/>
                    <a:pt x="217417" y="239235"/>
                    <a:pt x="223757" y="236572"/>
                  </a:cubicBezTo>
                  <a:cubicBezTo>
                    <a:pt x="240703" y="229454"/>
                    <a:pt x="257766" y="222337"/>
                    <a:pt x="273981" y="213711"/>
                  </a:cubicBezTo>
                  <a:cubicBezTo>
                    <a:pt x="296842" y="201573"/>
                    <a:pt x="318878" y="187927"/>
                    <a:pt x="341457" y="175247"/>
                  </a:cubicBezTo>
                  <a:cubicBezTo>
                    <a:pt x="346642" y="172325"/>
                    <a:pt x="352581" y="170699"/>
                    <a:pt x="358167" y="168483"/>
                  </a:cubicBezTo>
                  <a:cubicBezTo>
                    <a:pt x="358756" y="169402"/>
                    <a:pt x="359369" y="170321"/>
                    <a:pt x="359958" y="171241"/>
                  </a:cubicBezTo>
                  <a:cubicBezTo>
                    <a:pt x="353972" y="176567"/>
                    <a:pt x="348480" y="182553"/>
                    <a:pt x="341999" y="18712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9A254F3-0C9F-4ED4-89C1-DA4500C951FF}"/>
                </a:ext>
              </a:extLst>
            </p:cNvPr>
            <p:cNvSpPr/>
            <p:nvPr/>
          </p:nvSpPr>
          <p:spPr>
            <a:xfrm>
              <a:off x="190581" y="2180046"/>
              <a:ext cx="1006655" cy="452263"/>
            </a:xfrm>
            <a:custGeom>
              <a:avLst/>
              <a:gdLst>
                <a:gd name="connsiteX0" fmla="*/ 12020 w 1006655"/>
                <a:gd name="connsiteY0" fmla="*/ 446890 h 452263"/>
                <a:gd name="connsiteX1" fmla="*/ 40726 w 1006655"/>
                <a:gd name="connsiteY1" fmla="*/ 422238 h 452263"/>
                <a:gd name="connsiteX2" fmla="*/ 125077 w 1006655"/>
                <a:gd name="connsiteY2" fmla="*/ 337368 h 452263"/>
                <a:gd name="connsiteX3" fmla="*/ 176668 w 1006655"/>
                <a:gd name="connsiteY3" fmla="*/ 292777 h 452263"/>
                <a:gd name="connsiteX4" fmla="*/ 204313 w 1006655"/>
                <a:gd name="connsiteY4" fmla="*/ 297986 h 452263"/>
                <a:gd name="connsiteX5" fmla="*/ 226114 w 1006655"/>
                <a:gd name="connsiteY5" fmla="*/ 302252 h 452263"/>
                <a:gd name="connsiteX6" fmla="*/ 252416 w 1006655"/>
                <a:gd name="connsiteY6" fmla="*/ 280545 h 452263"/>
                <a:gd name="connsiteX7" fmla="*/ 293590 w 1006655"/>
                <a:gd name="connsiteY7" fmla="*/ 257661 h 452263"/>
                <a:gd name="connsiteX8" fmla="*/ 324888 w 1006655"/>
                <a:gd name="connsiteY8" fmla="*/ 258061 h 452263"/>
                <a:gd name="connsiteX9" fmla="*/ 288499 w 1006655"/>
                <a:gd name="connsiteY9" fmla="*/ 294828 h 452263"/>
                <a:gd name="connsiteX10" fmla="*/ 293165 w 1006655"/>
                <a:gd name="connsiteY10" fmla="*/ 295488 h 452263"/>
                <a:gd name="connsiteX11" fmla="*/ 296111 w 1006655"/>
                <a:gd name="connsiteY11" fmla="*/ 295346 h 452263"/>
                <a:gd name="connsiteX12" fmla="*/ 332972 w 1006655"/>
                <a:gd name="connsiteY12" fmla="*/ 260937 h 452263"/>
                <a:gd name="connsiteX13" fmla="*/ 331700 w 1006655"/>
                <a:gd name="connsiteY13" fmla="*/ 255940 h 452263"/>
                <a:gd name="connsiteX14" fmla="*/ 330050 w 1006655"/>
                <a:gd name="connsiteY14" fmla="*/ 247031 h 452263"/>
                <a:gd name="connsiteX15" fmla="*/ 342753 w 1006655"/>
                <a:gd name="connsiteY15" fmla="*/ 227917 h 452263"/>
                <a:gd name="connsiteX16" fmla="*/ 348598 w 1006655"/>
                <a:gd name="connsiteY16" fmla="*/ 215827 h 452263"/>
                <a:gd name="connsiteX17" fmla="*/ 335659 w 1006655"/>
                <a:gd name="connsiteY17" fmla="*/ 217948 h 452263"/>
                <a:gd name="connsiteX18" fmla="*/ 289984 w 1006655"/>
                <a:gd name="connsiteY18" fmla="*/ 240668 h 452263"/>
                <a:gd name="connsiteX19" fmla="*/ 227198 w 1006655"/>
                <a:gd name="connsiteY19" fmla="*/ 275620 h 452263"/>
                <a:gd name="connsiteX20" fmla="*/ 208178 w 1006655"/>
                <a:gd name="connsiteY20" fmla="*/ 281724 h 452263"/>
                <a:gd name="connsiteX21" fmla="*/ 206764 w 1006655"/>
                <a:gd name="connsiteY21" fmla="*/ 279626 h 452263"/>
                <a:gd name="connsiteX22" fmla="*/ 208980 w 1006655"/>
                <a:gd name="connsiteY22" fmla="*/ 272273 h 452263"/>
                <a:gd name="connsiteX23" fmla="*/ 252062 w 1006655"/>
                <a:gd name="connsiteY23" fmla="*/ 241563 h 452263"/>
                <a:gd name="connsiteX24" fmla="*/ 261820 w 1006655"/>
                <a:gd name="connsiteY24" fmla="*/ 238264 h 452263"/>
                <a:gd name="connsiteX25" fmla="*/ 299270 w 1006655"/>
                <a:gd name="connsiteY25" fmla="*/ 215874 h 452263"/>
                <a:gd name="connsiteX26" fmla="*/ 329673 w 1006655"/>
                <a:gd name="connsiteY26" fmla="*/ 197561 h 452263"/>
                <a:gd name="connsiteX27" fmla="*/ 353759 w 1006655"/>
                <a:gd name="connsiteY27" fmla="*/ 195582 h 452263"/>
                <a:gd name="connsiteX28" fmla="*/ 364672 w 1006655"/>
                <a:gd name="connsiteY28" fmla="*/ 188888 h 452263"/>
                <a:gd name="connsiteX29" fmla="*/ 378836 w 1006655"/>
                <a:gd name="connsiteY29" fmla="*/ 175054 h 452263"/>
                <a:gd name="connsiteX30" fmla="*/ 389866 w 1006655"/>
                <a:gd name="connsiteY30" fmla="*/ 173545 h 452263"/>
                <a:gd name="connsiteX31" fmla="*/ 411949 w 1006655"/>
                <a:gd name="connsiteY31" fmla="*/ 160064 h 452263"/>
                <a:gd name="connsiteX32" fmla="*/ 412586 w 1006655"/>
                <a:gd name="connsiteY32" fmla="*/ 152711 h 452263"/>
                <a:gd name="connsiteX33" fmla="*/ 405492 w 1006655"/>
                <a:gd name="connsiteY33" fmla="*/ 150142 h 452263"/>
                <a:gd name="connsiteX34" fmla="*/ 388570 w 1006655"/>
                <a:gd name="connsiteY34" fmla="*/ 134069 h 452263"/>
                <a:gd name="connsiteX35" fmla="*/ 378553 w 1006655"/>
                <a:gd name="connsiteY35" fmla="*/ 127045 h 452263"/>
                <a:gd name="connsiteX36" fmla="*/ 365614 w 1006655"/>
                <a:gd name="connsiteY36" fmla="*/ 125584 h 452263"/>
                <a:gd name="connsiteX37" fmla="*/ 371200 w 1006655"/>
                <a:gd name="connsiteY37" fmla="*/ 112150 h 452263"/>
                <a:gd name="connsiteX38" fmla="*/ 407660 w 1006655"/>
                <a:gd name="connsiteY38" fmla="*/ 109628 h 452263"/>
                <a:gd name="connsiteX39" fmla="*/ 413246 w 1006655"/>
                <a:gd name="connsiteY39" fmla="*/ 116722 h 452263"/>
                <a:gd name="connsiteX40" fmla="*/ 420269 w 1006655"/>
                <a:gd name="connsiteY40" fmla="*/ 124524 h 452263"/>
                <a:gd name="connsiteX41" fmla="*/ 450531 w 1006655"/>
                <a:gd name="connsiteY41" fmla="*/ 122261 h 452263"/>
                <a:gd name="connsiteX42" fmla="*/ 469645 w 1006655"/>
                <a:gd name="connsiteY42" fmla="*/ 119928 h 452263"/>
                <a:gd name="connsiteX43" fmla="*/ 471836 w 1006655"/>
                <a:gd name="connsiteY43" fmla="*/ 123699 h 452263"/>
                <a:gd name="connsiteX44" fmla="*/ 463870 w 1006655"/>
                <a:gd name="connsiteY44" fmla="*/ 128837 h 452263"/>
                <a:gd name="connsiteX45" fmla="*/ 446736 w 1006655"/>
                <a:gd name="connsiteY45" fmla="*/ 143072 h 452263"/>
                <a:gd name="connsiteX46" fmla="*/ 443955 w 1006655"/>
                <a:gd name="connsiteY46" fmla="*/ 149152 h 452263"/>
                <a:gd name="connsiteX47" fmla="*/ 449847 w 1006655"/>
                <a:gd name="connsiteY47" fmla="*/ 152523 h 452263"/>
                <a:gd name="connsiteX48" fmla="*/ 471294 w 1006655"/>
                <a:gd name="connsiteY48" fmla="*/ 153960 h 452263"/>
                <a:gd name="connsiteX49" fmla="*/ 575937 w 1006655"/>
                <a:gd name="connsiteY49" fmla="*/ 149907 h 452263"/>
                <a:gd name="connsiteX50" fmla="*/ 750649 w 1006655"/>
                <a:gd name="connsiteY50" fmla="*/ 159923 h 452263"/>
                <a:gd name="connsiteX51" fmla="*/ 909169 w 1006655"/>
                <a:gd name="connsiteY51" fmla="*/ 192683 h 452263"/>
                <a:gd name="connsiteX52" fmla="*/ 929909 w 1006655"/>
                <a:gd name="connsiteY52" fmla="*/ 198056 h 452263"/>
                <a:gd name="connsiteX53" fmla="*/ 940326 w 1006655"/>
                <a:gd name="connsiteY53" fmla="*/ 197019 h 452263"/>
                <a:gd name="connsiteX54" fmla="*/ 936343 w 1006655"/>
                <a:gd name="connsiteY54" fmla="*/ 186767 h 452263"/>
                <a:gd name="connsiteX55" fmla="*/ 923616 w 1006655"/>
                <a:gd name="connsiteY55" fmla="*/ 178283 h 452263"/>
                <a:gd name="connsiteX56" fmla="*/ 901226 w 1006655"/>
                <a:gd name="connsiteY56" fmla="*/ 173993 h 452263"/>
                <a:gd name="connsiteX57" fmla="*/ 897055 w 1006655"/>
                <a:gd name="connsiteY57" fmla="*/ 162893 h 452263"/>
                <a:gd name="connsiteX58" fmla="*/ 929178 w 1006655"/>
                <a:gd name="connsiteY58" fmla="*/ 155327 h 452263"/>
                <a:gd name="connsiteX59" fmla="*/ 970682 w 1006655"/>
                <a:gd name="connsiteY59" fmla="*/ 172956 h 452263"/>
                <a:gd name="connsiteX60" fmla="*/ 997173 w 1006655"/>
                <a:gd name="connsiteY60" fmla="*/ 178236 h 452263"/>
                <a:gd name="connsiteX61" fmla="*/ 1006647 w 1006655"/>
                <a:gd name="connsiteY61" fmla="*/ 169892 h 452263"/>
                <a:gd name="connsiteX62" fmla="*/ 997149 w 1006655"/>
                <a:gd name="connsiteY62" fmla="*/ 161596 h 452263"/>
                <a:gd name="connsiteX63" fmla="*/ 934010 w 1006655"/>
                <a:gd name="connsiteY63" fmla="*/ 141375 h 452263"/>
                <a:gd name="connsiteX64" fmla="*/ 823380 w 1006655"/>
                <a:gd name="connsiteY64" fmla="*/ 99800 h 452263"/>
                <a:gd name="connsiteX65" fmla="*/ 663305 w 1006655"/>
                <a:gd name="connsiteY65" fmla="*/ 78306 h 452263"/>
                <a:gd name="connsiteX66" fmla="*/ 656046 w 1006655"/>
                <a:gd name="connsiteY66" fmla="*/ 77741 h 452263"/>
                <a:gd name="connsiteX67" fmla="*/ 675796 w 1006655"/>
                <a:gd name="connsiteY67" fmla="*/ 69586 h 452263"/>
                <a:gd name="connsiteX68" fmla="*/ 765544 w 1006655"/>
                <a:gd name="connsiteY68" fmla="*/ 60300 h 452263"/>
                <a:gd name="connsiteX69" fmla="*/ 865025 w 1006655"/>
                <a:gd name="connsiteY69" fmla="*/ 91080 h 452263"/>
                <a:gd name="connsiteX70" fmla="*/ 969951 w 1006655"/>
                <a:gd name="connsiteY70" fmla="*/ 126668 h 452263"/>
                <a:gd name="connsiteX71" fmla="*/ 994934 w 1006655"/>
                <a:gd name="connsiteY71" fmla="*/ 126975 h 452263"/>
                <a:gd name="connsiteX72" fmla="*/ 988429 w 1006655"/>
                <a:gd name="connsiteY72" fmla="*/ 120022 h 452263"/>
                <a:gd name="connsiteX73" fmla="*/ 972025 w 1006655"/>
                <a:gd name="connsiteY73" fmla="*/ 109982 h 452263"/>
                <a:gd name="connsiteX74" fmla="*/ 823687 w 1006655"/>
                <a:gd name="connsiteY74" fmla="*/ 53371 h 452263"/>
                <a:gd name="connsiteX75" fmla="*/ 678153 w 1006655"/>
                <a:gd name="connsiteY75" fmla="*/ 19810 h 452263"/>
                <a:gd name="connsiteX76" fmla="*/ 656117 w 1006655"/>
                <a:gd name="connsiteY76" fmla="*/ 18372 h 452263"/>
                <a:gd name="connsiteX77" fmla="*/ 655692 w 1006655"/>
                <a:gd name="connsiteY77" fmla="*/ 20800 h 452263"/>
                <a:gd name="connsiteX78" fmla="*/ 665120 w 1006655"/>
                <a:gd name="connsiteY78" fmla="*/ 28860 h 452263"/>
                <a:gd name="connsiteX79" fmla="*/ 667971 w 1006655"/>
                <a:gd name="connsiteY79" fmla="*/ 40573 h 452263"/>
                <a:gd name="connsiteX80" fmla="*/ 653783 w 1006655"/>
                <a:gd name="connsiteY80" fmla="*/ 44627 h 452263"/>
                <a:gd name="connsiteX81" fmla="*/ 643060 w 1006655"/>
                <a:gd name="connsiteY81" fmla="*/ 32914 h 452263"/>
                <a:gd name="connsiteX82" fmla="*/ 632218 w 1006655"/>
                <a:gd name="connsiteY82" fmla="*/ 18136 h 452263"/>
                <a:gd name="connsiteX83" fmla="*/ 614778 w 1006655"/>
                <a:gd name="connsiteY83" fmla="*/ 14153 h 452263"/>
                <a:gd name="connsiteX84" fmla="*/ 611596 w 1006655"/>
                <a:gd name="connsiteY84" fmla="*/ 30934 h 452263"/>
                <a:gd name="connsiteX85" fmla="*/ 613128 w 1006655"/>
                <a:gd name="connsiteY85" fmla="*/ 39607 h 452263"/>
                <a:gd name="connsiteX86" fmla="*/ 610300 w 1006655"/>
                <a:gd name="connsiteY86" fmla="*/ 46065 h 452263"/>
                <a:gd name="connsiteX87" fmla="*/ 577139 w 1006655"/>
                <a:gd name="connsiteY87" fmla="*/ 40243 h 452263"/>
                <a:gd name="connsiteX88" fmla="*/ 576032 w 1006655"/>
                <a:gd name="connsiteY88" fmla="*/ 31688 h 452263"/>
                <a:gd name="connsiteX89" fmla="*/ 565025 w 1006655"/>
                <a:gd name="connsiteY89" fmla="*/ 17524 h 452263"/>
                <a:gd name="connsiteX90" fmla="*/ 539242 w 1006655"/>
                <a:gd name="connsiteY90" fmla="*/ 19173 h 452263"/>
                <a:gd name="connsiteX91" fmla="*/ 494674 w 1006655"/>
                <a:gd name="connsiteY91" fmla="*/ 39348 h 452263"/>
                <a:gd name="connsiteX92" fmla="*/ 488263 w 1006655"/>
                <a:gd name="connsiteY92" fmla="*/ 48280 h 452263"/>
                <a:gd name="connsiteX93" fmla="*/ 489701 w 1006655"/>
                <a:gd name="connsiteY93" fmla="*/ 50967 h 452263"/>
                <a:gd name="connsiteX94" fmla="*/ 531299 w 1006655"/>
                <a:gd name="connsiteY94" fmla="*/ 47031 h 452263"/>
                <a:gd name="connsiteX95" fmla="*/ 515697 w 1006655"/>
                <a:gd name="connsiteY95" fmla="*/ 55799 h 452263"/>
                <a:gd name="connsiteX96" fmla="*/ 516592 w 1006655"/>
                <a:gd name="connsiteY96" fmla="*/ 66475 h 452263"/>
                <a:gd name="connsiteX97" fmla="*/ 535989 w 1006655"/>
                <a:gd name="connsiteY97" fmla="*/ 70694 h 452263"/>
                <a:gd name="connsiteX98" fmla="*/ 607165 w 1006655"/>
                <a:gd name="connsiteY98" fmla="*/ 69680 h 452263"/>
                <a:gd name="connsiteX99" fmla="*/ 646854 w 1006655"/>
                <a:gd name="connsiteY99" fmla="*/ 67583 h 452263"/>
                <a:gd name="connsiteX100" fmla="*/ 612350 w 1006655"/>
                <a:gd name="connsiteY100" fmla="*/ 77835 h 452263"/>
                <a:gd name="connsiteX101" fmla="*/ 509875 w 1006655"/>
                <a:gd name="connsiteY101" fmla="*/ 85895 h 452263"/>
                <a:gd name="connsiteX102" fmla="*/ 495145 w 1006655"/>
                <a:gd name="connsiteY102" fmla="*/ 86060 h 452263"/>
                <a:gd name="connsiteX103" fmla="*/ 486614 w 1006655"/>
                <a:gd name="connsiteY103" fmla="*/ 92589 h 452263"/>
                <a:gd name="connsiteX104" fmla="*/ 472921 w 1006655"/>
                <a:gd name="connsiteY104" fmla="*/ 104773 h 452263"/>
                <a:gd name="connsiteX105" fmla="*/ 452345 w 1006655"/>
                <a:gd name="connsiteY105" fmla="*/ 106494 h 452263"/>
                <a:gd name="connsiteX106" fmla="*/ 440019 w 1006655"/>
                <a:gd name="connsiteY106" fmla="*/ 90467 h 452263"/>
                <a:gd name="connsiteX107" fmla="*/ 487981 w 1006655"/>
                <a:gd name="connsiteY107" fmla="*/ 13022 h 452263"/>
                <a:gd name="connsiteX108" fmla="*/ 497431 w 1006655"/>
                <a:gd name="connsiteY108" fmla="*/ 2039 h 452263"/>
                <a:gd name="connsiteX109" fmla="*/ 489654 w 1006655"/>
                <a:gd name="connsiteY109" fmla="*/ 12 h 452263"/>
                <a:gd name="connsiteX110" fmla="*/ 434999 w 1006655"/>
                <a:gd name="connsiteY110" fmla="*/ 13941 h 452263"/>
                <a:gd name="connsiteX111" fmla="*/ 427599 w 1006655"/>
                <a:gd name="connsiteY111" fmla="*/ 33856 h 452263"/>
                <a:gd name="connsiteX112" fmla="*/ 429296 w 1006655"/>
                <a:gd name="connsiteY112" fmla="*/ 43260 h 452263"/>
                <a:gd name="connsiteX113" fmla="*/ 416192 w 1006655"/>
                <a:gd name="connsiteY113" fmla="*/ 51462 h 452263"/>
                <a:gd name="connsiteX114" fmla="*/ 402852 w 1006655"/>
                <a:gd name="connsiteY114" fmla="*/ 38429 h 452263"/>
                <a:gd name="connsiteX115" fmla="*/ 390667 w 1006655"/>
                <a:gd name="connsiteY115" fmla="*/ 28789 h 452263"/>
                <a:gd name="connsiteX116" fmla="*/ 334834 w 1006655"/>
                <a:gd name="connsiteY116" fmla="*/ 42860 h 452263"/>
                <a:gd name="connsiteX117" fmla="*/ 331652 w 1006655"/>
                <a:gd name="connsiteY117" fmla="*/ 53654 h 452263"/>
                <a:gd name="connsiteX118" fmla="*/ 325619 w 1006655"/>
                <a:gd name="connsiteY118" fmla="*/ 64519 h 452263"/>
                <a:gd name="connsiteX119" fmla="*/ 315461 w 1006655"/>
                <a:gd name="connsiteY119" fmla="*/ 66357 h 452263"/>
                <a:gd name="connsiteX120" fmla="*/ 295687 w 1006655"/>
                <a:gd name="connsiteY120" fmla="*/ 68973 h 452263"/>
                <a:gd name="connsiteX121" fmla="*/ 175018 w 1006655"/>
                <a:gd name="connsiteY121" fmla="*/ 115026 h 452263"/>
                <a:gd name="connsiteX122" fmla="*/ 143154 w 1006655"/>
                <a:gd name="connsiteY122" fmla="*/ 141021 h 452263"/>
                <a:gd name="connsiteX123" fmla="*/ 122885 w 1006655"/>
                <a:gd name="connsiteY123" fmla="*/ 150873 h 452263"/>
                <a:gd name="connsiteX124" fmla="*/ 109804 w 1006655"/>
                <a:gd name="connsiteY124" fmla="*/ 163505 h 452263"/>
                <a:gd name="connsiteX125" fmla="*/ 128824 w 1006655"/>
                <a:gd name="connsiteY125" fmla="*/ 159122 h 452263"/>
                <a:gd name="connsiteX126" fmla="*/ 221070 w 1006655"/>
                <a:gd name="connsiteY126" fmla="*/ 120776 h 452263"/>
                <a:gd name="connsiteX127" fmla="*/ 313717 w 1006655"/>
                <a:gd name="connsiteY127" fmla="*/ 88040 h 452263"/>
                <a:gd name="connsiteX128" fmla="*/ 355739 w 1006655"/>
                <a:gd name="connsiteY128" fmla="*/ 59970 h 452263"/>
                <a:gd name="connsiteX129" fmla="*/ 361113 w 1006655"/>
                <a:gd name="connsiteY129" fmla="*/ 53984 h 452263"/>
                <a:gd name="connsiteX130" fmla="*/ 339053 w 1006655"/>
                <a:gd name="connsiteY130" fmla="*/ 102110 h 452263"/>
                <a:gd name="connsiteX131" fmla="*/ 253995 w 1006655"/>
                <a:gd name="connsiteY131" fmla="*/ 132254 h 452263"/>
                <a:gd name="connsiteX132" fmla="*/ 149635 w 1006655"/>
                <a:gd name="connsiteY132" fmla="*/ 178000 h 452263"/>
                <a:gd name="connsiteX133" fmla="*/ 133561 w 1006655"/>
                <a:gd name="connsiteY133" fmla="*/ 192471 h 452263"/>
                <a:gd name="connsiteX134" fmla="*/ 124747 w 1006655"/>
                <a:gd name="connsiteY134" fmla="*/ 198528 h 452263"/>
                <a:gd name="connsiteX135" fmla="*/ 105869 w 1006655"/>
                <a:gd name="connsiteY135" fmla="*/ 201827 h 452263"/>
                <a:gd name="connsiteX136" fmla="*/ 78412 w 1006655"/>
                <a:gd name="connsiteY136" fmla="*/ 211679 h 452263"/>
                <a:gd name="connsiteX137" fmla="*/ 70493 w 1006655"/>
                <a:gd name="connsiteY137" fmla="*/ 226598 h 452263"/>
                <a:gd name="connsiteX138" fmla="*/ 80816 w 1006655"/>
                <a:gd name="connsiteY138" fmla="*/ 222120 h 452263"/>
                <a:gd name="connsiteX139" fmla="*/ 92458 w 1006655"/>
                <a:gd name="connsiteY139" fmla="*/ 221578 h 452263"/>
                <a:gd name="connsiteX140" fmla="*/ 91916 w 1006655"/>
                <a:gd name="connsiteY140" fmla="*/ 234634 h 452263"/>
                <a:gd name="connsiteX141" fmla="*/ 85930 w 1006655"/>
                <a:gd name="connsiteY141" fmla="*/ 241964 h 452263"/>
                <a:gd name="connsiteX142" fmla="*/ 60947 w 1006655"/>
                <a:gd name="connsiteY142" fmla="*/ 257590 h 452263"/>
                <a:gd name="connsiteX143" fmla="*/ 30827 w 1006655"/>
                <a:gd name="connsiteY143" fmla="*/ 255964 h 452263"/>
                <a:gd name="connsiteX144" fmla="*/ 47372 w 1006655"/>
                <a:gd name="connsiteY144" fmla="*/ 296100 h 452263"/>
                <a:gd name="connsiteX145" fmla="*/ 56776 w 1006655"/>
                <a:gd name="connsiteY145" fmla="*/ 288983 h 452263"/>
                <a:gd name="connsiteX146" fmla="*/ 114353 w 1006655"/>
                <a:gd name="connsiteY146" fmla="*/ 237463 h 452263"/>
                <a:gd name="connsiteX147" fmla="*/ 318973 w 1006655"/>
                <a:gd name="connsiteY147" fmla="*/ 126433 h 452263"/>
                <a:gd name="connsiteX148" fmla="*/ 331440 w 1006655"/>
                <a:gd name="connsiteY148" fmla="*/ 124241 h 452263"/>
                <a:gd name="connsiteX149" fmla="*/ 332454 w 1006655"/>
                <a:gd name="connsiteY149" fmla="*/ 126527 h 452263"/>
                <a:gd name="connsiteX150" fmla="*/ 322555 w 1006655"/>
                <a:gd name="connsiteY150" fmla="*/ 134658 h 452263"/>
                <a:gd name="connsiteX151" fmla="*/ 263894 w 1006655"/>
                <a:gd name="connsiteY151" fmla="*/ 166286 h 452263"/>
                <a:gd name="connsiteX152" fmla="*/ 200778 w 1006655"/>
                <a:gd name="connsiteY152" fmla="*/ 189053 h 452263"/>
                <a:gd name="connsiteX153" fmla="*/ 189394 w 1006655"/>
                <a:gd name="connsiteY153" fmla="*/ 199164 h 452263"/>
                <a:gd name="connsiteX154" fmla="*/ 179731 w 1006655"/>
                <a:gd name="connsiteY154" fmla="*/ 212268 h 452263"/>
                <a:gd name="connsiteX155" fmla="*/ 159416 w 1006655"/>
                <a:gd name="connsiteY155" fmla="*/ 222638 h 452263"/>
                <a:gd name="connsiteX156" fmla="*/ 144827 w 1006655"/>
                <a:gd name="connsiteY156" fmla="*/ 232372 h 452263"/>
                <a:gd name="connsiteX157" fmla="*/ 142611 w 1006655"/>
                <a:gd name="connsiteY157" fmla="*/ 242294 h 452263"/>
                <a:gd name="connsiteX158" fmla="*/ 134693 w 1006655"/>
                <a:gd name="connsiteY158" fmla="*/ 255304 h 452263"/>
                <a:gd name="connsiteX159" fmla="*/ 118501 w 1006655"/>
                <a:gd name="connsiteY159" fmla="*/ 261714 h 452263"/>
                <a:gd name="connsiteX160" fmla="*/ 23757 w 1006655"/>
                <a:gd name="connsiteY160" fmla="*/ 356482 h 452263"/>
                <a:gd name="connsiteX161" fmla="*/ 16333 w 1006655"/>
                <a:gd name="connsiteY161" fmla="*/ 370128 h 452263"/>
                <a:gd name="connsiteX162" fmla="*/ 18478 w 1006655"/>
                <a:gd name="connsiteY162" fmla="*/ 371990 h 452263"/>
                <a:gd name="connsiteX163" fmla="*/ 29696 w 1006655"/>
                <a:gd name="connsiteY163" fmla="*/ 364542 h 452263"/>
                <a:gd name="connsiteX164" fmla="*/ 115367 w 1006655"/>
                <a:gd name="connsiteY164" fmla="*/ 291057 h 452263"/>
                <a:gd name="connsiteX165" fmla="*/ 184775 w 1006655"/>
                <a:gd name="connsiteY165" fmla="*/ 232843 h 452263"/>
                <a:gd name="connsiteX166" fmla="*/ 201273 w 1006655"/>
                <a:gd name="connsiteY166" fmla="*/ 231288 h 452263"/>
                <a:gd name="connsiteX167" fmla="*/ 198185 w 1006655"/>
                <a:gd name="connsiteY167" fmla="*/ 246560 h 452263"/>
                <a:gd name="connsiteX168" fmla="*/ 167688 w 1006655"/>
                <a:gd name="connsiteY168" fmla="*/ 277788 h 452263"/>
                <a:gd name="connsiteX169" fmla="*/ 55503 w 1006655"/>
                <a:gd name="connsiteY169" fmla="*/ 379508 h 452263"/>
                <a:gd name="connsiteX170" fmla="*/ 6599 w 1006655"/>
                <a:gd name="connsiteY170" fmla="*/ 437251 h 452263"/>
                <a:gd name="connsiteX171" fmla="*/ 0 w 1006655"/>
                <a:gd name="connsiteY171" fmla="*/ 450472 h 452263"/>
                <a:gd name="connsiteX172" fmla="*/ 2003 w 1006655"/>
                <a:gd name="connsiteY172" fmla="*/ 452263 h 452263"/>
                <a:gd name="connsiteX173" fmla="*/ 12020 w 1006655"/>
                <a:gd name="connsiteY173" fmla="*/ 446890 h 452263"/>
                <a:gd name="connsiteX174" fmla="*/ 522508 w 1006655"/>
                <a:gd name="connsiteY174" fmla="*/ 114248 h 452263"/>
                <a:gd name="connsiteX175" fmla="*/ 669103 w 1006655"/>
                <a:gd name="connsiteY175" fmla="*/ 105905 h 452263"/>
                <a:gd name="connsiteX176" fmla="*/ 769197 w 1006655"/>
                <a:gd name="connsiteY176" fmla="*/ 108662 h 452263"/>
                <a:gd name="connsiteX177" fmla="*/ 826232 w 1006655"/>
                <a:gd name="connsiteY177" fmla="*/ 120988 h 452263"/>
                <a:gd name="connsiteX178" fmla="*/ 874406 w 1006655"/>
                <a:gd name="connsiteY178" fmla="*/ 135035 h 452263"/>
                <a:gd name="connsiteX179" fmla="*/ 882325 w 1006655"/>
                <a:gd name="connsiteY179" fmla="*/ 138994 h 452263"/>
                <a:gd name="connsiteX180" fmla="*/ 886166 w 1006655"/>
                <a:gd name="connsiteY180" fmla="*/ 160088 h 452263"/>
                <a:gd name="connsiteX181" fmla="*/ 856918 w 1006655"/>
                <a:gd name="connsiteY181" fmla="*/ 161879 h 452263"/>
                <a:gd name="connsiteX182" fmla="*/ 823145 w 1006655"/>
                <a:gd name="connsiteY182" fmla="*/ 148540 h 452263"/>
                <a:gd name="connsiteX183" fmla="*/ 712963 w 1006655"/>
                <a:gd name="connsiteY183" fmla="*/ 135294 h 452263"/>
                <a:gd name="connsiteX184" fmla="*/ 543790 w 1006655"/>
                <a:gd name="connsiteY184" fmla="*/ 130251 h 452263"/>
                <a:gd name="connsiteX185" fmla="*/ 508344 w 1006655"/>
                <a:gd name="connsiteY185" fmla="*/ 127281 h 452263"/>
                <a:gd name="connsiteX186" fmla="*/ 497243 w 1006655"/>
                <a:gd name="connsiteY186" fmla="*/ 123840 h 452263"/>
                <a:gd name="connsiteX187" fmla="*/ 522508 w 1006655"/>
                <a:gd name="connsiteY187" fmla="*/ 114248 h 452263"/>
                <a:gd name="connsiteX188" fmla="*/ 214188 w 1006655"/>
                <a:gd name="connsiteY188" fmla="*/ 222379 h 452263"/>
                <a:gd name="connsiteX189" fmla="*/ 241150 w 1006655"/>
                <a:gd name="connsiteY189" fmla="*/ 202959 h 452263"/>
                <a:gd name="connsiteX190" fmla="*/ 349847 w 1006655"/>
                <a:gd name="connsiteY190" fmla="*/ 153489 h 452263"/>
                <a:gd name="connsiteX191" fmla="*/ 369927 w 1006655"/>
                <a:gd name="connsiteY191" fmla="*/ 150449 h 452263"/>
                <a:gd name="connsiteX192" fmla="*/ 371365 w 1006655"/>
                <a:gd name="connsiteY192" fmla="*/ 153112 h 452263"/>
                <a:gd name="connsiteX193" fmla="*/ 360571 w 1006655"/>
                <a:gd name="connsiteY193" fmla="*/ 162963 h 452263"/>
                <a:gd name="connsiteX194" fmla="*/ 312751 w 1006655"/>
                <a:gd name="connsiteY194" fmla="*/ 191033 h 452263"/>
                <a:gd name="connsiteX195" fmla="*/ 222036 w 1006655"/>
                <a:gd name="connsiteY195" fmla="*/ 230345 h 452263"/>
                <a:gd name="connsiteX196" fmla="*/ 210747 w 1006655"/>
                <a:gd name="connsiteY196" fmla="*/ 232207 h 452263"/>
                <a:gd name="connsiteX197" fmla="*/ 209098 w 1006655"/>
                <a:gd name="connsiteY197" fmla="*/ 229756 h 452263"/>
                <a:gd name="connsiteX198" fmla="*/ 214188 w 1006655"/>
                <a:gd name="connsiteY198" fmla="*/ 222379 h 452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</a:cxnLst>
              <a:rect l="l" t="t" r="r" b="b"/>
              <a:pathLst>
                <a:path w="1006655" h="452263">
                  <a:moveTo>
                    <a:pt x="12020" y="446890"/>
                  </a:moveTo>
                  <a:cubicBezTo>
                    <a:pt x="21777" y="438900"/>
                    <a:pt x="31794" y="431099"/>
                    <a:pt x="40726" y="422238"/>
                  </a:cubicBezTo>
                  <a:cubicBezTo>
                    <a:pt x="69031" y="394144"/>
                    <a:pt x="96465" y="365155"/>
                    <a:pt x="125077" y="337368"/>
                  </a:cubicBezTo>
                  <a:cubicBezTo>
                    <a:pt x="141362" y="321554"/>
                    <a:pt x="158709" y="306659"/>
                    <a:pt x="176668" y="292777"/>
                  </a:cubicBezTo>
                  <a:cubicBezTo>
                    <a:pt x="188900" y="283326"/>
                    <a:pt x="195334" y="285518"/>
                    <a:pt x="204313" y="297986"/>
                  </a:cubicBezTo>
                  <a:cubicBezTo>
                    <a:pt x="211172" y="307507"/>
                    <a:pt x="216734" y="309039"/>
                    <a:pt x="226114" y="302252"/>
                  </a:cubicBezTo>
                  <a:cubicBezTo>
                    <a:pt x="235305" y="295605"/>
                    <a:pt x="243649" y="287781"/>
                    <a:pt x="252416" y="280545"/>
                  </a:cubicBezTo>
                  <a:cubicBezTo>
                    <a:pt x="264719" y="270364"/>
                    <a:pt x="278223" y="262303"/>
                    <a:pt x="293590" y="257661"/>
                  </a:cubicBezTo>
                  <a:cubicBezTo>
                    <a:pt x="303677" y="254620"/>
                    <a:pt x="313717" y="254997"/>
                    <a:pt x="324888" y="258061"/>
                  </a:cubicBezTo>
                  <a:cubicBezTo>
                    <a:pt x="314330" y="272344"/>
                    <a:pt x="296088" y="277811"/>
                    <a:pt x="288499" y="294828"/>
                  </a:cubicBezTo>
                  <a:cubicBezTo>
                    <a:pt x="291280" y="295228"/>
                    <a:pt x="292223" y="295440"/>
                    <a:pt x="293165" y="295488"/>
                  </a:cubicBezTo>
                  <a:cubicBezTo>
                    <a:pt x="294155" y="295535"/>
                    <a:pt x="295239" y="295676"/>
                    <a:pt x="296111" y="295346"/>
                  </a:cubicBezTo>
                  <a:cubicBezTo>
                    <a:pt x="313246" y="289077"/>
                    <a:pt x="325407" y="277387"/>
                    <a:pt x="332972" y="260937"/>
                  </a:cubicBezTo>
                  <a:cubicBezTo>
                    <a:pt x="333561" y="259664"/>
                    <a:pt x="332666" y="256317"/>
                    <a:pt x="331700" y="255940"/>
                  </a:cubicBezTo>
                  <a:cubicBezTo>
                    <a:pt x="325878" y="253725"/>
                    <a:pt x="328259" y="249977"/>
                    <a:pt x="330050" y="247031"/>
                  </a:cubicBezTo>
                  <a:cubicBezTo>
                    <a:pt x="334033" y="240503"/>
                    <a:pt x="338676" y="234399"/>
                    <a:pt x="342753" y="227917"/>
                  </a:cubicBezTo>
                  <a:cubicBezTo>
                    <a:pt x="344709" y="224806"/>
                    <a:pt x="346005" y="221248"/>
                    <a:pt x="348598" y="215827"/>
                  </a:cubicBezTo>
                  <a:cubicBezTo>
                    <a:pt x="342659" y="216746"/>
                    <a:pt x="338746" y="216487"/>
                    <a:pt x="335659" y="217948"/>
                  </a:cubicBezTo>
                  <a:cubicBezTo>
                    <a:pt x="320293" y="225231"/>
                    <a:pt x="304950" y="232584"/>
                    <a:pt x="289984" y="240668"/>
                  </a:cubicBezTo>
                  <a:cubicBezTo>
                    <a:pt x="268914" y="252028"/>
                    <a:pt x="248315" y="264307"/>
                    <a:pt x="227198" y="275620"/>
                  </a:cubicBezTo>
                  <a:cubicBezTo>
                    <a:pt x="221424" y="278707"/>
                    <a:pt x="214542" y="279744"/>
                    <a:pt x="208178" y="281724"/>
                  </a:cubicBezTo>
                  <a:cubicBezTo>
                    <a:pt x="207707" y="281017"/>
                    <a:pt x="207236" y="280333"/>
                    <a:pt x="206764" y="279626"/>
                  </a:cubicBezTo>
                  <a:cubicBezTo>
                    <a:pt x="207471" y="277151"/>
                    <a:pt x="207636" y="274347"/>
                    <a:pt x="208980" y="272273"/>
                  </a:cubicBezTo>
                  <a:cubicBezTo>
                    <a:pt x="219303" y="256459"/>
                    <a:pt x="232029" y="243920"/>
                    <a:pt x="252062" y="241563"/>
                  </a:cubicBezTo>
                  <a:cubicBezTo>
                    <a:pt x="255409" y="241163"/>
                    <a:pt x="258897" y="239961"/>
                    <a:pt x="261820" y="238264"/>
                  </a:cubicBezTo>
                  <a:cubicBezTo>
                    <a:pt x="274405" y="230981"/>
                    <a:pt x="286826" y="223392"/>
                    <a:pt x="299270" y="215874"/>
                  </a:cubicBezTo>
                  <a:cubicBezTo>
                    <a:pt x="309404" y="209746"/>
                    <a:pt x="319208" y="203006"/>
                    <a:pt x="329673" y="197561"/>
                  </a:cubicBezTo>
                  <a:cubicBezTo>
                    <a:pt x="337050" y="193720"/>
                    <a:pt x="344992" y="191410"/>
                    <a:pt x="353759" y="195582"/>
                  </a:cubicBezTo>
                  <a:cubicBezTo>
                    <a:pt x="359864" y="198504"/>
                    <a:pt x="363446" y="195700"/>
                    <a:pt x="364672" y="188888"/>
                  </a:cubicBezTo>
                  <a:cubicBezTo>
                    <a:pt x="366086" y="181087"/>
                    <a:pt x="370870" y="176350"/>
                    <a:pt x="378836" y="175054"/>
                  </a:cubicBezTo>
                  <a:cubicBezTo>
                    <a:pt x="382489" y="174465"/>
                    <a:pt x="386260" y="174323"/>
                    <a:pt x="389866" y="173545"/>
                  </a:cubicBezTo>
                  <a:cubicBezTo>
                    <a:pt x="398751" y="171636"/>
                    <a:pt x="406953" y="168195"/>
                    <a:pt x="411949" y="160064"/>
                  </a:cubicBezTo>
                  <a:cubicBezTo>
                    <a:pt x="413151" y="158108"/>
                    <a:pt x="413693" y="154337"/>
                    <a:pt x="412586" y="152711"/>
                  </a:cubicBezTo>
                  <a:cubicBezTo>
                    <a:pt x="411431" y="150991"/>
                    <a:pt x="407896" y="150001"/>
                    <a:pt x="405492" y="150142"/>
                  </a:cubicBezTo>
                  <a:cubicBezTo>
                    <a:pt x="390290" y="151038"/>
                    <a:pt x="388334" y="149317"/>
                    <a:pt x="388570" y="134069"/>
                  </a:cubicBezTo>
                  <a:cubicBezTo>
                    <a:pt x="388711" y="125231"/>
                    <a:pt x="386378" y="123581"/>
                    <a:pt x="378553" y="127045"/>
                  </a:cubicBezTo>
                  <a:cubicBezTo>
                    <a:pt x="373887" y="129096"/>
                    <a:pt x="368749" y="131618"/>
                    <a:pt x="365614" y="125584"/>
                  </a:cubicBezTo>
                  <a:cubicBezTo>
                    <a:pt x="362503" y="119598"/>
                    <a:pt x="365897" y="115026"/>
                    <a:pt x="371200" y="112150"/>
                  </a:cubicBezTo>
                  <a:cubicBezTo>
                    <a:pt x="382913" y="105787"/>
                    <a:pt x="395263" y="104844"/>
                    <a:pt x="407660" y="109628"/>
                  </a:cubicBezTo>
                  <a:cubicBezTo>
                    <a:pt x="410182" y="110618"/>
                    <a:pt x="413741" y="114955"/>
                    <a:pt x="413246" y="116722"/>
                  </a:cubicBezTo>
                  <a:cubicBezTo>
                    <a:pt x="411195" y="123958"/>
                    <a:pt x="415603" y="124712"/>
                    <a:pt x="420269" y="124524"/>
                  </a:cubicBezTo>
                  <a:cubicBezTo>
                    <a:pt x="430356" y="124123"/>
                    <a:pt x="440443" y="123180"/>
                    <a:pt x="450531" y="122261"/>
                  </a:cubicBezTo>
                  <a:cubicBezTo>
                    <a:pt x="456918" y="121672"/>
                    <a:pt x="463281" y="120729"/>
                    <a:pt x="469645" y="119928"/>
                  </a:cubicBezTo>
                  <a:cubicBezTo>
                    <a:pt x="470375" y="121177"/>
                    <a:pt x="471106" y="122450"/>
                    <a:pt x="471836" y="123699"/>
                  </a:cubicBezTo>
                  <a:cubicBezTo>
                    <a:pt x="469173" y="125396"/>
                    <a:pt x="466345" y="126880"/>
                    <a:pt x="463870" y="128837"/>
                  </a:cubicBezTo>
                  <a:cubicBezTo>
                    <a:pt x="458049" y="133432"/>
                    <a:pt x="452228" y="138099"/>
                    <a:pt x="446736" y="143072"/>
                  </a:cubicBezTo>
                  <a:cubicBezTo>
                    <a:pt x="445134" y="144533"/>
                    <a:pt x="443389" y="147620"/>
                    <a:pt x="443955" y="149152"/>
                  </a:cubicBezTo>
                  <a:cubicBezTo>
                    <a:pt x="444544" y="150802"/>
                    <a:pt x="447679" y="152263"/>
                    <a:pt x="449847" y="152523"/>
                  </a:cubicBezTo>
                  <a:cubicBezTo>
                    <a:pt x="456965" y="153347"/>
                    <a:pt x="464177" y="154196"/>
                    <a:pt x="471294" y="153960"/>
                  </a:cubicBezTo>
                  <a:cubicBezTo>
                    <a:pt x="506175" y="152758"/>
                    <a:pt x="541033" y="150708"/>
                    <a:pt x="575937" y="149907"/>
                  </a:cubicBezTo>
                  <a:cubicBezTo>
                    <a:pt x="634410" y="148563"/>
                    <a:pt x="692647" y="152051"/>
                    <a:pt x="750649" y="159923"/>
                  </a:cubicBezTo>
                  <a:cubicBezTo>
                    <a:pt x="804267" y="167206"/>
                    <a:pt x="857177" y="177576"/>
                    <a:pt x="909169" y="192683"/>
                  </a:cubicBezTo>
                  <a:cubicBezTo>
                    <a:pt x="916027" y="194686"/>
                    <a:pt x="922909" y="196784"/>
                    <a:pt x="929909" y="198056"/>
                  </a:cubicBezTo>
                  <a:cubicBezTo>
                    <a:pt x="933208" y="198669"/>
                    <a:pt x="936838" y="197420"/>
                    <a:pt x="940326" y="197019"/>
                  </a:cubicBezTo>
                  <a:cubicBezTo>
                    <a:pt x="939053" y="193531"/>
                    <a:pt x="938676" y="189218"/>
                    <a:pt x="936343" y="186767"/>
                  </a:cubicBezTo>
                  <a:cubicBezTo>
                    <a:pt x="932855" y="183138"/>
                    <a:pt x="928330" y="179791"/>
                    <a:pt x="923616" y="178283"/>
                  </a:cubicBezTo>
                  <a:cubicBezTo>
                    <a:pt x="916428" y="175973"/>
                    <a:pt x="908721" y="175360"/>
                    <a:pt x="901226" y="173993"/>
                  </a:cubicBezTo>
                  <a:cubicBezTo>
                    <a:pt x="892577" y="172438"/>
                    <a:pt x="891563" y="169704"/>
                    <a:pt x="897055" y="162893"/>
                  </a:cubicBezTo>
                  <a:cubicBezTo>
                    <a:pt x="905799" y="151981"/>
                    <a:pt x="917253" y="150849"/>
                    <a:pt x="929178" y="155327"/>
                  </a:cubicBezTo>
                  <a:cubicBezTo>
                    <a:pt x="943225" y="160630"/>
                    <a:pt x="956565" y="167818"/>
                    <a:pt x="970682" y="172956"/>
                  </a:cubicBezTo>
                  <a:cubicBezTo>
                    <a:pt x="979049" y="175997"/>
                    <a:pt x="988240" y="177175"/>
                    <a:pt x="997173" y="178236"/>
                  </a:cubicBezTo>
                  <a:cubicBezTo>
                    <a:pt x="1002405" y="178848"/>
                    <a:pt x="1006435" y="175384"/>
                    <a:pt x="1006647" y="169892"/>
                  </a:cubicBezTo>
                  <a:cubicBezTo>
                    <a:pt x="1006883" y="163906"/>
                    <a:pt x="1002051" y="162068"/>
                    <a:pt x="997149" y="161596"/>
                  </a:cubicBezTo>
                  <a:cubicBezTo>
                    <a:pt x="974618" y="159428"/>
                    <a:pt x="953972" y="151108"/>
                    <a:pt x="934010" y="141375"/>
                  </a:cubicBezTo>
                  <a:cubicBezTo>
                    <a:pt x="898398" y="123981"/>
                    <a:pt x="861632" y="109958"/>
                    <a:pt x="823380" y="99800"/>
                  </a:cubicBezTo>
                  <a:cubicBezTo>
                    <a:pt x="770941" y="85872"/>
                    <a:pt x="718101" y="74842"/>
                    <a:pt x="663305" y="78306"/>
                  </a:cubicBezTo>
                  <a:cubicBezTo>
                    <a:pt x="661584" y="78424"/>
                    <a:pt x="659840" y="78047"/>
                    <a:pt x="656046" y="77741"/>
                  </a:cubicBezTo>
                  <a:cubicBezTo>
                    <a:pt x="664035" y="74465"/>
                    <a:pt x="670045" y="72296"/>
                    <a:pt x="675796" y="69586"/>
                  </a:cubicBezTo>
                  <a:cubicBezTo>
                    <a:pt x="704644" y="55963"/>
                    <a:pt x="734599" y="54219"/>
                    <a:pt x="765544" y="60300"/>
                  </a:cubicBezTo>
                  <a:cubicBezTo>
                    <a:pt x="799812" y="67041"/>
                    <a:pt x="832548" y="78613"/>
                    <a:pt x="865025" y="91080"/>
                  </a:cubicBezTo>
                  <a:cubicBezTo>
                    <a:pt x="899529" y="104326"/>
                    <a:pt x="933585" y="118938"/>
                    <a:pt x="969951" y="126668"/>
                  </a:cubicBezTo>
                  <a:cubicBezTo>
                    <a:pt x="977635" y="128294"/>
                    <a:pt x="985601" y="130793"/>
                    <a:pt x="994934" y="126975"/>
                  </a:cubicBezTo>
                  <a:cubicBezTo>
                    <a:pt x="992270" y="124076"/>
                    <a:pt x="990691" y="121577"/>
                    <a:pt x="988429" y="120022"/>
                  </a:cubicBezTo>
                  <a:cubicBezTo>
                    <a:pt x="983126" y="116416"/>
                    <a:pt x="977729" y="112857"/>
                    <a:pt x="972025" y="109982"/>
                  </a:cubicBezTo>
                  <a:cubicBezTo>
                    <a:pt x="924559" y="85919"/>
                    <a:pt x="875466" y="65980"/>
                    <a:pt x="823687" y="53371"/>
                  </a:cubicBezTo>
                  <a:cubicBezTo>
                    <a:pt x="775325" y="41587"/>
                    <a:pt x="726727" y="30698"/>
                    <a:pt x="678153" y="19810"/>
                  </a:cubicBezTo>
                  <a:cubicBezTo>
                    <a:pt x="671059" y="18207"/>
                    <a:pt x="663470" y="18796"/>
                    <a:pt x="656117" y="18372"/>
                  </a:cubicBezTo>
                  <a:cubicBezTo>
                    <a:pt x="655975" y="19173"/>
                    <a:pt x="655834" y="19998"/>
                    <a:pt x="655692" y="20800"/>
                  </a:cubicBezTo>
                  <a:cubicBezTo>
                    <a:pt x="658850" y="23463"/>
                    <a:pt x="662244" y="25914"/>
                    <a:pt x="665120" y="28860"/>
                  </a:cubicBezTo>
                  <a:cubicBezTo>
                    <a:pt x="668254" y="32065"/>
                    <a:pt x="671365" y="35742"/>
                    <a:pt x="667971" y="40573"/>
                  </a:cubicBezTo>
                  <a:cubicBezTo>
                    <a:pt x="664389" y="45688"/>
                    <a:pt x="658945" y="47856"/>
                    <a:pt x="653783" y="44627"/>
                  </a:cubicBezTo>
                  <a:cubicBezTo>
                    <a:pt x="649447" y="41917"/>
                    <a:pt x="646359" y="37085"/>
                    <a:pt x="643060" y="32914"/>
                  </a:cubicBezTo>
                  <a:cubicBezTo>
                    <a:pt x="639289" y="28106"/>
                    <a:pt x="636390" y="22544"/>
                    <a:pt x="632218" y="18136"/>
                  </a:cubicBezTo>
                  <a:cubicBezTo>
                    <a:pt x="627575" y="13234"/>
                    <a:pt x="621118" y="10359"/>
                    <a:pt x="614778" y="14153"/>
                  </a:cubicBezTo>
                  <a:cubicBezTo>
                    <a:pt x="608297" y="18042"/>
                    <a:pt x="609970" y="24759"/>
                    <a:pt x="611596" y="30934"/>
                  </a:cubicBezTo>
                  <a:cubicBezTo>
                    <a:pt x="612350" y="33786"/>
                    <a:pt x="613269" y="36755"/>
                    <a:pt x="613128" y="39607"/>
                  </a:cubicBezTo>
                  <a:cubicBezTo>
                    <a:pt x="613010" y="41823"/>
                    <a:pt x="611902" y="44556"/>
                    <a:pt x="610300" y="46065"/>
                  </a:cubicBezTo>
                  <a:cubicBezTo>
                    <a:pt x="603041" y="52923"/>
                    <a:pt x="581523" y="49176"/>
                    <a:pt x="577139" y="40243"/>
                  </a:cubicBezTo>
                  <a:cubicBezTo>
                    <a:pt x="575937" y="37792"/>
                    <a:pt x="575631" y="34469"/>
                    <a:pt x="576032" y="31688"/>
                  </a:cubicBezTo>
                  <a:cubicBezTo>
                    <a:pt x="577493" y="21625"/>
                    <a:pt x="575160" y="17807"/>
                    <a:pt x="565025" y="17524"/>
                  </a:cubicBezTo>
                  <a:cubicBezTo>
                    <a:pt x="556446" y="17288"/>
                    <a:pt x="547679" y="17665"/>
                    <a:pt x="539242" y="19173"/>
                  </a:cubicBezTo>
                  <a:cubicBezTo>
                    <a:pt x="522791" y="22096"/>
                    <a:pt x="507189" y="27587"/>
                    <a:pt x="494674" y="39348"/>
                  </a:cubicBezTo>
                  <a:cubicBezTo>
                    <a:pt x="492058" y="41799"/>
                    <a:pt x="490361" y="45264"/>
                    <a:pt x="488263" y="48280"/>
                  </a:cubicBezTo>
                  <a:cubicBezTo>
                    <a:pt x="488735" y="49176"/>
                    <a:pt x="489230" y="50071"/>
                    <a:pt x="489701" y="50967"/>
                  </a:cubicBezTo>
                  <a:cubicBezTo>
                    <a:pt x="503559" y="49647"/>
                    <a:pt x="517441" y="48351"/>
                    <a:pt x="531299" y="47031"/>
                  </a:cubicBezTo>
                  <a:cubicBezTo>
                    <a:pt x="526114" y="50519"/>
                    <a:pt x="520646" y="52711"/>
                    <a:pt x="515697" y="55799"/>
                  </a:cubicBezTo>
                  <a:cubicBezTo>
                    <a:pt x="509734" y="59522"/>
                    <a:pt x="510017" y="64118"/>
                    <a:pt x="516592" y="66475"/>
                  </a:cubicBezTo>
                  <a:cubicBezTo>
                    <a:pt x="522791" y="68690"/>
                    <a:pt x="529508" y="70647"/>
                    <a:pt x="535989" y="70694"/>
                  </a:cubicBezTo>
                  <a:cubicBezTo>
                    <a:pt x="559699" y="70835"/>
                    <a:pt x="583432" y="70317"/>
                    <a:pt x="607165" y="69680"/>
                  </a:cubicBezTo>
                  <a:cubicBezTo>
                    <a:pt x="620411" y="69327"/>
                    <a:pt x="633632" y="68313"/>
                    <a:pt x="646854" y="67583"/>
                  </a:cubicBezTo>
                  <a:cubicBezTo>
                    <a:pt x="635494" y="71872"/>
                    <a:pt x="623946" y="74959"/>
                    <a:pt x="612350" y="77835"/>
                  </a:cubicBezTo>
                  <a:cubicBezTo>
                    <a:pt x="578648" y="86154"/>
                    <a:pt x="544851" y="92942"/>
                    <a:pt x="509875" y="85895"/>
                  </a:cubicBezTo>
                  <a:cubicBezTo>
                    <a:pt x="505115" y="84929"/>
                    <a:pt x="499812" y="84952"/>
                    <a:pt x="495145" y="86060"/>
                  </a:cubicBezTo>
                  <a:cubicBezTo>
                    <a:pt x="491869" y="86838"/>
                    <a:pt x="487580" y="89690"/>
                    <a:pt x="486614" y="92589"/>
                  </a:cubicBezTo>
                  <a:cubicBezTo>
                    <a:pt x="484233" y="99683"/>
                    <a:pt x="479331" y="103430"/>
                    <a:pt x="472921" y="104773"/>
                  </a:cubicBezTo>
                  <a:cubicBezTo>
                    <a:pt x="466227" y="106187"/>
                    <a:pt x="459227" y="106541"/>
                    <a:pt x="452345" y="106494"/>
                  </a:cubicBezTo>
                  <a:cubicBezTo>
                    <a:pt x="440656" y="106447"/>
                    <a:pt x="437050" y="101686"/>
                    <a:pt x="440019" y="90467"/>
                  </a:cubicBezTo>
                  <a:cubicBezTo>
                    <a:pt x="448150" y="59829"/>
                    <a:pt x="463022" y="33338"/>
                    <a:pt x="487981" y="13022"/>
                  </a:cubicBezTo>
                  <a:cubicBezTo>
                    <a:pt x="491327" y="10288"/>
                    <a:pt x="493731" y="6399"/>
                    <a:pt x="497431" y="2039"/>
                  </a:cubicBezTo>
                  <a:cubicBezTo>
                    <a:pt x="493401" y="955"/>
                    <a:pt x="491469" y="-129"/>
                    <a:pt x="489654" y="12"/>
                  </a:cubicBezTo>
                  <a:cubicBezTo>
                    <a:pt x="470658" y="1544"/>
                    <a:pt x="451780" y="4090"/>
                    <a:pt x="434999" y="13941"/>
                  </a:cubicBezTo>
                  <a:cubicBezTo>
                    <a:pt x="427316" y="18466"/>
                    <a:pt x="425454" y="25136"/>
                    <a:pt x="427599" y="33856"/>
                  </a:cubicBezTo>
                  <a:cubicBezTo>
                    <a:pt x="428353" y="36944"/>
                    <a:pt x="429366" y="40149"/>
                    <a:pt x="429296" y="43260"/>
                  </a:cubicBezTo>
                  <a:cubicBezTo>
                    <a:pt x="429107" y="51179"/>
                    <a:pt x="422862" y="55469"/>
                    <a:pt x="416192" y="51462"/>
                  </a:cubicBezTo>
                  <a:cubicBezTo>
                    <a:pt x="410960" y="48351"/>
                    <a:pt x="406293" y="43519"/>
                    <a:pt x="402852" y="38429"/>
                  </a:cubicBezTo>
                  <a:cubicBezTo>
                    <a:pt x="399623" y="33644"/>
                    <a:pt x="396677" y="29520"/>
                    <a:pt x="390667" y="28789"/>
                  </a:cubicBezTo>
                  <a:cubicBezTo>
                    <a:pt x="370257" y="26291"/>
                    <a:pt x="351355" y="30510"/>
                    <a:pt x="334834" y="42860"/>
                  </a:cubicBezTo>
                  <a:cubicBezTo>
                    <a:pt x="332359" y="44721"/>
                    <a:pt x="330969" y="50307"/>
                    <a:pt x="331652" y="53654"/>
                  </a:cubicBezTo>
                  <a:cubicBezTo>
                    <a:pt x="332878" y="59734"/>
                    <a:pt x="330545" y="62775"/>
                    <a:pt x="325619" y="64519"/>
                  </a:cubicBezTo>
                  <a:cubicBezTo>
                    <a:pt x="322414" y="65650"/>
                    <a:pt x="318878" y="65886"/>
                    <a:pt x="315461" y="66357"/>
                  </a:cubicBezTo>
                  <a:cubicBezTo>
                    <a:pt x="308862" y="67253"/>
                    <a:pt x="302145" y="67535"/>
                    <a:pt x="295687" y="68973"/>
                  </a:cubicBezTo>
                  <a:cubicBezTo>
                    <a:pt x="253264" y="78495"/>
                    <a:pt x="213411" y="94851"/>
                    <a:pt x="175018" y="115026"/>
                  </a:cubicBezTo>
                  <a:cubicBezTo>
                    <a:pt x="162668" y="121507"/>
                    <a:pt x="151473" y="129284"/>
                    <a:pt x="143154" y="141021"/>
                  </a:cubicBezTo>
                  <a:cubicBezTo>
                    <a:pt x="138534" y="147526"/>
                    <a:pt x="132100" y="151863"/>
                    <a:pt x="122885" y="150873"/>
                  </a:cubicBezTo>
                  <a:cubicBezTo>
                    <a:pt x="116074" y="150142"/>
                    <a:pt x="112633" y="155233"/>
                    <a:pt x="109804" y="163505"/>
                  </a:cubicBezTo>
                  <a:cubicBezTo>
                    <a:pt x="117276" y="161832"/>
                    <a:pt x="123380" y="161337"/>
                    <a:pt x="128824" y="159122"/>
                  </a:cubicBezTo>
                  <a:cubicBezTo>
                    <a:pt x="159651" y="146560"/>
                    <a:pt x="190290" y="133527"/>
                    <a:pt x="221070" y="120776"/>
                  </a:cubicBezTo>
                  <a:cubicBezTo>
                    <a:pt x="251355" y="108238"/>
                    <a:pt x="281381" y="95040"/>
                    <a:pt x="313717" y="88040"/>
                  </a:cubicBezTo>
                  <a:cubicBezTo>
                    <a:pt x="331016" y="84293"/>
                    <a:pt x="346053" y="75855"/>
                    <a:pt x="355739" y="59970"/>
                  </a:cubicBezTo>
                  <a:cubicBezTo>
                    <a:pt x="357035" y="57825"/>
                    <a:pt x="359133" y="56176"/>
                    <a:pt x="361113" y="53984"/>
                  </a:cubicBezTo>
                  <a:cubicBezTo>
                    <a:pt x="370328" y="73098"/>
                    <a:pt x="359793" y="94922"/>
                    <a:pt x="339053" y="102110"/>
                  </a:cubicBezTo>
                  <a:cubicBezTo>
                    <a:pt x="310630" y="111962"/>
                    <a:pt x="281853" y="120988"/>
                    <a:pt x="253995" y="132254"/>
                  </a:cubicBezTo>
                  <a:cubicBezTo>
                    <a:pt x="218784" y="146466"/>
                    <a:pt x="184280" y="162421"/>
                    <a:pt x="149635" y="178000"/>
                  </a:cubicBezTo>
                  <a:cubicBezTo>
                    <a:pt x="143012" y="180969"/>
                    <a:pt x="136625" y="184623"/>
                    <a:pt x="133561" y="192471"/>
                  </a:cubicBezTo>
                  <a:cubicBezTo>
                    <a:pt x="132477" y="195275"/>
                    <a:pt x="128093" y="197609"/>
                    <a:pt x="124747" y="198528"/>
                  </a:cubicBezTo>
                  <a:cubicBezTo>
                    <a:pt x="118619" y="200225"/>
                    <a:pt x="111973" y="200060"/>
                    <a:pt x="105869" y="201827"/>
                  </a:cubicBezTo>
                  <a:cubicBezTo>
                    <a:pt x="96536" y="204514"/>
                    <a:pt x="87203" y="207578"/>
                    <a:pt x="78412" y="211679"/>
                  </a:cubicBezTo>
                  <a:cubicBezTo>
                    <a:pt x="73392" y="214012"/>
                    <a:pt x="70846" y="219409"/>
                    <a:pt x="70493" y="226598"/>
                  </a:cubicBezTo>
                  <a:cubicBezTo>
                    <a:pt x="74617" y="224759"/>
                    <a:pt x="77587" y="222803"/>
                    <a:pt x="80816" y="222120"/>
                  </a:cubicBezTo>
                  <a:cubicBezTo>
                    <a:pt x="84586" y="221342"/>
                    <a:pt x="88569" y="221719"/>
                    <a:pt x="92458" y="221578"/>
                  </a:cubicBezTo>
                  <a:cubicBezTo>
                    <a:pt x="92364" y="225961"/>
                    <a:pt x="93000" y="230510"/>
                    <a:pt x="91916" y="234634"/>
                  </a:cubicBezTo>
                  <a:cubicBezTo>
                    <a:pt x="91186" y="237439"/>
                    <a:pt x="88475" y="240220"/>
                    <a:pt x="85930" y="241964"/>
                  </a:cubicBezTo>
                  <a:cubicBezTo>
                    <a:pt x="77822" y="247526"/>
                    <a:pt x="69762" y="253418"/>
                    <a:pt x="60947" y="257590"/>
                  </a:cubicBezTo>
                  <a:cubicBezTo>
                    <a:pt x="51756" y="261950"/>
                    <a:pt x="41692" y="264425"/>
                    <a:pt x="30827" y="255964"/>
                  </a:cubicBezTo>
                  <a:cubicBezTo>
                    <a:pt x="33231" y="271754"/>
                    <a:pt x="38605" y="284246"/>
                    <a:pt x="47372" y="296100"/>
                  </a:cubicBezTo>
                  <a:cubicBezTo>
                    <a:pt x="50931" y="293437"/>
                    <a:pt x="54042" y="291410"/>
                    <a:pt x="56776" y="288983"/>
                  </a:cubicBezTo>
                  <a:cubicBezTo>
                    <a:pt x="76008" y="271849"/>
                    <a:pt x="94980" y="254432"/>
                    <a:pt x="114353" y="237463"/>
                  </a:cubicBezTo>
                  <a:cubicBezTo>
                    <a:pt x="174193" y="185070"/>
                    <a:pt x="241740" y="146772"/>
                    <a:pt x="318973" y="126433"/>
                  </a:cubicBezTo>
                  <a:cubicBezTo>
                    <a:pt x="323026" y="125372"/>
                    <a:pt x="327269" y="124948"/>
                    <a:pt x="331440" y="124241"/>
                  </a:cubicBezTo>
                  <a:cubicBezTo>
                    <a:pt x="331770" y="124995"/>
                    <a:pt x="332124" y="125749"/>
                    <a:pt x="332454" y="126527"/>
                  </a:cubicBezTo>
                  <a:cubicBezTo>
                    <a:pt x="329178" y="129261"/>
                    <a:pt x="326232" y="132607"/>
                    <a:pt x="322555" y="134658"/>
                  </a:cubicBezTo>
                  <a:cubicBezTo>
                    <a:pt x="303135" y="145452"/>
                    <a:pt x="283903" y="156671"/>
                    <a:pt x="263894" y="166286"/>
                  </a:cubicBezTo>
                  <a:cubicBezTo>
                    <a:pt x="243743" y="175973"/>
                    <a:pt x="223568" y="185966"/>
                    <a:pt x="200778" y="189053"/>
                  </a:cubicBezTo>
                  <a:cubicBezTo>
                    <a:pt x="196583" y="189619"/>
                    <a:pt x="192741" y="195275"/>
                    <a:pt x="189394" y="199164"/>
                  </a:cubicBezTo>
                  <a:cubicBezTo>
                    <a:pt x="185836" y="203265"/>
                    <a:pt x="183903" y="209228"/>
                    <a:pt x="179731" y="212268"/>
                  </a:cubicBezTo>
                  <a:cubicBezTo>
                    <a:pt x="173674" y="216699"/>
                    <a:pt x="166085" y="218985"/>
                    <a:pt x="159416" y="222638"/>
                  </a:cubicBezTo>
                  <a:cubicBezTo>
                    <a:pt x="154278" y="225443"/>
                    <a:pt x="148975" y="228365"/>
                    <a:pt x="144827" y="232372"/>
                  </a:cubicBezTo>
                  <a:cubicBezTo>
                    <a:pt x="142753" y="234399"/>
                    <a:pt x="141928" y="239207"/>
                    <a:pt x="142611" y="242294"/>
                  </a:cubicBezTo>
                  <a:cubicBezTo>
                    <a:pt x="144379" y="250519"/>
                    <a:pt x="142682" y="253371"/>
                    <a:pt x="134693" y="255304"/>
                  </a:cubicBezTo>
                  <a:cubicBezTo>
                    <a:pt x="129083" y="256671"/>
                    <a:pt x="123026" y="258344"/>
                    <a:pt x="118501" y="261714"/>
                  </a:cubicBezTo>
                  <a:cubicBezTo>
                    <a:pt x="82347" y="288676"/>
                    <a:pt x="51143" y="320706"/>
                    <a:pt x="23757" y="356482"/>
                  </a:cubicBezTo>
                  <a:cubicBezTo>
                    <a:pt x="20646" y="360536"/>
                    <a:pt x="18784" y="365556"/>
                    <a:pt x="16333" y="370128"/>
                  </a:cubicBezTo>
                  <a:cubicBezTo>
                    <a:pt x="17040" y="370741"/>
                    <a:pt x="17770" y="371377"/>
                    <a:pt x="18478" y="371990"/>
                  </a:cubicBezTo>
                  <a:cubicBezTo>
                    <a:pt x="22225" y="369515"/>
                    <a:pt x="26302" y="367418"/>
                    <a:pt x="29696" y="364542"/>
                  </a:cubicBezTo>
                  <a:cubicBezTo>
                    <a:pt x="58308" y="340126"/>
                    <a:pt x="86731" y="315450"/>
                    <a:pt x="115367" y="291057"/>
                  </a:cubicBezTo>
                  <a:cubicBezTo>
                    <a:pt x="138346" y="271495"/>
                    <a:pt x="161537" y="252122"/>
                    <a:pt x="184775" y="232843"/>
                  </a:cubicBezTo>
                  <a:cubicBezTo>
                    <a:pt x="189701" y="228742"/>
                    <a:pt x="196041" y="225348"/>
                    <a:pt x="201273" y="231288"/>
                  </a:cubicBezTo>
                  <a:cubicBezTo>
                    <a:pt x="205892" y="236520"/>
                    <a:pt x="201815" y="242506"/>
                    <a:pt x="198185" y="246560"/>
                  </a:cubicBezTo>
                  <a:cubicBezTo>
                    <a:pt x="188452" y="257378"/>
                    <a:pt x="178977" y="268761"/>
                    <a:pt x="167688" y="277788"/>
                  </a:cubicBezTo>
                  <a:cubicBezTo>
                    <a:pt x="128188" y="309416"/>
                    <a:pt x="89984" y="342459"/>
                    <a:pt x="55503" y="379508"/>
                  </a:cubicBezTo>
                  <a:cubicBezTo>
                    <a:pt x="38346" y="397962"/>
                    <a:pt x="22626" y="417760"/>
                    <a:pt x="6599" y="437251"/>
                  </a:cubicBezTo>
                  <a:cubicBezTo>
                    <a:pt x="3559" y="440951"/>
                    <a:pt x="2168" y="446018"/>
                    <a:pt x="0" y="450472"/>
                  </a:cubicBezTo>
                  <a:cubicBezTo>
                    <a:pt x="660" y="451062"/>
                    <a:pt x="1343" y="451674"/>
                    <a:pt x="2003" y="452263"/>
                  </a:cubicBezTo>
                  <a:cubicBezTo>
                    <a:pt x="5468" y="450590"/>
                    <a:pt x="9144" y="449247"/>
                    <a:pt x="12020" y="446890"/>
                  </a:cubicBezTo>
                  <a:close/>
                  <a:moveTo>
                    <a:pt x="522508" y="114248"/>
                  </a:moveTo>
                  <a:cubicBezTo>
                    <a:pt x="571342" y="111042"/>
                    <a:pt x="620198" y="107366"/>
                    <a:pt x="669103" y="105905"/>
                  </a:cubicBezTo>
                  <a:cubicBezTo>
                    <a:pt x="702428" y="104915"/>
                    <a:pt x="735966" y="106022"/>
                    <a:pt x="769197" y="108662"/>
                  </a:cubicBezTo>
                  <a:cubicBezTo>
                    <a:pt x="788429" y="110194"/>
                    <a:pt x="807354" y="116204"/>
                    <a:pt x="826232" y="120988"/>
                  </a:cubicBezTo>
                  <a:cubicBezTo>
                    <a:pt x="842447" y="125089"/>
                    <a:pt x="858403" y="130180"/>
                    <a:pt x="874406" y="135035"/>
                  </a:cubicBezTo>
                  <a:cubicBezTo>
                    <a:pt x="877187" y="135883"/>
                    <a:pt x="879803" y="137486"/>
                    <a:pt x="882325" y="138994"/>
                  </a:cubicBezTo>
                  <a:cubicBezTo>
                    <a:pt x="892435" y="145004"/>
                    <a:pt x="893449" y="150944"/>
                    <a:pt x="886166" y="160088"/>
                  </a:cubicBezTo>
                  <a:cubicBezTo>
                    <a:pt x="879190" y="168879"/>
                    <a:pt x="865733" y="172343"/>
                    <a:pt x="856918" y="161879"/>
                  </a:cubicBezTo>
                  <a:cubicBezTo>
                    <a:pt x="848622" y="152051"/>
                    <a:pt x="835165" y="150236"/>
                    <a:pt x="823145" y="148540"/>
                  </a:cubicBezTo>
                  <a:cubicBezTo>
                    <a:pt x="786520" y="143355"/>
                    <a:pt x="749824" y="137392"/>
                    <a:pt x="712963" y="135294"/>
                  </a:cubicBezTo>
                  <a:cubicBezTo>
                    <a:pt x="656659" y="132089"/>
                    <a:pt x="600189" y="131971"/>
                    <a:pt x="543790" y="130251"/>
                  </a:cubicBezTo>
                  <a:cubicBezTo>
                    <a:pt x="531959" y="129897"/>
                    <a:pt x="520128" y="128530"/>
                    <a:pt x="508344" y="127281"/>
                  </a:cubicBezTo>
                  <a:cubicBezTo>
                    <a:pt x="505091" y="126927"/>
                    <a:pt x="501980" y="125348"/>
                    <a:pt x="497243" y="123840"/>
                  </a:cubicBezTo>
                  <a:cubicBezTo>
                    <a:pt x="505233" y="115450"/>
                    <a:pt x="514212" y="114790"/>
                    <a:pt x="522508" y="114248"/>
                  </a:cubicBezTo>
                  <a:close/>
                  <a:moveTo>
                    <a:pt x="214188" y="222379"/>
                  </a:moveTo>
                  <a:cubicBezTo>
                    <a:pt x="222956" y="215615"/>
                    <a:pt x="231652" y="208544"/>
                    <a:pt x="241150" y="202959"/>
                  </a:cubicBezTo>
                  <a:cubicBezTo>
                    <a:pt x="275631" y="182690"/>
                    <a:pt x="311242" y="164707"/>
                    <a:pt x="349847" y="153489"/>
                  </a:cubicBezTo>
                  <a:cubicBezTo>
                    <a:pt x="356281" y="151627"/>
                    <a:pt x="363210" y="151415"/>
                    <a:pt x="369927" y="150449"/>
                  </a:cubicBezTo>
                  <a:cubicBezTo>
                    <a:pt x="370399" y="151344"/>
                    <a:pt x="370870" y="152216"/>
                    <a:pt x="371365" y="153112"/>
                  </a:cubicBezTo>
                  <a:cubicBezTo>
                    <a:pt x="367806" y="156435"/>
                    <a:pt x="364648" y="160465"/>
                    <a:pt x="360571" y="162963"/>
                  </a:cubicBezTo>
                  <a:cubicBezTo>
                    <a:pt x="344803" y="172626"/>
                    <a:pt x="329083" y="182431"/>
                    <a:pt x="312751" y="191033"/>
                  </a:cubicBezTo>
                  <a:cubicBezTo>
                    <a:pt x="283550" y="206447"/>
                    <a:pt x="253854" y="220894"/>
                    <a:pt x="222036" y="230345"/>
                  </a:cubicBezTo>
                  <a:cubicBezTo>
                    <a:pt x="218407" y="231429"/>
                    <a:pt x="214518" y="231618"/>
                    <a:pt x="210747" y="232207"/>
                  </a:cubicBezTo>
                  <a:cubicBezTo>
                    <a:pt x="210205" y="231382"/>
                    <a:pt x="209640" y="230581"/>
                    <a:pt x="209098" y="229756"/>
                  </a:cubicBezTo>
                  <a:cubicBezTo>
                    <a:pt x="210771" y="227234"/>
                    <a:pt x="211949" y="224123"/>
                    <a:pt x="214188" y="22237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D5BA476-51D0-4350-B8AD-0FEE39E1C5BC}"/>
                </a:ext>
              </a:extLst>
            </p:cNvPr>
            <p:cNvSpPr/>
            <p:nvPr/>
          </p:nvSpPr>
          <p:spPr>
            <a:xfrm>
              <a:off x="169229" y="2355877"/>
              <a:ext cx="1154991" cy="545553"/>
            </a:xfrm>
            <a:custGeom>
              <a:avLst/>
              <a:gdLst>
                <a:gd name="connsiteX0" fmla="*/ 21541 w 1154991"/>
                <a:gd name="connsiteY0" fmla="*/ 418383 h 545553"/>
                <a:gd name="connsiteX1" fmla="*/ 33584 w 1154991"/>
                <a:gd name="connsiteY1" fmla="*/ 405138 h 545553"/>
                <a:gd name="connsiteX2" fmla="*/ 45227 w 1154991"/>
                <a:gd name="connsiteY2" fmla="*/ 403488 h 545553"/>
                <a:gd name="connsiteX3" fmla="*/ 59415 w 1154991"/>
                <a:gd name="connsiteY3" fmla="*/ 387627 h 545553"/>
                <a:gd name="connsiteX4" fmla="*/ 64906 w 1154991"/>
                <a:gd name="connsiteY4" fmla="*/ 368890 h 545553"/>
                <a:gd name="connsiteX5" fmla="*/ 108625 w 1154991"/>
                <a:gd name="connsiteY5" fmla="*/ 320999 h 545553"/>
                <a:gd name="connsiteX6" fmla="*/ 119090 w 1154991"/>
                <a:gd name="connsiteY6" fmla="*/ 315697 h 545553"/>
                <a:gd name="connsiteX7" fmla="*/ 127456 w 1154991"/>
                <a:gd name="connsiteY7" fmla="*/ 316851 h 545553"/>
                <a:gd name="connsiteX8" fmla="*/ 126796 w 1154991"/>
                <a:gd name="connsiteY8" fmla="*/ 325289 h 545553"/>
                <a:gd name="connsiteX9" fmla="*/ 111713 w 1154991"/>
                <a:gd name="connsiteY9" fmla="*/ 338204 h 545553"/>
                <a:gd name="connsiteX10" fmla="*/ 89441 w 1154991"/>
                <a:gd name="connsiteY10" fmla="*/ 368254 h 545553"/>
                <a:gd name="connsiteX11" fmla="*/ 71387 w 1154991"/>
                <a:gd name="connsiteY11" fmla="*/ 407259 h 545553"/>
                <a:gd name="connsiteX12" fmla="*/ 11147 w 1154991"/>
                <a:gd name="connsiteY12" fmla="*/ 516993 h 545553"/>
                <a:gd name="connsiteX13" fmla="*/ 8884 w 1154991"/>
                <a:gd name="connsiteY13" fmla="*/ 534410 h 545553"/>
                <a:gd name="connsiteX14" fmla="*/ 15036 w 1154991"/>
                <a:gd name="connsiteY14" fmla="*/ 545487 h 545553"/>
                <a:gd name="connsiteX15" fmla="*/ 27008 w 1154991"/>
                <a:gd name="connsiteY15" fmla="*/ 539548 h 545553"/>
                <a:gd name="connsiteX16" fmla="*/ 34668 w 1154991"/>
                <a:gd name="connsiteY16" fmla="*/ 521447 h 545553"/>
                <a:gd name="connsiteX17" fmla="*/ 47395 w 1154991"/>
                <a:gd name="connsiteY17" fmla="*/ 483055 h 545553"/>
                <a:gd name="connsiteX18" fmla="*/ 130827 w 1154991"/>
                <a:gd name="connsiteY18" fmla="*/ 357931 h 545553"/>
                <a:gd name="connsiteX19" fmla="*/ 210723 w 1154991"/>
                <a:gd name="connsiteY19" fmla="*/ 271223 h 545553"/>
                <a:gd name="connsiteX20" fmla="*/ 401296 w 1154991"/>
                <a:gd name="connsiteY20" fmla="*/ 148668 h 545553"/>
                <a:gd name="connsiteX21" fmla="*/ 440631 w 1154991"/>
                <a:gd name="connsiteY21" fmla="*/ 133797 h 545553"/>
                <a:gd name="connsiteX22" fmla="*/ 451614 w 1154991"/>
                <a:gd name="connsiteY22" fmla="*/ 137332 h 545553"/>
                <a:gd name="connsiteX23" fmla="*/ 451850 w 1154991"/>
                <a:gd name="connsiteY23" fmla="*/ 148810 h 545553"/>
                <a:gd name="connsiteX24" fmla="*/ 437355 w 1154991"/>
                <a:gd name="connsiteY24" fmla="*/ 160170 h 545553"/>
                <a:gd name="connsiteX25" fmla="*/ 405986 w 1154991"/>
                <a:gd name="connsiteY25" fmla="*/ 170752 h 545553"/>
                <a:gd name="connsiteX26" fmla="*/ 377893 w 1154991"/>
                <a:gd name="connsiteY26" fmla="*/ 185671 h 545553"/>
                <a:gd name="connsiteX27" fmla="*/ 293188 w 1154991"/>
                <a:gd name="connsiteY27" fmla="*/ 243059 h 545553"/>
                <a:gd name="connsiteX28" fmla="*/ 281145 w 1154991"/>
                <a:gd name="connsiteY28" fmla="*/ 249140 h 545553"/>
                <a:gd name="connsiteX29" fmla="*/ 268654 w 1154991"/>
                <a:gd name="connsiteY29" fmla="*/ 253618 h 545553"/>
                <a:gd name="connsiteX30" fmla="*/ 112679 w 1154991"/>
                <a:gd name="connsiteY30" fmla="*/ 412751 h 545553"/>
                <a:gd name="connsiteX31" fmla="*/ 85882 w 1154991"/>
                <a:gd name="connsiteY31" fmla="*/ 448197 h 545553"/>
                <a:gd name="connsiteX32" fmla="*/ 83714 w 1154991"/>
                <a:gd name="connsiteY32" fmla="*/ 456965 h 545553"/>
                <a:gd name="connsiteX33" fmla="*/ 83478 w 1154991"/>
                <a:gd name="connsiteY33" fmla="*/ 465873 h 545553"/>
                <a:gd name="connsiteX34" fmla="*/ 73674 w 1154991"/>
                <a:gd name="connsiteY34" fmla="*/ 480674 h 545553"/>
                <a:gd name="connsiteX35" fmla="*/ 65778 w 1154991"/>
                <a:gd name="connsiteY35" fmla="*/ 498798 h 545553"/>
                <a:gd name="connsiteX36" fmla="*/ 69125 w 1154991"/>
                <a:gd name="connsiteY36" fmla="*/ 508438 h 545553"/>
                <a:gd name="connsiteX37" fmla="*/ 78576 w 1154991"/>
                <a:gd name="connsiteY37" fmla="*/ 508155 h 545553"/>
                <a:gd name="connsiteX38" fmla="*/ 90548 w 1154991"/>
                <a:gd name="connsiteY38" fmla="*/ 496347 h 545553"/>
                <a:gd name="connsiteX39" fmla="*/ 114635 w 1154991"/>
                <a:gd name="connsiteY39" fmla="*/ 496017 h 545553"/>
                <a:gd name="connsiteX40" fmla="*/ 115554 w 1154991"/>
                <a:gd name="connsiteY40" fmla="*/ 497196 h 545553"/>
                <a:gd name="connsiteX41" fmla="*/ 129035 w 1154991"/>
                <a:gd name="connsiteY41" fmla="*/ 497573 h 545553"/>
                <a:gd name="connsiteX42" fmla="*/ 134503 w 1154991"/>
                <a:gd name="connsiteY42" fmla="*/ 489677 h 545553"/>
                <a:gd name="connsiteX43" fmla="*/ 153829 w 1154991"/>
                <a:gd name="connsiteY43" fmla="*/ 444049 h 545553"/>
                <a:gd name="connsiteX44" fmla="*/ 155620 w 1154991"/>
                <a:gd name="connsiteY44" fmla="*/ 433844 h 545553"/>
                <a:gd name="connsiteX45" fmla="*/ 118335 w 1154991"/>
                <a:gd name="connsiteY45" fmla="*/ 477398 h 545553"/>
                <a:gd name="connsiteX46" fmla="*/ 117275 w 1154991"/>
                <a:gd name="connsiteY46" fmla="*/ 466533 h 545553"/>
                <a:gd name="connsiteX47" fmla="*/ 133160 w 1154991"/>
                <a:gd name="connsiteY47" fmla="*/ 418266 h 545553"/>
                <a:gd name="connsiteX48" fmla="*/ 181357 w 1154991"/>
                <a:gd name="connsiteY48" fmla="*/ 358355 h 545553"/>
                <a:gd name="connsiteX49" fmla="*/ 372920 w 1154991"/>
                <a:gd name="connsiteY49" fmla="*/ 208815 h 545553"/>
                <a:gd name="connsiteX50" fmla="*/ 460523 w 1154991"/>
                <a:gd name="connsiteY50" fmla="*/ 167759 h 545553"/>
                <a:gd name="connsiteX51" fmla="*/ 482300 w 1154991"/>
                <a:gd name="connsiteY51" fmla="*/ 160759 h 545553"/>
                <a:gd name="connsiteX52" fmla="*/ 483290 w 1154991"/>
                <a:gd name="connsiteY52" fmla="*/ 149234 h 545553"/>
                <a:gd name="connsiteX53" fmla="*/ 472166 w 1154991"/>
                <a:gd name="connsiteY53" fmla="*/ 140608 h 545553"/>
                <a:gd name="connsiteX54" fmla="*/ 469927 w 1154991"/>
                <a:gd name="connsiteY54" fmla="*/ 126585 h 545553"/>
                <a:gd name="connsiteX55" fmla="*/ 502451 w 1154991"/>
                <a:gd name="connsiteY55" fmla="*/ 121306 h 545553"/>
                <a:gd name="connsiteX56" fmla="*/ 513104 w 1154991"/>
                <a:gd name="connsiteY56" fmla="*/ 132689 h 545553"/>
                <a:gd name="connsiteX57" fmla="*/ 528494 w 1154991"/>
                <a:gd name="connsiteY57" fmla="*/ 144096 h 545553"/>
                <a:gd name="connsiteX58" fmla="*/ 546641 w 1154991"/>
                <a:gd name="connsiteY58" fmla="*/ 133962 h 545553"/>
                <a:gd name="connsiteX59" fmla="*/ 567146 w 1154991"/>
                <a:gd name="connsiteY59" fmla="*/ 110582 h 545553"/>
                <a:gd name="connsiteX60" fmla="*/ 610181 w 1154991"/>
                <a:gd name="connsiteY60" fmla="*/ 103912 h 545553"/>
                <a:gd name="connsiteX61" fmla="*/ 669503 w 1154991"/>
                <a:gd name="connsiteY61" fmla="*/ 105374 h 545553"/>
                <a:gd name="connsiteX62" fmla="*/ 695970 w 1154991"/>
                <a:gd name="connsiteY62" fmla="*/ 95051 h 545553"/>
                <a:gd name="connsiteX63" fmla="*/ 700919 w 1154991"/>
                <a:gd name="connsiteY63" fmla="*/ 79496 h 545553"/>
                <a:gd name="connsiteX64" fmla="*/ 687179 w 1154991"/>
                <a:gd name="connsiteY64" fmla="*/ 76290 h 545553"/>
                <a:gd name="connsiteX65" fmla="*/ 639594 w 1154991"/>
                <a:gd name="connsiteY65" fmla="*/ 83219 h 545553"/>
                <a:gd name="connsiteX66" fmla="*/ 586943 w 1154991"/>
                <a:gd name="connsiteY66" fmla="*/ 91327 h 545553"/>
                <a:gd name="connsiteX67" fmla="*/ 575489 w 1154991"/>
                <a:gd name="connsiteY67" fmla="*/ 85741 h 545553"/>
                <a:gd name="connsiteX68" fmla="*/ 580886 w 1154991"/>
                <a:gd name="connsiteY68" fmla="*/ 70280 h 545553"/>
                <a:gd name="connsiteX69" fmla="*/ 594838 w 1154991"/>
                <a:gd name="connsiteY69" fmla="*/ 66227 h 545553"/>
                <a:gd name="connsiteX70" fmla="*/ 615413 w 1154991"/>
                <a:gd name="connsiteY70" fmla="*/ 49540 h 545553"/>
                <a:gd name="connsiteX71" fmla="*/ 626490 w 1154991"/>
                <a:gd name="connsiteY71" fmla="*/ 44497 h 545553"/>
                <a:gd name="connsiteX72" fmla="*/ 671553 w 1154991"/>
                <a:gd name="connsiteY72" fmla="*/ 55527 h 545553"/>
                <a:gd name="connsiteX73" fmla="*/ 744261 w 1154991"/>
                <a:gd name="connsiteY73" fmla="*/ 65284 h 545553"/>
                <a:gd name="connsiteX74" fmla="*/ 903417 w 1154991"/>
                <a:gd name="connsiteY74" fmla="*/ 107801 h 545553"/>
                <a:gd name="connsiteX75" fmla="*/ 1090361 w 1154991"/>
                <a:gd name="connsiteY75" fmla="*/ 202875 h 545553"/>
                <a:gd name="connsiteX76" fmla="*/ 1115626 w 1154991"/>
                <a:gd name="connsiteY76" fmla="*/ 216592 h 545553"/>
                <a:gd name="connsiteX77" fmla="*/ 1139171 w 1154991"/>
                <a:gd name="connsiteY77" fmla="*/ 211124 h 545553"/>
                <a:gd name="connsiteX78" fmla="*/ 1152793 w 1154991"/>
                <a:gd name="connsiteY78" fmla="*/ 190950 h 545553"/>
                <a:gd name="connsiteX79" fmla="*/ 1151379 w 1154991"/>
                <a:gd name="connsiteY79" fmla="*/ 174287 h 545553"/>
                <a:gd name="connsiteX80" fmla="*/ 1121070 w 1154991"/>
                <a:gd name="connsiteY80" fmla="*/ 141881 h 545553"/>
                <a:gd name="connsiteX81" fmla="*/ 1085341 w 1154991"/>
                <a:gd name="connsiteY81" fmla="*/ 120151 h 545553"/>
                <a:gd name="connsiteX82" fmla="*/ 1079732 w 1154991"/>
                <a:gd name="connsiteY82" fmla="*/ 109074 h 545553"/>
                <a:gd name="connsiteX83" fmla="*/ 1102357 w 1154991"/>
                <a:gd name="connsiteY83" fmla="*/ 100306 h 545553"/>
                <a:gd name="connsiteX84" fmla="*/ 1112751 w 1154991"/>
                <a:gd name="connsiteY84" fmla="*/ 99269 h 545553"/>
                <a:gd name="connsiteX85" fmla="*/ 1110771 w 1154991"/>
                <a:gd name="connsiteY85" fmla="*/ 88381 h 545553"/>
                <a:gd name="connsiteX86" fmla="*/ 1101862 w 1154991"/>
                <a:gd name="connsiteY86" fmla="*/ 80556 h 545553"/>
                <a:gd name="connsiteX87" fmla="*/ 992670 w 1154991"/>
                <a:gd name="connsiteY87" fmla="*/ 26774 h 545553"/>
                <a:gd name="connsiteX88" fmla="*/ 980603 w 1154991"/>
                <a:gd name="connsiteY88" fmla="*/ 25171 h 545553"/>
                <a:gd name="connsiteX89" fmla="*/ 979307 w 1154991"/>
                <a:gd name="connsiteY89" fmla="*/ 27433 h 545553"/>
                <a:gd name="connsiteX90" fmla="*/ 989159 w 1154991"/>
                <a:gd name="connsiteY90" fmla="*/ 36413 h 545553"/>
                <a:gd name="connsiteX91" fmla="*/ 1041197 w 1154991"/>
                <a:gd name="connsiteY91" fmla="*/ 64695 h 545553"/>
                <a:gd name="connsiteX92" fmla="*/ 1072143 w 1154991"/>
                <a:gd name="connsiteY92" fmla="*/ 84822 h 545553"/>
                <a:gd name="connsiteX93" fmla="*/ 1077163 w 1154991"/>
                <a:gd name="connsiteY93" fmla="*/ 94839 h 545553"/>
                <a:gd name="connsiteX94" fmla="*/ 1066604 w 1154991"/>
                <a:gd name="connsiteY94" fmla="*/ 98562 h 545553"/>
                <a:gd name="connsiteX95" fmla="*/ 1029837 w 1154991"/>
                <a:gd name="connsiteY95" fmla="*/ 88428 h 545553"/>
                <a:gd name="connsiteX96" fmla="*/ 964577 w 1154991"/>
                <a:gd name="connsiteY96" fmla="*/ 65402 h 545553"/>
                <a:gd name="connsiteX97" fmla="*/ 952793 w 1154991"/>
                <a:gd name="connsiteY97" fmla="*/ 55715 h 545553"/>
                <a:gd name="connsiteX98" fmla="*/ 938746 w 1154991"/>
                <a:gd name="connsiteY98" fmla="*/ 42517 h 545553"/>
                <a:gd name="connsiteX99" fmla="*/ 919821 w 1154991"/>
                <a:gd name="connsiteY99" fmla="*/ 39005 h 545553"/>
                <a:gd name="connsiteX100" fmla="*/ 736955 w 1154991"/>
                <a:gd name="connsiteY100" fmla="*/ 2852 h 545553"/>
                <a:gd name="connsiteX101" fmla="*/ 697572 w 1154991"/>
                <a:gd name="connsiteY101" fmla="*/ 0 h 545553"/>
                <a:gd name="connsiteX102" fmla="*/ 696865 w 1154991"/>
                <a:gd name="connsiteY102" fmla="*/ 3040 h 545553"/>
                <a:gd name="connsiteX103" fmla="*/ 713339 w 1154991"/>
                <a:gd name="connsiteY103" fmla="*/ 9427 h 545553"/>
                <a:gd name="connsiteX104" fmla="*/ 806599 w 1154991"/>
                <a:gd name="connsiteY104" fmla="*/ 32736 h 545553"/>
                <a:gd name="connsiteX105" fmla="*/ 1068112 w 1154991"/>
                <a:gd name="connsiteY105" fmla="*/ 133161 h 545553"/>
                <a:gd name="connsiteX106" fmla="*/ 1126232 w 1154991"/>
                <a:gd name="connsiteY106" fmla="*/ 167170 h 545553"/>
                <a:gd name="connsiteX107" fmla="*/ 1140820 w 1154991"/>
                <a:gd name="connsiteY107" fmla="*/ 186095 h 545553"/>
                <a:gd name="connsiteX108" fmla="*/ 1133773 w 1154991"/>
                <a:gd name="connsiteY108" fmla="*/ 195569 h 545553"/>
                <a:gd name="connsiteX109" fmla="*/ 1122343 w 1154991"/>
                <a:gd name="connsiteY109" fmla="*/ 192906 h 545553"/>
                <a:gd name="connsiteX110" fmla="*/ 1066250 w 1154991"/>
                <a:gd name="connsiteY110" fmla="*/ 162880 h 545553"/>
                <a:gd name="connsiteX111" fmla="*/ 954348 w 1154991"/>
                <a:gd name="connsiteY111" fmla="*/ 100495 h 545553"/>
                <a:gd name="connsiteX112" fmla="*/ 804902 w 1154991"/>
                <a:gd name="connsiteY112" fmla="*/ 58873 h 545553"/>
                <a:gd name="connsiteX113" fmla="*/ 672142 w 1154991"/>
                <a:gd name="connsiteY113" fmla="*/ 36248 h 545553"/>
                <a:gd name="connsiteX114" fmla="*/ 558237 w 1154991"/>
                <a:gd name="connsiteY114" fmla="*/ 29060 h 545553"/>
                <a:gd name="connsiteX115" fmla="*/ 535753 w 1154991"/>
                <a:gd name="connsiteY115" fmla="*/ 33019 h 545553"/>
                <a:gd name="connsiteX116" fmla="*/ 527433 w 1154991"/>
                <a:gd name="connsiteY116" fmla="*/ 42069 h 545553"/>
                <a:gd name="connsiteX117" fmla="*/ 537874 w 1154991"/>
                <a:gd name="connsiteY117" fmla="*/ 46477 h 545553"/>
                <a:gd name="connsiteX118" fmla="*/ 576785 w 1154991"/>
                <a:gd name="connsiteY118" fmla="*/ 41716 h 545553"/>
                <a:gd name="connsiteX119" fmla="*/ 600330 w 1154991"/>
                <a:gd name="connsiteY119" fmla="*/ 41574 h 545553"/>
                <a:gd name="connsiteX120" fmla="*/ 596040 w 1154991"/>
                <a:gd name="connsiteY120" fmla="*/ 47301 h 545553"/>
                <a:gd name="connsiteX121" fmla="*/ 568984 w 1154991"/>
                <a:gd name="connsiteY121" fmla="*/ 57059 h 545553"/>
                <a:gd name="connsiteX122" fmla="*/ 491256 w 1154991"/>
                <a:gd name="connsiteY122" fmla="*/ 75348 h 545553"/>
                <a:gd name="connsiteX123" fmla="*/ 430662 w 1154991"/>
                <a:gd name="connsiteY123" fmla="*/ 96701 h 545553"/>
                <a:gd name="connsiteX124" fmla="*/ 420150 w 1154991"/>
                <a:gd name="connsiteY124" fmla="*/ 110724 h 545553"/>
                <a:gd name="connsiteX125" fmla="*/ 414824 w 1154991"/>
                <a:gd name="connsiteY125" fmla="*/ 119090 h 545553"/>
                <a:gd name="connsiteX126" fmla="*/ 397336 w 1154991"/>
                <a:gd name="connsiteY126" fmla="*/ 131511 h 545553"/>
                <a:gd name="connsiteX127" fmla="*/ 301414 w 1154991"/>
                <a:gd name="connsiteY127" fmla="*/ 161513 h 545553"/>
                <a:gd name="connsiteX128" fmla="*/ 277845 w 1154991"/>
                <a:gd name="connsiteY128" fmla="*/ 175536 h 545553"/>
                <a:gd name="connsiteX129" fmla="*/ 268842 w 1154991"/>
                <a:gd name="connsiteY129" fmla="*/ 193047 h 545553"/>
                <a:gd name="connsiteX130" fmla="*/ 178081 w 1154991"/>
                <a:gd name="connsiteY130" fmla="*/ 278270 h 545553"/>
                <a:gd name="connsiteX131" fmla="*/ 144001 w 1154991"/>
                <a:gd name="connsiteY131" fmla="*/ 300589 h 545553"/>
                <a:gd name="connsiteX132" fmla="*/ 132429 w 1154991"/>
                <a:gd name="connsiteY132" fmla="*/ 302239 h 545553"/>
                <a:gd name="connsiteX133" fmla="*/ 134904 w 1154991"/>
                <a:gd name="connsiteY133" fmla="*/ 290172 h 545553"/>
                <a:gd name="connsiteX134" fmla="*/ 153099 w 1154991"/>
                <a:gd name="connsiteY134" fmla="*/ 269833 h 545553"/>
                <a:gd name="connsiteX135" fmla="*/ 220645 w 1154991"/>
                <a:gd name="connsiteY135" fmla="*/ 210559 h 545553"/>
                <a:gd name="connsiteX136" fmla="*/ 285599 w 1154991"/>
                <a:gd name="connsiteY136" fmla="*/ 142258 h 545553"/>
                <a:gd name="connsiteX137" fmla="*/ 290949 w 1154991"/>
                <a:gd name="connsiteY137" fmla="*/ 130521 h 545553"/>
                <a:gd name="connsiteX138" fmla="*/ 288263 w 1154991"/>
                <a:gd name="connsiteY138" fmla="*/ 122060 h 545553"/>
                <a:gd name="connsiteX139" fmla="*/ 279613 w 1154991"/>
                <a:gd name="connsiteY139" fmla="*/ 123757 h 545553"/>
                <a:gd name="connsiteX140" fmla="*/ 261913 w 1154991"/>
                <a:gd name="connsiteY140" fmla="*/ 138393 h 545553"/>
                <a:gd name="connsiteX141" fmla="*/ 244166 w 1154991"/>
                <a:gd name="connsiteY141" fmla="*/ 152934 h 545553"/>
                <a:gd name="connsiteX142" fmla="*/ 226160 w 1154991"/>
                <a:gd name="connsiteY142" fmla="*/ 153194 h 545553"/>
                <a:gd name="connsiteX143" fmla="*/ 198161 w 1154991"/>
                <a:gd name="connsiteY143" fmla="*/ 153759 h 545553"/>
                <a:gd name="connsiteX144" fmla="*/ 137921 w 1154991"/>
                <a:gd name="connsiteY144" fmla="*/ 205350 h 545553"/>
                <a:gd name="connsiteX145" fmla="*/ 29860 w 1154991"/>
                <a:gd name="connsiteY145" fmla="*/ 307353 h 545553"/>
                <a:gd name="connsiteX146" fmla="*/ 4642 w 1154991"/>
                <a:gd name="connsiteY146" fmla="*/ 325548 h 545553"/>
                <a:gd name="connsiteX147" fmla="*/ 5231 w 1154991"/>
                <a:gd name="connsiteY147" fmla="*/ 336790 h 545553"/>
                <a:gd name="connsiteX148" fmla="*/ 24157 w 1154991"/>
                <a:gd name="connsiteY148" fmla="*/ 336932 h 545553"/>
                <a:gd name="connsiteX149" fmla="*/ 49021 w 1154991"/>
                <a:gd name="connsiteY149" fmla="*/ 319585 h 545553"/>
                <a:gd name="connsiteX150" fmla="*/ 120598 w 1154991"/>
                <a:gd name="connsiteY150" fmla="*/ 248339 h 545553"/>
                <a:gd name="connsiteX151" fmla="*/ 185929 w 1154991"/>
                <a:gd name="connsiteY151" fmla="*/ 189017 h 545553"/>
                <a:gd name="connsiteX152" fmla="*/ 207070 w 1154991"/>
                <a:gd name="connsiteY152" fmla="*/ 185765 h 545553"/>
                <a:gd name="connsiteX153" fmla="*/ 208531 w 1154991"/>
                <a:gd name="connsiteY153" fmla="*/ 184021 h 545553"/>
                <a:gd name="connsiteX154" fmla="*/ 203134 w 1154991"/>
                <a:gd name="connsiteY154" fmla="*/ 171530 h 545553"/>
                <a:gd name="connsiteX155" fmla="*/ 206151 w 1154991"/>
                <a:gd name="connsiteY155" fmla="*/ 161702 h 545553"/>
                <a:gd name="connsiteX156" fmla="*/ 220739 w 1154991"/>
                <a:gd name="connsiteY156" fmla="*/ 163705 h 545553"/>
                <a:gd name="connsiteX157" fmla="*/ 219726 w 1154991"/>
                <a:gd name="connsiteY157" fmla="*/ 174664 h 545553"/>
                <a:gd name="connsiteX158" fmla="*/ 214777 w 1154991"/>
                <a:gd name="connsiteY158" fmla="*/ 181970 h 545553"/>
                <a:gd name="connsiteX159" fmla="*/ 167923 w 1154991"/>
                <a:gd name="connsiteY159" fmla="*/ 231699 h 545553"/>
                <a:gd name="connsiteX160" fmla="*/ 39028 w 1154991"/>
                <a:gd name="connsiteY160" fmla="*/ 368372 h 545553"/>
                <a:gd name="connsiteX161" fmla="*/ 5420 w 1154991"/>
                <a:gd name="connsiteY161" fmla="*/ 417983 h 545553"/>
                <a:gd name="connsiteX162" fmla="*/ 4736 w 1154991"/>
                <a:gd name="connsiteY162" fmla="*/ 429932 h 545553"/>
                <a:gd name="connsiteX163" fmla="*/ 18571 w 1154991"/>
                <a:gd name="connsiteY163" fmla="*/ 424841 h 545553"/>
                <a:gd name="connsiteX164" fmla="*/ 21541 w 1154991"/>
                <a:gd name="connsiteY164" fmla="*/ 418383 h 545553"/>
                <a:gd name="connsiteX165" fmla="*/ 498161 w 1154991"/>
                <a:gd name="connsiteY165" fmla="*/ 87203 h 545553"/>
                <a:gd name="connsiteX166" fmla="*/ 557954 w 1154991"/>
                <a:gd name="connsiteY166" fmla="*/ 84304 h 545553"/>
                <a:gd name="connsiteX167" fmla="*/ 518831 w 1154991"/>
                <a:gd name="connsiteY167" fmla="*/ 104784 h 545553"/>
                <a:gd name="connsiteX168" fmla="*/ 502144 w 1154991"/>
                <a:gd name="connsiteY168" fmla="*/ 104101 h 545553"/>
                <a:gd name="connsiteX169" fmla="*/ 494650 w 1154991"/>
                <a:gd name="connsiteY169" fmla="*/ 95192 h 545553"/>
                <a:gd name="connsiteX170" fmla="*/ 498161 w 1154991"/>
                <a:gd name="connsiteY170" fmla="*/ 87203 h 54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1154991" h="545553">
                  <a:moveTo>
                    <a:pt x="21541" y="418383"/>
                  </a:moveTo>
                  <a:cubicBezTo>
                    <a:pt x="22083" y="410606"/>
                    <a:pt x="27032" y="407024"/>
                    <a:pt x="33584" y="405138"/>
                  </a:cubicBezTo>
                  <a:cubicBezTo>
                    <a:pt x="37331" y="404077"/>
                    <a:pt x="41338" y="403960"/>
                    <a:pt x="45227" y="403488"/>
                  </a:cubicBezTo>
                  <a:cubicBezTo>
                    <a:pt x="55832" y="402192"/>
                    <a:pt x="58778" y="397950"/>
                    <a:pt x="59415" y="387627"/>
                  </a:cubicBezTo>
                  <a:cubicBezTo>
                    <a:pt x="59792" y="381263"/>
                    <a:pt x="61748" y="374429"/>
                    <a:pt x="64906" y="368890"/>
                  </a:cubicBezTo>
                  <a:cubicBezTo>
                    <a:pt x="75818" y="349729"/>
                    <a:pt x="90831" y="333986"/>
                    <a:pt x="108625" y="320999"/>
                  </a:cubicBezTo>
                  <a:cubicBezTo>
                    <a:pt x="111760" y="318713"/>
                    <a:pt x="115389" y="316686"/>
                    <a:pt x="119090" y="315697"/>
                  </a:cubicBezTo>
                  <a:cubicBezTo>
                    <a:pt x="121729" y="314990"/>
                    <a:pt x="126207" y="315202"/>
                    <a:pt x="127456" y="316851"/>
                  </a:cubicBezTo>
                  <a:cubicBezTo>
                    <a:pt x="128776" y="318619"/>
                    <a:pt x="128399" y="323545"/>
                    <a:pt x="126796" y="325289"/>
                  </a:cubicBezTo>
                  <a:cubicBezTo>
                    <a:pt x="122342" y="330120"/>
                    <a:pt x="117133" y="334433"/>
                    <a:pt x="111713" y="338204"/>
                  </a:cubicBezTo>
                  <a:cubicBezTo>
                    <a:pt x="100824" y="345793"/>
                    <a:pt x="91043" y="354513"/>
                    <a:pt x="89441" y="368254"/>
                  </a:cubicBezTo>
                  <a:cubicBezTo>
                    <a:pt x="87673" y="383502"/>
                    <a:pt x="80791" y="395781"/>
                    <a:pt x="71387" y="407259"/>
                  </a:cubicBezTo>
                  <a:cubicBezTo>
                    <a:pt x="44496" y="440090"/>
                    <a:pt x="23921" y="476456"/>
                    <a:pt x="11147" y="516993"/>
                  </a:cubicBezTo>
                  <a:cubicBezTo>
                    <a:pt x="9403" y="522532"/>
                    <a:pt x="8366" y="528706"/>
                    <a:pt x="8884" y="534410"/>
                  </a:cubicBezTo>
                  <a:cubicBezTo>
                    <a:pt x="9262" y="538487"/>
                    <a:pt x="12373" y="545086"/>
                    <a:pt x="15036" y="545487"/>
                  </a:cubicBezTo>
                  <a:cubicBezTo>
                    <a:pt x="18760" y="546053"/>
                    <a:pt x="24581" y="542918"/>
                    <a:pt x="27008" y="539548"/>
                  </a:cubicBezTo>
                  <a:cubicBezTo>
                    <a:pt x="30779" y="534316"/>
                    <a:pt x="34150" y="527717"/>
                    <a:pt x="34668" y="521447"/>
                  </a:cubicBezTo>
                  <a:cubicBezTo>
                    <a:pt x="35823" y="507424"/>
                    <a:pt x="41149" y="495098"/>
                    <a:pt x="47395" y="483055"/>
                  </a:cubicBezTo>
                  <a:cubicBezTo>
                    <a:pt x="70586" y="438275"/>
                    <a:pt x="99881" y="397526"/>
                    <a:pt x="130827" y="357931"/>
                  </a:cubicBezTo>
                  <a:cubicBezTo>
                    <a:pt x="155102" y="326868"/>
                    <a:pt x="180037" y="296253"/>
                    <a:pt x="210723" y="271223"/>
                  </a:cubicBezTo>
                  <a:cubicBezTo>
                    <a:pt x="269596" y="223215"/>
                    <a:pt x="333773" y="183267"/>
                    <a:pt x="401296" y="148668"/>
                  </a:cubicBezTo>
                  <a:cubicBezTo>
                    <a:pt x="413716" y="142305"/>
                    <a:pt x="427268" y="138039"/>
                    <a:pt x="440631" y="133797"/>
                  </a:cubicBezTo>
                  <a:cubicBezTo>
                    <a:pt x="443766" y="132807"/>
                    <a:pt x="449634" y="134740"/>
                    <a:pt x="451614" y="137332"/>
                  </a:cubicBezTo>
                  <a:cubicBezTo>
                    <a:pt x="453523" y="139830"/>
                    <a:pt x="453122" y="145322"/>
                    <a:pt x="451850" y="148810"/>
                  </a:cubicBezTo>
                  <a:cubicBezTo>
                    <a:pt x="449516" y="155173"/>
                    <a:pt x="444049" y="158308"/>
                    <a:pt x="437355" y="160170"/>
                  </a:cubicBezTo>
                  <a:cubicBezTo>
                    <a:pt x="426726" y="163116"/>
                    <a:pt x="416120" y="166439"/>
                    <a:pt x="405986" y="170752"/>
                  </a:cubicBezTo>
                  <a:cubicBezTo>
                    <a:pt x="396252" y="174900"/>
                    <a:pt x="386684" y="179826"/>
                    <a:pt x="377893" y="185671"/>
                  </a:cubicBezTo>
                  <a:cubicBezTo>
                    <a:pt x="349469" y="204502"/>
                    <a:pt x="321447" y="223969"/>
                    <a:pt x="293188" y="243059"/>
                  </a:cubicBezTo>
                  <a:cubicBezTo>
                    <a:pt x="289370" y="245652"/>
                    <a:pt x="284115" y="250177"/>
                    <a:pt x="281145" y="249140"/>
                  </a:cubicBezTo>
                  <a:cubicBezTo>
                    <a:pt x="274758" y="246948"/>
                    <a:pt x="272024" y="250554"/>
                    <a:pt x="268654" y="253618"/>
                  </a:cubicBezTo>
                  <a:cubicBezTo>
                    <a:pt x="213410" y="303488"/>
                    <a:pt x="161913" y="357035"/>
                    <a:pt x="112679" y="412751"/>
                  </a:cubicBezTo>
                  <a:cubicBezTo>
                    <a:pt x="102898" y="423828"/>
                    <a:pt x="94531" y="436177"/>
                    <a:pt x="85882" y="448197"/>
                  </a:cubicBezTo>
                  <a:cubicBezTo>
                    <a:pt x="84232" y="450483"/>
                    <a:pt x="84044" y="453971"/>
                    <a:pt x="83714" y="456965"/>
                  </a:cubicBezTo>
                  <a:cubicBezTo>
                    <a:pt x="83360" y="459934"/>
                    <a:pt x="84704" y="463493"/>
                    <a:pt x="83478" y="465873"/>
                  </a:cubicBezTo>
                  <a:cubicBezTo>
                    <a:pt x="80768" y="471106"/>
                    <a:pt x="76525" y="475513"/>
                    <a:pt x="73674" y="480674"/>
                  </a:cubicBezTo>
                  <a:cubicBezTo>
                    <a:pt x="70492" y="486449"/>
                    <a:pt x="67452" y="492482"/>
                    <a:pt x="65778" y="498798"/>
                  </a:cubicBezTo>
                  <a:cubicBezTo>
                    <a:pt x="65024" y="501650"/>
                    <a:pt x="66815" y="506529"/>
                    <a:pt x="69125" y="508438"/>
                  </a:cubicBezTo>
                  <a:cubicBezTo>
                    <a:pt x="71034" y="509993"/>
                    <a:pt x="76266" y="509734"/>
                    <a:pt x="78576" y="508155"/>
                  </a:cubicBezTo>
                  <a:cubicBezTo>
                    <a:pt x="83124" y="505020"/>
                    <a:pt x="87225" y="500825"/>
                    <a:pt x="90548" y="496347"/>
                  </a:cubicBezTo>
                  <a:cubicBezTo>
                    <a:pt x="101296" y="481876"/>
                    <a:pt x="103393" y="481711"/>
                    <a:pt x="114635" y="496017"/>
                  </a:cubicBezTo>
                  <a:cubicBezTo>
                    <a:pt x="114942" y="496418"/>
                    <a:pt x="115224" y="496819"/>
                    <a:pt x="115554" y="497196"/>
                  </a:cubicBezTo>
                  <a:cubicBezTo>
                    <a:pt x="120386" y="502781"/>
                    <a:pt x="124227" y="502993"/>
                    <a:pt x="129035" y="497573"/>
                  </a:cubicBezTo>
                  <a:cubicBezTo>
                    <a:pt x="131157" y="495192"/>
                    <a:pt x="133231" y="492553"/>
                    <a:pt x="134503" y="489677"/>
                  </a:cubicBezTo>
                  <a:cubicBezTo>
                    <a:pt x="141126" y="474547"/>
                    <a:pt x="147607" y="459345"/>
                    <a:pt x="153829" y="444049"/>
                  </a:cubicBezTo>
                  <a:cubicBezTo>
                    <a:pt x="155102" y="440938"/>
                    <a:pt x="155055" y="437262"/>
                    <a:pt x="155620" y="433844"/>
                  </a:cubicBezTo>
                  <a:cubicBezTo>
                    <a:pt x="139570" y="445652"/>
                    <a:pt x="135658" y="466651"/>
                    <a:pt x="118335" y="477398"/>
                  </a:cubicBezTo>
                  <a:cubicBezTo>
                    <a:pt x="117133" y="473533"/>
                    <a:pt x="116285" y="469762"/>
                    <a:pt x="117275" y="466533"/>
                  </a:cubicBezTo>
                  <a:cubicBezTo>
                    <a:pt x="122177" y="450295"/>
                    <a:pt x="125830" y="433373"/>
                    <a:pt x="133160" y="418266"/>
                  </a:cubicBezTo>
                  <a:cubicBezTo>
                    <a:pt x="144496" y="394909"/>
                    <a:pt x="163092" y="376479"/>
                    <a:pt x="181357" y="358355"/>
                  </a:cubicBezTo>
                  <a:cubicBezTo>
                    <a:pt x="239288" y="300943"/>
                    <a:pt x="303464" y="251402"/>
                    <a:pt x="372920" y="208815"/>
                  </a:cubicBezTo>
                  <a:cubicBezTo>
                    <a:pt x="400518" y="191893"/>
                    <a:pt x="428989" y="176479"/>
                    <a:pt x="460523" y="167759"/>
                  </a:cubicBezTo>
                  <a:cubicBezTo>
                    <a:pt x="467876" y="165732"/>
                    <a:pt x="475300" y="163729"/>
                    <a:pt x="482300" y="160759"/>
                  </a:cubicBezTo>
                  <a:cubicBezTo>
                    <a:pt x="489182" y="157860"/>
                    <a:pt x="489253" y="153971"/>
                    <a:pt x="483290" y="149234"/>
                  </a:cubicBezTo>
                  <a:cubicBezTo>
                    <a:pt x="479613" y="146312"/>
                    <a:pt x="475607" y="143766"/>
                    <a:pt x="472166" y="140608"/>
                  </a:cubicBezTo>
                  <a:cubicBezTo>
                    <a:pt x="467923" y="136696"/>
                    <a:pt x="466509" y="131652"/>
                    <a:pt x="469927" y="126585"/>
                  </a:cubicBezTo>
                  <a:cubicBezTo>
                    <a:pt x="478411" y="114000"/>
                    <a:pt x="488828" y="107306"/>
                    <a:pt x="502451" y="121306"/>
                  </a:cubicBezTo>
                  <a:cubicBezTo>
                    <a:pt x="506080" y="125030"/>
                    <a:pt x="509191" y="129295"/>
                    <a:pt x="513104" y="132689"/>
                  </a:cubicBezTo>
                  <a:cubicBezTo>
                    <a:pt x="517912" y="136884"/>
                    <a:pt x="522908" y="141150"/>
                    <a:pt x="528494" y="144096"/>
                  </a:cubicBezTo>
                  <a:cubicBezTo>
                    <a:pt x="538180" y="149234"/>
                    <a:pt x="546052" y="145063"/>
                    <a:pt x="546641" y="133962"/>
                  </a:cubicBezTo>
                  <a:cubicBezTo>
                    <a:pt x="547348" y="120222"/>
                    <a:pt x="554914" y="113128"/>
                    <a:pt x="567146" y="110582"/>
                  </a:cubicBezTo>
                  <a:cubicBezTo>
                    <a:pt x="581357" y="107636"/>
                    <a:pt x="595757" y="104478"/>
                    <a:pt x="610181" y="103912"/>
                  </a:cubicBezTo>
                  <a:cubicBezTo>
                    <a:pt x="629908" y="103135"/>
                    <a:pt x="649729" y="104502"/>
                    <a:pt x="669503" y="105374"/>
                  </a:cubicBezTo>
                  <a:cubicBezTo>
                    <a:pt x="680038" y="105845"/>
                    <a:pt x="689583" y="103465"/>
                    <a:pt x="695970" y="95051"/>
                  </a:cubicBezTo>
                  <a:cubicBezTo>
                    <a:pt x="699057" y="90950"/>
                    <a:pt x="699363" y="84751"/>
                    <a:pt x="700919" y="79496"/>
                  </a:cubicBezTo>
                  <a:cubicBezTo>
                    <a:pt x="696323" y="78341"/>
                    <a:pt x="691586" y="75795"/>
                    <a:pt x="687179" y="76290"/>
                  </a:cubicBezTo>
                  <a:cubicBezTo>
                    <a:pt x="671247" y="78058"/>
                    <a:pt x="655432" y="80792"/>
                    <a:pt x="639594" y="83219"/>
                  </a:cubicBezTo>
                  <a:cubicBezTo>
                    <a:pt x="622036" y="85906"/>
                    <a:pt x="604525" y="88805"/>
                    <a:pt x="586943" y="91327"/>
                  </a:cubicBezTo>
                  <a:cubicBezTo>
                    <a:pt x="582182" y="92010"/>
                    <a:pt x="577115" y="91657"/>
                    <a:pt x="575489" y="85741"/>
                  </a:cubicBezTo>
                  <a:cubicBezTo>
                    <a:pt x="573768" y="79496"/>
                    <a:pt x="574758" y="73486"/>
                    <a:pt x="580886" y="70280"/>
                  </a:cubicBezTo>
                  <a:cubicBezTo>
                    <a:pt x="585128" y="68089"/>
                    <a:pt x="590078" y="66627"/>
                    <a:pt x="594838" y="66227"/>
                  </a:cubicBezTo>
                  <a:cubicBezTo>
                    <a:pt x="607565" y="65119"/>
                    <a:pt x="611713" y="62055"/>
                    <a:pt x="615413" y="49540"/>
                  </a:cubicBezTo>
                  <a:cubicBezTo>
                    <a:pt x="617134" y="43719"/>
                    <a:pt x="621093" y="43059"/>
                    <a:pt x="626490" y="44497"/>
                  </a:cubicBezTo>
                  <a:cubicBezTo>
                    <a:pt x="641456" y="48433"/>
                    <a:pt x="656328" y="53029"/>
                    <a:pt x="671553" y="55527"/>
                  </a:cubicBezTo>
                  <a:cubicBezTo>
                    <a:pt x="695663" y="59510"/>
                    <a:pt x="720127" y="61348"/>
                    <a:pt x="744261" y="65284"/>
                  </a:cubicBezTo>
                  <a:cubicBezTo>
                    <a:pt x="798680" y="74146"/>
                    <a:pt x="851614" y="88970"/>
                    <a:pt x="903417" y="107801"/>
                  </a:cubicBezTo>
                  <a:cubicBezTo>
                    <a:pt x="969597" y="131841"/>
                    <a:pt x="1033161" y="161018"/>
                    <a:pt x="1090361" y="202875"/>
                  </a:cubicBezTo>
                  <a:cubicBezTo>
                    <a:pt x="1098044" y="208485"/>
                    <a:pt x="1106859" y="212774"/>
                    <a:pt x="1115626" y="216592"/>
                  </a:cubicBezTo>
                  <a:cubicBezTo>
                    <a:pt x="1124323" y="220363"/>
                    <a:pt x="1132996" y="218501"/>
                    <a:pt x="1139171" y="211124"/>
                  </a:cubicBezTo>
                  <a:cubicBezTo>
                    <a:pt x="1144356" y="204926"/>
                    <a:pt x="1148645" y="197926"/>
                    <a:pt x="1152793" y="190950"/>
                  </a:cubicBezTo>
                  <a:cubicBezTo>
                    <a:pt x="1156116" y="185341"/>
                    <a:pt x="1155692" y="179142"/>
                    <a:pt x="1151379" y="174287"/>
                  </a:cubicBezTo>
                  <a:cubicBezTo>
                    <a:pt x="1141575" y="163210"/>
                    <a:pt x="1131817" y="151992"/>
                    <a:pt x="1121070" y="141881"/>
                  </a:cubicBezTo>
                  <a:cubicBezTo>
                    <a:pt x="1110818" y="132241"/>
                    <a:pt x="1099529" y="123615"/>
                    <a:pt x="1085341" y="120151"/>
                  </a:cubicBezTo>
                  <a:cubicBezTo>
                    <a:pt x="1078459" y="118454"/>
                    <a:pt x="1077021" y="115673"/>
                    <a:pt x="1079732" y="109074"/>
                  </a:cubicBezTo>
                  <a:cubicBezTo>
                    <a:pt x="1083691" y="99505"/>
                    <a:pt x="1091893" y="96701"/>
                    <a:pt x="1102357" y="100306"/>
                  </a:cubicBezTo>
                  <a:cubicBezTo>
                    <a:pt x="1105444" y="101367"/>
                    <a:pt x="1110629" y="101202"/>
                    <a:pt x="1112751" y="99269"/>
                  </a:cubicBezTo>
                  <a:cubicBezTo>
                    <a:pt x="1116498" y="95852"/>
                    <a:pt x="1114188" y="91539"/>
                    <a:pt x="1110771" y="88381"/>
                  </a:cubicBezTo>
                  <a:cubicBezTo>
                    <a:pt x="1107872" y="85694"/>
                    <a:pt x="1105067" y="82842"/>
                    <a:pt x="1101862" y="80556"/>
                  </a:cubicBezTo>
                  <a:cubicBezTo>
                    <a:pt x="1068489" y="56469"/>
                    <a:pt x="1031582" y="39524"/>
                    <a:pt x="992670" y="26774"/>
                  </a:cubicBezTo>
                  <a:cubicBezTo>
                    <a:pt x="988876" y="25524"/>
                    <a:pt x="984634" y="25666"/>
                    <a:pt x="980603" y="25171"/>
                  </a:cubicBezTo>
                  <a:cubicBezTo>
                    <a:pt x="980179" y="25925"/>
                    <a:pt x="979731" y="26679"/>
                    <a:pt x="979307" y="27433"/>
                  </a:cubicBezTo>
                  <a:cubicBezTo>
                    <a:pt x="982560" y="30474"/>
                    <a:pt x="985388" y="34292"/>
                    <a:pt x="989159" y="36413"/>
                  </a:cubicBezTo>
                  <a:cubicBezTo>
                    <a:pt x="1006387" y="46076"/>
                    <a:pt x="1024040" y="54938"/>
                    <a:pt x="1041197" y="64695"/>
                  </a:cubicBezTo>
                  <a:cubicBezTo>
                    <a:pt x="1051874" y="70775"/>
                    <a:pt x="1062197" y="77610"/>
                    <a:pt x="1072143" y="84822"/>
                  </a:cubicBezTo>
                  <a:cubicBezTo>
                    <a:pt x="1074829" y="86778"/>
                    <a:pt x="1075536" y="91421"/>
                    <a:pt x="1077163" y="94839"/>
                  </a:cubicBezTo>
                  <a:cubicBezTo>
                    <a:pt x="1073627" y="96182"/>
                    <a:pt x="1069715" y="99246"/>
                    <a:pt x="1066604" y="98562"/>
                  </a:cubicBezTo>
                  <a:cubicBezTo>
                    <a:pt x="1054184" y="95899"/>
                    <a:pt x="1041504" y="93283"/>
                    <a:pt x="1029837" y="88428"/>
                  </a:cubicBezTo>
                  <a:cubicBezTo>
                    <a:pt x="1008461" y="79566"/>
                    <a:pt x="988216" y="67947"/>
                    <a:pt x="964577" y="65402"/>
                  </a:cubicBezTo>
                  <a:cubicBezTo>
                    <a:pt x="959086" y="64813"/>
                    <a:pt x="953665" y="62008"/>
                    <a:pt x="952793" y="55715"/>
                  </a:cubicBezTo>
                  <a:cubicBezTo>
                    <a:pt x="951614" y="47207"/>
                    <a:pt x="945652" y="44285"/>
                    <a:pt x="938746" y="42517"/>
                  </a:cubicBezTo>
                  <a:cubicBezTo>
                    <a:pt x="932548" y="40938"/>
                    <a:pt x="926114" y="40302"/>
                    <a:pt x="919821" y="39005"/>
                  </a:cubicBezTo>
                  <a:cubicBezTo>
                    <a:pt x="858944" y="26467"/>
                    <a:pt x="798822" y="10181"/>
                    <a:pt x="736955" y="2852"/>
                  </a:cubicBezTo>
                  <a:cubicBezTo>
                    <a:pt x="723898" y="1320"/>
                    <a:pt x="710700" y="919"/>
                    <a:pt x="697572" y="0"/>
                  </a:cubicBezTo>
                  <a:cubicBezTo>
                    <a:pt x="697337" y="1013"/>
                    <a:pt x="697101" y="2027"/>
                    <a:pt x="696865" y="3040"/>
                  </a:cubicBezTo>
                  <a:cubicBezTo>
                    <a:pt x="702357" y="5209"/>
                    <a:pt x="707683" y="7990"/>
                    <a:pt x="713339" y="9427"/>
                  </a:cubicBezTo>
                  <a:cubicBezTo>
                    <a:pt x="744402" y="17323"/>
                    <a:pt x="775725" y="24205"/>
                    <a:pt x="806599" y="32736"/>
                  </a:cubicBezTo>
                  <a:cubicBezTo>
                    <a:pt x="897007" y="57719"/>
                    <a:pt x="983927" y="92010"/>
                    <a:pt x="1068112" y="133161"/>
                  </a:cubicBezTo>
                  <a:cubicBezTo>
                    <a:pt x="1088240" y="142989"/>
                    <a:pt x="1107471" y="154891"/>
                    <a:pt x="1126232" y="167170"/>
                  </a:cubicBezTo>
                  <a:cubicBezTo>
                    <a:pt x="1132571" y="171318"/>
                    <a:pt x="1137144" y="179095"/>
                    <a:pt x="1140820" y="186095"/>
                  </a:cubicBezTo>
                  <a:cubicBezTo>
                    <a:pt x="1144143" y="192411"/>
                    <a:pt x="1140891" y="196111"/>
                    <a:pt x="1133773" y="195569"/>
                  </a:cubicBezTo>
                  <a:cubicBezTo>
                    <a:pt x="1129908" y="195263"/>
                    <a:pt x="1125737" y="194650"/>
                    <a:pt x="1122343" y="192906"/>
                  </a:cubicBezTo>
                  <a:cubicBezTo>
                    <a:pt x="1103512" y="183172"/>
                    <a:pt x="1084351" y="173886"/>
                    <a:pt x="1066250" y="162880"/>
                  </a:cubicBezTo>
                  <a:cubicBezTo>
                    <a:pt x="1029696" y="140702"/>
                    <a:pt x="993967" y="116804"/>
                    <a:pt x="954348" y="100495"/>
                  </a:cubicBezTo>
                  <a:cubicBezTo>
                    <a:pt x="906316" y="80698"/>
                    <a:pt x="855739" y="68843"/>
                    <a:pt x="804902" y="58873"/>
                  </a:cubicBezTo>
                  <a:cubicBezTo>
                    <a:pt x="760853" y="50224"/>
                    <a:pt x="716498" y="43153"/>
                    <a:pt x="672142" y="36248"/>
                  </a:cubicBezTo>
                  <a:cubicBezTo>
                    <a:pt x="634457" y="30379"/>
                    <a:pt x="596465" y="27292"/>
                    <a:pt x="558237" y="29060"/>
                  </a:cubicBezTo>
                  <a:cubicBezTo>
                    <a:pt x="550671" y="29413"/>
                    <a:pt x="542917" y="30639"/>
                    <a:pt x="535753" y="33019"/>
                  </a:cubicBezTo>
                  <a:cubicBezTo>
                    <a:pt x="532359" y="34150"/>
                    <a:pt x="530167" y="38935"/>
                    <a:pt x="527433" y="42069"/>
                  </a:cubicBezTo>
                  <a:cubicBezTo>
                    <a:pt x="530921" y="43625"/>
                    <a:pt x="534527" y="46759"/>
                    <a:pt x="537874" y="46477"/>
                  </a:cubicBezTo>
                  <a:cubicBezTo>
                    <a:pt x="550884" y="45416"/>
                    <a:pt x="563775" y="42941"/>
                    <a:pt x="576785" y="41716"/>
                  </a:cubicBezTo>
                  <a:cubicBezTo>
                    <a:pt x="584563" y="40985"/>
                    <a:pt x="592481" y="41574"/>
                    <a:pt x="600330" y="41574"/>
                  </a:cubicBezTo>
                  <a:cubicBezTo>
                    <a:pt x="599269" y="44709"/>
                    <a:pt x="597879" y="46594"/>
                    <a:pt x="596040" y="47301"/>
                  </a:cubicBezTo>
                  <a:cubicBezTo>
                    <a:pt x="587108" y="50766"/>
                    <a:pt x="578246" y="54773"/>
                    <a:pt x="568984" y="57059"/>
                  </a:cubicBezTo>
                  <a:cubicBezTo>
                    <a:pt x="543153" y="63469"/>
                    <a:pt x="516875" y="68207"/>
                    <a:pt x="491256" y="75348"/>
                  </a:cubicBezTo>
                  <a:cubicBezTo>
                    <a:pt x="470681" y="81098"/>
                    <a:pt x="450718" y="89182"/>
                    <a:pt x="430662" y="96701"/>
                  </a:cubicBezTo>
                  <a:cubicBezTo>
                    <a:pt x="424676" y="98939"/>
                    <a:pt x="419231" y="102215"/>
                    <a:pt x="420150" y="110724"/>
                  </a:cubicBezTo>
                  <a:cubicBezTo>
                    <a:pt x="420433" y="113340"/>
                    <a:pt x="417322" y="117016"/>
                    <a:pt x="414824" y="119090"/>
                  </a:cubicBezTo>
                  <a:cubicBezTo>
                    <a:pt x="409333" y="123639"/>
                    <a:pt x="403535" y="128023"/>
                    <a:pt x="397336" y="131511"/>
                  </a:cubicBezTo>
                  <a:cubicBezTo>
                    <a:pt x="367499" y="148244"/>
                    <a:pt x="336130" y="159911"/>
                    <a:pt x="301414" y="161513"/>
                  </a:cubicBezTo>
                  <a:cubicBezTo>
                    <a:pt x="291774" y="161961"/>
                    <a:pt x="282465" y="165261"/>
                    <a:pt x="277845" y="175536"/>
                  </a:cubicBezTo>
                  <a:cubicBezTo>
                    <a:pt x="275159" y="181523"/>
                    <a:pt x="272825" y="187980"/>
                    <a:pt x="268842" y="193047"/>
                  </a:cubicBezTo>
                  <a:cubicBezTo>
                    <a:pt x="242870" y="225949"/>
                    <a:pt x="210912" y="252628"/>
                    <a:pt x="178081" y="278270"/>
                  </a:cubicBezTo>
                  <a:cubicBezTo>
                    <a:pt x="167405" y="286613"/>
                    <a:pt x="155668" y="293637"/>
                    <a:pt x="144001" y="300589"/>
                  </a:cubicBezTo>
                  <a:cubicBezTo>
                    <a:pt x="140914" y="302428"/>
                    <a:pt x="136342" y="301744"/>
                    <a:pt x="132429" y="302239"/>
                  </a:cubicBezTo>
                  <a:cubicBezTo>
                    <a:pt x="133160" y="298162"/>
                    <a:pt x="132688" y="293165"/>
                    <a:pt x="134904" y="290172"/>
                  </a:cubicBezTo>
                  <a:cubicBezTo>
                    <a:pt x="140277" y="282866"/>
                    <a:pt x="146335" y="275843"/>
                    <a:pt x="153099" y="269833"/>
                  </a:cubicBezTo>
                  <a:cubicBezTo>
                    <a:pt x="175465" y="249894"/>
                    <a:pt x="199057" y="231299"/>
                    <a:pt x="220645" y="210559"/>
                  </a:cubicBezTo>
                  <a:cubicBezTo>
                    <a:pt x="243271" y="188805"/>
                    <a:pt x="264223" y="165284"/>
                    <a:pt x="285599" y="142258"/>
                  </a:cubicBezTo>
                  <a:cubicBezTo>
                    <a:pt x="288404" y="139241"/>
                    <a:pt x="290148" y="134645"/>
                    <a:pt x="290949" y="130521"/>
                  </a:cubicBezTo>
                  <a:cubicBezTo>
                    <a:pt x="291468" y="127834"/>
                    <a:pt x="290266" y="123285"/>
                    <a:pt x="288263" y="122060"/>
                  </a:cubicBezTo>
                  <a:cubicBezTo>
                    <a:pt x="286377" y="120882"/>
                    <a:pt x="281899" y="122107"/>
                    <a:pt x="279613" y="123757"/>
                  </a:cubicBezTo>
                  <a:cubicBezTo>
                    <a:pt x="273415" y="128211"/>
                    <a:pt x="267782" y="133491"/>
                    <a:pt x="261913" y="138393"/>
                  </a:cubicBezTo>
                  <a:cubicBezTo>
                    <a:pt x="256045" y="143295"/>
                    <a:pt x="250435" y="148598"/>
                    <a:pt x="244166" y="152934"/>
                  </a:cubicBezTo>
                  <a:cubicBezTo>
                    <a:pt x="238557" y="156823"/>
                    <a:pt x="231439" y="157978"/>
                    <a:pt x="226160" y="153194"/>
                  </a:cubicBezTo>
                  <a:cubicBezTo>
                    <a:pt x="216214" y="144190"/>
                    <a:pt x="206740" y="146736"/>
                    <a:pt x="198161" y="153759"/>
                  </a:cubicBezTo>
                  <a:cubicBezTo>
                    <a:pt x="177727" y="170516"/>
                    <a:pt x="157317" y="187415"/>
                    <a:pt x="137921" y="205350"/>
                  </a:cubicBezTo>
                  <a:cubicBezTo>
                    <a:pt x="101555" y="238982"/>
                    <a:pt x="66108" y="273580"/>
                    <a:pt x="29860" y="307353"/>
                  </a:cubicBezTo>
                  <a:cubicBezTo>
                    <a:pt x="22342" y="314377"/>
                    <a:pt x="13056" y="319491"/>
                    <a:pt x="4642" y="325548"/>
                  </a:cubicBezTo>
                  <a:cubicBezTo>
                    <a:pt x="-1768" y="330168"/>
                    <a:pt x="-1509" y="332901"/>
                    <a:pt x="5231" y="336790"/>
                  </a:cubicBezTo>
                  <a:cubicBezTo>
                    <a:pt x="11595" y="340443"/>
                    <a:pt x="17982" y="340962"/>
                    <a:pt x="24157" y="336932"/>
                  </a:cubicBezTo>
                  <a:cubicBezTo>
                    <a:pt x="32641" y="331417"/>
                    <a:pt x="41833" y="326514"/>
                    <a:pt x="49021" y="319585"/>
                  </a:cubicBezTo>
                  <a:cubicBezTo>
                    <a:pt x="73249" y="296206"/>
                    <a:pt x="96323" y="271648"/>
                    <a:pt x="120598" y="248339"/>
                  </a:cubicBezTo>
                  <a:cubicBezTo>
                    <a:pt x="141809" y="227976"/>
                    <a:pt x="163893" y="208508"/>
                    <a:pt x="185929" y="189017"/>
                  </a:cubicBezTo>
                  <a:cubicBezTo>
                    <a:pt x="191727" y="183879"/>
                    <a:pt x="198727" y="180226"/>
                    <a:pt x="207070" y="185765"/>
                  </a:cubicBezTo>
                  <a:cubicBezTo>
                    <a:pt x="207565" y="185176"/>
                    <a:pt x="208036" y="184610"/>
                    <a:pt x="208531" y="184021"/>
                  </a:cubicBezTo>
                  <a:cubicBezTo>
                    <a:pt x="206740" y="179849"/>
                    <a:pt x="204949" y="175678"/>
                    <a:pt x="203134" y="171530"/>
                  </a:cubicBezTo>
                  <a:cubicBezTo>
                    <a:pt x="201249" y="167287"/>
                    <a:pt x="201696" y="162597"/>
                    <a:pt x="206151" y="161702"/>
                  </a:cubicBezTo>
                  <a:cubicBezTo>
                    <a:pt x="210794" y="160783"/>
                    <a:pt x="216238" y="161914"/>
                    <a:pt x="220739" y="163705"/>
                  </a:cubicBezTo>
                  <a:cubicBezTo>
                    <a:pt x="221753" y="164106"/>
                    <a:pt x="220787" y="171035"/>
                    <a:pt x="219726" y="174664"/>
                  </a:cubicBezTo>
                  <a:cubicBezTo>
                    <a:pt x="218925" y="177351"/>
                    <a:pt x="216780" y="179826"/>
                    <a:pt x="214777" y="181970"/>
                  </a:cubicBezTo>
                  <a:cubicBezTo>
                    <a:pt x="199269" y="198633"/>
                    <a:pt x="184232" y="215814"/>
                    <a:pt x="167923" y="231699"/>
                  </a:cubicBezTo>
                  <a:cubicBezTo>
                    <a:pt x="123002" y="275442"/>
                    <a:pt x="77916" y="318996"/>
                    <a:pt x="39028" y="368372"/>
                  </a:cubicBezTo>
                  <a:cubicBezTo>
                    <a:pt x="26702" y="384021"/>
                    <a:pt x="16143" y="401131"/>
                    <a:pt x="5420" y="417983"/>
                  </a:cubicBezTo>
                  <a:cubicBezTo>
                    <a:pt x="3558" y="420929"/>
                    <a:pt x="4878" y="425902"/>
                    <a:pt x="4736" y="429932"/>
                  </a:cubicBezTo>
                  <a:cubicBezTo>
                    <a:pt x="9379" y="428306"/>
                    <a:pt x="14258" y="427127"/>
                    <a:pt x="18571" y="424841"/>
                  </a:cubicBezTo>
                  <a:cubicBezTo>
                    <a:pt x="20197" y="423946"/>
                    <a:pt x="21376" y="420670"/>
                    <a:pt x="21541" y="418383"/>
                  </a:cubicBezTo>
                  <a:close/>
                  <a:moveTo>
                    <a:pt x="498161" y="87203"/>
                  </a:moveTo>
                  <a:cubicBezTo>
                    <a:pt x="508319" y="78694"/>
                    <a:pt x="545015" y="76691"/>
                    <a:pt x="557954" y="84304"/>
                  </a:cubicBezTo>
                  <a:cubicBezTo>
                    <a:pt x="546712" y="95828"/>
                    <a:pt x="533632" y="102192"/>
                    <a:pt x="518831" y="104784"/>
                  </a:cubicBezTo>
                  <a:cubicBezTo>
                    <a:pt x="513410" y="105727"/>
                    <a:pt x="507329" y="105680"/>
                    <a:pt x="502144" y="104101"/>
                  </a:cubicBezTo>
                  <a:cubicBezTo>
                    <a:pt x="498916" y="103111"/>
                    <a:pt x="495922" y="98704"/>
                    <a:pt x="494650" y="95192"/>
                  </a:cubicBezTo>
                  <a:cubicBezTo>
                    <a:pt x="493895" y="93142"/>
                    <a:pt x="496064" y="88947"/>
                    <a:pt x="498161" y="8720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6E4515-069E-4E28-9E05-D986D776FEBD}"/>
                </a:ext>
              </a:extLst>
            </p:cNvPr>
            <p:cNvSpPr/>
            <p:nvPr/>
          </p:nvSpPr>
          <p:spPr>
            <a:xfrm>
              <a:off x="437812" y="2880888"/>
              <a:ext cx="459214" cy="631201"/>
            </a:xfrm>
            <a:custGeom>
              <a:avLst/>
              <a:gdLst>
                <a:gd name="connsiteX0" fmla="*/ 119444 w 459214"/>
                <a:gd name="connsiteY0" fmla="*/ 78172 h 631201"/>
                <a:gd name="connsiteX1" fmla="*/ 147066 w 459214"/>
                <a:gd name="connsiteY1" fmla="*/ 30776 h 631201"/>
                <a:gd name="connsiteX2" fmla="*/ 156706 w 459214"/>
                <a:gd name="connsiteY2" fmla="*/ 12888 h 631201"/>
                <a:gd name="connsiteX3" fmla="*/ 152322 w 459214"/>
                <a:gd name="connsiteY3" fmla="*/ 1787 h 631201"/>
                <a:gd name="connsiteX4" fmla="*/ 140231 w 459214"/>
                <a:gd name="connsiteY4" fmla="*/ 4615 h 631201"/>
                <a:gd name="connsiteX5" fmla="*/ 132972 w 459214"/>
                <a:gd name="connsiteY5" fmla="*/ 14915 h 631201"/>
                <a:gd name="connsiteX6" fmla="*/ 92388 w 459214"/>
                <a:gd name="connsiteY6" fmla="*/ 98016 h 631201"/>
                <a:gd name="connsiteX7" fmla="*/ 72190 w 459214"/>
                <a:gd name="connsiteY7" fmla="*/ 161274 h 631201"/>
                <a:gd name="connsiteX8" fmla="*/ 62880 w 459214"/>
                <a:gd name="connsiteY8" fmla="*/ 171196 h 631201"/>
                <a:gd name="connsiteX9" fmla="*/ 49164 w 459214"/>
                <a:gd name="connsiteY9" fmla="*/ 171408 h 631201"/>
                <a:gd name="connsiteX10" fmla="*/ 23639 w 459214"/>
                <a:gd name="connsiteY10" fmla="*/ 187081 h 631201"/>
                <a:gd name="connsiteX11" fmla="*/ 9192 w 459214"/>
                <a:gd name="connsiteY11" fmla="*/ 244422 h 631201"/>
                <a:gd name="connsiteX12" fmla="*/ 283 w 459214"/>
                <a:gd name="connsiteY12" fmla="*/ 293939 h 631201"/>
                <a:gd name="connsiteX13" fmla="*/ 7990 w 459214"/>
                <a:gd name="connsiteY13" fmla="*/ 309777 h 631201"/>
                <a:gd name="connsiteX14" fmla="*/ 20505 w 459214"/>
                <a:gd name="connsiteY14" fmla="*/ 296862 h 631201"/>
                <a:gd name="connsiteX15" fmla="*/ 23969 w 459214"/>
                <a:gd name="connsiteY15" fmla="*/ 264502 h 631201"/>
                <a:gd name="connsiteX16" fmla="*/ 33538 w 459214"/>
                <a:gd name="connsiteY16" fmla="*/ 216046 h 631201"/>
                <a:gd name="connsiteX17" fmla="*/ 46878 w 459214"/>
                <a:gd name="connsiteY17" fmla="*/ 194222 h 631201"/>
                <a:gd name="connsiteX18" fmla="*/ 73816 w 459214"/>
                <a:gd name="connsiteY18" fmla="*/ 195660 h 631201"/>
                <a:gd name="connsiteX19" fmla="*/ 66204 w 459214"/>
                <a:gd name="connsiteY19" fmla="*/ 218002 h 631201"/>
                <a:gd name="connsiteX20" fmla="*/ 60712 w 459214"/>
                <a:gd name="connsiteY20" fmla="*/ 222834 h 631201"/>
                <a:gd name="connsiteX21" fmla="*/ 41858 w 459214"/>
                <a:gd name="connsiteY21" fmla="*/ 285054 h 631201"/>
                <a:gd name="connsiteX22" fmla="*/ 52251 w 459214"/>
                <a:gd name="connsiteY22" fmla="*/ 296320 h 631201"/>
                <a:gd name="connsiteX23" fmla="*/ 79779 w 459214"/>
                <a:gd name="connsiteY23" fmla="*/ 312700 h 631201"/>
                <a:gd name="connsiteX24" fmla="*/ 95546 w 459214"/>
                <a:gd name="connsiteY24" fmla="*/ 345931 h 631201"/>
                <a:gd name="connsiteX25" fmla="*/ 102664 w 459214"/>
                <a:gd name="connsiteY25" fmla="*/ 391677 h 631201"/>
                <a:gd name="connsiteX26" fmla="*/ 92529 w 459214"/>
                <a:gd name="connsiteY26" fmla="*/ 404733 h 631201"/>
                <a:gd name="connsiteX27" fmla="*/ 79095 w 459214"/>
                <a:gd name="connsiteY27" fmla="*/ 395424 h 631201"/>
                <a:gd name="connsiteX28" fmla="*/ 77210 w 459214"/>
                <a:gd name="connsiteY28" fmla="*/ 387576 h 631201"/>
                <a:gd name="connsiteX29" fmla="*/ 72968 w 459214"/>
                <a:gd name="connsiteY29" fmla="*/ 370536 h 631201"/>
                <a:gd name="connsiteX30" fmla="*/ 65237 w 459214"/>
                <a:gd name="connsiteY30" fmla="*/ 365375 h 631201"/>
                <a:gd name="connsiteX31" fmla="*/ 59722 w 459214"/>
                <a:gd name="connsiteY31" fmla="*/ 372610 h 631201"/>
                <a:gd name="connsiteX32" fmla="*/ 65237 w 459214"/>
                <a:gd name="connsiteY32" fmla="*/ 415339 h 631201"/>
                <a:gd name="connsiteX33" fmla="*/ 95617 w 459214"/>
                <a:gd name="connsiteY33" fmla="*/ 420218 h 631201"/>
                <a:gd name="connsiteX34" fmla="*/ 107047 w 459214"/>
                <a:gd name="connsiteY34" fmla="*/ 418615 h 631201"/>
                <a:gd name="connsiteX35" fmla="*/ 124936 w 459214"/>
                <a:gd name="connsiteY35" fmla="*/ 439237 h 631201"/>
                <a:gd name="connsiteX36" fmla="*/ 158520 w 459214"/>
                <a:gd name="connsiteY36" fmla="*/ 495165 h 631201"/>
                <a:gd name="connsiteX37" fmla="*/ 252558 w 459214"/>
                <a:gd name="connsiteY37" fmla="*/ 586280 h 631201"/>
                <a:gd name="connsiteX38" fmla="*/ 359746 w 459214"/>
                <a:gd name="connsiteY38" fmla="*/ 628867 h 631201"/>
                <a:gd name="connsiteX39" fmla="*/ 412704 w 459214"/>
                <a:gd name="connsiteY39" fmla="*/ 609070 h 631201"/>
                <a:gd name="connsiteX40" fmla="*/ 411384 w 459214"/>
                <a:gd name="connsiteY40" fmla="*/ 599101 h 631201"/>
                <a:gd name="connsiteX41" fmla="*/ 437969 w 459214"/>
                <a:gd name="connsiteY41" fmla="*/ 565327 h 631201"/>
                <a:gd name="connsiteX42" fmla="*/ 458709 w 459214"/>
                <a:gd name="connsiteY42" fmla="*/ 531366 h 631201"/>
                <a:gd name="connsiteX43" fmla="*/ 458261 w 459214"/>
                <a:gd name="connsiteY43" fmla="*/ 522245 h 631201"/>
                <a:gd name="connsiteX44" fmla="*/ 449518 w 459214"/>
                <a:gd name="connsiteY44" fmla="*/ 523965 h 631201"/>
                <a:gd name="connsiteX45" fmla="*/ 423263 w 459214"/>
                <a:gd name="connsiteY45" fmla="*/ 545624 h 631201"/>
                <a:gd name="connsiteX46" fmla="*/ 389159 w 459214"/>
                <a:gd name="connsiteY46" fmla="*/ 590946 h 631201"/>
                <a:gd name="connsiteX47" fmla="*/ 378436 w 459214"/>
                <a:gd name="connsiteY47" fmla="*/ 598417 h 631201"/>
                <a:gd name="connsiteX48" fmla="*/ 271082 w 459214"/>
                <a:gd name="connsiteY48" fmla="*/ 571597 h 631201"/>
                <a:gd name="connsiteX49" fmla="*/ 159982 w 459214"/>
                <a:gd name="connsiteY49" fmla="*/ 461651 h 631201"/>
                <a:gd name="connsiteX50" fmla="*/ 101108 w 459214"/>
                <a:gd name="connsiteY50" fmla="*/ 274213 h 631201"/>
                <a:gd name="connsiteX51" fmla="*/ 99435 w 459214"/>
                <a:gd name="connsiteY51" fmla="*/ 217837 h 631201"/>
                <a:gd name="connsiteX52" fmla="*/ 78412 w 459214"/>
                <a:gd name="connsiteY52" fmla="*/ 186986 h 631201"/>
                <a:gd name="connsiteX53" fmla="*/ 86378 w 459214"/>
                <a:gd name="connsiteY53" fmla="*/ 178785 h 631201"/>
                <a:gd name="connsiteX54" fmla="*/ 102074 w 459214"/>
                <a:gd name="connsiteY54" fmla="*/ 166388 h 631201"/>
                <a:gd name="connsiteX55" fmla="*/ 105138 w 459214"/>
                <a:gd name="connsiteY55" fmla="*/ 158115 h 631201"/>
                <a:gd name="connsiteX56" fmla="*/ 104031 w 459214"/>
                <a:gd name="connsiteY56" fmla="*/ 144304 h 631201"/>
                <a:gd name="connsiteX57" fmla="*/ 119444 w 459214"/>
                <a:gd name="connsiteY57" fmla="*/ 78172 h 631201"/>
                <a:gd name="connsiteX58" fmla="*/ 68631 w 459214"/>
                <a:gd name="connsiteY58" fmla="*/ 277583 h 631201"/>
                <a:gd name="connsiteX59" fmla="*/ 68230 w 459214"/>
                <a:gd name="connsiteY59" fmla="*/ 235113 h 631201"/>
                <a:gd name="connsiteX60" fmla="*/ 68631 w 459214"/>
                <a:gd name="connsiteY60" fmla="*/ 277583 h 63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59214" h="631201">
                  <a:moveTo>
                    <a:pt x="119444" y="78172"/>
                  </a:moveTo>
                  <a:cubicBezTo>
                    <a:pt x="124488" y="60284"/>
                    <a:pt x="132595" y="43762"/>
                    <a:pt x="147066" y="30776"/>
                  </a:cubicBezTo>
                  <a:cubicBezTo>
                    <a:pt x="151874" y="26463"/>
                    <a:pt x="154844" y="19298"/>
                    <a:pt x="156706" y="12888"/>
                  </a:cubicBezTo>
                  <a:cubicBezTo>
                    <a:pt x="157625" y="9753"/>
                    <a:pt x="155103" y="4144"/>
                    <a:pt x="152322" y="1787"/>
                  </a:cubicBezTo>
                  <a:cubicBezTo>
                    <a:pt x="148339" y="-1583"/>
                    <a:pt x="143460" y="67"/>
                    <a:pt x="140231" y="4615"/>
                  </a:cubicBezTo>
                  <a:cubicBezTo>
                    <a:pt x="137804" y="8033"/>
                    <a:pt x="134811" y="11191"/>
                    <a:pt x="132972" y="14915"/>
                  </a:cubicBezTo>
                  <a:cubicBezTo>
                    <a:pt x="119256" y="42513"/>
                    <a:pt x="105068" y="69947"/>
                    <a:pt x="92388" y="98016"/>
                  </a:cubicBezTo>
                  <a:cubicBezTo>
                    <a:pt x="83267" y="118191"/>
                    <a:pt x="75183" y="138907"/>
                    <a:pt x="72190" y="161274"/>
                  </a:cubicBezTo>
                  <a:cubicBezTo>
                    <a:pt x="71695" y="165044"/>
                    <a:pt x="66793" y="169499"/>
                    <a:pt x="62880" y="171196"/>
                  </a:cubicBezTo>
                  <a:cubicBezTo>
                    <a:pt x="58992" y="172893"/>
                    <a:pt x="53689" y="172068"/>
                    <a:pt x="49164" y="171408"/>
                  </a:cubicBezTo>
                  <a:cubicBezTo>
                    <a:pt x="33255" y="169004"/>
                    <a:pt x="28282" y="171266"/>
                    <a:pt x="23639" y="187081"/>
                  </a:cubicBezTo>
                  <a:cubicBezTo>
                    <a:pt x="18077" y="205982"/>
                    <a:pt x="13434" y="225167"/>
                    <a:pt x="9192" y="244422"/>
                  </a:cubicBezTo>
                  <a:cubicBezTo>
                    <a:pt x="5586" y="260779"/>
                    <a:pt x="2758" y="277347"/>
                    <a:pt x="283" y="293939"/>
                  </a:cubicBezTo>
                  <a:cubicBezTo>
                    <a:pt x="-660" y="300350"/>
                    <a:pt x="472" y="307279"/>
                    <a:pt x="7990" y="309777"/>
                  </a:cubicBezTo>
                  <a:cubicBezTo>
                    <a:pt x="13151" y="311497"/>
                    <a:pt x="18737" y="306383"/>
                    <a:pt x="20505" y="296862"/>
                  </a:cubicBezTo>
                  <a:cubicBezTo>
                    <a:pt x="22461" y="286232"/>
                    <a:pt x="22249" y="275202"/>
                    <a:pt x="23969" y="264502"/>
                  </a:cubicBezTo>
                  <a:cubicBezTo>
                    <a:pt x="26585" y="248240"/>
                    <a:pt x="29084" y="231860"/>
                    <a:pt x="33538" y="216046"/>
                  </a:cubicBezTo>
                  <a:cubicBezTo>
                    <a:pt x="35777" y="208104"/>
                    <a:pt x="41245" y="200538"/>
                    <a:pt x="46878" y="194222"/>
                  </a:cubicBezTo>
                  <a:cubicBezTo>
                    <a:pt x="53948" y="186303"/>
                    <a:pt x="67830" y="187741"/>
                    <a:pt x="73816" y="195660"/>
                  </a:cubicBezTo>
                  <a:cubicBezTo>
                    <a:pt x="79590" y="203319"/>
                    <a:pt x="76809" y="211332"/>
                    <a:pt x="66204" y="218002"/>
                  </a:cubicBezTo>
                  <a:cubicBezTo>
                    <a:pt x="64153" y="219299"/>
                    <a:pt x="61985" y="220854"/>
                    <a:pt x="60712" y="222834"/>
                  </a:cubicBezTo>
                  <a:cubicBezTo>
                    <a:pt x="48692" y="241806"/>
                    <a:pt x="42235" y="262570"/>
                    <a:pt x="41858" y="285054"/>
                  </a:cubicBezTo>
                  <a:cubicBezTo>
                    <a:pt x="41740" y="291653"/>
                    <a:pt x="45628" y="296107"/>
                    <a:pt x="52251" y="296320"/>
                  </a:cubicBezTo>
                  <a:cubicBezTo>
                    <a:pt x="64624" y="296744"/>
                    <a:pt x="73840" y="302919"/>
                    <a:pt x="79779" y="312700"/>
                  </a:cubicBezTo>
                  <a:cubicBezTo>
                    <a:pt x="86119" y="323117"/>
                    <a:pt x="91280" y="334477"/>
                    <a:pt x="95546" y="345931"/>
                  </a:cubicBezTo>
                  <a:cubicBezTo>
                    <a:pt x="100990" y="360543"/>
                    <a:pt x="104384" y="375815"/>
                    <a:pt x="102664" y="391677"/>
                  </a:cubicBezTo>
                  <a:cubicBezTo>
                    <a:pt x="101980" y="398064"/>
                    <a:pt x="99270" y="403437"/>
                    <a:pt x="92529" y="404733"/>
                  </a:cubicBezTo>
                  <a:cubicBezTo>
                    <a:pt x="85412" y="406100"/>
                    <a:pt x="81664" y="401128"/>
                    <a:pt x="79095" y="395424"/>
                  </a:cubicBezTo>
                  <a:cubicBezTo>
                    <a:pt x="78011" y="393020"/>
                    <a:pt x="77799" y="390192"/>
                    <a:pt x="77210" y="387576"/>
                  </a:cubicBezTo>
                  <a:cubicBezTo>
                    <a:pt x="75890" y="381849"/>
                    <a:pt x="75207" y="375862"/>
                    <a:pt x="72968" y="370536"/>
                  </a:cubicBezTo>
                  <a:cubicBezTo>
                    <a:pt x="71907" y="368014"/>
                    <a:pt x="67735" y="365139"/>
                    <a:pt x="65237" y="365375"/>
                  </a:cubicBezTo>
                  <a:cubicBezTo>
                    <a:pt x="63116" y="365563"/>
                    <a:pt x="60288" y="369782"/>
                    <a:pt x="59722" y="372610"/>
                  </a:cubicBezTo>
                  <a:cubicBezTo>
                    <a:pt x="56753" y="387387"/>
                    <a:pt x="60170" y="401528"/>
                    <a:pt x="65237" y="415339"/>
                  </a:cubicBezTo>
                  <a:cubicBezTo>
                    <a:pt x="72614" y="435396"/>
                    <a:pt x="85624" y="436268"/>
                    <a:pt x="95617" y="420218"/>
                  </a:cubicBezTo>
                  <a:cubicBezTo>
                    <a:pt x="98963" y="414868"/>
                    <a:pt x="103064" y="414467"/>
                    <a:pt x="107047" y="418615"/>
                  </a:cubicBezTo>
                  <a:cubicBezTo>
                    <a:pt x="113364" y="425167"/>
                    <a:pt x="120081" y="431648"/>
                    <a:pt x="124936" y="439237"/>
                  </a:cubicBezTo>
                  <a:cubicBezTo>
                    <a:pt x="136649" y="457550"/>
                    <a:pt x="147160" y="476617"/>
                    <a:pt x="158520" y="495165"/>
                  </a:cubicBezTo>
                  <a:cubicBezTo>
                    <a:pt x="182041" y="533581"/>
                    <a:pt x="210795" y="567331"/>
                    <a:pt x="252558" y="586280"/>
                  </a:cubicBezTo>
                  <a:cubicBezTo>
                    <a:pt x="287533" y="602141"/>
                    <a:pt x="323616" y="615716"/>
                    <a:pt x="359746" y="628867"/>
                  </a:cubicBezTo>
                  <a:cubicBezTo>
                    <a:pt x="379237" y="635962"/>
                    <a:pt x="402263" y="626181"/>
                    <a:pt x="412704" y="609070"/>
                  </a:cubicBezTo>
                  <a:cubicBezTo>
                    <a:pt x="406741" y="606548"/>
                    <a:pt x="408650" y="602612"/>
                    <a:pt x="411384" y="599101"/>
                  </a:cubicBezTo>
                  <a:cubicBezTo>
                    <a:pt x="420175" y="587788"/>
                    <a:pt x="429720" y="577017"/>
                    <a:pt x="437969" y="565327"/>
                  </a:cubicBezTo>
                  <a:cubicBezTo>
                    <a:pt x="445605" y="554510"/>
                    <a:pt x="452228" y="542938"/>
                    <a:pt x="458709" y="531366"/>
                  </a:cubicBezTo>
                  <a:cubicBezTo>
                    <a:pt x="459982" y="529103"/>
                    <a:pt x="458473" y="525309"/>
                    <a:pt x="458261" y="522245"/>
                  </a:cubicBezTo>
                  <a:cubicBezTo>
                    <a:pt x="455315" y="522763"/>
                    <a:pt x="451639" y="522363"/>
                    <a:pt x="449518" y="523965"/>
                  </a:cubicBezTo>
                  <a:cubicBezTo>
                    <a:pt x="440467" y="530824"/>
                    <a:pt x="431299" y="537682"/>
                    <a:pt x="423263" y="545624"/>
                  </a:cubicBezTo>
                  <a:cubicBezTo>
                    <a:pt x="409734" y="559011"/>
                    <a:pt x="396277" y="572846"/>
                    <a:pt x="389159" y="590946"/>
                  </a:cubicBezTo>
                  <a:cubicBezTo>
                    <a:pt x="386873" y="596791"/>
                    <a:pt x="383998" y="598464"/>
                    <a:pt x="378436" y="598417"/>
                  </a:cubicBezTo>
                  <a:cubicBezTo>
                    <a:pt x="340491" y="598111"/>
                    <a:pt x="304502" y="589956"/>
                    <a:pt x="271082" y="571597"/>
                  </a:cubicBezTo>
                  <a:cubicBezTo>
                    <a:pt x="223592" y="545530"/>
                    <a:pt x="187934" y="507373"/>
                    <a:pt x="159982" y="461651"/>
                  </a:cubicBezTo>
                  <a:cubicBezTo>
                    <a:pt x="124818" y="404121"/>
                    <a:pt x="105280" y="341500"/>
                    <a:pt x="101108" y="274213"/>
                  </a:cubicBezTo>
                  <a:cubicBezTo>
                    <a:pt x="99953" y="255452"/>
                    <a:pt x="100802" y="236574"/>
                    <a:pt x="99435" y="217837"/>
                  </a:cubicBezTo>
                  <a:cubicBezTo>
                    <a:pt x="98492" y="204828"/>
                    <a:pt x="98327" y="190145"/>
                    <a:pt x="78412" y="186986"/>
                  </a:cubicBezTo>
                  <a:cubicBezTo>
                    <a:pt x="81829" y="183428"/>
                    <a:pt x="83880" y="180835"/>
                    <a:pt x="86378" y="178785"/>
                  </a:cubicBezTo>
                  <a:cubicBezTo>
                    <a:pt x="91539" y="174542"/>
                    <a:pt x="97243" y="170937"/>
                    <a:pt x="102074" y="166388"/>
                  </a:cubicBezTo>
                  <a:cubicBezTo>
                    <a:pt x="104031" y="164549"/>
                    <a:pt x="105044" y="160944"/>
                    <a:pt x="105138" y="158115"/>
                  </a:cubicBezTo>
                  <a:cubicBezTo>
                    <a:pt x="105280" y="153520"/>
                    <a:pt x="103111" y="148641"/>
                    <a:pt x="104031" y="144304"/>
                  </a:cubicBezTo>
                  <a:cubicBezTo>
                    <a:pt x="108744" y="122150"/>
                    <a:pt x="113293" y="99949"/>
                    <a:pt x="119444" y="78172"/>
                  </a:cubicBezTo>
                  <a:close/>
                  <a:moveTo>
                    <a:pt x="68631" y="277583"/>
                  </a:moveTo>
                  <a:cubicBezTo>
                    <a:pt x="63917" y="263253"/>
                    <a:pt x="64719" y="249678"/>
                    <a:pt x="68230" y="235113"/>
                  </a:cubicBezTo>
                  <a:cubicBezTo>
                    <a:pt x="77116" y="244422"/>
                    <a:pt x="77210" y="267873"/>
                    <a:pt x="68631" y="27758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401226C-DD1D-4B6C-B183-07C36458AD63}"/>
                </a:ext>
              </a:extLst>
            </p:cNvPr>
            <p:cNvSpPr/>
            <p:nvPr/>
          </p:nvSpPr>
          <p:spPr>
            <a:xfrm>
              <a:off x="406776" y="3394388"/>
              <a:ext cx="471525" cy="358476"/>
            </a:xfrm>
            <a:custGeom>
              <a:avLst/>
              <a:gdLst>
                <a:gd name="connsiteX0" fmla="*/ 200798 w 471525"/>
                <a:gd name="connsiteY0" fmla="*/ 236672 h 358476"/>
                <a:gd name="connsiteX1" fmla="*/ 187458 w 471525"/>
                <a:gd name="connsiteY1" fmla="*/ 235329 h 358476"/>
                <a:gd name="connsiteX2" fmla="*/ 158234 w 471525"/>
                <a:gd name="connsiteY2" fmla="*/ 213010 h 358476"/>
                <a:gd name="connsiteX3" fmla="*/ 148877 w 471525"/>
                <a:gd name="connsiteY3" fmla="*/ 198138 h 358476"/>
                <a:gd name="connsiteX4" fmla="*/ 141995 w 471525"/>
                <a:gd name="connsiteY4" fmla="*/ 180415 h 358476"/>
                <a:gd name="connsiteX5" fmla="*/ 121067 w 471525"/>
                <a:gd name="connsiteY5" fmla="*/ 147184 h 358476"/>
                <a:gd name="connsiteX6" fmla="*/ 93138 w 471525"/>
                <a:gd name="connsiteY6" fmla="*/ 97667 h 358476"/>
                <a:gd name="connsiteX7" fmla="*/ 74284 w 471525"/>
                <a:gd name="connsiteY7" fmla="*/ 49517 h 358476"/>
                <a:gd name="connsiteX8" fmla="*/ 51281 w 471525"/>
                <a:gd name="connsiteY8" fmla="*/ 3959 h 358476"/>
                <a:gd name="connsiteX9" fmla="*/ 45742 w 471525"/>
                <a:gd name="connsiteY9" fmla="*/ 0 h 358476"/>
                <a:gd name="connsiteX10" fmla="*/ 41830 w 471525"/>
                <a:gd name="connsiteY10" fmla="*/ 6411 h 358476"/>
                <a:gd name="connsiteX11" fmla="*/ 42514 w 471525"/>
                <a:gd name="connsiteY11" fmla="*/ 17417 h 358476"/>
                <a:gd name="connsiteX12" fmla="*/ 70819 w 471525"/>
                <a:gd name="connsiteY12" fmla="*/ 91115 h 358476"/>
                <a:gd name="connsiteX13" fmla="*/ 135349 w 471525"/>
                <a:gd name="connsiteY13" fmla="*/ 201838 h 358476"/>
                <a:gd name="connsiteX14" fmla="*/ 156584 w 471525"/>
                <a:gd name="connsiteY14" fmla="*/ 244898 h 358476"/>
                <a:gd name="connsiteX15" fmla="*/ 152247 w 471525"/>
                <a:gd name="connsiteY15" fmla="*/ 255810 h 358476"/>
                <a:gd name="connsiteX16" fmla="*/ 143716 w 471525"/>
                <a:gd name="connsiteY16" fmla="*/ 252934 h 358476"/>
                <a:gd name="connsiteX17" fmla="*/ 139308 w 471525"/>
                <a:gd name="connsiteY17" fmla="*/ 248009 h 358476"/>
                <a:gd name="connsiteX18" fmla="*/ 98912 w 471525"/>
                <a:gd name="connsiteY18" fmla="*/ 190243 h 358476"/>
                <a:gd name="connsiteX19" fmla="*/ 31154 w 471525"/>
                <a:gd name="connsiteY19" fmla="*/ 63257 h 358476"/>
                <a:gd name="connsiteX20" fmla="*/ 19699 w 471525"/>
                <a:gd name="connsiteY20" fmla="*/ 43625 h 358476"/>
                <a:gd name="connsiteX21" fmla="*/ 3343 w 471525"/>
                <a:gd name="connsiteY21" fmla="*/ 41975 h 358476"/>
                <a:gd name="connsiteX22" fmla="*/ 1811 w 471525"/>
                <a:gd name="connsiteY22" fmla="*/ 53641 h 358476"/>
                <a:gd name="connsiteX23" fmla="*/ 3744 w 471525"/>
                <a:gd name="connsiteY23" fmla="*/ 59227 h 358476"/>
                <a:gd name="connsiteX24" fmla="*/ 54486 w 471525"/>
                <a:gd name="connsiteY24" fmla="*/ 159510 h 358476"/>
                <a:gd name="connsiteX25" fmla="*/ 84041 w 471525"/>
                <a:gd name="connsiteY25" fmla="*/ 203088 h 358476"/>
                <a:gd name="connsiteX26" fmla="*/ 87623 w 471525"/>
                <a:gd name="connsiteY26" fmla="*/ 212397 h 358476"/>
                <a:gd name="connsiteX27" fmla="*/ 93845 w 471525"/>
                <a:gd name="connsiteY27" fmla="*/ 228659 h 358476"/>
                <a:gd name="connsiteX28" fmla="*/ 120289 w 471525"/>
                <a:gd name="connsiteY28" fmla="*/ 255763 h 358476"/>
                <a:gd name="connsiteX29" fmla="*/ 137541 w 471525"/>
                <a:gd name="connsiteY29" fmla="*/ 276078 h 358476"/>
                <a:gd name="connsiteX30" fmla="*/ 133911 w 471525"/>
                <a:gd name="connsiteY30" fmla="*/ 297290 h 358476"/>
                <a:gd name="connsiteX31" fmla="*/ 131932 w 471525"/>
                <a:gd name="connsiteY31" fmla="*/ 313599 h 358476"/>
                <a:gd name="connsiteX32" fmla="*/ 150315 w 471525"/>
                <a:gd name="connsiteY32" fmla="*/ 329625 h 358476"/>
                <a:gd name="connsiteX33" fmla="*/ 161934 w 471525"/>
                <a:gd name="connsiteY33" fmla="*/ 324676 h 358476"/>
                <a:gd name="connsiteX34" fmla="*/ 162994 w 471525"/>
                <a:gd name="connsiteY34" fmla="*/ 275041 h 358476"/>
                <a:gd name="connsiteX35" fmla="*/ 163725 w 471525"/>
                <a:gd name="connsiteY35" fmla="*/ 266557 h 358476"/>
                <a:gd name="connsiteX36" fmla="*/ 173506 w 471525"/>
                <a:gd name="connsiteY36" fmla="*/ 267924 h 358476"/>
                <a:gd name="connsiteX37" fmla="*/ 200421 w 471525"/>
                <a:gd name="connsiteY37" fmla="*/ 286236 h 358476"/>
                <a:gd name="connsiteX38" fmla="*/ 279752 w 471525"/>
                <a:gd name="connsiteY38" fmla="*/ 339501 h 358476"/>
                <a:gd name="connsiteX39" fmla="*/ 333487 w 471525"/>
                <a:gd name="connsiteY39" fmla="*/ 354301 h 358476"/>
                <a:gd name="connsiteX40" fmla="*/ 347275 w 471525"/>
                <a:gd name="connsiteY40" fmla="*/ 349446 h 358476"/>
                <a:gd name="connsiteX41" fmla="*/ 338884 w 471525"/>
                <a:gd name="connsiteY41" fmla="*/ 338086 h 358476"/>
                <a:gd name="connsiteX42" fmla="*/ 326535 w 471525"/>
                <a:gd name="connsiteY42" fmla="*/ 328376 h 358476"/>
                <a:gd name="connsiteX43" fmla="*/ 327312 w 471525"/>
                <a:gd name="connsiteY43" fmla="*/ 325548 h 358476"/>
                <a:gd name="connsiteX44" fmla="*/ 344352 w 471525"/>
                <a:gd name="connsiteY44" fmla="*/ 323898 h 358476"/>
                <a:gd name="connsiteX45" fmla="*/ 382957 w 471525"/>
                <a:gd name="connsiteY45" fmla="*/ 338935 h 358476"/>
                <a:gd name="connsiteX46" fmla="*/ 391960 w 471525"/>
                <a:gd name="connsiteY46" fmla="*/ 345204 h 358476"/>
                <a:gd name="connsiteX47" fmla="*/ 443268 w 471525"/>
                <a:gd name="connsiteY47" fmla="*/ 358284 h 358476"/>
                <a:gd name="connsiteX48" fmla="*/ 465351 w 471525"/>
                <a:gd name="connsiteY48" fmla="*/ 357177 h 358476"/>
                <a:gd name="connsiteX49" fmla="*/ 471503 w 471525"/>
                <a:gd name="connsiteY49" fmla="*/ 352039 h 358476"/>
                <a:gd name="connsiteX50" fmla="*/ 467166 w 471525"/>
                <a:gd name="connsiteY50" fmla="*/ 345133 h 358476"/>
                <a:gd name="connsiteX51" fmla="*/ 452931 w 471525"/>
                <a:gd name="connsiteY51" fmla="*/ 339312 h 358476"/>
                <a:gd name="connsiteX52" fmla="*/ 405771 w 471525"/>
                <a:gd name="connsiteY52" fmla="*/ 334645 h 358476"/>
                <a:gd name="connsiteX53" fmla="*/ 397192 w 471525"/>
                <a:gd name="connsiteY53" fmla="*/ 332854 h 358476"/>
                <a:gd name="connsiteX54" fmla="*/ 397027 w 471525"/>
                <a:gd name="connsiteY54" fmla="*/ 330733 h 358476"/>
                <a:gd name="connsiteX55" fmla="*/ 427030 w 471525"/>
                <a:gd name="connsiteY55" fmla="*/ 315320 h 358476"/>
                <a:gd name="connsiteX56" fmla="*/ 426417 w 471525"/>
                <a:gd name="connsiteY56" fmla="*/ 313081 h 358476"/>
                <a:gd name="connsiteX57" fmla="*/ 418074 w 471525"/>
                <a:gd name="connsiteY57" fmla="*/ 310959 h 358476"/>
                <a:gd name="connsiteX58" fmla="*/ 375179 w 471525"/>
                <a:gd name="connsiteY58" fmla="*/ 307707 h 358476"/>
                <a:gd name="connsiteX59" fmla="*/ 343574 w 471525"/>
                <a:gd name="connsiteY59" fmla="*/ 303889 h 358476"/>
                <a:gd name="connsiteX60" fmla="*/ 330188 w 471525"/>
                <a:gd name="connsiteY60" fmla="*/ 290691 h 358476"/>
                <a:gd name="connsiteX61" fmla="*/ 344729 w 471525"/>
                <a:gd name="connsiteY61" fmla="*/ 280839 h 358476"/>
                <a:gd name="connsiteX62" fmla="*/ 365446 w 471525"/>
                <a:gd name="connsiteY62" fmla="*/ 281405 h 358476"/>
                <a:gd name="connsiteX63" fmla="*/ 376476 w 471525"/>
                <a:gd name="connsiteY63" fmla="*/ 280250 h 358476"/>
                <a:gd name="connsiteX64" fmla="*/ 375203 w 471525"/>
                <a:gd name="connsiteY64" fmla="*/ 276738 h 358476"/>
                <a:gd name="connsiteX65" fmla="*/ 316141 w 471525"/>
                <a:gd name="connsiteY65" fmla="*/ 262645 h 358476"/>
                <a:gd name="connsiteX66" fmla="*/ 310697 w 471525"/>
                <a:gd name="connsiteY66" fmla="*/ 269691 h 358476"/>
                <a:gd name="connsiteX67" fmla="*/ 292337 w 471525"/>
                <a:gd name="connsiteY67" fmla="*/ 281476 h 358476"/>
                <a:gd name="connsiteX68" fmla="*/ 250197 w 471525"/>
                <a:gd name="connsiteY68" fmla="*/ 258803 h 358476"/>
                <a:gd name="connsiteX69" fmla="*/ 215929 w 471525"/>
                <a:gd name="connsiteY69" fmla="*/ 238440 h 358476"/>
                <a:gd name="connsiteX70" fmla="*/ 200798 w 471525"/>
                <a:gd name="connsiteY70" fmla="*/ 236672 h 358476"/>
                <a:gd name="connsiteX71" fmla="*/ 306831 w 471525"/>
                <a:gd name="connsiteY71" fmla="*/ 306717 h 358476"/>
                <a:gd name="connsiteX72" fmla="*/ 309777 w 471525"/>
                <a:gd name="connsiteY72" fmla="*/ 308980 h 358476"/>
                <a:gd name="connsiteX73" fmla="*/ 307374 w 471525"/>
                <a:gd name="connsiteY73" fmla="*/ 334551 h 358476"/>
                <a:gd name="connsiteX74" fmla="*/ 298347 w 471525"/>
                <a:gd name="connsiteY74" fmla="*/ 333279 h 358476"/>
                <a:gd name="connsiteX75" fmla="*/ 289014 w 471525"/>
                <a:gd name="connsiteY75" fmla="*/ 321919 h 358476"/>
                <a:gd name="connsiteX76" fmla="*/ 274496 w 471525"/>
                <a:gd name="connsiteY76" fmla="*/ 315272 h 358476"/>
                <a:gd name="connsiteX77" fmla="*/ 254109 w 471525"/>
                <a:gd name="connsiteY77" fmla="*/ 310158 h 358476"/>
                <a:gd name="connsiteX78" fmla="*/ 213218 w 471525"/>
                <a:gd name="connsiteY78" fmla="*/ 269621 h 358476"/>
                <a:gd name="connsiteX79" fmla="*/ 206030 w 471525"/>
                <a:gd name="connsiteY79" fmla="*/ 258991 h 358476"/>
                <a:gd name="connsiteX80" fmla="*/ 207845 w 471525"/>
                <a:gd name="connsiteY80" fmla="*/ 257389 h 358476"/>
                <a:gd name="connsiteX81" fmla="*/ 306831 w 471525"/>
                <a:gd name="connsiteY81" fmla="*/ 306717 h 35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471525" h="358476">
                  <a:moveTo>
                    <a:pt x="200798" y="236672"/>
                  </a:moveTo>
                  <a:cubicBezTo>
                    <a:pt x="196296" y="236272"/>
                    <a:pt x="190781" y="237497"/>
                    <a:pt x="187458" y="235329"/>
                  </a:cubicBezTo>
                  <a:cubicBezTo>
                    <a:pt x="177206" y="228659"/>
                    <a:pt x="167355" y="221164"/>
                    <a:pt x="158234" y="213010"/>
                  </a:cubicBezTo>
                  <a:cubicBezTo>
                    <a:pt x="154015" y="209239"/>
                    <a:pt x="151399" y="203418"/>
                    <a:pt x="148877" y="198138"/>
                  </a:cubicBezTo>
                  <a:cubicBezTo>
                    <a:pt x="146143" y="192435"/>
                    <a:pt x="145106" y="185836"/>
                    <a:pt x="141995" y="180415"/>
                  </a:cubicBezTo>
                  <a:cubicBezTo>
                    <a:pt x="135467" y="169079"/>
                    <a:pt x="127736" y="158449"/>
                    <a:pt x="121067" y="147184"/>
                  </a:cubicBezTo>
                  <a:cubicBezTo>
                    <a:pt x="111404" y="130875"/>
                    <a:pt x="101316" y="114707"/>
                    <a:pt x="93138" y="97667"/>
                  </a:cubicBezTo>
                  <a:cubicBezTo>
                    <a:pt x="85714" y="82159"/>
                    <a:pt x="81236" y="65284"/>
                    <a:pt x="74284" y="49517"/>
                  </a:cubicBezTo>
                  <a:cubicBezTo>
                    <a:pt x="67425" y="33985"/>
                    <a:pt x="59200" y="19020"/>
                    <a:pt x="51281" y="3959"/>
                  </a:cubicBezTo>
                  <a:cubicBezTo>
                    <a:pt x="50338" y="2168"/>
                    <a:pt x="47628" y="1296"/>
                    <a:pt x="45742" y="0"/>
                  </a:cubicBezTo>
                  <a:cubicBezTo>
                    <a:pt x="44375" y="2121"/>
                    <a:pt x="42136" y="4148"/>
                    <a:pt x="41830" y="6411"/>
                  </a:cubicBezTo>
                  <a:cubicBezTo>
                    <a:pt x="41359" y="9993"/>
                    <a:pt x="41806" y="13835"/>
                    <a:pt x="42514" y="17417"/>
                  </a:cubicBezTo>
                  <a:cubicBezTo>
                    <a:pt x="47604" y="43625"/>
                    <a:pt x="58116" y="68018"/>
                    <a:pt x="70819" y="91115"/>
                  </a:cubicBezTo>
                  <a:cubicBezTo>
                    <a:pt x="91394" y="128541"/>
                    <a:pt x="114114" y="164766"/>
                    <a:pt x="135349" y="201838"/>
                  </a:cubicBezTo>
                  <a:cubicBezTo>
                    <a:pt x="143291" y="215697"/>
                    <a:pt x="149608" y="230497"/>
                    <a:pt x="156584" y="244898"/>
                  </a:cubicBezTo>
                  <a:cubicBezTo>
                    <a:pt x="159035" y="249965"/>
                    <a:pt x="156702" y="254136"/>
                    <a:pt x="152247" y="255810"/>
                  </a:cubicBezTo>
                  <a:cubicBezTo>
                    <a:pt x="150032" y="256635"/>
                    <a:pt x="146355" y="254443"/>
                    <a:pt x="143716" y="252934"/>
                  </a:cubicBezTo>
                  <a:cubicBezTo>
                    <a:pt x="141901" y="251897"/>
                    <a:pt x="140581" y="249800"/>
                    <a:pt x="139308" y="248009"/>
                  </a:cubicBezTo>
                  <a:cubicBezTo>
                    <a:pt x="125780" y="228801"/>
                    <a:pt x="111946" y="209781"/>
                    <a:pt x="98912" y="190243"/>
                  </a:cubicBezTo>
                  <a:cubicBezTo>
                    <a:pt x="72186" y="150153"/>
                    <a:pt x="45625" y="109970"/>
                    <a:pt x="31154" y="63257"/>
                  </a:cubicBezTo>
                  <a:cubicBezTo>
                    <a:pt x="28962" y="56187"/>
                    <a:pt x="24295" y="49611"/>
                    <a:pt x="19699" y="43625"/>
                  </a:cubicBezTo>
                  <a:cubicBezTo>
                    <a:pt x="15410" y="38039"/>
                    <a:pt x="8952" y="39453"/>
                    <a:pt x="3343" y="41975"/>
                  </a:cubicBezTo>
                  <a:cubicBezTo>
                    <a:pt x="-2973" y="44803"/>
                    <a:pt x="1552" y="49682"/>
                    <a:pt x="1811" y="53641"/>
                  </a:cubicBezTo>
                  <a:cubicBezTo>
                    <a:pt x="1929" y="55527"/>
                    <a:pt x="3060" y="57365"/>
                    <a:pt x="3744" y="59227"/>
                  </a:cubicBezTo>
                  <a:cubicBezTo>
                    <a:pt x="16848" y="94579"/>
                    <a:pt x="34430" y="127716"/>
                    <a:pt x="54486" y="159510"/>
                  </a:cubicBezTo>
                  <a:cubicBezTo>
                    <a:pt x="63843" y="174334"/>
                    <a:pt x="74307" y="188475"/>
                    <a:pt x="84041" y="203088"/>
                  </a:cubicBezTo>
                  <a:cubicBezTo>
                    <a:pt x="85903" y="205869"/>
                    <a:pt x="88566" y="210182"/>
                    <a:pt x="87623" y="212397"/>
                  </a:cubicBezTo>
                  <a:cubicBezTo>
                    <a:pt x="84182" y="220410"/>
                    <a:pt x="89791" y="224299"/>
                    <a:pt x="93845" y="228659"/>
                  </a:cubicBezTo>
                  <a:cubicBezTo>
                    <a:pt x="102448" y="237898"/>
                    <a:pt x="111663" y="246547"/>
                    <a:pt x="120289" y="255763"/>
                  </a:cubicBezTo>
                  <a:cubicBezTo>
                    <a:pt x="126369" y="262244"/>
                    <a:pt x="132497" y="268819"/>
                    <a:pt x="137541" y="276078"/>
                  </a:cubicBezTo>
                  <a:cubicBezTo>
                    <a:pt x="144093" y="285459"/>
                    <a:pt x="142867" y="290125"/>
                    <a:pt x="133911" y="297290"/>
                  </a:cubicBezTo>
                  <a:cubicBezTo>
                    <a:pt x="127289" y="302593"/>
                    <a:pt x="126228" y="307448"/>
                    <a:pt x="131932" y="313599"/>
                  </a:cubicBezTo>
                  <a:cubicBezTo>
                    <a:pt x="137423" y="319538"/>
                    <a:pt x="143763" y="324865"/>
                    <a:pt x="150315" y="329625"/>
                  </a:cubicBezTo>
                  <a:cubicBezTo>
                    <a:pt x="156937" y="334433"/>
                    <a:pt x="161415" y="332760"/>
                    <a:pt x="161934" y="324676"/>
                  </a:cubicBezTo>
                  <a:cubicBezTo>
                    <a:pt x="162994" y="308178"/>
                    <a:pt x="162664" y="291586"/>
                    <a:pt x="162994" y="275041"/>
                  </a:cubicBezTo>
                  <a:cubicBezTo>
                    <a:pt x="163042" y="272213"/>
                    <a:pt x="163489" y="269385"/>
                    <a:pt x="163725" y="266557"/>
                  </a:cubicBezTo>
                  <a:cubicBezTo>
                    <a:pt x="167025" y="266958"/>
                    <a:pt x="170937" y="266345"/>
                    <a:pt x="173506" y="267924"/>
                  </a:cubicBezTo>
                  <a:cubicBezTo>
                    <a:pt x="182745" y="273604"/>
                    <a:pt x="191960" y="279496"/>
                    <a:pt x="200421" y="286236"/>
                  </a:cubicBezTo>
                  <a:cubicBezTo>
                    <a:pt x="225403" y="306199"/>
                    <a:pt x="251281" y="324818"/>
                    <a:pt x="279752" y="339501"/>
                  </a:cubicBezTo>
                  <a:cubicBezTo>
                    <a:pt x="296579" y="348174"/>
                    <a:pt x="314326" y="354325"/>
                    <a:pt x="333487" y="354301"/>
                  </a:cubicBezTo>
                  <a:cubicBezTo>
                    <a:pt x="338083" y="354301"/>
                    <a:pt x="342679" y="351167"/>
                    <a:pt x="347275" y="349446"/>
                  </a:cubicBezTo>
                  <a:cubicBezTo>
                    <a:pt x="344517" y="345628"/>
                    <a:pt x="342184" y="341386"/>
                    <a:pt x="338884" y="338086"/>
                  </a:cubicBezTo>
                  <a:cubicBezTo>
                    <a:pt x="335208" y="334410"/>
                    <a:pt x="330706" y="331582"/>
                    <a:pt x="326535" y="328376"/>
                  </a:cubicBezTo>
                  <a:cubicBezTo>
                    <a:pt x="326794" y="327434"/>
                    <a:pt x="327053" y="326491"/>
                    <a:pt x="327312" y="325548"/>
                  </a:cubicBezTo>
                  <a:cubicBezTo>
                    <a:pt x="332992" y="324959"/>
                    <a:pt x="338672" y="323781"/>
                    <a:pt x="344352" y="323898"/>
                  </a:cubicBezTo>
                  <a:cubicBezTo>
                    <a:pt x="358941" y="324181"/>
                    <a:pt x="373742" y="324087"/>
                    <a:pt x="382957" y="338935"/>
                  </a:cubicBezTo>
                  <a:cubicBezTo>
                    <a:pt x="384748" y="341810"/>
                    <a:pt x="388684" y="343625"/>
                    <a:pt x="391960" y="345204"/>
                  </a:cubicBezTo>
                  <a:cubicBezTo>
                    <a:pt x="408151" y="353052"/>
                    <a:pt x="425474" y="356941"/>
                    <a:pt x="443268" y="358284"/>
                  </a:cubicBezTo>
                  <a:cubicBezTo>
                    <a:pt x="450574" y="358827"/>
                    <a:pt x="458069" y="358143"/>
                    <a:pt x="465351" y="357177"/>
                  </a:cubicBezTo>
                  <a:cubicBezTo>
                    <a:pt x="467732" y="356870"/>
                    <a:pt x="471244" y="354066"/>
                    <a:pt x="471503" y="352039"/>
                  </a:cubicBezTo>
                  <a:cubicBezTo>
                    <a:pt x="471786" y="349894"/>
                    <a:pt x="469358" y="346406"/>
                    <a:pt x="467166" y="345133"/>
                  </a:cubicBezTo>
                  <a:cubicBezTo>
                    <a:pt x="462783" y="342541"/>
                    <a:pt x="457880" y="339948"/>
                    <a:pt x="452931" y="339312"/>
                  </a:cubicBezTo>
                  <a:cubicBezTo>
                    <a:pt x="437282" y="337285"/>
                    <a:pt x="421491" y="336225"/>
                    <a:pt x="405771" y="334645"/>
                  </a:cubicBezTo>
                  <a:cubicBezTo>
                    <a:pt x="402872" y="334363"/>
                    <a:pt x="400044" y="333467"/>
                    <a:pt x="397192" y="332854"/>
                  </a:cubicBezTo>
                  <a:cubicBezTo>
                    <a:pt x="397145" y="332147"/>
                    <a:pt x="397098" y="331440"/>
                    <a:pt x="397027" y="330733"/>
                  </a:cubicBezTo>
                  <a:cubicBezTo>
                    <a:pt x="407020" y="325595"/>
                    <a:pt x="417037" y="320457"/>
                    <a:pt x="427030" y="315320"/>
                  </a:cubicBezTo>
                  <a:cubicBezTo>
                    <a:pt x="426817" y="314565"/>
                    <a:pt x="426629" y="313835"/>
                    <a:pt x="426417" y="313081"/>
                  </a:cubicBezTo>
                  <a:cubicBezTo>
                    <a:pt x="423636" y="312350"/>
                    <a:pt x="420878" y="311195"/>
                    <a:pt x="418074" y="310959"/>
                  </a:cubicBezTo>
                  <a:cubicBezTo>
                    <a:pt x="403791" y="309757"/>
                    <a:pt x="389462" y="308980"/>
                    <a:pt x="375179" y="307707"/>
                  </a:cubicBezTo>
                  <a:cubicBezTo>
                    <a:pt x="364621" y="306764"/>
                    <a:pt x="353992" y="305751"/>
                    <a:pt x="343574" y="303889"/>
                  </a:cubicBezTo>
                  <a:cubicBezTo>
                    <a:pt x="333959" y="302169"/>
                    <a:pt x="329976" y="297549"/>
                    <a:pt x="330188" y="290691"/>
                  </a:cubicBezTo>
                  <a:cubicBezTo>
                    <a:pt x="330353" y="285199"/>
                    <a:pt x="335349" y="281381"/>
                    <a:pt x="344729" y="280839"/>
                  </a:cubicBezTo>
                  <a:cubicBezTo>
                    <a:pt x="351611" y="280439"/>
                    <a:pt x="358540" y="281381"/>
                    <a:pt x="365446" y="281405"/>
                  </a:cubicBezTo>
                  <a:cubicBezTo>
                    <a:pt x="368887" y="281428"/>
                    <a:pt x="372328" y="280721"/>
                    <a:pt x="376476" y="280250"/>
                  </a:cubicBezTo>
                  <a:cubicBezTo>
                    <a:pt x="375533" y="277634"/>
                    <a:pt x="375486" y="277092"/>
                    <a:pt x="375203" y="276738"/>
                  </a:cubicBezTo>
                  <a:cubicBezTo>
                    <a:pt x="364857" y="263823"/>
                    <a:pt x="330989" y="255503"/>
                    <a:pt x="316141" y="262645"/>
                  </a:cubicBezTo>
                  <a:cubicBezTo>
                    <a:pt x="313713" y="263823"/>
                    <a:pt x="311286" y="267028"/>
                    <a:pt x="310697" y="269691"/>
                  </a:cubicBezTo>
                  <a:cubicBezTo>
                    <a:pt x="308175" y="281098"/>
                    <a:pt x="303603" y="284280"/>
                    <a:pt x="292337" y="281476"/>
                  </a:cubicBezTo>
                  <a:cubicBezTo>
                    <a:pt x="276334" y="277516"/>
                    <a:pt x="263513" y="267830"/>
                    <a:pt x="250197" y="258803"/>
                  </a:cubicBezTo>
                  <a:cubicBezTo>
                    <a:pt x="239214" y="251355"/>
                    <a:pt x="227736" y="244521"/>
                    <a:pt x="215929" y="238440"/>
                  </a:cubicBezTo>
                  <a:cubicBezTo>
                    <a:pt x="211710" y="236295"/>
                    <a:pt x="205912" y="237144"/>
                    <a:pt x="200798" y="236672"/>
                  </a:cubicBezTo>
                  <a:close/>
                  <a:moveTo>
                    <a:pt x="306831" y="306717"/>
                  </a:moveTo>
                  <a:cubicBezTo>
                    <a:pt x="307868" y="307401"/>
                    <a:pt x="308811" y="308202"/>
                    <a:pt x="309777" y="308980"/>
                  </a:cubicBezTo>
                  <a:cubicBezTo>
                    <a:pt x="320454" y="317488"/>
                    <a:pt x="319676" y="328070"/>
                    <a:pt x="307374" y="334551"/>
                  </a:cubicBezTo>
                  <a:cubicBezTo>
                    <a:pt x="305111" y="335753"/>
                    <a:pt x="300421" y="334975"/>
                    <a:pt x="298347" y="333279"/>
                  </a:cubicBezTo>
                  <a:cubicBezTo>
                    <a:pt x="294623" y="330238"/>
                    <a:pt x="292031" y="325807"/>
                    <a:pt x="289014" y="321919"/>
                  </a:cubicBezTo>
                  <a:cubicBezTo>
                    <a:pt x="285314" y="317134"/>
                    <a:pt x="280529" y="313269"/>
                    <a:pt x="274496" y="315272"/>
                  </a:cubicBezTo>
                  <a:cubicBezTo>
                    <a:pt x="266200" y="318030"/>
                    <a:pt x="259436" y="315107"/>
                    <a:pt x="254109" y="310158"/>
                  </a:cubicBezTo>
                  <a:cubicBezTo>
                    <a:pt x="240039" y="297125"/>
                    <a:pt x="226629" y="283361"/>
                    <a:pt x="213218" y="269621"/>
                  </a:cubicBezTo>
                  <a:cubicBezTo>
                    <a:pt x="210272" y="266604"/>
                    <a:pt x="208387" y="262550"/>
                    <a:pt x="206030" y="258991"/>
                  </a:cubicBezTo>
                  <a:cubicBezTo>
                    <a:pt x="206643" y="258449"/>
                    <a:pt x="207232" y="257907"/>
                    <a:pt x="207845" y="257389"/>
                  </a:cubicBezTo>
                  <a:cubicBezTo>
                    <a:pt x="241241" y="272991"/>
                    <a:pt x="275721" y="286425"/>
                    <a:pt x="306831" y="30671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8E73A0-B36B-44D8-92C2-0564E6AA8C0D}"/>
                </a:ext>
              </a:extLst>
            </p:cNvPr>
            <p:cNvSpPr/>
            <p:nvPr/>
          </p:nvSpPr>
          <p:spPr>
            <a:xfrm>
              <a:off x="425960" y="3624014"/>
              <a:ext cx="499682" cy="282108"/>
            </a:xfrm>
            <a:custGeom>
              <a:avLst/>
              <a:gdLst>
                <a:gd name="connsiteX0" fmla="*/ 481968 w 499682"/>
                <a:gd name="connsiteY0" fmla="*/ 218619 h 282108"/>
                <a:gd name="connsiteX1" fmla="*/ 486658 w 499682"/>
                <a:gd name="connsiteY1" fmla="*/ 230168 h 282108"/>
                <a:gd name="connsiteX2" fmla="*/ 477466 w 499682"/>
                <a:gd name="connsiteY2" fmla="*/ 250201 h 282108"/>
                <a:gd name="connsiteX3" fmla="*/ 456561 w 499682"/>
                <a:gd name="connsiteY3" fmla="*/ 248975 h 282108"/>
                <a:gd name="connsiteX4" fmla="*/ 384113 w 499682"/>
                <a:gd name="connsiteY4" fmla="*/ 206128 h 282108"/>
                <a:gd name="connsiteX5" fmla="*/ 273743 w 499682"/>
                <a:gd name="connsiteY5" fmla="*/ 185411 h 282108"/>
                <a:gd name="connsiteX6" fmla="*/ 226441 w 499682"/>
                <a:gd name="connsiteY6" fmla="*/ 169668 h 282108"/>
                <a:gd name="connsiteX7" fmla="*/ 149019 w 499682"/>
                <a:gd name="connsiteY7" fmla="*/ 121494 h 282108"/>
                <a:gd name="connsiteX8" fmla="*/ 40511 w 499682"/>
                <a:gd name="connsiteY8" fmla="*/ 28235 h 282108"/>
                <a:gd name="connsiteX9" fmla="*/ 10909 w 499682"/>
                <a:gd name="connsiteY9" fmla="*/ 1556 h 282108"/>
                <a:gd name="connsiteX10" fmla="*/ 563 w 499682"/>
                <a:gd name="connsiteY10" fmla="*/ 0 h 282108"/>
                <a:gd name="connsiteX11" fmla="*/ 610 w 499682"/>
                <a:gd name="connsiteY11" fmla="*/ 9969 h 282108"/>
                <a:gd name="connsiteX12" fmla="*/ 16448 w 499682"/>
                <a:gd name="connsiteY12" fmla="*/ 38322 h 282108"/>
                <a:gd name="connsiteX13" fmla="*/ 92738 w 499682"/>
                <a:gd name="connsiteY13" fmla="*/ 111549 h 282108"/>
                <a:gd name="connsiteX14" fmla="*/ 110297 w 499682"/>
                <a:gd name="connsiteY14" fmla="*/ 127363 h 282108"/>
                <a:gd name="connsiteX15" fmla="*/ 114162 w 499682"/>
                <a:gd name="connsiteY15" fmla="*/ 140019 h 282108"/>
                <a:gd name="connsiteX16" fmla="*/ 101836 w 499682"/>
                <a:gd name="connsiteY16" fmla="*/ 138463 h 282108"/>
                <a:gd name="connsiteX17" fmla="*/ 62689 w 499682"/>
                <a:gd name="connsiteY17" fmla="*/ 111831 h 282108"/>
                <a:gd name="connsiteX18" fmla="*/ 20030 w 499682"/>
                <a:gd name="connsiteY18" fmla="*/ 79802 h 282108"/>
                <a:gd name="connsiteX19" fmla="*/ 8859 w 499682"/>
                <a:gd name="connsiteY19" fmla="*/ 75772 h 282108"/>
                <a:gd name="connsiteX20" fmla="*/ 7327 w 499682"/>
                <a:gd name="connsiteY20" fmla="*/ 77728 h 282108"/>
                <a:gd name="connsiteX21" fmla="*/ 13738 w 499682"/>
                <a:gd name="connsiteY21" fmla="*/ 88805 h 282108"/>
                <a:gd name="connsiteX22" fmla="*/ 33370 w 499682"/>
                <a:gd name="connsiteY22" fmla="*/ 109027 h 282108"/>
                <a:gd name="connsiteX23" fmla="*/ 144966 w 499682"/>
                <a:gd name="connsiteY23" fmla="*/ 198845 h 282108"/>
                <a:gd name="connsiteX24" fmla="*/ 188590 w 499682"/>
                <a:gd name="connsiteY24" fmla="*/ 215390 h 282108"/>
                <a:gd name="connsiteX25" fmla="*/ 218711 w 499682"/>
                <a:gd name="connsiteY25" fmla="*/ 230568 h 282108"/>
                <a:gd name="connsiteX26" fmla="*/ 237942 w 499682"/>
                <a:gd name="connsiteY26" fmla="*/ 241645 h 282108"/>
                <a:gd name="connsiteX27" fmla="*/ 247346 w 499682"/>
                <a:gd name="connsiteY27" fmla="*/ 238911 h 282108"/>
                <a:gd name="connsiteX28" fmla="*/ 243811 w 499682"/>
                <a:gd name="connsiteY28" fmla="*/ 229979 h 282108"/>
                <a:gd name="connsiteX29" fmla="*/ 211923 w 499682"/>
                <a:gd name="connsiteY29" fmla="*/ 204832 h 282108"/>
                <a:gd name="connsiteX30" fmla="*/ 148147 w 499682"/>
                <a:gd name="connsiteY30" fmla="*/ 167146 h 282108"/>
                <a:gd name="connsiteX31" fmla="*/ 131320 w 499682"/>
                <a:gd name="connsiteY31" fmla="*/ 152722 h 282108"/>
                <a:gd name="connsiteX32" fmla="*/ 130070 w 499682"/>
                <a:gd name="connsiteY32" fmla="*/ 147584 h 282108"/>
                <a:gd name="connsiteX33" fmla="*/ 135185 w 499682"/>
                <a:gd name="connsiteY33" fmla="*/ 145817 h 282108"/>
                <a:gd name="connsiteX34" fmla="*/ 148029 w 499682"/>
                <a:gd name="connsiteY34" fmla="*/ 149069 h 282108"/>
                <a:gd name="connsiteX35" fmla="*/ 247982 w 499682"/>
                <a:gd name="connsiteY35" fmla="*/ 205020 h 282108"/>
                <a:gd name="connsiteX36" fmla="*/ 273672 w 499682"/>
                <a:gd name="connsiteY36" fmla="*/ 233208 h 282108"/>
                <a:gd name="connsiteX37" fmla="*/ 284843 w 499682"/>
                <a:gd name="connsiteY37" fmla="*/ 243696 h 282108"/>
                <a:gd name="connsiteX38" fmla="*/ 328374 w 499682"/>
                <a:gd name="connsiteY38" fmla="*/ 251921 h 282108"/>
                <a:gd name="connsiteX39" fmla="*/ 345084 w 499682"/>
                <a:gd name="connsiteY39" fmla="*/ 234528 h 282108"/>
                <a:gd name="connsiteX40" fmla="*/ 353898 w 499682"/>
                <a:gd name="connsiteY40" fmla="*/ 223969 h 282108"/>
                <a:gd name="connsiteX41" fmla="*/ 396510 w 499682"/>
                <a:gd name="connsiteY41" fmla="*/ 232359 h 282108"/>
                <a:gd name="connsiteX42" fmla="*/ 397004 w 499682"/>
                <a:gd name="connsiteY42" fmla="*/ 234952 h 282108"/>
                <a:gd name="connsiteX43" fmla="*/ 367238 w 499682"/>
                <a:gd name="connsiteY43" fmla="*/ 250318 h 282108"/>
                <a:gd name="connsiteX44" fmla="*/ 367898 w 499682"/>
                <a:gd name="connsiteY44" fmla="*/ 252487 h 282108"/>
                <a:gd name="connsiteX45" fmla="*/ 377914 w 499682"/>
                <a:gd name="connsiteY45" fmla="*/ 252463 h 282108"/>
                <a:gd name="connsiteX46" fmla="*/ 411970 w 499682"/>
                <a:gd name="connsiteY46" fmla="*/ 250601 h 282108"/>
                <a:gd name="connsiteX47" fmla="*/ 453450 w 499682"/>
                <a:gd name="connsiteY47" fmla="*/ 272826 h 282108"/>
                <a:gd name="connsiteX48" fmla="*/ 473059 w 499682"/>
                <a:gd name="connsiteY48" fmla="*/ 279708 h 282108"/>
                <a:gd name="connsiteX49" fmla="*/ 499621 w 499682"/>
                <a:gd name="connsiteY49" fmla="*/ 234645 h 282108"/>
                <a:gd name="connsiteX50" fmla="*/ 481968 w 499682"/>
                <a:gd name="connsiteY50" fmla="*/ 218619 h 282108"/>
                <a:gd name="connsiteX51" fmla="*/ 327879 w 499682"/>
                <a:gd name="connsiteY51" fmla="*/ 234645 h 282108"/>
                <a:gd name="connsiteX52" fmla="*/ 323283 w 499682"/>
                <a:gd name="connsiteY52" fmla="*/ 234033 h 282108"/>
                <a:gd name="connsiteX53" fmla="*/ 286163 w 499682"/>
                <a:gd name="connsiteY53" fmla="*/ 209333 h 282108"/>
                <a:gd name="connsiteX54" fmla="*/ 284442 w 499682"/>
                <a:gd name="connsiteY54" fmla="*/ 203465 h 282108"/>
                <a:gd name="connsiteX55" fmla="*/ 289863 w 499682"/>
                <a:gd name="connsiteY55" fmla="*/ 202310 h 282108"/>
                <a:gd name="connsiteX56" fmla="*/ 329458 w 499682"/>
                <a:gd name="connsiteY56" fmla="*/ 225312 h 282108"/>
                <a:gd name="connsiteX57" fmla="*/ 331202 w 499682"/>
                <a:gd name="connsiteY57" fmla="*/ 232689 h 282108"/>
                <a:gd name="connsiteX58" fmla="*/ 327879 w 499682"/>
                <a:gd name="connsiteY58" fmla="*/ 234645 h 28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99682" h="282108">
                  <a:moveTo>
                    <a:pt x="481968" y="218619"/>
                  </a:moveTo>
                  <a:cubicBezTo>
                    <a:pt x="483618" y="222602"/>
                    <a:pt x="485362" y="226302"/>
                    <a:pt x="486658" y="230168"/>
                  </a:cubicBezTo>
                  <a:cubicBezTo>
                    <a:pt x="488921" y="236932"/>
                    <a:pt x="484843" y="245558"/>
                    <a:pt x="477466" y="250201"/>
                  </a:cubicBezTo>
                  <a:cubicBezTo>
                    <a:pt x="469571" y="255173"/>
                    <a:pt x="461888" y="255221"/>
                    <a:pt x="456561" y="248975"/>
                  </a:cubicBezTo>
                  <a:cubicBezTo>
                    <a:pt x="437259" y="226350"/>
                    <a:pt x="411051" y="215579"/>
                    <a:pt x="384113" y="206128"/>
                  </a:cubicBezTo>
                  <a:cubicBezTo>
                    <a:pt x="348407" y="193613"/>
                    <a:pt x="310839" y="190620"/>
                    <a:pt x="273743" y="185411"/>
                  </a:cubicBezTo>
                  <a:cubicBezTo>
                    <a:pt x="256868" y="183055"/>
                    <a:pt x="240983" y="178907"/>
                    <a:pt x="226441" y="169668"/>
                  </a:cubicBezTo>
                  <a:cubicBezTo>
                    <a:pt x="200775" y="153382"/>
                    <a:pt x="175133" y="137026"/>
                    <a:pt x="149019" y="121494"/>
                  </a:cubicBezTo>
                  <a:cubicBezTo>
                    <a:pt x="107351" y="96724"/>
                    <a:pt x="70325" y="66910"/>
                    <a:pt x="40511" y="28235"/>
                  </a:cubicBezTo>
                  <a:cubicBezTo>
                    <a:pt x="32521" y="17865"/>
                    <a:pt x="21209" y="9969"/>
                    <a:pt x="10909" y="1556"/>
                  </a:cubicBezTo>
                  <a:cubicBezTo>
                    <a:pt x="8576" y="-330"/>
                    <a:pt x="4075" y="448"/>
                    <a:pt x="563" y="0"/>
                  </a:cubicBezTo>
                  <a:cubicBezTo>
                    <a:pt x="516" y="3370"/>
                    <a:pt x="-710" y="7283"/>
                    <a:pt x="610" y="9969"/>
                  </a:cubicBezTo>
                  <a:cubicBezTo>
                    <a:pt x="5371" y="19680"/>
                    <a:pt x="10132" y="29602"/>
                    <a:pt x="16448" y="38322"/>
                  </a:cubicBezTo>
                  <a:cubicBezTo>
                    <a:pt x="37400" y="67311"/>
                    <a:pt x="63914" y="90644"/>
                    <a:pt x="92738" y="111549"/>
                  </a:cubicBezTo>
                  <a:cubicBezTo>
                    <a:pt x="99102" y="116168"/>
                    <a:pt x="105230" y="121400"/>
                    <a:pt x="110297" y="127363"/>
                  </a:cubicBezTo>
                  <a:cubicBezTo>
                    <a:pt x="112913" y="130450"/>
                    <a:pt x="112960" y="135730"/>
                    <a:pt x="114162" y="140019"/>
                  </a:cubicBezTo>
                  <a:cubicBezTo>
                    <a:pt x="110014" y="139571"/>
                    <a:pt x="105017" y="140467"/>
                    <a:pt x="101836" y="138463"/>
                  </a:cubicBezTo>
                  <a:cubicBezTo>
                    <a:pt x="88472" y="130073"/>
                    <a:pt x="75463" y="121094"/>
                    <a:pt x="62689" y="111831"/>
                  </a:cubicBezTo>
                  <a:cubicBezTo>
                    <a:pt x="48289" y="101391"/>
                    <a:pt x="34407" y="90243"/>
                    <a:pt x="20030" y="79802"/>
                  </a:cubicBezTo>
                  <a:cubicBezTo>
                    <a:pt x="16943" y="77563"/>
                    <a:pt x="12630" y="77068"/>
                    <a:pt x="8859" y="75772"/>
                  </a:cubicBezTo>
                  <a:cubicBezTo>
                    <a:pt x="8340" y="76432"/>
                    <a:pt x="7846" y="77068"/>
                    <a:pt x="7327" y="77728"/>
                  </a:cubicBezTo>
                  <a:cubicBezTo>
                    <a:pt x="9425" y="81452"/>
                    <a:pt x="10980" y="85671"/>
                    <a:pt x="13738" y="88805"/>
                  </a:cubicBezTo>
                  <a:cubicBezTo>
                    <a:pt x="19936" y="95876"/>
                    <a:pt x="26134" y="103111"/>
                    <a:pt x="33370" y="109027"/>
                  </a:cubicBezTo>
                  <a:cubicBezTo>
                    <a:pt x="70349" y="139241"/>
                    <a:pt x="107421" y="169362"/>
                    <a:pt x="144966" y="198845"/>
                  </a:cubicBezTo>
                  <a:cubicBezTo>
                    <a:pt x="157480" y="208673"/>
                    <a:pt x="172046" y="214447"/>
                    <a:pt x="188590" y="215390"/>
                  </a:cubicBezTo>
                  <a:cubicBezTo>
                    <a:pt x="200304" y="216050"/>
                    <a:pt x="211145" y="220269"/>
                    <a:pt x="218711" y="230568"/>
                  </a:cubicBezTo>
                  <a:cubicBezTo>
                    <a:pt x="223354" y="236884"/>
                    <a:pt x="229646" y="241598"/>
                    <a:pt x="237942" y="241645"/>
                  </a:cubicBezTo>
                  <a:cubicBezTo>
                    <a:pt x="241077" y="241669"/>
                    <a:pt x="244211" y="239878"/>
                    <a:pt x="247346" y="238911"/>
                  </a:cubicBezTo>
                  <a:cubicBezTo>
                    <a:pt x="246215" y="235871"/>
                    <a:pt x="245979" y="231817"/>
                    <a:pt x="243811" y="229979"/>
                  </a:cubicBezTo>
                  <a:cubicBezTo>
                    <a:pt x="233511" y="221188"/>
                    <a:pt x="223306" y="212020"/>
                    <a:pt x="211923" y="204832"/>
                  </a:cubicBezTo>
                  <a:cubicBezTo>
                    <a:pt x="191065" y="191633"/>
                    <a:pt x="169241" y="179991"/>
                    <a:pt x="148147" y="167146"/>
                  </a:cubicBezTo>
                  <a:cubicBezTo>
                    <a:pt x="141925" y="163351"/>
                    <a:pt x="136717" y="157789"/>
                    <a:pt x="131320" y="152722"/>
                  </a:cubicBezTo>
                  <a:cubicBezTo>
                    <a:pt x="130188" y="151662"/>
                    <a:pt x="129411" y="148692"/>
                    <a:pt x="130070" y="147584"/>
                  </a:cubicBezTo>
                  <a:cubicBezTo>
                    <a:pt x="130825" y="146359"/>
                    <a:pt x="133535" y="145557"/>
                    <a:pt x="135185" y="145817"/>
                  </a:cubicBezTo>
                  <a:cubicBezTo>
                    <a:pt x="139545" y="146524"/>
                    <a:pt x="143929" y="147490"/>
                    <a:pt x="148029" y="149069"/>
                  </a:cubicBezTo>
                  <a:cubicBezTo>
                    <a:pt x="184065" y="162833"/>
                    <a:pt x="216802" y="182583"/>
                    <a:pt x="247982" y="205020"/>
                  </a:cubicBezTo>
                  <a:cubicBezTo>
                    <a:pt x="258447" y="212538"/>
                    <a:pt x="267898" y="221023"/>
                    <a:pt x="273672" y="233208"/>
                  </a:cubicBezTo>
                  <a:cubicBezTo>
                    <a:pt x="275722" y="237521"/>
                    <a:pt x="280530" y="241056"/>
                    <a:pt x="284843" y="243696"/>
                  </a:cubicBezTo>
                  <a:cubicBezTo>
                    <a:pt x="298206" y="251921"/>
                    <a:pt x="313007" y="254113"/>
                    <a:pt x="328374" y="251921"/>
                  </a:cubicBezTo>
                  <a:cubicBezTo>
                    <a:pt x="339168" y="250389"/>
                    <a:pt x="343245" y="245723"/>
                    <a:pt x="345084" y="234528"/>
                  </a:cubicBezTo>
                  <a:cubicBezTo>
                    <a:pt x="345956" y="229296"/>
                    <a:pt x="348147" y="224794"/>
                    <a:pt x="353898" y="223969"/>
                  </a:cubicBezTo>
                  <a:cubicBezTo>
                    <a:pt x="369194" y="221706"/>
                    <a:pt x="382722" y="227669"/>
                    <a:pt x="396510" y="232359"/>
                  </a:cubicBezTo>
                  <a:cubicBezTo>
                    <a:pt x="396674" y="233231"/>
                    <a:pt x="396839" y="234080"/>
                    <a:pt x="397004" y="234952"/>
                  </a:cubicBezTo>
                  <a:cubicBezTo>
                    <a:pt x="387082" y="240066"/>
                    <a:pt x="377160" y="245204"/>
                    <a:pt x="367238" y="250318"/>
                  </a:cubicBezTo>
                  <a:cubicBezTo>
                    <a:pt x="367450" y="251049"/>
                    <a:pt x="367686" y="251780"/>
                    <a:pt x="367898" y="252487"/>
                  </a:cubicBezTo>
                  <a:cubicBezTo>
                    <a:pt x="371244" y="252487"/>
                    <a:pt x="374591" y="252628"/>
                    <a:pt x="377914" y="252463"/>
                  </a:cubicBezTo>
                  <a:cubicBezTo>
                    <a:pt x="389274" y="251874"/>
                    <a:pt x="400610" y="250978"/>
                    <a:pt x="411970" y="250601"/>
                  </a:cubicBezTo>
                  <a:cubicBezTo>
                    <a:pt x="429976" y="249988"/>
                    <a:pt x="445696" y="252958"/>
                    <a:pt x="453450" y="272826"/>
                  </a:cubicBezTo>
                  <a:cubicBezTo>
                    <a:pt x="456986" y="281900"/>
                    <a:pt x="466177" y="284587"/>
                    <a:pt x="473059" y="279708"/>
                  </a:cubicBezTo>
                  <a:cubicBezTo>
                    <a:pt x="488473" y="268796"/>
                    <a:pt x="497877" y="253618"/>
                    <a:pt x="499621" y="234645"/>
                  </a:cubicBezTo>
                  <a:cubicBezTo>
                    <a:pt x="500493" y="225548"/>
                    <a:pt x="492079" y="218430"/>
                    <a:pt x="481968" y="218619"/>
                  </a:cubicBezTo>
                  <a:close/>
                  <a:moveTo>
                    <a:pt x="327879" y="234645"/>
                  </a:moveTo>
                  <a:cubicBezTo>
                    <a:pt x="325711" y="234363"/>
                    <a:pt x="324414" y="234433"/>
                    <a:pt x="323283" y="234033"/>
                  </a:cubicBezTo>
                  <a:cubicBezTo>
                    <a:pt x="308953" y="228730"/>
                    <a:pt x="296274" y="220905"/>
                    <a:pt x="286163" y="209333"/>
                  </a:cubicBezTo>
                  <a:cubicBezTo>
                    <a:pt x="284937" y="207943"/>
                    <a:pt x="284985" y="205444"/>
                    <a:pt x="284442" y="203465"/>
                  </a:cubicBezTo>
                  <a:cubicBezTo>
                    <a:pt x="286257" y="203040"/>
                    <a:pt x="288284" y="201886"/>
                    <a:pt x="289863" y="202310"/>
                  </a:cubicBezTo>
                  <a:cubicBezTo>
                    <a:pt x="305135" y="206364"/>
                    <a:pt x="318946" y="213151"/>
                    <a:pt x="329458" y="225312"/>
                  </a:cubicBezTo>
                  <a:cubicBezTo>
                    <a:pt x="330966" y="227033"/>
                    <a:pt x="331155" y="230191"/>
                    <a:pt x="331202" y="232689"/>
                  </a:cubicBezTo>
                  <a:cubicBezTo>
                    <a:pt x="331225" y="233444"/>
                    <a:pt x="328633" y="234245"/>
                    <a:pt x="327879" y="23464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D3226A-A545-4FC4-B3E2-E3559A16F0BA}"/>
                </a:ext>
              </a:extLst>
            </p:cNvPr>
            <p:cNvSpPr/>
            <p:nvPr/>
          </p:nvSpPr>
          <p:spPr>
            <a:xfrm>
              <a:off x="1023012" y="2543575"/>
              <a:ext cx="418240" cy="362550"/>
            </a:xfrm>
            <a:custGeom>
              <a:avLst/>
              <a:gdLst>
                <a:gd name="connsiteX0" fmla="*/ 272001 w 418240"/>
                <a:gd name="connsiteY0" fmla="*/ 124794 h 362550"/>
                <a:gd name="connsiteX1" fmla="*/ 216757 w 418240"/>
                <a:gd name="connsiteY1" fmla="*/ 93613 h 362550"/>
                <a:gd name="connsiteX2" fmla="*/ 197502 w 418240"/>
                <a:gd name="connsiteY2" fmla="*/ 97101 h 362550"/>
                <a:gd name="connsiteX3" fmla="*/ 175088 w 418240"/>
                <a:gd name="connsiteY3" fmla="*/ 107377 h 362550"/>
                <a:gd name="connsiteX4" fmla="*/ 168819 w 418240"/>
                <a:gd name="connsiteY4" fmla="*/ 105091 h 362550"/>
                <a:gd name="connsiteX5" fmla="*/ 170422 w 418240"/>
                <a:gd name="connsiteY5" fmla="*/ 99364 h 362550"/>
                <a:gd name="connsiteX6" fmla="*/ 169385 w 418240"/>
                <a:gd name="connsiteY6" fmla="*/ 88310 h 362550"/>
                <a:gd name="connsiteX7" fmla="*/ 163187 w 418240"/>
                <a:gd name="connsiteY7" fmla="*/ 83007 h 362550"/>
                <a:gd name="connsiteX8" fmla="*/ 12915 w 418240"/>
                <a:gd name="connsiteY8" fmla="*/ 3064 h 362550"/>
                <a:gd name="connsiteX9" fmla="*/ 1202 w 418240"/>
                <a:gd name="connsiteY9" fmla="*/ 0 h 362550"/>
                <a:gd name="connsiteX10" fmla="*/ 0 w 418240"/>
                <a:gd name="connsiteY10" fmla="*/ 1956 h 362550"/>
                <a:gd name="connsiteX11" fmla="*/ 8084 w 418240"/>
                <a:gd name="connsiteY11" fmla="*/ 9922 h 362550"/>
                <a:gd name="connsiteX12" fmla="*/ 63163 w 418240"/>
                <a:gd name="connsiteY12" fmla="*/ 47608 h 362550"/>
                <a:gd name="connsiteX13" fmla="*/ 214282 w 418240"/>
                <a:gd name="connsiteY13" fmla="*/ 157459 h 362550"/>
                <a:gd name="connsiteX14" fmla="*/ 324888 w 418240"/>
                <a:gd name="connsiteY14" fmla="*/ 258921 h 362550"/>
                <a:gd name="connsiteX15" fmla="*/ 379779 w 418240"/>
                <a:gd name="connsiteY15" fmla="*/ 319656 h 362550"/>
                <a:gd name="connsiteX16" fmla="*/ 415933 w 418240"/>
                <a:gd name="connsiteY16" fmla="*/ 362550 h 362550"/>
                <a:gd name="connsiteX17" fmla="*/ 418171 w 418240"/>
                <a:gd name="connsiteY17" fmla="*/ 361513 h 362550"/>
                <a:gd name="connsiteX18" fmla="*/ 413858 w 418240"/>
                <a:gd name="connsiteY18" fmla="*/ 311101 h 362550"/>
                <a:gd name="connsiteX19" fmla="*/ 409050 w 418240"/>
                <a:gd name="connsiteY19" fmla="*/ 304313 h 362550"/>
                <a:gd name="connsiteX20" fmla="*/ 393802 w 418240"/>
                <a:gd name="connsiteY20" fmla="*/ 296489 h 362550"/>
                <a:gd name="connsiteX21" fmla="*/ 364200 w 418240"/>
                <a:gd name="connsiteY21" fmla="*/ 269456 h 362550"/>
                <a:gd name="connsiteX22" fmla="*/ 282630 w 418240"/>
                <a:gd name="connsiteY22" fmla="*/ 193330 h 362550"/>
                <a:gd name="connsiteX23" fmla="*/ 210370 w 418240"/>
                <a:gd name="connsiteY23" fmla="*/ 117087 h 362550"/>
                <a:gd name="connsiteX24" fmla="*/ 204949 w 418240"/>
                <a:gd name="connsiteY24" fmla="*/ 102758 h 362550"/>
                <a:gd name="connsiteX25" fmla="*/ 219797 w 418240"/>
                <a:gd name="connsiteY25" fmla="*/ 107424 h 362550"/>
                <a:gd name="connsiteX26" fmla="*/ 260170 w 418240"/>
                <a:gd name="connsiteY26" fmla="*/ 137544 h 362550"/>
                <a:gd name="connsiteX27" fmla="*/ 367075 w 418240"/>
                <a:gd name="connsiteY27" fmla="*/ 235329 h 362550"/>
                <a:gd name="connsiteX28" fmla="*/ 395711 w 418240"/>
                <a:gd name="connsiteY28" fmla="*/ 260995 h 362550"/>
                <a:gd name="connsiteX29" fmla="*/ 395664 w 418240"/>
                <a:gd name="connsiteY29" fmla="*/ 246123 h 362550"/>
                <a:gd name="connsiteX30" fmla="*/ 393118 w 418240"/>
                <a:gd name="connsiteY30" fmla="*/ 215956 h 362550"/>
                <a:gd name="connsiteX31" fmla="*/ 381122 w 418240"/>
                <a:gd name="connsiteY31" fmla="*/ 209451 h 362550"/>
                <a:gd name="connsiteX32" fmla="*/ 367264 w 418240"/>
                <a:gd name="connsiteY32" fmla="*/ 205751 h 362550"/>
                <a:gd name="connsiteX33" fmla="*/ 350884 w 418240"/>
                <a:gd name="connsiteY33" fmla="*/ 187745 h 362550"/>
                <a:gd name="connsiteX34" fmla="*/ 272001 w 418240"/>
                <a:gd name="connsiteY34" fmla="*/ 124794 h 36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8240" h="362550">
                  <a:moveTo>
                    <a:pt x="272001" y="124794"/>
                  </a:moveTo>
                  <a:cubicBezTo>
                    <a:pt x="255103" y="112043"/>
                    <a:pt x="237427" y="100047"/>
                    <a:pt x="216757" y="93613"/>
                  </a:cubicBezTo>
                  <a:cubicBezTo>
                    <a:pt x="209569" y="91374"/>
                    <a:pt x="203865" y="92647"/>
                    <a:pt x="197502" y="97101"/>
                  </a:cubicBezTo>
                  <a:cubicBezTo>
                    <a:pt x="190856" y="101744"/>
                    <a:pt x="182772" y="104431"/>
                    <a:pt x="175088" y="107377"/>
                  </a:cubicBezTo>
                  <a:cubicBezTo>
                    <a:pt x="173415" y="108013"/>
                    <a:pt x="170186" y="106599"/>
                    <a:pt x="168819" y="105091"/>
                  </a:cubicBezTo>
                  <a:cubicBezTo>
                    <a:pt x="168089" y="104289"/>
                    <a:pt x="169173" y="100778"/>
                    <a:pt x="170422" y="99364"/>
                  </a:cubicBezTo>
                  <a:cubicBezTo>
                    <a:pt x="174240" y="95074"/>
                    <a:pt x="172402" y="91610"/>
                    <a:pt x="169385" y="88310"/>
                  </a:cubicBezTo>
                  <a:cubicBezTo>
                    <a:pt x="167570" y="86307"/>
                    <a:pt x="165473" y="84469"/>
                    <a:pt x="163187" y="83007"/>
                  </a:cubicBezTo>
                  <a:cubicBezTo>
                    <a:pt x="115343" y="52156"/>
                    <a:pt x="65072" y="25807"/>
                    <a:pt x="12915" y="3064"/>
                  </a:cubicBezTo>
                  <a:cubicBezTo>
                    <a:pt x="9262" y="1461"/>
                    <a:pt x="5114" y="990"/>
                    <a:pt x="1202" y="0"/>
                  </a:cubicBezTo>
                  <a:cubicBezTo>
                    <a:pt x="801" y="660"/>
                    <a:pt x="401" y="1296"/>
                    <a:pt x="0" y="1956"/>
                  </a:cubicBezTo>
                  <a:cubicBezTo>
                    <a:pt x="2687" y="4643"/>
                    <a:pt x="5020" y="7778"/>
                    <a:pt x="8084" y="9922"/>
                  </a:cubicBezTo>
                  <a:cubicBezTo>
                    <a:pt x="26326" y="22649"/>
                    <a:pt x="44332" y="35777"/>
                    <a:pt x="63163" y="47608"/>
                  </a:cubicBezTo>
                  <a:cubicBezTo>
                    <a:pt x="116026" y="80839"/>
                    <a:pt x="167570" y="115885"/>
                    <a:pt x="214282" y="157459"/>
                  </a:cubicBezTo>
                  <a:cubicBezTo>
                    <a:pt x="251662" y="190714"/>
                    <a:pt x="288593" y="224487"/>
                    <a:pt x="324888" y="258921"/>
                  </a:cubicBezTo>
                  <a:cubicBezTo>
                    <a:pt x="344638" y="277634"/>
                    <a:pt x="366698" y="293849"/>
                    <a:pt x="379779" y="319656"/>
                  </a:cubicBezTo>
                  <a:cubicBezTo>
                    <a:pt x="388004" y="335895"/>
                    <a:pt x="403630" y="348386"/>
                    <a:pt x="415933" y="362550"/>
                  </a:cubicBezTo>
                  <a:cubicBezTo>
                    <a:pt x="416687" y="362197"/>
                    <a:pt x="417417" y="361867"/>
                    <a:pt x="418171" y="361513"/>
                  </a:cubicBezTo>
                  <a:cubicBezTo>
                    <a:pt x="418195" y="344591"/>
                    <a:pt x="419067" y="327599"/>
                    <a:pt x="413858" y="311101"/>
                  </a:cubicBezTo>
                  <a:cubicBezTo>
                    <a:pt x="413057" y="308532"/>
                    <a:pt x="411242" y="305680"/>
                    <a:pt x="409050" y="304313"/>
                  </a:cubicBezTo>
                  <a:cubicBezTo>
                    <a:pt x="404195" y="301296"/>
                    <a:pt x="398091" y="300047"/>
                    <a:pt x="393802" y="296489"/>
                  </a:cubicBezTo>
                  <a:cubicBezTo>
                    <a:pt x="383526" y="287980"/>
                    <a:pt x="373839" y="278718"/>
                    <a:pt x="364200" y="269456"/>
                  </a:cubicBezTo>
                  <a:cubicBezTo>
                    <a:pt x="337427" y="243672"/>
                    <a:pt x="314235" y="214636"/>
                    <a:pt x="282630" y="193330"/>
                  </a:cubicBezTo>
                  <a:cubicBezTo>
                    <a:pt x="253500" y="173698"/>
                    <a:pt x="231157" y="145628"/>
                    <a:pt x="210370" y="117087"/>
                  </a:cubicBezTo>
                  <a:cubicBezTo>
                    <a:pt x="207471" y="113104"/>
                    <a:pt x="206694" y="107565"/>
                    <a:pt x="204949" y="102758"/>
                  </a:cubicBezTo>
                  <a:cubicBezTo>
                    <a:pt x="209946" y="104242"/>
                    <a:pt x="215720" y="104619"/>
                    <a:pt x="219797" y="107424"/>
                  </a:cubicBezTo>
                  <a:cubicBezTo>
                    <a:pt x="233632" y="116946"/>
                    <a:pt x="247679" y="126396"/>
                    <a:pt x="260170" y="137544"/>
                  </a:cubicBezTo>
                  <a:cubicBezTo>
                    <a:pt x="296182" y="169715"/>
                    <a:pt x="331464" y="202710"/>
                    <a:pt x="367075" y="235329"/>
                  </a:cubicBezTo>
                  <a:cubicBezTo>
                    <a:pt x="376102" y="243601"/>
                    <a:pt x="385317" y="251685"/>
                    <a:pt x="395711" y="260995"/>
                  </a:cubicBezTo>
                  <a:cubicBezTo>
                    <a:pt x="395711" y="254843"/>
                    <a:pt x="395947" y="250460"/>
                    <a:pt x="395664" y="246123"/>
                  </a:cubicBezTo>
                  <a:cubicBezTo>
                    <a:pt x="395027" y="236036"/>
                    <a:pt x="394910" y="225831"/>
                    <a:pt x="393118" y="215956"/>
                  </a:cubicBezTo>
                  <a:cubicBezTo>
                    <a:pt x="391657" y="207872"/>
                    <a:pt x="388758" y="207047"/>
                    <a:pt x="381122" y="209451"/>
                  </a:cubicBezTo>
                  <a:cubicBezTo>
                    <a:pt x="375772" y="211124"/>
                    <a:pt x="371223" y="210724"/>
                    <a:pt x="367264" y="205751"/>
                  </a:cubicBezTo>
                  <a:cubicBezTo>
                    <a:pt x="362220" y="199411"/>
                    <a:pt x="357106" y="192835"/>
                    <a:pt x="350884" y="187745"/>
                  </a:cubicBezTo>
                  <a:cubicBezTo>
                    <a:pt x="324888" y="166368"/>
                    <a:pt x="298845" y="145015"/>
                    <a:pt x="272001" y="1247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D57CCFC-D8AD-4C0E-B8B4-82A05EE7EBEC}"/>
                </a:ext>
              </a:extLst>
            </p:cNvPr>
            <p:cNvSpPr/>
            <p:nvPr/>
          </p:nvSpPr>
          <p:spPr>
            <a:xfrm>
              <a:off x="700050" y="3045042"/>
              <a:ext cx="117417" cy="253593"/>
            </a:xfrm>
            <a:custGeom>
              <a:avLst/>
              <a:gdLst>
                <a:gd name="connsiteX0" fmla="*/ 2858 w 117417"/>
                <a:gd name="connsiteY0" fmla="*/ 188210 h 253593"/>
                <a:gd name="connsiteX1" fmla="*/ 194 w 117417"/>
                <a:gd name="connsiteY1" fmla="*/ 201785 h 253593"/>
                <a:gd name="connsiteX2" fmla="*/ 5686 w 117417"/>
                <a:gd name="connsiteY2" fmla="*/ 215384 h 253593"/>
                <a:gd name="connsiteX3" fmla="*/ 42641 w 117417"/>
                <a:gd name="connsiteY3" fmla="*/ 252599 h 253593"/>
                <a:gd name="connsiteX4" fmla="*/ 53859 w 117417"/>
                <a:gd name="connsiteY4" fmla="*/ 251562 h 253593"/>
                <a:gd name="connsiteX5" fmla="*/ 55933 w 117417"/>
                <a:gd name="connsiteY5" fmla="*/ 238033 h 253593"/>
                <a:gd name="connsiteX6" fmla="*/ 49688 w 117417"/>
                <a:gd name="connsiteY6" fmla="*/ 230138 h 253593"/>
                <a:gd name="connsiteX7" fmla="*/ 35099 w 117417"/>
                <a:gd name="connsiteY7" fmla="*/ 221512 h 253593"/>
                <a:gd name="connsiteX8" fmla="*/ 18083 w 117417"/>
                <a:gd name="connsiteY8" fmla="*/ 202822 h 253593"/>
                <a:gd name="connsiteX9" fmla="*/ 29419 w 117417"/>
                <a:gd name="connsiteY9" fmla="*/ 187173 h 253593"/>
                <a:gd name="connsiteX10" fmla="*/ 42641 w 117417"/>
                <a:gd name="connsiteY10" fmla="*/ 191203 h 253593"/>
                <a:gd name="connsiteX11" fmla="*/ 75589 w 117417"/>
                <a:gd name="connsiteY11" fmla="*/ 227404 h 253593"/>
                <a:gd name="connsiteX12" fmla="*/ 76626 w 117417"/>
                <a:gd name="connsiteY12" fmla="*/ 242936 h 253593"/>
                <a:gd name="connsiteX13" fmla="*/ 77545 w 117417"/>
                <a:gd name="connsiteY13" fmla="*/ 252033 h 253593"/>
                <a:gd name="connsiteX14" fmla="*/ 87538 w 117417"/>
                <a:gd name="connsiteY14" fmla="*/ 252622 h 253593"/>
                <a:gd name="connsiteX15" fmla="*/ 100430 w 117417"/>
                <a:gd name="connsiteY15" fmla="*/ 238010 h 253593"/>
                <a:gd name="connsiteX16" fmla="*/ 115255 w 117417"/>
                <a:gd name="connsiteY16" fmla="*/ 177982 h 253593"/>
                <a:gd name="connsiteX17" fmla="*/ 113864 w 117417"/>
                <a:gd name="connsiteY17" fmla="*/ 84698 h 253593"/>
                <a:gd name="connsiteX18" fmla="*/ 83791 w 117417"/>
                <a:gd name="connsiteY18" fmla="*/ 9068 h 253593"/>
                <a:gd name="connsiteX19" fmla="*/ 58054 w 117417"/>
                <a:gd name="connsiteY19" fmla="*/ 9209 h 253593"/>
                <a:gd name="connsiteX20" fmla="*/ 42217 w 117417"/>
                <a:gd name="connsiteY20" fmla="*/ 35912 h 253593"/>
                <a:gd name="connsiteX21" fmla="*/ 37008 w 117417"/>
                <a:gd name="connsiteY21" fmla="*/ 88469 h 253593"/>
                <a:gd name="connsiteX22" fmla="*/ 59445 w 117417"/>
                <a:gd name="connsiteY22" fmla="*/ 97802 h 253593"/>
                <a:gd name="connsiteX23" fmla="*/ 69344 w 117417"/>
                <a:gd name="connsiteY23" fmla="*/ 93866 h 253593"/>
                <a:gd name="connsiteX24" fmla="*/ 50159 w 117417"/>
                <a:gd name="connsiteY24" fmla="*/ 114371 h 253593"/>
                <a:gd name="connsiteX25" fmla="*/ 28193 w 117417"/>
                <a:gd name="connsiteY25" fmla="*/ 115856 h 253593"/>
                <a:gd name="connsiteX26" fmla="*/ 14335 w 117417"/>
                <a:gd name="connsiteY26" fmla="*/ 127569 h 253593"/>
                <a:gd name="connsiteX27" fmla="*/ 14241 w 117417"/>
                <a:gd name="connsiteY27" fmla="*/ 157831 h 253593"/>
                <a:gd name="connsiteX28" fmla="*/ 2858 w 117417"/>
                <a:gd name="connsiteY28" fmla="*/ 188210 h 253593"/>
                <a:gd name="connsiteX29" fmla="*/ 28688 w 117417"/>
                <a:gd name="connsiteY29" fmla="*/ 124552 h 253593"/>
                <a:gd name="connsiteX30" fmla="*/ 44455 w 117417"/>
                <a:gd name="connsiteY30" fmla="*/ 135417 h 253593"/>
                <a:gd name="connsiteX31" fmla="*/ 62579 w 117417"/>
                <a:gd name="connsiteY31" fmla="*/ 149393 h 253593"/>
                <a:gd name="connsiteX32" fmla="*/ 79337 w 117417"/>
                <a:gd name="connsiteY32" fmla="*/ 143265 h 253593"/>
                <a:gd name="connsiteX33" fmla="*/ 82118 w 117417"/>
                <a:gd name="connsiteY33" fmla="*/ 89954 h 253593"/>
                <a:gd name="connsiteX34" fmla="*/ 68990 w 117417"/>
                <a:gd name="connsiteY34" fmla="*/ 82530 h 253593"/>
                <a:gd name="connsiteX35" fmla="*/ 56193 w 117417"/>
                <a:gd name="connsiteY35" fmla="*/ 86113 h 253593"/>
                <a:gd name="connsiteX36" fmla="*/ 47873 w 117417"/>
                <a:gd name="connsiteY36" fmla="*/ 78547 h 253593"/>
                <a:gd name="connsiteX37" fmla="*/ 64913 w 117417"/>
                <a:gd name="connsiteY37" fmla="*/ 29973 h 253593"/>
                <a:gd name="connsiteX38" fmla="*/ 80373 w 117417"/>
                <a:gd name="connsiteY38" fmla="*/ 30869 h 253593"/>
                <a:gd name="connsiteX39" fmla="*/ 89518 w 117417"/>
                <a:gd name="connsiteY39" fmla="*/ 65019 h 253593"/>
                <a:gd name="connsiteX40" fmla="*/ 98521 w 117417"/>
                <a:gd name="connsiteY40" fmla="*/ 140319 h 253593"/>
                <a:gd name="connsiteX41" fmla="*/ 95811 w 117417"/>
                <a:gd name="connsiteY41" fmla="*/ 162144 h 253593"/>
                <a:gd name="connsiteX42" fmla="*/ 85936 w 117417"/>
                <a:gd name="connsiteY42" fmla="*/ 171689 h 253593"/>
                <a:gd name="connsiteX43" fmla="*/ 37856 w 117417"/>
                <a:gd name="connsiteY43" fmla="*/ 165184 h 253593"/>
                <a:gd name="connsiteX44" fmla="*/ 20322 w 117417"/>
                <a:gd name="connsiteY44" fmla="*/ 129667 h 253593"/>
                <a:gd name="connsiteX45" fmla="*/ 28688 w 117417"/>
                <a:gd name="connsiteY45" fmla="*/ 124552 h 25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17417" h="253593">
                  <a:moveTo>
                    <a:pt x="2858" y="188210"/>
                  </a:moveTo>
                  <a:cubicBezTo>
                    <a:pt x="76" y="190920"/>
                    <a:pt x="-324" y="197308"/>
                    <a:pt x="194" y="201785"/>
                  </a:cubicBezTo>
                  <a:cubicBezTo>
                    <a:pt x="736" y="206476"/>
                    <a:pt x="3187" y="211213"/>
                    <a:pt x="5686" y="215384"/>
                  </a:cubicBezTo>
                  <a:cubicBezTo>
                    <a:pt x="14924" y="230822"/>
                    <a:pt x="25412" y="245292"/>
                    <a:pt x="42641" y="252599"/>
                  </a:cubicBezTo>
                  <a:cubicBezTo>
                    <a:pt x="45846" y="253966"/>
                    <a:pt x="52492" y="253612"/>
                    <a:pt x="53859" y="251562"/>
                  </a:cubicBezTo>
                  <a:cubicBezTo>
                    <a:pt x="56193" y="248074"/>
                    <a:pt x="56546" y="242488"/>
                    <a:pt x="55933" y="238033"/>
                  </a:cubicBezTo>
                  <a:cubicBezTo>
                    <a:pt x="55533" y="235135"/>
                    <a:pt x="52374" y="232094"/>
                    <a:pt x="49688" y="230138"/>
                  </a:cubicBezTo>
                  <a:cubicBezTo>
                    <a:pt x="45139" y="226815"/>
                    <a:pt x="40072" y="224199"/>
                    <a:pt x="35099" y="221512"/>
                  </a:cubicBezTo>
                  <a:cubicBezTo>
                    <a:pt x="27227" y="217246"/>
                    <a:pt x="20934" y="211613"/>
                    <a:pt x="18083" y="202822"/>
                  </a:cubicBezTo>
                  <a:cubicBezTo>
                    <a:pt x="15066" y="193489"/>
                    <a:pt x="19803" y="186537"/>
                    <a:pt x="29419" y="187173"/>
                  </a:cubicBezTo>
                  <a:cubicBezTo>
                    <a:pt x="33920" y="187456"/>
                    <a:pt x="38776" y="188894"/>
                    <a:pt x="42641" y="191203"/>
                  </a:cubicBezTo>
                  <a:cubicBezTo>
                    <a:pt x="57206" y="199900"/>
                    <a:pt x="68637" y="211920"/>
                    <a:pt x="75589" y="227404"/>
                  </a:cubicBezTo>
                  <a:cubicBezTo>
                    <a:pt x="77592" y="231835"/>
                    <a:pt x="76343" y="237727"/>
                    <a:pt x="76626" y="242936"/>
                  </a:cubicBezTo>
                  <a:cubicBezTo>
                    <a:pt x="76791" y="246094"/>
                    <a:pt x="75943" y="250972"/>
                    <a:pt x="77545" y="252033"/>
                  </a:cubicBezTo>
                  <a:cubicBezTo>
                    <a:pt x="80067" y="253683"/>
                    <a:pt x="85488" y="254248"/>
                    <a:pt x="87538" y="252622"/>
                  </a:cubicBezTo>
                  <a:cubicBezTo>
                    <a:pt x="92558" y="248592"/>
                    <a:pt x="97555" y="243666"/>
                    <a:pt x="100430" y="238010"/>
                  </a:cubicBezTo>
                  <a:cubicBezTo>
                    <a:pt x="109999" y="219273"/>
                    <a:pt x="113157" y="198651"/>
                    <a:pt x="115255" y="177982"/>
                  </a:cubicBezTo>
                  <a:cubicBezTo>
                    <a:pt x="118413" y="146872"/>
                    <a:pt x="118248" y="115738"/>
                    <a:pt x="113864" y="84698"/>
                  </a:cubicBezTo>
                  <a:cubicBezTo>
                    <a:pt x="109975" y="57053"/>
                    <a:pt x="100006" y="31764"/>
                    <a:pt x="83791" y="9068"/>
                  </a:cubicBezTo>
                  <a:cubicBezTo>
                    <a:pt x="75141" y="-3046"/>
                    <a:pt x="66657" y="-3046"/>
                    <a:pt x="58054" y="9209"/>
                  </a:cubicBezTo>
                  <a:cubicBezTo>
                    <a:pt x="52115" y="17670"/>
                    <a:pt x="46577" y="26579"/>
                    <a:pt x="42217" y="35912"/>
                  </a:cubicBezTo>
                  <a:cubicBezTo>
                    <a:pt x="34392" y="52646"/>
                    <a:pt x="31304" y="70322"/>
                    <a:pt x="37008" y="88469"/>
                  </a:cubicBezTo>
                  <a:cubicBezTo>
                    <a:pt x="40685" y="100183"/>
                    <a:pt x="48415" y="103035"/>
                    <a:pt x="59445" y="97802"/>
                  </a:cubicBezTo>
                  <a:cubicBezTo>
                    <a:pt x="62155" y="96506"/>
                    <a:pt x="65031" y="95563"/>
                    <a:pt x="69344" y="93866"/>
                  </a:cubicBezTo>
                  <a:cubicBezTo>
                    <a:pt x="64983" y="106546"/>
                    <a:pt x="60482" y="111943"/>
                    <a:pt x="50159" y="114371"/>
                  </a:cubicBezTo>
                  <a:cubicBezTo>
                    <a:pt x="43112" y="116044"/>
                    <a:pt x="35547" y="115691"/>
                    <a:pt x="28193" y="115856"/>
                  </a:cubicBezTo>
                  <a:cubicBezTo>
                    <a:pt x="19214" y="116044"/>
                    <a:pt x="15042" y="118613"/>
                    <a:pt x="14335" y="127569"/>
                  </a:cubicBezTo>
                  <a:cubicBezTo>
                    <a:pt x="13510" y="137586"/>
                    <a:pt x="14618" y="147744"/>
                    <a:pt x="14241" y="157831"/>
                  </a:cubicBezTo>
                  <a:cubicBezTo>
                    <a:pt x="13817" y="169096"/>
                    <a:pt x="11648" y="179608"/>
                    <a:pt x="2858" y="188210"/>
                  </a:cubicBezTo>
                  <a:close/>
                  <a:moveTo>
                    <a:pt x="28688" y="124552"/>
                  </a:moveTo>
                  <a:cubicBezTo>
                    <a:pt x="34203" y="127711"/>
                    <a:pt x="39341" y="131599"/>
                    <a:pt x="44455" y="135417"/>
                  </a:cubicBezTo>
                  <a:cubicBezTo>
                    <a:pt x="50560" y="139990"/>
                    <a:pt x="56051" y="145552"/>
                    <a:pt x="62579" y="149393"/>
                  </a:cubicBezTo>
                  <a:cubicBezTo>
                    <a:pt x="69862" y="153683"/>
                    <a:pt x="76414" y="151279"/>
                    <a:pt x="79337" y="143265"/>
                  </a:cubicBezTo>
                  <a:cubicBezTo>
                    <a:pt x="85700" y="125896"/>
                    <a:pt x="86030" y="107890"/>
                    <a:pt x="82118" y="89954"/>
                  </a:cubicBezTo>
                  <a:cubicBezTo>
                    <a:pt x="80751" y="83685"/>
                    <a:pt x="75801" y="80668"/>
                    <a:pt x="68990" y="82530"/>
                  </a:cubicBezTo>
                  <a:cubicBezTo>
                    <a:pt x="64724" y="83685"/>
                    <a:pt x="60529" y="85311"/>
                    <a:pt x="56193" y="86113"/>
                  </a:cubicBezTo>
                  <a:cubicBezTo>
                    <a:pt x="49829" y="87267"/>
                    <a:pt x="46883" y="84793"/>
                    <a:pt x="47873" y="78547"/>
                  </a:cubicBezTo>
                  <a:cubicBezTo>
                    <a:pt x="50583" y="61342"/>
                    <a:pt x="55768" y="44868"/>
                    <a:pt x="64913" y="29973"/>
                  </a:cubicBezTo>
                  <a:cubicBezTo>
                    <a:pt x="70333" y="21158"/>
                    <a:pt x="76791" y="21323"/>
                    <a:pt x="80373" y="30869"/>
                  </a:cubicBezTo>
                  <a:cubicBezTo>
                    <a:pt x="84498" y="41851"/>
                    <a:pt x="87845" y="53400"/>
                    <a:pt x="89518" y="65019"/>
                  </a:cubicBezTo>
                  <a:cubicBezTo>
                    <a:pt x="93289" y="90920"/>
                    <a:pt x="95811" y="116987"/>
                    <a:pt x="98521" y="140319"/>
                  </a:cubicBezTo>
                  <a:cubicBezTo>
                    <a:pt x="97531" y="149558"/>
                    <a:pt x="97932" y="156299"/>
                    <a:pt x="95811" y="162144"/>
                  </a:cubicBezTo>
                  <a:cubicBezTo>
                    <a:pt x="94373" y="166127"/>
                    <a:pt x="89801" y="170958"/>
                    <a:pt x="85936" y="171689"/>
                  </a:cubicBezTo>
                  <a:cubicBezTo>
                    <a:pt x="69414" y="174753"/>
                    <a:pt x="52940" y="174376"/>
                    <a:pt x="37856" y="165184"/>
                  </a:cubicBezTo>
                  <a:cubicBezTo>
                    <a:pt x="24493" y="157029"/>
                    <a:pt x="20769" y="144043"/>
                    <a:pt x="20322" y="129667"/>
                  </a:cubicBezTo>
                  <a:cubicBezTo>
                    <a:pt x="20157" y="124269"/>
                    <a:pt x="23645" y="121653"/>
                    <a:pt x="28688" y="12455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9555907-0106-420E-8211-530AED12B2EA}"/>
                </a:ext>
              </a:extLst>
            </p:cNvPr>
            <p:cNvSpPr/>
            <p:nvPr/>
          </p:nvSpPr>
          <p:spPr>
            <a:xfrm>
              <a:off x="858634" y="3448973"/>
              <a:ext cx="234682" cy="295687"/>
            </a:xfrm>
            <a:custGeom>
              <a:avLst/>
              <a:gdLst>
                <a:gd name="connsiteX0" fmla="*/ 136921 w 234682"/>
                <a:gd name="connsiteY0" fmla="*/ 122248 h 295687"/>
                <a:gd name="connsiteX1" fmla="*/ 115686 w 234682"/>
                <a:gd name="connsiteY1" fmla="*/ 137497 h 295687"/>
                <a:gd name="connsiteX2" fmla="*/ 104090 w 234682"/>
                <a:gd name="connsiteY2" fmla="*/ 167287 h 295687"/>
                <a:gd name="connsiteX3" fmla="*/ 21060 w 234682"/>
                <a:gd name="connsiteY3" fmla="*/ 211737 h 295687"/>
                <a:gd name="connsiteX4" fmla="*/ 437 w 234682"/>
                <a:gd name="connsiteY4" fmla="*/ 229484 h 295687"/>
                <a:gd name="connsiteX5" fmla="*/ 1215 w 234682"/>
                <a:gd name="connsiteY5" fmla="*/ 250790 h 295687"/>
                <a:gd name="connsiteX6" fmla="*/ 19810 w 234682"/>
                <a:gd name="connsiteY6" fmla="*/ 269385 h 295687"/>
                <a:gd name="connsiteX7" fmla="*/ 34258 w 234682"/>
                <a:gd name="connsiteY7" fmla="*/ 285129 h 295687"/>
                <a:gd name="connsiteX8" fmla="*/ 38217 w 234682"/>
                <a:gd name="connsiteY8" fmla="*/ 295687 h 295687"/>
                <a:gd name="connsiteX9" fmla="*/ 40433 w 234682"/>
                <a:gd name="connsiteY9" fmla="*/ 295169 h 295687"/>
                <a:gd name="connsiteX10" fmla="*/ 41941 w 234682"/>
                <a:gd name="connsiteY10" fmla="*/ 292105 h 295687"/>
                <a:gd name="connsiteX11" fmla="*/ 37628 w 234682"/>
                <a:gd name="connsiteY11" fmla="*/ 248032 h 295687"/>
                <a:gd name="connsiteX12" fmla="*/ 29945 w 234682"/>
                <a:gd name="connsiteY12" fmla="*/ 241787 h 295687"/>
                <a:gd name="connsiteX13" fmla="*/ 25420 w 234682"/>
                <a:gd name="connsiteY13" fmla="*/ 233538 h 295687"/>
                <a:gd name="connsiteX14" fmla="*/ 36049 w 234682"/>
                <a:gd name="connsiteY14" fmla="*/ 219232 h 295687"/>
                <a:gd name="connsiteX15" fmla="*/ 47150 w 234682"/>
                <a:gd name="connsiteY15" fmla="*/ 227928 h 295687"/>
                <a:gd name="connsiteX16" fmla="*/ 48493 w 234682"/>
                <a:gd name="connsiteY16" fmla="*/ 229696 h 295687"/>
                <a:gd name="connsiteX17" fmla="*/ 65910 w 234682"/>
                <a:gd name="connsiteY17" fmla="*/ 233797 h 295687"/>
                <a:gd name="connsiteX18" fmla="*/ 83398 w 234682"/>
                <a:gd name="connsiteY18" fmla="*/ 221447 h 295687"/>
                <a:gd name="connsiteX19" fmla="*/ 115686 w 234682"/>
                <a:gd name="connsiteY19" fmla="*/ 199458 h 295687"/>
                <a:gd name="connsiteX20" fmla="*/ 132608 w 234682"/>
                <a:gd name="connsiteY20" fmla="*/ 196041 h 295687"/>
                <a:gd name="connsiteX21" fmla="*/ 165038 w 234682"/>
                <a:gd name="connsiteY21" fmla="*/ 183432 h 295687"/>
                <a:gd name="connsiteX22" fmla="*/ 179132 w 234682"/>
                <a:gd name="connsiteY22" fmla="*/ 183149 h 295687"/>
                <a:gd name="connsiteX23" fmla="*/ 190185 w 234682"/>
                <a:gd name="connsiteY23" fmla="*/ 181381 h 295687"/>
                <a:gd name="connsiteX24" fmla="*/ 203525 w 234682"/>
                <a:gd name="connsiteY24" fmla="*/ 139948 h 295687"/>
                <a:gd name="connsiteX25" fmla="*/ 234352 w 234682"/>
                <a:gd name="connsiteY25" fmla="*/ 7448 h 295687"/>
                <a:gd name="connsiteX26" fmla="*/ 234682 w 234682"/>
                <a:gd name="connsiteY26" fmla="*/ 1249 h 295687"/>
                <a:gd name="connsiteX27" fmla="*/ 232373 w 234682"/>
                <a:gd name="connsiteY27" fmla="*/ 0 h 295687"/>
                <a:gd name="connsiteX28" fmla="*/ 219009 w 234682"/>
                <a:gd name="connsiteY28" fmla="*/ 17865 h 295687"/>
                <a:gd name="connsiteX29" fmla="*/ 191835 w 234682"/>
                <a:gd name="connsiteY29" fmla="*/ 94980 h 295687"/>
                <a:gd name="connsiteX30" fmla="*/ 188842 w 234682"/>
                <a:gd name="connsiteY30" fmla="*/ 130827 h 295687"/>
                <a:gd name="connsiteX31" fmla="*/ 193343 w 234682"/>
                <a:gd name="connsiteY31" fmla="*/ 144615 h 295687"/>
                <a:gd name="connsiteX32" fmla="*/ 179391 w 234682"/>
                <a:gd name="connsiteY32" fmla="*/ 139170 h 295687"/>
                <a:gd name="connsiteX33" fmla="*/ 136921 w 234682"/>
                <a:gd name="connsiteY33" fmla="*/ 122248 h 295687"/>
                <a:gd name="connsiteX34" fmla="*/ 135248 w 234682"/>
                <a:gd name="connsiteY34" fmla="*/ 182041 h 295687"/>
                <a:gd name="connsiteX35" fmla="*/ 129120 w 234682"/>
                <a:gd name="connsiteY35" fmla="*/ 177021 h 295687"/>
                <a:gd name="connsiteX36" fmla="*/ 147362 w 234682"/>
                <a:gd name="connsiteY36" fmla="*/ 141669 h 295687"/>
                <a:gd name="connsiteX37" fmla="*/ 156011 w 234682"/>
                <a:gd name="connsiteY37" fmla="*/ 140702 h 295687"/>
                <a:gd name="connsiteX38" fmla="*/ 161880 w 234682"/>
                <a:gd name="connsiteY38" fmla="*/ 148433 h 295687"/>
                <a:gd name="connsiteX39" fmla="*/ 135248 w 234682"/>
                <a:gd name="connsiteY39" fmla="*/ 182041 h 29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34682" h="295687">
                  <a:moveTo>
                    <a:pt x="136921" y="122248"/>
                  </a:moveTo>
                  <a:cubicBezTo>
                    <a:pt x="124524" y="118336"/>
                    <a:pt x="116864" y="124346"/>
                    <a:pt x="115686" y="137497"/>
                  </a:cubicBezTo>
                  <a:cubicBezTo>
                    <a:pt x="114673" y="148692"/>
                    <a:pt x="111373" y="158567"/>
                    <a:pt x="104090" y="167287"/>
                  </a:cubicBezTo>
                  <a:cubicBezTo>
                    <a:pt x="82361" y="193307"/>
                    <a:pt x="55563" y="209545"/>
                    <a:pt x="21060" y="211737"/>
                  </a:cubicBezTo>
                  <a:cubicBezTo>
                    <a:pt x="7555" y="212585"/>
                    <a:pt x="2087" y="217111"/>
                    <a:pt x="437" y="229484"/>
                  </a:cubicBezTo>
                  <a:cubicBezTo>
                    <a:pt x="-482" y="236437"/>
                    <a:pt x="178" y="243790"/>
                    <a:pt x="1215" y="250790"/>
                  </a:cubicBezTo>
                  <a:cubicBezTo>
                    <a:pt x="2771" y="261254"/>
                    <a:pt x="8121" y="268042"/>
                    <a:pt x="19810" y="269385"/>
                  </a:cubicBezTo>
                  <a:cubicBezTo>
                    <a:pt x="29803" y="270540"/>
                    <a:pt x="32891" y="275230"/>
                    <a:pt x="34258" y="285129"/>
                  </a:cubicBezTo>
                  <a:cubicBezTo>
                    <a:pt x="34753" y="288758"/>
                    <a:pt x="36850" y="292175"/>
                    <a:pt x="38217" y="295687"/>
                  </a:cubicBezTo>
                  <a:cubicBezTo>
                    <a:pt x="38948" y="295522"/>
                    <a:pt x="39702" y="295334"/>
                    <a:pt x="40433" y="295169"/>
                  </a:cubicBezTo>
                  <a:cubicBezTo>
                    <a:pt x="40951" y="294155"/>
                    <a:pt x="41705" y="293189"/>
                    <a:pt x="41941" y="292105"/>
                  </a:cubicBezTo>
                  <a:cubicBezTo>
                    <a:pt x="45193" y="276950"/>
                    <a:pt x="44557" y="262079"/>
                    <a:pt x="37628" y="248032"/>
                  </a:cubicBezTo>
                  <a:cubicBezTo>
                    <a:pt x="36261" y="245298"/>
                    <a:pt x="32891" y="242588"/>
                    <a:pt x="29945" y="241787"/>
                  </a:cubicBezTo>
                  <a:cubicBezTo>
                    <a:pt x="24807" y="240443"/>
                    <a:pt x="23676" y="236814"/>
                    <a:pt x="25420" y="233538"/>
                  </a:cubicBezTo>
                  <a:cubicBezTo>
                    <a:pt x="28154" y="228353"/>
                    <a:pt x="32419" y="223969"/>
                    <a:pt x="36049" y="219232"/>
                  </a:cubicBezTo>
                  <a:cubicBezTo>
                    <a:pt x="39749" y="222131"/>
                    <a:pt x="43473" y="224982"/>
                    <a:pt x="47150" y="227928"/>
                  </a:cubicBezTo>
                  <a:cubicBezTo>
                    <a:pt x="47715" y="228376"/>
                    <a:pt x="48045" y="229107"/>
                    <a:pt x="48493" y="229696"/>
                  </a:cubicBezTo>
                  <a:cubicBezTo>
                    <a:pt x="53607" y="236224"/>
                    <a:pt x="58533" y="237851"/>
                    <a:pt x="65910" y="233797"/>
                  </a:cubicBezTo>
                  <a:cubicBezTo>
                    <a:pt x="72108" y="230380"/>
                    <a:pt x="77529" y="225525"/>
                    <a:pt x="83398" y="221447"/>
                  </a:cubicBezTo>
                  <a:cubicBezTo>
                    <a:pt x="94074" y="213976"/>
                    <a:pt x="104468" y="206010"/>
                    <a:pt x="115686" y="199458"/>
                  </a:cubicBezTo>
                  <a:cubicBezTo>
                    <a:pt x="120447" y="196653"/>
                    <a:pt x="127399" y="194886"/>
                    <a:pt x="132608" y="196041"/>
                  </a:cubicBezTo>
                  <a:cubicBezTo>
                    <a:pt x="146773" y="199175"/>
                    <a:pt x="157166" y="195923"/>
                    <a:pt x="165038" y="183432"/>
                  </a:cubicBezTo>
                  <a:cubicBezTo>
                    <a:pt x="169398" y="176502"/>
                    <a:pt x="173805" y="176785"/>
                    <a:pt x="179132" y="183149"/>
                  </a:cubicBezTo>
                  <a:cubicBezTo>
                    <a:pt x="184882" y="190031"/>
                    <a:pt x="186839" y="190172"/>
                    <a:pt x="190185" y="181381"/>
                  </a:cubicBezTo>
                  <a:cubicBezTo>
                    <a:pt x="195347" y="167829"/>
                    <a:pt x="200108" y="154018"/>
                    <a:pt x="203525" y="139948"/>
                  </a:cubicBezTo>
                  <a:cubicBezTo>
                    <a:pt x="214201" y="95876"/>
                    <a:pt x="224171" y="51638"/>
                    <a:pt x="234352" y="7448"/>
                  </a:cubicBezTo>
                  <a:cubicBezTo>
                    <a:pt x="234800" y="5468"/>
                    <a:pt x="234588" y="3323"/>
                    <a:pt x="234682" y="1249"/>
                  </a:cubicBezTo>
                  <a:cubicBezTo>
                    <a:pt x="233904" y="825"/>
                    <a:pt x="233150" y="424"/>
                    <a:pt x="232373" y="0"/>
                  </a:cubicBezTo>
                  <a:cubicBezTo>
                    <a:pt x="227871" y="5916"/>
                    <a:pt x="222545" y="11407"/>
                    <a:pt x="219009" y="17865"/>
                  </a:cubicBezTo>
                  <a:cubicBezTo>
                    <a:pt x="205740" y="42022"/>
                    <a:pt x="197044" y="67994"/>
                    <a:pt x="191835" y="94980"/>
                  </a:cubicBezTo>
                  <a:cubicBezTo>
                    <a:pt x="189573" y="106693"/>
                    <a:pt x="189243" y="118831"/>
                    <a:pt x="188842" y="130827"/>
                  </a:cubicBezTo>
                  <a:cubicBezTo>
                    <a:pt x="188724" y="134575"/>
                    <a:pt x="191222" y="138416"/>
                    <a:pt x="193343" y="144615"/>
                  </a:cubicBezTo>
                  <a:cubicBezTo>
                    <a:pt x="187286" y="142258"/>
                    <a:pt x="183303" y="140773"/>
                    <a:pt x="179391" y="139170"/>
                  </a:cubicBezTo>
                  <a:cubicBezTo>
                    <a:pt x="165227" y="133443"/>
                    <a:pt x="151416" y="126797"/>
                    <a:pt x="136921" y="122248"/>
                  </a:cubicBezTo>
                  <a:close/>
                  <a:moveTo>
                    <a:pt x="135248" y="182041"/>
                  </a:moveTo>
                  <a:cubicBezTo>
                    <a:pt x="131170" y="182677"/>
                    <a:pt x="128601" y="181169"/>
                    <a:pt x="129120" y="177021"/>
                  </a:cubicBezTo>
                  <a:cubicBezTo>
                    <a:pt x="130840" y="163045"/>
                    <a:pt x="137251" y="151237"/>
                    <a:pt x="147362" y="141669"/>
                  </a:cubicBezTo>
                  <a:cubicBezTo>
                    <a:pt x="149129" y="139995"/>
                    <a:pt x="154149" y="139406"/>
                    <a:pt x="156011" y="140702"/>
                  </a:cubicBezTo>
                  <a:cubicBezTo>
                    <a:pt x="159099" y="142847"/>
                    <a:pt x="160819" y="146948"/>
                    <a:pt x="161880" y="148433"/>
                  </a:cubicBezTo>
                  <a:cubicBezTo>
                    <a:pt x="161903" y="162079"/>
                    <a:pt x="146207" y="180297"/>
                    <a:pt x="135248" y="18204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11B8AB0-DE2B-499A-B73F-61985AF30970}"/>
                </a:ext>
              </a:extLst>
            </p:cNvPr>
            <p:cNvSpPr/>
            <p:nvPr/>
          </p:nvSpPr>
          <p:spPr>
            <a:xfrm>
              <a:off x="719618" y="2154563"/>
              <a:ext cx="409209" cy="90285"/>
            </a:xfrm>
            <a:custGeom>
              <a:avLst/>
              <a:gdLst>
                <a:gd name="connsiteX0" fmla="*/ 20080 w 409209"/>
                <a:gd name="connsiteY0" fmla="*/ 18990 h 90285"/>
                <a:gd name="connsiteX1" fmla="*/ 95098 w 409209"/>
                <a:gd name="connsiteY1" fmla="*/ 18731 h 90285"/>
                <a:gd name="connsiteX2" fmla="*/ 172944 w 409209"/>
                <a:gd name="connsiteY2" fmla="*/ 27687 h 90285"/>
                <a:gd name="connsiteX3" fmla="*/ 197714 w 409209"/>
                <a:gd name="connsiteY3" fmla="*/ 28653 h 90285"/>
                <a:gd name="connsiteX4" fmla="*/ 225737 w 409209"/>
                <a:gd name="connsiteY4" fmla="*/ 26673 h 90285"/>
                <a:gd name="connsiteX5" fmla="*/ 239878 w 409209"/>
                <a:gd name="connsiteY5" fmla="*/ 34993 h 90285"/>
                <a:gd name="connsiteX6" fmla="*/ 250978 w 409209"/>
                <a:gd name="connsiteY6" fmla="*/ 46754 h 90285"/>
                <a:gd name="connsiteX7" fmla="*/ 274028 w 409209"/>
                <a:gd name="connsiteY7" fmla="*/ 51585 h 90285"/>
                <a:gd name="connsiteX8" fmla="*/ 346430 w 409209"/>
                <a:gd name="connsiteY8" fmla="*/ 70722 h 90285"/>
                <a:gd name="connsiteX9" fmla="*/ 375796 w 409209"/>
                <a:gd name="connsiteY9" fmla="*/ 84769 h 90285"/>
                <a:gd name="connsiteX10" fmla="*/ 399340 w 409209"/>
                <a:gd name="connsiteY10" fmla="*/ 90237 h 90285"/>
                <a:gd name="connsiteX11" fmla="*/ 408509 w 409209"/>
                <a:gd name="connsiteY11" fmla="*/ 77981 h 90285"/>
                <a:gd name="connsiteX12" fmla="*/ 399034 w 409209"/>
                <a:gd name="connsiteY12" fmla="*/ 58985 h 90285"/>
                <a:gd name="connsiteX13" fmla="*/ 391021 w 409209"/>
                <a:gd name="connsiteY13" fmla="*/ 54602 h 90285"/>
                <a:gd name="connsiteX14" fmla="*/ 366015 w 409209"/>
                <a:gd name="connsiteY14" fmla="*/ 51703 h 90285"/>
                <a:gd name="connsiteX15" fmla="*/ 301202 w 409209"/>
                <a:gd name="connsiteY15" fmla="*/ 37043 h 90285"/>
                <a:gd name="connsiteX16" fmla="*/ 294815 w 409209"/>
                <a:gd name="connsiteY16" fmla="*/ 17010 h 90285"/>
                <a:gd name="connsiteX17" fmla="*/ 289795 w 409209"/>
                <a:gd name="connsiteY17" fmla="*/ 4001 h 90285"/>
                <a:gd name="connsiteX18" fmla="*/ 244120 w 409209"/>
                <a:gd name="connsiteY18" fmla="*/ 18 h 90285"/>
                <a:gd name="connsiteX19" fmla="*/ 112656 w 409209"/>
                <a:gd name="connsiteY19" fmla="*/ 1597 h 90285"/>
                <a:gd name="connsiteX20" fmla="*/ 18784 w 409209"/>
                <a:gd name="connsiteY20" fmla="*/ 8950 h 90285"/>
                <a:gd name="connsiteX21" fmla="*/ 0 w 409209"/>
                <a:gd name="connsiteY21" fmla="*/ 13357 h 90285"/>
                <a:gd name="connsiteX22" fmla="*/ 189 w 409209"/>
                <a:gd name="connsiteY22" fmla="*/ 16586 h 90285"/>
                <a:gd name="connsiteX23" fmla="*/ 20080 w 409209"/>
                <a:gd name="connsiteY23" fmla="*/ 18990 h 9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9209" h="90285">
                  <a:moveTo>
                    <a:pt x="20080" y="18990"/>
                  </a:moveTo>
                  <a:cubicBezTo>
                    <a:pt x="45086" y="19108"/>
                    <a:pt x="70116" y="18000"/>
                    <a:pt x="95098" y="18731"/>
                  </a:cubicBezTo>
                  <a:cubicBezTo>
                    <a:pt x="121188" y="19485"/>
                    <a:pt x="147749" y="15502"/>
                    <a:pt x="172944" y="27687"/>
                  </a:cubicBezTo>
                  <a:cubicBezTo>
                    <a:pt x="179779" y="30986"/>
                    <a:pt x="189394" y="28936"/>
                    <a:pt x="197714" y="28653"/>
                  </a:cubicBezTo>
                  <a:cubicBezTo>
                    <a:pt x="207071" y="28347"/>
                    <a:pt x="216404" y="26791"/>
                    <a:pt x="225737" y="26673"/>
                  </a:cubicBezTo>
                  <a:cubicBezTo>
                    <a:pt x="231652" y="26603"/>
                    <a:pt x="238228" y="27899"/>
                    <a:pt x="239878" y="34993"/>
                  </a:cubicBezTo>
                  <a:cubicBezTo>
                    <a:pt x="241362" y="41427"/>
                    <a:pt x="245463" y="45080"/>
                    <a:pt x="250978" y="46754"/>
                  </a:cubicBezTo>
                  <a:cubicBezTo>
                    <a:pt x="258473" y="49016"/>
                    <a:pt x="266274" y="51255"/>
                    <a:pt x="274028" y="51585"/>
                  </a:cubicBezTo>
                  <a:cubicBezTo>
                    <a:pt x="299647" y="52646"/>
                    <a:pt x="323616" y="59292"/>
                    <a:pt x="346430" y="70722"/>
                  </a:cubicBezTo>
                  <a:cubicBezTo>
                    <a:pt x="356140" y="75577"/>
                    <a:pt x="365709" y="80857"/>
                    <a:pt x="375796" y="84769"/>
                  </a:cubicBezTo>
                  <a:cubicBezTo>
                    <a:pt x="383267" y="87668"/>
                    <a:pt x="391374" y="89553"/>
                    <a:pt x="399340" y="90237"/>
                  </a:cubicBezTo>
                  <a:cubicBezTo>
                    <a:pt x="406859" y="90873"/>
                    <a:pt x="410936" y="85240"/>
                    <a:pt x="408509" y="77981"/>
                  </a:cubicBezTo>
                  <a:cubicBezTo>
                    <a:pt x="406293" y="71312"/>
                    <a:pt x="402805" y="64948"/>
                    <a:pt x="399034" y="58985"/>
                  </a:cubicBezTo>
                  <a:cubicBezTo>
                    <a:pt x="397596" y="56699"/>
                    <a:pt x="393920" y="55073"/>
                    <a:pt x="391021" y="54602"/>
                  </a:cubicBezTo>
                  <a:cubicBezTo>
                    <a:pt x="382748" y="53282"/>
                    <a:pt x="374217" y="53376"/>
                    <a:pt x="366015" y="51703"/>
                  </a:cubicBezTo>
                  <a:cubicBezTo>
                    <a:pt x="344309" y="47248"/>
                    <a:pt x="322532" y="42912"/>
                    <a:pt x="301202" y="37043"/>
                  </a:cubicBezTo>
                  <a:cubicBezTo>
                    <a:pt x="288145" y="33461"/>
                    <a:pt x="287179" y="28017"/>
                    <a:pt x="294815" y="17010"/>
                  </a:cubicBezTo>
                  <a:cubicBezTo>
                    <a:pt x="300377" y="8997"/>
                    <a:pt x="299458" y="5344"/>
                    <a:pt x="289795" y="4001"/>
                  </a:cubicBezTo>
                  <a:cubicBezTo>
                    <a:pt x="274664" y="1880"/>
                    <a:pt x="259345" y="65"/>
                    <a:pt x="244120" y="18"/>
                  </a:cubicBezTo>
                  <a:cubicBezTo>
                    <a:pt x="200307" y="-53"/>
                    <a:pt x="156446" y="18"/>
                    <a:pt x="112656" y="1597"/>
                  </a:cubicBezTo>
                  <a:cubicBezTo>
                    <a:pt x="81310" y="2704"/>
                    <a:pt x="50035" y="6145"/>
                    <a:pt x="18784" y="8950"/>
                  </a:cubicBezTo>
                  <a:cubicBezTo>
                    <a:pt x="12444" y="9516"/>
                    <a:pt x="6246" y="11849"/>
                    <a:pt x="0" y="13357"/>
                  </a:cubicBezTo>
                  <a:cubicBezTo>
                    <a:pt x="71" y="14441"/>
                    <a:pt x="118" y="15526"/>
                    <a:pt x="189" y="16586"/>
                  </a:cubicBezTo>
                  <a:cubicBezTo>
                    <a:pt x="6835" y="17411"/>
                    <a:pt x="13457" y="18943"/>
                    <a:pt x="20080" y="1899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1271395-562F-499B-BFF3-3A0ECEA9213E}"/>
                </a:ext>
              </a:extLst>
            </p:cNvPr>
            <p:cNvSpPr/>
            <p:nvPr/>
          </p:nvSpPr>
          <p:spPr>
            <a:xfrm>
              <a:off x="288460" y="2544271"/>
              <a:ext cx="355244" cy="424215"/>
            </a:xfrm>
            <a:custGeom>
              <a:avLst/>
              <a:gdLst>
                <a:gd name="connsiteX0" fmla="*/ 64978 w 355244"/>
                <a:gd name="connsiteY0" fmla="*/ 294991 h 424215"/>
                <a:gd name="connsiteX1" fmla="*/ 113151 w 355244"/>
                <a:gd name="connsiteY1" fmla="*/ 204795 h 424215"/>
                <a:gd name="connsiteX2" fmla="*/ 210747 w 355244"/>
                <a:gd name="connsiteY2" fmla="*/ 96004 h 424215"/>
                <a:gd name="connsiteX3" fmla="*/ 305115 w 355244"/>
                <a:gd name="connsiteY3" fmla="*/ 34986 h 424215"/>
                <a:gd name="connsiteX4" fmla="*/ 345039 w 355244"/>
                <a:gd name="connsiteY4" fmla="*/ 10876 h 424215"/>
                <a:gd name="connsiteX5" fmla="*/ 355244 w 355244"/>
                <a:gd name="connsiteY5" fmla="*/ 694 h 424215"/>
                <a:gd name="connsiteX6" fmla="*/ 329932 w 355244"/>
                <a:gd name="connsiteY6" fmla="*/ 6092 h 424215"/>
                <a:gd name="connsiteX7" fmla="*/ 200377 w 355244"/>
                <a:gd name="connsiteY7" fmla="*/ 83937 h 424215"/>
                <a:gd name="connsiteX8" fmla="*/ 62692 w 355244"/>
                <a:gd name="connsiteY8" fmla="*/ 267251 h 424215"/>
                <a:gd name="connsiteX9" fmla="*/ 52345 w 355244"/>
                <a:gd name="connsiteY9" fmla="*/ 283231 h 424215"/>
                <a:gd name="connsiteX10" fmla="*/ 37780 w 355244"/>
                <a:gd name="connsiteY10" fmla="*/ 301826 h 424215"/>
                <a:gd name="connsiteX11" fmla="*/ 6882 w 355244"/>
                <a:gd name="connsiteY11" fmla="*/ 384668 h 424215"/>
                <a:gd name="connsiteX12" fmla="*/ 0 w 355244"/>
                <a:gd name="connsiteY12" fmla="*/ 423697 h 424215"/>
                <a:gd name="connsiteX13" fmla="*/ 2522 w 355244"/>
                <a:gd name="connsiteY13" fmla="*/ 424216 h 424215"/>
                <a:gd name="connsiteX14" fmla="*/ 6882 w 355244"/>
                <a:gd name="connsiteY14" fmla="*/ 415778 h 424215"/>
                <a:gd name="connsiteX15" fmla="*/ 64978 w 355244"/>
                <a:gd name="connsiteY15" fmla="*/ 294991 h 42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5244" h="424215">
                  <a:moveTo>
                    <a:pt x="64978" y="294991"/>
                  </a:moveTo>
                  <a:cubicBezTo>
                    <a:pt x="80226" y="264517"/>
                    <a:pt x="96536" y="234562"/>
                    <a:pt x="113151" y="204795"/>
                  </a:cubicBezTo>
                  <a:cubicBezTo>
                    <a:pt x="137474" y="161265"/>
                    <a:pt x="172496" y="127209"/>
                    <a:pt x="210747" y="96004"/>
                  </a:cubicBezTo>
                  <a:cubicBezTo>
                    <a:pt x="239995" y="72153"/>
                    <a:pt x="270705" y="50918"/>
                    <a:pt x="305115" y="34986"/>
                  </a:cubicBezTo>
                  <a:cubicBezTo>
                    <a:pt x="319138" y="28505"/>
                    <a:pt x="331935" y="19266"/>
                    <a:pt x="345039" y="10876"/>
                  </a:cubicBezTo>
                  <a:cubicBezTo>
                    <a:pt x="348480" y="8684"/>
                    <a:pt x="350978" y="5031"/>
                    <a:pt x="355244" y="694"/>
                  </a:cubicBezTo>
                  <a:cubicBezTo>
                    <a:pt x="344144" y="-1710"/>
                    <a:pt x="336955" y="2627"/>
                    <a:pt x="329932" y="6092"/>
                  </a:cubicBezTo>
                  <a:cubicBezTo>
                    <a:pt x="284563" y="28387"/>
                    <a:pt x="242588" y="56292"/>
                    <a:pt x="200377" y="83937"/>
                  </a:cubicBezTo>
                  <a:cubicBezTo>
                    <a:pt x="132171" y="128623"/>
                    <a:pt x="89253" y="191550"/>
                    <a:pt x="62692" y="267251"/>
                  </a:cubicBezTo>
                  <a:cubicBezTo>
                    <a:pt x="60641" y="273073"/>
                    <a:pt x="56116" y="278116"/>
                    <a:pt x="52345" y="283231"/>
                  </a:cubicBezTo>
                  <a:cubicBezTo>
                    <a:pt x="47655" y="289570"/>
                    <a:pt x="41810" y="295133"/>
                    <a:pt x="37780" y="301826"/>
                  </a:cubicBezTo>
                  <a:cubicBezTo>
                    <a:pt x="22272" y="327445"/>
                    <a:pt x="12915" y="355491"/>
                    <a:pt x="6882" y="384668"/>
                  </a:cubicBezTo>
                  <a:cubicBezTo>
                    <a:pt x="4219" y="397607"/>
                    <a:pt x="2263" y="410688"/>
                    <a:pt x="0" y="423697"/>
                  </a:cubicBezTo>
                  <a:cubicBezTo>
                    <a:pt x="848" y="423862"/>
                    <a:pt x="1673" y="424051"/>
                    <a:pt x="2522" y="424216"/>
                  </a:cubicBezTo>
                  <a:cubicBezTo>
                    <a:pt x="3983" y="421411"/>
                    <a:pt x="5515" y="418630"/>
                    <a:pt x="6882" y="415778"/>
                  </a:cubicBezTo>
                  <a:cubicBezTo>
                    <a:pt x="26184" y="375500"/>
                    <a:pt x="44992" y="334939"/>
                    <a:pt x="64978" y="29499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51CDB8-B959-4518-9F39-57B4870895C4}"/>
                </a:ext>
              </a:extLst>
            </p:cNvPr>
            <p:cNvSpPr/>
            <p:nvPr/>
          </p:nvSpPr>
          <p:spPr>
            <a:xfrm>
              <a:off x="1133971" y="2516189"/>
              <a:ext cx="242198" cy="173723"/>
            </a:xfrm>
            <a:custGeom>
              <a:avLst/>
              <a:gdLst>
                <a:gd name="connsiteX0" fmla="*/ 186142 w 242198"/>
                <a:gd name="connsiteY0" fmla="*/ 76927 h 173723"/>
                <a:gd name="connsiteX1" fmla="*/ 200778 w 242198"/>
                <a:gd name="connsiteY1" fmla="*/ 89465 h 173723"/>
                <a:gd name="connsiteX2" fmla="*/ 211337 w 242198"/>
                <a:gd name="connsiteY2" fmla="*/ 103441 h 173723"/>
                <a:gd name="connsiteX3" fmla="*/ 203700 w 242198"/>
                <a:gd name="connsiteY3" fmla="*/ 111973 h 173723"/>
                <a:gd name="connsiteX4" fmla="*/ 193896 w 242198"/>
                <a:gd name="connsiteY4" fmla="*/ 108744 h 173723"/>
                <a:gd name="connsiteX5" fmla="*/ 113410 w 242198"/>
                <a:gd name="connsiteY5" fmla="*/ 63139 h 173723"/>
                <a:gd name="connsiteX6" fmla="*/ 20622 w 242198"/>
                <a:gd name="connsiteY6" fmla="*/ 7495 h 173723"/>
                <a:gd name="connsiteX7" fmla="*/ 1791 w 242198"/>
                <a:gd name="connsiteY7" fmla="*/ 0 h 173723"/>
                <a:gd name="connsiteX8" fmla="*/ 0 w 242198"/>
                <a:gd name="connsiteY8" fmla="*/ 2805 h 173723"/>
                <a:gd name="connsiteX9" fmla="*/ 9404 w 242198"/>
                <a:gd name="connsiteY9" fmla="*/ 12750 h 173723"/>
                <a:gd name="connsiteX10" fmla="*/ 49211 w 242198"/>
                <a:gd name="connsiteY10" fmla="*/ 43743 h 173723"/>
                <a:gd name="connsiteX11" fmla="*/ 216710 w 242198"/>
                <a:gd name="connsiteY11" fmla="*/ 161513 h 173723"/>
                <a:gd name="connsiteX12" fmla="*/ 234952 w 242198"/>
                <a:gd name="connsiteY12" fmla="*/ 172849 h 173723"/>
                <a:gd name="connsiteX13" fmla="*/ 241103 w 242198"/>
                <a:gd name="connsiteY13" fmla="*/ 173132 h 173723"/>
                <a:gd name="connsiteX14" fmla="*/ 242022 w 242198"/>
                <a:gd name="connsiteY14" fmla="*/ 167193 h 173723"/>
                <a:gd name="connsiteX15" fmla="*/ 238629 w 242198"/>
                <a:gd name="connsiteY15" fmla="*/ 155126 h 173723"/>
                <a:gd name="connsiteX16" fmla="*/ 218289 w 242198"/>
                <a:gd name="connsiteY16" fmla="*/ 75041 h 173723"/>
                <a:gd name="connsiteX17" fmla="*/ 200377 w 242198"/>
                <a:gd name="connsiteY17" fmla="*/ 62055 h 173723"/>
                <a:gd name="connsiteX18" fmla="*/ 187438 w 242198"/>
                <a:gd name="connsiteY18" fmla="*/ 67382 h 173723"/>
                <a:gd name="connsiteX19" fmla="*/ 186142 w 242198"/>
                <a:gd name="connsiteY19" fmla="*/ 76927 h 1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198" h="173723">
                  <a:moveTo>
                    <a:pt x="186142" y="76927"/>
                  </a:moveTo>
                  <a:cubicBezTo>
                    <a:pt x="190832" y="81310"/>
                    <a:pt x="196324" y="84869"/>
                    <a:pt x="200778" y="89465"/>
                  </a:cubicBezTo>
                  <a:cubicBezTo>
                    <a:pt x="204832" y="93637"/>
                    <a:pt x="208791" y="98280"/>
                    <a:pt x="211337" y="103441"/>
                  </a:cubicBezTo>
                  <a:cubicBezTo>
                    <a:pt x="213976" y="108791"/>
                    <a:pt x="209569" y="113293"/>
                    <a:pt x="203700" y="111973"/>
                  </a:cubicBezTo>
                  <a:cubicBezTo>
                    <a:pt x="200354" y="111219"/>
                    <a:pt x="196842" y="110394"/>
                    <a:pt x="193896" y="108744"/>
                  </a:cubicBezTo>
                  <a:cubicBezTo>
                    <a:pt x="166981" y="93684"/>
                    <a:pt x="139995" y="78765"/>
                    <a:pt x="113410" y="63139"/>
                  </a:cubicBezTo>
                  <a:cubicBezTo>
                    <a:pt x="82300" y="44874"/>
                    <a:pt x="51685" y="25831"/>
                    <a:pt x="20622" y="7495"/>
                  </a:cubicBezTo>
                  <a:cubicBezTo>
                    <a:pt x="14872" y="4101"/>
                    <a:pt x="8084" y="2451"/>
                    <a:pt x="1791" y="0"/>
                  </a:cubicBezTo>
                  <a:cubicBezTo>
                    <a:pt x="1202" y="943"/>
                    <a:pt x="589" y="1862"/>
                    <a:pt x="0" y="2805"/>
                  </a:cubicBezTo>
                  <a:cubicBezTo>
                    <a:pt x="3111" y="6151"/>
                    <a:pt x="5868" y="9922"/>
                    <a:pt x="9404" y="12750"/>
                  </a:cubicBezTo>
                  <a:cubicBezTo>
                    <a:pt x="22508" y="23285"/>
                    <a:pt x="35517" y="34033"/>
                    <a:pt x="49211" y="43743"/>
                  </a:cubicBezTo>
                  <a:cubicBezTo>
                    <a:pt x="104902" y="83196"/>
                    <a:pt x="160830" y="122343"/>
                    <a:pt x="216710" y="161513"/>
                  </a:cubicBezTo>
                  <a:cubicBezTo>
                    <a:pt x="222555" y="165614"/>
                    <a:pt x="228706" y="169361"/>
                    <a:pt x="234952" y="172849"/>
                  </a:cubicBezTo>
                  <a:cubicBezTo>
                    <a:pt x="236649" y="173792"/>
                    <a:pt x="239760" y="174099"/>
                    <a:pt x="241103" y="173132"/>
                  </a:cubicBezTo>
                  <a:cubicBezTo>
                    <a:pt x="242258" y="172307"/>
                    <a:pt x="242376" y="169149"/>
                    <a:pt x="242022" y="167193"/>
                  </a:cubicBezTo>
                  <a:cubicBezTo>
                    <a:pt x="241245" y="163092"/>
                    <a:pt x="240160" y="158991"/>
                    <a:pt x="238629" y="155126"/>
                  </a:cubicBezTo>
                  <a:cubicBezTo>
                    <a:pt x="228494" y="129272"/>
                    <a:pt x="221306" y="102710"/>
                    <a:pt x="218289" y="75041"/>
                  </a:cubicBezTo>
                  <a:cubicBezTo>
                    <a:pt x="216993" y="63257"/>
                    <a:pt x="211784" y="59510"/>
                    <a:pt x="200377" y="62055"/>
                  </a:cubicBezTo>
                  <a:cubicBezTo>
                    <a:pt x="195899" y="63045"/>
                    <a:pt x="191610" y="65308"/>
                    <a:pt x="187438" y="67382"/>
                  </a:cubicBezTo>
                  <a:cubicBezTo>
                    <a:pt x="182630" y="69786"/>
                    <a:pt x="182489" y="73509"/>
                    <a:pt x="186142" y="7692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58309C7-FAF4-47E3-B392-FE410F861346}"/>
                </a:ext>
              </a:extLst>
            </p:cNvPr>
            <p:cNvSpPr/>
            <p:nvPr/>
          </p:nvSpPr>
          <p:spPr>
            <a:xfrm>
              <a:off x="434135" y="2112369"/>
              <a:ext cx="278034" cy="117825"/>
            </a:xfrm>
            <a:custGeom>
              <a:avLst/>
              <a:gdLst>
                <a:gd name="connsiteX0" fmla="*/ 19397 w 278034"/>
                <a:gd name="connsiteY0" fmla="*/ 115391 h 117825"/>
                <a:gd name="connsiteX1" fmla="*/ 212421 w 278034"/>
                <a:gd name="connsiteY1" fmla="*/ 51474 h 117825"/>
                <a:gd name="connsiteX2" fmla="*/ 270116 w 278034"/>
                <a:gd name="connsiteY2" fmla="*/ 28684 h 117825"/>
                <a:gd name="connsiteX3" fmla="*/ 273180 w 278034"/>
                <a:gd name="connsiteY3" fmla="*/ 11479 h 117825"/>
                <a:gd name="connsiteX4" fmla="*/ 265779 w 278034"/>
                <a:gd name="connsiteY4" fmla="*/ 4244 h 117825"/>
                <a:gd name="connsiteX5" fmla="*/ 246288 w 278034"/>
                <a:gd name="connsiteY5" fmla="*/ 6506 h 117825"/>
                <a:gd name="connsiteX6" fmla="*/ 230521 w 278034"/>
                <a:gd name="connsiteY6" fmla="*/ 19351 h 117825"/>
                <a:gd name="connsiteX7" fmla="*/ 169361 w 278034"/>
                <a:gd name="connsiteY7" fmla="*/ 41269 h 117825"/>
                <a:gd name="connsiteX8" fmla="*/ 81664 w 278034"/>
                <a:gd name="connsiteY8" fmla="*/ 58309 h 117825"/>
                <a:gd name="connsiteX9" fmla="*/ 56022 w 278034"/>
                <a:gd name="connsiteY9" fmla="*/ 56471 h 117825"/>
                <a:gd name="connsiteX10" fmla="*/ 56941 w 278034"/>
                <a:gd name="connsiteY10" fmla="*/ 60030 h 117825"/>
                <a:gd name="connsiteX11" fmla="*/ 48951 w 278034"/>
                <a:gd name="connsiteY11" fmla="*/ 85790 h 117825"/>
                <a:gd name="connsiteX12" fmla="*/ 25689 w 278034"/>
                <a:gd name="connsiteY12" fmla="*/ 97079 h 117825"/>
                <a:gd name="connsiteX13" fmla="*/ 2310 w 278034"/>
                <a:gd name="connsiteY13" fmla="*/ 111173 h 117825"/>
                <a:gd name="connsiteX14" fmla="*/ 0 w 278034"/>
                <a:gd name="connsiteY14" fmla="*/ 115509 h 117825"/>
                <a:gd name="connsiteX15" fmla="*/ 4879 w 278034"/>
                <a:gd name="connsiteY15" fmla="*/ 117819 h 117825"/>
                <a:gd name="connsiteX16" fmla="*/ 19397 w 278034"/>
                <a:gd name="connsiteY16" fmla="*/ 115391 h 11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8034" h="117825">
                  <a:moveTo>
                    <a:pt x="19397" y="115391"/>
                  </a:moveTo>
                  <a:cubicBezTo>
                    <a:pt x="83785" y="94251"/>
                    <a:pt x="148197" y="73157"/>
                    <a:pt x="212421" y="51474"/>
                  </a:cubicBezTo>
                  <a:cubicBezTo>
                    <a:pt x="232006" y="44875"/>
                    <a:pt x="251238" y="37051"/>
                    <a:pt x="270116" y="28684"/>
                  </a:cubicBezTo>
                  <a:cubicBezTo>
                    <a:pt x="279991" y="24300"/>
                    <a:pt x="280179" y="19516"/>
                    <a:pt x="273180" y="11479"/>
                  </a:cubicBezTo>
                  <a:cubicBezTo>
                    <a:pt x="270917" y="8887"/>
                    <a:pt x="268466" y="6388"/>
                    <a:pt x="265779" y="4244"/>
                  </a:cubicBezTo>
                  <a:cubicBezTo>
                    <a:pt x="257719" y="-2214"/>
                    <a:pt x="253217" y="-1177"/>
                    <a:pt x="246288" y="6506"/>
                  </a:cubicBezTo>
                  <a:cubicBezTo>
                    <a:pt x="241763" y="11526"/>
                    <a:pt x="236555" y="16923"/>
                    <a:pt x="230521" y="19351"/>
                  </a:cubicBezTo>
                  <a:cubicBezTo>
                    <a:pt x="210417" y="27411"/>
                    <a:pt x="190078" y="35071"/>
                    <a:pt x="169361" y="41269"/>
                  </a:cubicBezTo>
                  <a:cubicBezTo>
                    <a:pt x="140750" y="49825"/>
                    <a:pt x="111643" y="56777"/>
                    <a:pt x="81664" y="58309"/>
                  </a:cubicBezTo>
                  <a:cubicBezTo>
                    <a:pt x="73297" y="58733"/>
                    <a:pt x="64836" y="57154"/>
                    <a:pt x="56022" y="56471"/>
                  </a:cubicBezTo>
                  <a:cubicBezTo>
                    <a:pt x="56257" y="57390"/>
                    <a:pt x="56422" y="58781"/>
                    <a:pt x="56941" y="60030"/>
                  </a:cubicBezTo>
                  <a:cubicBezTo>
                    <a:pt x="62385" y="72945"/>
                    <a:pt x="61065" y="78436"/>
                    <a:pt x="48951" y="85790"/>
                  </a:cubicBezTo>
                  <a:cubicBezTo>
                    <a:pt x="41622" y="90244"/>
                    <a:pt x="33278" y="92978"/>
                    <a:pt x="25689" y="97079"/>
                  </a:cubicBezTo>
                  <a:cubicBezTo>
                    <a:pt x="17676" y="101392"/>
                    <a:pt x="9993" y="106271"/>
                    <a:pt x="2310" y="111173"/>
                  </a:cubicBezTo>
                  <a:cubicBezTo>
                    <a:pt x="1108" y="111950"/>
                    <a:pt x="754" y="114048"/>
                    <a:pt x="0" y="115509"/>
                  </a:cubicBezTo>
                  <a:cubicBezTo>
                    <a:pt x="1626" y="116334"/>
                    <a:pt x="3323" y="117937"/>
                    <a:pt x="4879" y="117819"/>
                  </a:cubicBezTo>
                  <a:cubicBezTo>
                    <a:pt x="9781" y="117371"/>
                    <a:pt x="14777" y="116900"/>
                    <a:pt x="19397" y="11539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D597433-4969-47B3-8B2D-60814E8FC738}"/>
                </a:ext>
              </a:extLst>
            </p:cNvPr>
            <p:cNvSpPr/>
            <p:nvPr/>
          </p:nvSpPr>
          <p:spPr>
            <a:xfrm>
              <a:off x="1170871" y="3380907"/>
              <a:ext cx="64372" cy="255206"/>
            </a:xfrm>
            <a:custGeom>
              <a:avLst/>
              <a:gdLst>
                <a:gd name="connsiteX0" fmla="*/ 38730 w 64372"/>
                <a:gd name="connsiteY0" fmla="*/ 250413 h 255206"/>
                <a:gd name="connsiteX1" fmla="*/ 45753 w 64372"/>
                <a:gd name="connsiteY1" fmla="*/ 228942 h 255206"/>
                <a:gd name="connsiteX2" fmla="*/ 51221 w 64372"/>
                <a:gd name="connsiteY2" fmla="*/ 180344 h 255206"/>
                <a:gd name="connsiteX3" fmla="*/ 64372 w 64372"/>
                <a:gd name="connsiteY3" fmla="*/ 55008 h 255206"/>
                <a:gd name="connsiteX4" fmla="*/ 60601 w 64372"/>
                <a:gd name="connsiteY4" fmla="*/ 8485 h 255206"/>
                <a:gd name="connsiteX5" fmla="*/ 56076 w 64372"/>
                <a:gd name="connsiteY5" fmla="*/ 0 h 255206"/>
                <a:gd name="connsiteX6" fmla="*/ 48888 w 64372"/>
                <a:gd name="connsiteY6" fmla="*/ 7542 h 255206"/>
                <a:gd name="connsiteX7" fmla="*/ 47521 w 64372"/>
                <a:gd name="connsiteY7" fmla="*/ 11713 h 255206"/>
                <a:gd name="connsiteX8" fmla="*/ 44410 w 64372"/>
                <a:gd name="connsiteY8" fmla="*/ 34386 h 255206"/>
                <a:gd name="connsiteX9" fmla="*/ 28690 w 64372"/>
                <a:gd name="connsiteY9" fmla="*/ 53029 h 255206"/>
                <a:gd name="connsiteX10" fmla="*/ 14738 w 64372"/>
                <a:gd name="connsiteY10" fmla="*/ 63799 h 255206"/>
                <a:gd name="connsiteX11" fmla="*/ 1374 w 64372"/>
                <a:gd name="connsiteY11" fmla="*/ 144332 h 255206"/>
                <a:gd name="connsiteX12" fmla="*/ 9529 w 64372"/>
                <a:gd name="connsiteY12" fmla="*/ 155645 h 255206"/>
                <a:gd name="connsiteX13" fmla="*/ 15987 w 64372"/>
                <a:gd name="connsiteY13" fmla="*/ 144709 h 255206"/>
                <a:gd name="connsiteX14" fmla="*/ 19451 w 64372"/>
                <a:gd name="connsiteY14" fmla="*/ 109333 h 255206"/>
                <a:gd name="connsiteX15" fmla="*/ 28549 w 64372"/>
                <a:gd name="connsiteY15" fmla="*/ 78364 h 255206"/>
                <a:gd name="connsiteX16" fmla="*/ 35525 w 64372"/>
                <a:gd name="connsiteY16" fmla="*/ 72661 h 255206"/>
                <a:gd name="connsiteX17" fmla="*/ 39720 w 64372"/>
                <a:gd name="connsiteY17" fmla="*/ 80815 h 255206"/>
                <a:gd name="connsiteX18" fmla="*/ 41370 w 64372"/>
                <a:gd name="connsiteY18" fmla="*/ 102993 h 255206"/>
                <a:gd name="connsiteX19" fmla="*/ 25673 w 64372"/>
                <a:gd name="connsiteY19" fmla="*/ 222508 h 255206"/>
                <a:gd name="connsiteX20" fmla="*/ 22562 w 64372"/>
                <a:gd name="connsiteY20" fmla="*/ 245793 h 255206"/>
                <a:gd name="connsiteX21" fmla="*/ 29279 w 64372"/>
                <a:gd name="connsiteY21" fmla="*/ 255032 h 255206"/>
                <a:gd name="connsiteX22" fmla="*/ 38730 w 64372"/>
                <a:gd name="connsiteY22" fmla="*/ 250413 h 25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372" h="255206">
                  <a:moveTo>
                    <a:pt x="38730" y="250413"/>
                  </a:moveTo>
                  <a:cubicBezTo>
                    <a:pt x="42030" y="243696"/>
                    <a:pt x="44693" y="236319"/>
                    <a:pt x="45753" y="228942"/>
                  </a:cubicBezTo>
                  <a:cubicBezTo>
                    <a:pt x="48110" y="212821"/>
                    <a:pt x="48110" y="196300"/>
                    <a:pt x="51221" y="180344"/>
                  </a:cubicBezTo>
                  <a:cubicBezTo>
                    <a:pt x="59282" y="138935"/>
                    <a:pt x="62605" y="97148"/>
                    <a:pt x="64372" y="55008"/>
                  </a:cubicBezTo>
                  <a:cubicBezTo>
                    <a:pt x="63170" y="39500"/>
                    <a:pt x="62181" y="23945"/>
                    <a:pt x="60601" y="8485"/>
                  </a:cubicBezTo>
                  <a:cubicBezTo>
                    <a:pt x="60295" y="5538"/>
                    <a:pt x="57655" y="2828"/>
                    <a:pt x="56076" y="0"/>
                  </a:cubicBezTo>
                  <a:cubicBezTo>
                    <a:pt x="53649" y="2498"/>
                    <a:pt x="51103" y="4879"/>
                    <a:pt x="48888" y="7542"/>
                  </a:cubicBezTo>
                  <a:cubicBezTo>
                    <a:pt x="48016" y="8602"/>
                    <a:pt x="47710" y="10276"/>
                    <a:pt x="47521" y="11713"/>
                  </a:cubicBezTo>
                  <a:cubicBezTo>
                    <a:pt x="46461" y="19279"/>
                    <a:pt x="45895" y="26915"/>
                    <a:pt x="44410" y="34386"/>
                  </a:cubicBezTo>
                  <a:cubicBezTo>
                    <a:pt x="42619" y="43318"/>
                    <a:pt x="38377" y="51308"/>
                    <a:pt x="28690" y="53029"/>
                  </a:cubicBezTo>
                  <a:cubicBezTo>
                    <a:pt x="21596" y="54278"/>
                    <a:pt x="17448" y="58143"/>
                    <a:pt x="14738" y="63799"/>
                  </a:cubicBezTo>
                  <a:cubicBezTo>
                    <a:pt x="2529" y="89300"/>
                    <a:pt x="-2726" y="116121"/>
                    <a:pt x="1374" y="144332"/>
                  </a:cubicBezTo>
                  <a:cubicBezTo>
                    <a:pt x="2105" y="149352"/>
                    <a:pt x="3307" y="155951"/>
                    <a:pt x="9529" y="155645"/>
                  </a:cubicBezTo>
                  <a:cubicBezTo>
                    <a:pt x="11933" y="155527"/>
                    <a:pt x="15374" y="148786"/>
                    <a:pt x="15987" y="144709"/>
                  </a:cubicBezTo>
                  <a:cubicBezTo>
                    <a:pt x="17707" y="132996"/>
                    <a:pt x="17377" y="120952"/>
                    <a:pt x="19451" y="109333"/>
                  </a:cubicBezTo>
                  <a:cubicBezTo>
                    <a:pt x="21313" y="98798"/>
                    <a:pt x="24966" y="88522"/>
                    <a:pt x="28549" y="78364"/>
                  </a:cubicBezTo>
                  <a:cubicBezTo>
                    <a:pt x="29397" y="75937"/>
                    <a:pt x="33121" y="74546"/>
                    <a:pt x="35525" y="72661"/>
                  </a:cubicBezTo>
                  <a:cubicBezTo>
                    <a:pt x="36986" y="75371"/>
                    <a:pt x="39319" y="77964"/>
                    <a:pt x="39720" y="80815"/>
                  </a:cubicBezTo>
                  <a:cubicBezTo>
                    <a:pt x="40757" y="88145"/>
                    <a:pt x="41629" y="95616"/>
                    <a:pt x="41370" y="102993"/>
                  </a:cubicBezTo>
                  <a:cubicBezTo>
                    <a:pt x="39956" y="143318"/>
                    <a:pt x="35572" y="183267"/>
                    <a:pt x="25673" y="222508"/>
                  </a:cubicBezTo>
                  <a:cubicBezTo>
                    <a:pt x="23764" y="230073"/>
                    <a:pt x="22515" y="238039"/>
                    <a:pt x="22562" y="245793"/>
                  </a:cubicBezTo>
                  <a:cubicBezTo>
                    <a:pt x="22586" y="249046"/>
                    <a:pt x="26192" y="253853"/>
                    <a:pt x="29279" y="255032"/>
                  </a:cubicBezTo>
                  <a:cubicBezTo>
                    <a:pt x="31613" y="255951"/>
                    <a:pt x="37410" y="253076"/>
                    <a:pt x="38730" y="25041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3D185BA-9EB2-4B64-9916-C9315A686953}"/>
                </a:ext>
              </a:extLst>
            </p:cNvPr>
            <p:cNvSpPr/>
            <p:nvPr/>
          </p:nvSpPr>
          <p:spPr>
            <a:xfrm>
              <a:off x="383276" y="2786340"/>
              <a:ext cx="130642" cy="246511"/>
            </a:xfrm>
            <a:custGeom>
              <a:avLst/>
              <a:gdLst>
                <a:gd name="connsiteX0" fmla="*/ 14611 w 130642"/>
                <a:gd name="connsiteY0" fmla="*/ 120233 h 246511"/>
                <a:gd name="connsiteX1" fmla="*/ 29742 w 130642"/>
                <a:gd name="connsiteY1" fmla="*/ 93954 h 246511"/>
                <a:gd name="connsiteX2" fmla="*/ 47630 w 130642"/>
                <a:gd name="connsiteY2" fmla="*/ 70527 h 246511"/>
                <a:gd name="connsiteX3" fmla="*/ 59768 w 130642"/>
                <a:gd name="connsiteY3" fmla="*/ 69349 h 246511"/>
                <a:gd name="connsiteX4" fmla="*/ 62148 w 130642"/>
                <a:gd name="connsiteY4" fmla="*/ 78847 h 246511"/>
                <a:gd name="connsiteX5" fmla="*/ 59131 w 130642"/>
                <a:gd name="connsiteY5" fmla="*/ 88675 h 246511"/>
                <a:gd name="connsiteX6" fmla="*/ 42115 w 130642"/>
                <a:gd name="connsiteY6" fmla="*/ 124027 h 246511"/>
                <a:gd name="connsiteX7" fmla="*/ 20574 w 130642"/>
                <a:gd name="connsiteY7" fmla="*/ 222542 h 246511"/>
                <a:gd name="connsiteX8" fmla="*/ 23897 w 130642"/>
                <a:gd name="connsiteY8" fmla="*/ 246511 h 246511"/>
                <a:gd name="connsiteX9" fmla="*/ 28045 w 130642"/>
                <a:gd name="connsiteY9" fmla="*/ 243612 h 246511"/>
                <a:gd name="connsiteX10" fmla="*/ 38203 w 130642"/>
                <a:gd name="connsiteY10" fmla="*/ 216815 h 246511"/>
                <a:gd name="connsiteX11" fmla="*/ 56610 w 130642"/>
                <a:gd name="connsiteY11" fmla="*/ 140760 h 246511"/>
                <a:gd name="connsiteX12" fmla="*/ 119584 w 130642"/>
                <a:gd name="connsiteY12" fmla="*/ 32347 h 246511"/>
                <a:gd name="connsiteX13" fmla="*/ 130637 w 130642"/>
                <a:gd name="connsiteY13" fmla="*/ 9627 h 246511"/>
                <a:gd name="connsiteX14" fmla="*/ 116779 w 130642"/>
                <a:gd name="connsiteY14" fmla="*/ 1519 h 246511"/>
                <a:gd name="connsiteX15" fmla="*/ 107918 w 130642"/>
                <a:gd name="connsiteY15" fmla="*/ 9273 h 246511"/>
                <a:gd name="connsiteX16" fmla="*/ 88851 w 130642"/>
                <a:gd name="connsiteY16" fmla="*/ 37484 h 246511"/>
                <a:gd name="connsiteX17" fmla="*/ 74309 w 130642"/>
                <a:gd name="connsiteY17" fmla="*/ 54972 h 246511"/>
                <a:gd name="connsiteX18" fmla="*/ 61842 w 130642"/>
                <a:gd name="connsiteY18" fmla="*/ 56103 h 246511"/>
                <a:gd name="connsiteX19" fmla="*/ 40701 w 130642"/>
                <a:gd name="connsiteY19" fmla="*/ 57093 h 246511"/>
                <a:gd name="connsiteX20" fmla="*/ 16096 w 130642"/>
                <a:gd name="connsiteY20" fmla="*/ 81463 h 246511"/>
                <a:gd name="connsiteX21" fmla="*/ 352 w 130642"/>
                <a:gd name="connsiteY21" fmla="*/ 113728 h 246511"/>
                <a:gd name="connsiteX22" fmla="*/ 3275 w 130642"/>
                <a:gd name="connsiteY22" fmla="*/ 127939 h 246511"/>
                <a:gd name="connsiteX23" fmla="*/ 14611 w 130642"/>
                <a:gd name="connsiteY23" fmla="*/ 120233 h 246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0642" h="246511">
                  <a:moveTo>
                    <a:pt x="14611" y="120233"/>
                  </a:moveTo>
                  <a:cubicBezTo>
                    <a:pt x="20291" y="111913"/>
                    <a:pt x="24250" y="102438"/>
                    <a:pt x="29742" y="93954"/>
                  </a:cubicBezTo>
                  <a:cubicBezTo>
                    <a:pt x="35068" y="85705"/>
                    <a:pt x="40866" y="77598"/>
                    <a:pt x="47630" y="70527"/>
                  </a:cubicBezTo>
                  <a:cubicBezTo>
                    <a:pt x="49869" y="68194"/>
                    <a:pt x="55997" y="68288"/>
                    <a:pt x="59768" y="69349"/>
                  </a:cubicBezTo>
                  <a:cubicBezTo>
                    <a:pt x="61394" y="69797"/>
                    <a:pt x="62266" y="75547"/>
                    <a:pt x="62148" y="78847"/>
                  </a:cubicBezTo>
                  <a:cubicBezTo>
                    <a:pt x="62030" y="82170"/>
                    <a:pt x="60569" y="85564"/>
                    <a:pt x="59131" y="88675"/>
                  </a:cubicBezTo>
                  <a:cubicBezTo>
                    <a:pt x="53616" y="100529"/>
                    <a:pt x="48219" y="112479"/>
                    <a:pt x="42115" y="124027"/>
                  </a:cubicBezTo>
                  <a:cubicBezTo>
                    <a:pt x="25782" y="154925"/>
                    <a:pt x="17958" y="187614"/>
                    <a:pt x="20574" y="222542"/>
                  </a:cubicBezTo>
                  <a:cubicBezTo>
                    <a:pt x="21139" y="230178"/>
                    <a:pt x="22648" y="237744"/>
                    <a:pt x="23897" y="246511"/>
                  </a:cubicBezTo>
                  <a:cubicBezTo>
                    <a:pt x="26536" y="244720"/>
                    <a:pt x="27762" y="244343"/>
                    <a:pt x="28045" y="243612"/>
                  </a:cubicBezTo>
                  <a:cubicBezTo>
                    <a:pt x="31556" y="234727"/>
                    <a:pt x="35846" y="226030"/>
                    <a:pt x="38203" y="216815"/>
                  </a:cubicBezTo>
                  <a:cubicBezTo>
                    <a:pt x="44637" y="191527"/>
                    <a:pt x="48313" y="165366"/>
                    <a:pt x="56610" y="140760"/>
                  </a:cubicBezTo>
                  <a:cubicBezTo>
                    <a:pt x="70138" y="100624"/>
                    <a:pt x="87036" y="61854"/>
                    <a:pt x="119584" y="32347"/>
                  </a:cubicBezTo>
                  <a:cubicBezTo>
                    <a:pt x="125971" y="26572"/>
                    <a:pt x="130826" y="19078"/>
                    <a:pt x="130637" y="9627"/>
                  </a:cubicBezTo>
                  <a:cubicBezTo>
                    <a:pt x="130496" y="1849"/>
                    <a:pt x="123402" y="-2487"/>
                    <a:pt x="116779" y="1519"/>
                  </a:cubicBezTo>
                  <a:cubicBezTo>
                    <a:pt x="113456" y="3523"/>
                    <a:pt x="110157" y="6162"/>
                    <a:pt x="107918" y="9273"/>
                  </a:cubicBezTo>
                  <a:cubicBezTo>
                    <a:pt x="101295" y="18488"/>
                    <a:pt x="95426" y="28246"/>
                    <a:pt x="88851" y="37484"/>
                  </a:cubicBezTo>
                  <a:cubicBezTo>
                    <a:pt x="84444" y="43683"/>
                    <a:pt x="80013" y="50141"/>
                    <a:pt x="74309" y="54972"/>
                  </a:cubicBezTo>
                  <a:cubicBezTo>
                    <a:pt x="71599" y="57282"/>
                    <a:pt x="64623" y="57989"/>
                    <a:pt x="61842" y="56103"/>
                  </a:cubicBezTo>
                  <a:cubicBezTo>
                    <a:pt x="53993" y="50824"/>
                    <a:pt x="46829" y="52002"/>
                    <a:pt x="40701" y="57093"/>
                  </a:cubicBezTo>
                  <a:cubicBezTo>
                    <a:pt x="31816" y="64447"/>
                    <a:pt x="22695" y="72177"/>
                    <a:pt x="16096" y="81463"/>
                  </a:cubicBezTo>
                  <a:cubicBezTo>
                    <a:pt x="9214" y="91102"/>
                    <a:pt x="4477" y="102533"/>
                    <a:pt x="352" y="113728"/>
                  </a:cubicBezTo>
                  <a:cubicBezTo>
                    <a:pt x="-1062" y="117593"/>
                    <a:pt x="2167" y="123155"/>
                    <a:pt x="3275" y="127939"/>
                  </a:cubicBezTo>
                  <a:cubicBezTo>
                    <a:pt x="7093" y="125441"/>
                    <a:pt x="12207" y="123744"/>
                    <a:pt x="14611" y="12023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A80C520-9A77-4645-9615-862E74D74570}"/>
                </a:ext>
              </a:extLst>
            </p:cNvPr>
            <p:cNvSpPr/>
            <p:nvPr/>
          </p:nvSpPr>
          <p:spPr>
            <a:xfrm>
              <a:off x="395541" y="3043174"/>
              <a:ext cx="61705" cy="337316"/>
            </a:xfrm>
            <a:custGeom>
              <a:avLst/>
              <a:gdLst>
                <a:gd name="connsiteX0" fmla="*/ 11044 w 61705"/>
                <a:gd name="connsiteY0" fmla="*/ 214848 h 337316"/>
                <a:gd name="connsiteX1" fmla="*/ 20047 w 61705"/>
                <a:gd name="connsiteY1" fmla="*/ 239359 h 337316"/>
                <a:gd name="connsiteX2" fmla="*/ 35719 w 61705"/>
                <a:gd name="connsiteY2" fmla="*/ 327481 h 337316"/>
                <a:gd name="connsiteX3" fmla="*/ 58722 w 61705"/>
                <a:gd name="connsiteY3" fmla="*/ 334905 h 337316"/>
                <a:gd name="connsiteX4" fmla="*/ 61668 w 61705"/>
                <a:gd name="connsiteY4" fmla="*/ 329296 h 337316"/>
                <a:gd name="connsiteX5" fmla="*/ 60419 w 61705"/>
                <a:gd name="connsiteY5" fmla="*/ 317676 h 337316"/>
                <a:gd name="connsiteX6" fmla="*/ 31336 w 61705"/>
                <a:gd name="connsiteY6" fmla="*/ 203960 h 337316"/>
                <a:gd name="connsiteX7" fmla="*/ 21767 w 61705"/>
                <a:gd name="connsiteY7" fmla="*/ 119350 h 337316"/>
                <a:gd name="connsiteX8" fmla="*/ 15357 w 61705"/>
                <a:gd name="connsiteY8" fmla="*/ 26868 h 337316"/>
                <a:gd name="connsiteX9" fmla="*/ 9464 w 61705"/>
                <a:gd name="connsiteY9" fmla="*/ 0 h 337316"/>
                <a:gd name="connsiteX10" fmla="*/ 4892 w 61705"/>
                <a:gd name="connsiteY10" fmla="*/ 189 h 337316"/>
                <a:gd name="connsiteX11" fmla="*/ 956 w 61705"/>
                <a:gd name="connsiteY11" fmla="*/ 29602 h 337316"/>
                <a:gd name="connsiteX12" fmla="*/ 8286 w 61705"/>
                <a:gd name="connsiteY12" fmla="*/ 205845 h 337316"/>
                <a:gd name="connsiteX13" fmla="*/ 11044 w 61705"/>
                <a:gd name="connsiteY13" fmla="*/ 214848 h 33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705" h="337316">
                  <a:moveTo>
                    <a:pt x="11044" y="214848"/>
                  </a:moveTo>
                  <a:cubicBezTo>
                    <a:pt x="17784" y="221824"/>
                    <a:pt x="18491" y="230733"/>
                    <a:pt x="20047" y="239359"/>
                  </a:cubicBezTo>
                  <a:cubicBezTo>
                    <a:pt x="25326" y="268725"/>
                    <a:pt x="30275" y="298138"/>
                    <a:pt x="35719" y="327481"/>
                  </a:cubicBezTo>
                  <a:cubicBezTo>
                    <a:pt x="37251" y="335800"/>
                    <a:pt x="52217" y="340443"/>
                    <a:pt x="58722" y="334905"/>
                  </a:cubicBezTo>
                  <a:cubicBezTo>
                    <a:pt x="60254" y="333609"/>
                    <a:pt x="61597" y="331205"/>
                    <a:pt x="61668" y="329296"/>
                  </a:cubicBezTo>
                  <a:cubicBezTo>
                    <a:pt x="61786" y="325430"/>
                    <a:pt x="61692" y="321259"/>
                    <a:pt x="60419" y="317676"/>
                  </a:cubicBezTo>
                  <a:cubicBezTo>
                    <a:pt x="47032" y="280698"/>
                    <a:pt x="36945" y="242847"/>
                    <a:pt x="31336" y="203960"/>
                  </a:cubicBezTo>
                  <a:cubicBezTo>
                    <a:pt x="27282" y="175866"/>
                    <a:pt x="24218" y="147608"/>
                    <a:pt x="21767" y="119350"/>
                  </a:cubicBezTo>
                  <a:cubicBezTo>
                    <a:pt x="19080" y="88569"/>
                    <a:pt x="17902" y="57671"/>
                    <a:pt x="15357" y="26868"/>
                  </a:cubicBezTo>
                  <a:cubicBezTo>
                    <a:pt x="14602" y="17818"/>
                    <a:pt x="11491" y="8956"/>
                    <a:pt x="9464" y="0"/>
                  </a:cubicBezTo>
                  <a:cubicBezTo>
                    <a:pt x="7933" y="71"/>
                    <a:pt x="6424" y="141"/>
                    <a:pt x="4892" y="189"/>
                  </a:cubicBezTo>
                  <a:cubicBezTo>
                    <a:pt x="3549" y="9993"/>
                    <a:pt x="1381" y="19750"/>
                    <a:pt x="956" y="29602"/>
                  </a:cubicBezTo>
                  <a:cubicBezTo>
                    <a:pt x="-1542" y="88546"/>
                    <a:pt x="838" y="147302"/>
                    <a:pt x="8286" y="205845"/>
                  </a:cubicBezTo>
                  <a:cubicBezTo>
                    <a:pt x="8663" y="208956"/>
                    <a:pt x="9087" y="212821"/>
                    <a:pt x="11044" y="21484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9207EB7-7FC0-4938-A594-0921EBCC9F85}"/>
                </a:ext>
              </a:extLst>
            </p:cNvPr>
            <p:cNvSpPr/>
            <p:nvPr/>
          </p:nvSpPr>
          <p:spPr>
            <a:xfrm>
              <a:off x="946077" y="3590547"/>
              <a:ext cx="147414" cy="163626"/>
            </a:xfrm>
            <a:custGeom>
              <a:avLst/>
              <a:gdLst>
                <a:gd name="connsiteX0" fmla="*/ 6230 w 147414"/>
                <a:gd name="connsiteY0" fmla="*/ 163516 h 163626"/>
                <a:gd name="connsiteX1" fmla="*/ 16788 w 147414"/>
                <a:gd name="connsiteY1" fmla="*/ 160335 h 163626"/>
                <a:gd name="connsiteX2" fmla="*/ 43255 w 147414"/>
                <a:gd name="connsiteY2" fmla="*/ 147184 h 163626"/>
                <a:gd name="connsiteX3" fmla="*/ 53908 w 147414"/>
                <a:gd name="connsiteY3" fmla="*/ 153005 h 163626"/>
                <a:gd name="connsiteX4" fmla="*/ 66494 w 147414"/>
                <a:gd name="connsiteY4" fmla="*/ 158426 h 163626"/>
                <a:gd name="connsiteX5" fmla="*/ 73211 w 147414"/>
                <a:gd name="connsiteY5" fmla="*/ 153830 h 163626"/>
                <a:gd name="connsiteX6" fmla="*/ 141983 w 147414"/>
                <a:gd name="connsiteY6" fmla="*/ 51473 h 163626"/>
                <a:gd name="connsiteX7" fmla="*/ 145235 w 147414"/>
                <a:gd name="connsiteY7" fmla="*/ 707 h 163626"/>
                <a:gd name="connsiteX8" fmla="*/ 143067 w 147414"/>
                <a:gd name="connsiteY8" fmla="*/ 0 h 163626"/>
                <a:gd name="connsiteX9" fmla="*/ 136963 w 147414"/>
                <a:gd name="connsiteY9" fmla="*/ 14754 h 163626"/>
                <a:gd name="connsiteX10" fmla="*/ 121361 w 147414"/>
                <a:gd name="connsiteY10" fmla="*/ 54608 h 163626"/>
                <a:gd name="connsiteX11" fmla="*/ 94304 w 147414"/>
                <a:gd name="connsiteY11" fmla="*/ 66227 h 163626"/>
                <a:gd name="connsiteX12" fmla="*/ 79739 w 147414"/>
                <a:gd name="connsiteY12" fmla="*/ 64082 h 163626"/>
                <a:gd name="connsiteX13" fmla="*/ 68238 w 147414"/>
                <a:gd name="connsiteY13" fmla="*/ 74098 h 163626"/>
                <a:gd name="connsiteX14" fmla="*/ 59070 w 147414"/>
                <a:gd name="connsiteY14" fmla="*/ 96182 h 163626"/>
                <a:gd name="connsiteX15" fmla="*/ 15822 w 147414"/>
                <a:gd name="connsiteY15" fmla="*/ 139760 h 163626"/>
                <a:gd name="connsiteX16" fmla="*/ 1375 w 147414"/>
                <a:gd name="connsiteY16" fmla="*/ 156493 h 163626"/>
                <a:gd name="connsiteX17" fmla="*/ 6230 w 147414"/>
                <a:gd name="connsiteY17" fmla="*/ 163516 h 163626"/>
                <a:gd name="connsiteX18" fmla="*/ 69935 w 147414"/>
                <a:gd name="connsiteY18" fmla="*/ 124440 h 163626"/>
                <a:gd name="connsiteX19" fmla="*/ 106654 w 147414"/>
                <a:gd name="connsiteY19" fmla="*/ 87250 h 163626"/>
                <a:gd name="connsiteX20" fmla="*/ 108374 w 147414"/>
                <a:gd name="connsiteY20" fmla="*/ 88664 h 163626"/>
                <a:gd name="connsiteX21" fmla="*/ 70972 w 147414"/>
                <a:gd name="connsiteY21" fmla="*/ 140537 h 163626"/>
                <a:gd name="connsiteX22" fmla="*/ 68002 w 147414"/>
                <a:gd name="connsiteY22" fmla="*/ 139571 h 163626"/>
                <a:gd name="connsiteX23" fmla="*/ 69935 w 147414"/>
                <a:gd name="connsiteY23" fmla="*/ 124440 h 163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414" h="163626">
                  <a:moveTo>
                    <a:pt x="6230" y="163516"/>
                  </a:moveTo>
                  <a:cubicBezTo>
                    <a:pt x="9836" y="163022"/>
                    <a:pt x="13489" y="161890"/>
                    <a:pt x="16788" y="160335"/>
                  </a:cubicBezTo>
                  <a:cubicBezTo>
                    <a:pt x="25697" y="156116"/>
                    <a:pt x="34252" y="151190"/>
                    <a:pt x="43255" y="147184"/>
                  </a:cubicBezTo>
                  <a:cubicBezTo>
                    <a:pt x="49265" y="144520"/>
                    <a:pt x="52565" y="146712"/>
                    <a:pt x="53908" y="153005"/>
                  </a:cubicBezTo>
                  <a:cubicBezTo>
                    <a:pt x="55817" y="161937"/>
                    <a:pt x="58386" y="163069"/>
                    <a:pt x="66494" y="158426"/>
                  </a:cubicBezTo>
                  <a:cubicBezTo>
                    <a:pt x="68850" y="157082"/>
                    <a:pt x="71184" y="155621"/>
                    <a:pt x="73211" y="153830"/>
                  </a:cubicBezTo>
                  <a:cubicBezTo>
                    <a:pt x="105334" y="125902"/>
                    <a:pt x="130670" y="93377"/>
                    <a:pt x="141983" y="51473"/>
                  </a:cubicBezTo>
                  <a:cubicBezTo>
                    <a:pt x="146484" y="34763"/>
                    <a:pt x="149784" y="17935"/>
                    <a:pt x="145235" y="707"/>
                  </a:cubicBezTo>
                  <a:cubicBezTo>
                    <a:pt x="144504" y="471"/>
                    <a:pt x="143774" y="236"/>
                    <a:pt x="143067" y="0"/>
                  </a:cubicBezTo>
                  <a:cubicBezTo>
                    <a:pt x="141040" y="4902"/>
                    <a:pt x="138895" y="9781"/>
                    <a:pt x="136963" y="14754"/>
                  </a:cubicBezTo>
                  <a:cubicBezTo>
                    <a:pt x="131801" y="28046"/>
                    <a:pt x="127488" y="41763"/>
                    <a:pt x="121361" y="54608"/>
                  </a:cubicBezTo>
                  <a:cubicBezTo>
                    <a:pt x="115539" y="66816"/>
                    <a:pt x="107549" y="69338"/>
                    <a:pt x="94304" y="66227"/>
                  </a:cubicBezTo>
                  <a:cubicBezTo>
                    <a:pt x="89543" y="65119"/>
                    <a:pt x="84618" y="64294"/>
                    <a:pt x="79739" y="64082"/>
                  </a:cubicBezTo>
                  <a:cubicBezTo>
                    <a:pt x="73046" y="63799"/>
                    <a:pt x="70005" y="67594"/>
                    <a:pt x="68238" y="74098"/>
                  </a:cubicBezTo>
                  <a:cubicBezTo>
                    <a:pt x="66140" y="81805"/>
                    <a:pt x="64113" y="90549"/>
                    <a:pt x="59070" y="96182"/>
                  </a:cubicBezTo>
                  <a:cubicBezTo>
                    <a:pt x="45471" y="111431"/>
                    <a:pt x="30222" y="125194"/>
                    <a:pt x="15822" y="139760"/>
                  </a:cubicBezTo>
                  <a:cubicBezTo>
                    <a:pt x="10637" y="144992"/>
                    <a:pt x="5523" y="150460"/>
                    <a:pt x="1375" y="156493"/>
                  </a:cubicBezTo>
                  <a:cubicBezTo>
                    <a:pt x="-1736" y="161065"/>
                    <a:pt x="667" y="164271"/>
                    <a:pt x="6230" y="163516"/>
                  </a:cubicBezTo>
                  <a:close/>
                  <a:moveTo>
                    <a:pt x="69935" y="124440"/>
                  </a:moveTo>
                  <a:cubicBezTo>
                    <a:pt x="77688" y="107730"/>
                    <a:pt x="92112" y="97337"/>
                    <a:pt x="106654" y="87250"/>
                  </a:cubicBezTo>
                  <a:cubicBezTo>
                    <a:pt x="107220" y="87721"/>
                    <a:pt x="107809" y="88192"/>
                    <a:pt x="108374" y="88664"/>
                  </a:cubicBezTo>
                  <a:cubicBezTo>
                    <a:pt x="95907" y="105963"/>
                    <a:pt x="83439" y="123238"/>
                    <a:pt x="70972" y="140537"/>
                  </a:cubicBezTo>
                  <a:cubicBezTo>
                    <a:pt x="69982" y="140207"/>
                    <a:pt x="68992" y="139901"/>
                    <a:pt x="68002" y="139571"/>
                  </a:cubicBezTo>
                  <a:cubicBezTo>
                    <a:pt x="68568" y="134504"/>
                    <a:pt x="67884" y="128848"/>
                    <a:pt x="69935" y="12444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394A92-4C68-48E2-BAED-4C1FD27E937D}"/>
                </a:ext>
              </a:extLst>
            </p:cNvPr>
            <p:cNvSpPr/>
            <p:nvPr/>
          </p:nvSpPr>
          <p:spPr>
            <a:xfrm>
              <a:off x="910894" y="3764127"/>
              <a:ext cx="266277" cy="168717"/>
            </a:xfrm>
            <a:custGeom>
              <a:avLst/>
              <a:gdLst>
                <a:gd name="connsiteX0" fmla="*/ 181950 w 266277"/>
                <a:gd name="connsiteY0" fmla="*/ 80651 h 168717"/>
                <a:gd name="connsiteX1" fmla="*/ 203774 w 266277"/>
                <a:gd name="connsiteY1" fmla="*/ 70257 h 168717"/>
                <a:gd name="connsiteX2" fmla="*/ 256803 w 266277"/>
                <a:gd name="connsiteY2" fmla="*/ 15484 h 168717"/>
                <a:gd name="connsiteX3" fmla="*/ 266277 w 266277"/>
                <a:gd name="connsiteY3" fmla="*/ 0 h 168717"/>
                <a:gd name="connsiteX4" fmla="*/ 255648 w 266277"/>
                <a:gd name="connsiteY4" fmla="*/ 966 h 168717"/>
                <a:gd name="connsiteX5" fmla="*/ 207050 w 266277"/>
                <a:gd name="connsiteY5" fmla="*/ 24016 h 168717"/>
                <a:gd name="connsiteX6" fmla="*/ 198118 w 266277"/>
                <a:gd name="connsiteY6" fmla="*/ 32760 h 168717"/>
                <a:gd name="connsiteX7" fmla="*/ 188926 w 266277"/>
                <a:gd name="connsiteY7" fmla="*/ 44073 h 168717"/>
                <a:gd name="connsiteX8" fmla="*/ 81455 w 266277"/>
                <a:gd name="connsiteY8" fmla="*/ 116498 h 168717"/>
                <a:gd name="connsiteX9" fmla="*/ 56732 w 266277"/>
                <a:gd name="connsiteY9" fmla="*/ 128023 h 168717"/>
                <a:gd name="connsiteX10" fmla="*/ 6767 w 266277"/>
                <a:gd name="connsiteY10" fmla="*/ 155715 h 168717"/>
                <a:gd name="connsiteX11" fmla="*/ 1511 w 266277"/>
                <a:gd name="connsiteY11" fmla="*/ 161914 h 168717"/>
                <a:gd name="connsiteX12" fmla="*/ 5400 w 266277"/>
                <a:gd name="connsiteY12" fmla="*/ 168702 h 168717"/>
                <a:gd name="connsiteX13" fmla="*/ 28615 w 266277"/>
                <a:gd name="connsiteY13" fmla="*/ 156069 h 168717"/>
                <a:gd name="connsiteX14" fmla="*/ 44641 w 266277"/>
                <a:gd name="connsiteY14" fmla="*/ 147820 h 168717"/>
                <a:gd name="connsiteX15" fmla="*/ 64557 w 266277"/>
                <a:gd name="connsiteY15" fmla="*/ 145204 h 168717"/>
                <a:gd name="connsiteX16" fmla="*/ 99768 w 266277"/>
                <a:gd name="connsiteY16" fmla="*/ 127976 h 168717"/>
                <a:gd name="connsiteX17" fmla="*/ 181950 w 266277"/>
                <a:gd name="connsiteY17" fmla="*/ 80651 h 16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6277" h="168717">
                  <a:moveTo>
                    <a:pt x="181950" y="80651"/>
                  </a:moveTo>
                  <a:cubicBezTo>
                    <a:pt x="188950" y="76668"/>
                    <a:pt x="197458" y="74994"/>
                    <a:pt x="203774" y="70257"/>
                  </a:cubicBezTo>
                  <a:cubicBezTo>
                    <a:pt x="224279" y="54867"/>
                    <a:pt x="241295" y="35824"/>
                    <a:pt x="256803" y="15484"/>
                  </a:cubicBezTo>
                  <a:cubicBezTo>
                    <a:pt x="260008" y="11289"/>
                    <a:pt x="262365" y="6458"/>
                    <a:pt x="266277" y="0"/>
                  </a:cubicBezTo>
                  <a:cubicBezTo>
                    <a:pt x="260927" y="448"/>
                    <a:pt x="258146" y="212"/>
                    <a:pt x="255648" y="966"/>
                  </a:cubicBezTo>
                  <a:cubicBezTo>
                    <a:pt x="238325" y="6269"/>
                    <a:pt x="221780" y="13316"/>
                    <a:pt x="207050" y="24016"/>
                  </a:cubicBezTo>
                  <a:cubicBezTo>
                    <a:pt x="203704" y="26444"/>
                    <a:pt x="200875" y="29649"/>
                    <a:pt x="198118" y="32760"/>
                  </a:cubicBezTo>
                  <a:cubicBezTo>
                    <a:pt x="194913" y="36413"/>
                    <a:pt x="192579" y="40985"/>
                    <a:pt x="188926" y="44073"/>
                  </a:cubicBezTo>
                  <a:cubicBezTo>
                    <a:pt x="155695" y="72048"/>
                    <a:pt x="119023" y="94956"/>
                    <a:pt x="81455" y="116498"/>
                  </a:cubicBezTo>
                  <a:cubicBezTo>
                    <a:pt x="73560" y="121023"/>
                    <a:pt x="65405" y="126043"/>
                    <a:pt x="56732" y="128023"/>
                  </a:cubicBezTo>
                  <a:cubicBezTo>
                    <a:pt x="37147" y="132454"/>
                    <a:pt x="21521" y="143083"/>
                    <a:pt x="6767" y="155715"/>
                  </a:cubicBezTo>
                  <a:cubicBezTo>
                    <a:pt x="4740" y="157459"/>
                    <a:pt x="2996" y="159675"/>
                    <a:pt x="1511" y="161914"/>
                  </a:cubicBezTo>
                  <a:cubicBezTo>
                    <a:pt x="-1482" y="166486"/>
                    <a:pt x="50" y="168937"/>
                    <a:pt x="5400" y="168702"/>
                  </a:cubicBezTo>
                  <a:cubicBezTo>
                    <a:pt x="15134" y="168277"/>
                    <a:pt x="22864" y="163870"/>
                    <a:pt x="28615" y="156069"/>
                  </a:cubicBezTo>
                  <a:cubicBezTo>
                    <a:pt x="32645" y="150601"/>
                    <a:pt x="37618" y="145652"/>
                    <a:pt x="44641" y="147820"/>
                  </a:cubicBezTo>
                  <a:cubicBezTo>
                    <a:pt x="52089" y="150130"/>
                    <a:pt x="58405" y="147914"/>
                    <a:pt x="64557" y="145204"/>
                  </a:cubicBezTo>
                  <a:cubicBezTo>
                    <a:pt x="76506" y="139925"/>
                    <a:pt x="88408" y="134386"/>
                    <a:pt x="99768" y="127976"/>
                  </a:cubicBezTo>
                  <a:cubicBezTo>
                    <a:pt x="127319" y="112515"/>
                    <a:pt x="154470" y="96300"/>
                    <a:pt x="181950" y="8065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75AC635-02A1-4022-8C82-28A83154EEB0}"/>
                </a:ext>
              </a:extLst>
            </p:cNvPr>
            <p:cNvSpPr/>
            <p:nvPr/>
          </p:nvSpPr>
          <p:spPr>
            <a:xfrm>
              <a:off x="537211" y="2345150"/>
              <a:ext cx="282335" cy="124380"/>
            </a:xfrm>
            <a:custGeom>
              <a:avLst/>
              <a:gdLst>
                <a:gd name="connsiteX0" fmla="*/ 40950 w 282335"/>
                <a:gd name="connsiteY0" fmla="*/ 87206 h 124380"/>
                <a:gd name="connsiteX1" fmla="*/ 98668 w 282335"/>
                <a:gd name="connsiteY1" fmla="*/ 72122 h 124380"/>
                <a:gd name="connsiteX2" fmla="*/ 124263 w 282335"/>
                <a:gd name="connsiteY2" fmla="*/ 49238 h 124380"/>
                <a:gd name="connsiteX3" fmla="*/ 148327 w 282335"/>
                <a:gd name="connsiteY3" fmla="*/ 24373 h 124380"/>
                <a:gd name="connsiteX4" fmla="*/ 242600 w 282335"/>
                <a:gd name="connsiteY4" fmla="*/ 15299 h 124380"/>
                <a:gd name="connsiteX5" fmla="*/ 273474 w 282335"/>
                <a:gd name="connsiteY5" fmla="*/ 18623 h 124380"/>
                <a:gd name="connsiteX6" fmla="*/ 282336 w 282335"/>
                <a:gd name="connsiteY6" fmla="*/ 14804 h 124380"/>
                <a:gd name="connsiteX7" fmla="*/ 277080 w 282335"/>
                <a:gd name="connsiteY7" fmla="*/ 5754 h 124380"/>
                <a:gd name="connsiteX8" fmla="*/ 264047 w 282335"/>
                <a:gd name="connsiteY8" fmla="*/ 1135 h 124380"/>
                <a:gd name="connsiteX9" fmla="*/ 202699 w 282335"/>
                <a:gd name="connsiteY9" fmla="*/ 428 h 124380"/>
                <a:gd name="connsiteX10" fmla="*/ 134846 w 282335"/>
                <a:gd name="connsiteY10" fmla="*/ 6862 h 124380"/>
                <a:gd name="connsiteX11" fmla="*/ 111678 w 282335"/>
                <a:gd name="connsiteY11" fmla="*/ 25269 h 124380"/>
                <a:gd name="connsiteX12" fmla="*/ 101897 w 282335"/>
                <a:gd name="connsiteY12" fmla="*/ 52302 h 124380"/>
                <a:gd name="connsiteX13" fmla="*/ 86342 w 282335"/>
                <a:gd name="connsiteY13" fmla="*/ 58359 h 124380"/>
                <a:gd name="connsiteX14" fmla="*/ 77669 w 282335"/>
                <a:gd name="connsiteY14" fmla="*/ 57015 h 124380"/>
                <a:gd name="connsiteX15" fmla="*/ 4584 w 282335"/>
                <a:gd name="connsiteY15" fmla="*/ 104222 h 124380"/>
                <a:gd name="connsiteX16" fmla="*/ 82 w 282335"/>
                <a:gd name="connsiteY16" fmla="*/ 116619 h 124380"/>
                <a:gd name="connsiteX17" fmla="*/ 1968 w 282335"/>
                <a:gd name="connsiteY17" fmla="*/ 123690 h 124380"/>
                <a:gd name="connsiteX18" fmla="*/ 21718 w 282335"/>
                <a:gd name="connsiteY18" fmla="*/ 123195 h 124380"/>
                <a:gd name="connsiteX19" fmla="*/ 25890 w 282335"/>
                <a:gd name="connsiteY19" fmla="*/ 109148 h 124380"/>
                <a:gd name="connsiteX20" fmla="*/ 40950 w 282335"/>
                <a:gd name="connsiteY20" fmla="*/ 87206 h 12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2335" h="124380">
                  <a:moveTo>
                    <a:pt x="40950" y="87206"/>
                  </a:moveTo>
                  <a:cubicBezTo>
                    <a:pt x="60794" y="84614"/>
                    <a:pt x="80356" y="80536"/>
                    <a:pt x="98668" y="72122"/>
                  </a:cubicBezTo>
                  <a:cubicBezTo>
                    <a:pt x="109486" y="67150"/>
                    <a:pt x="122072" y="61776"/>
                    <a:pt x="124263" y="49238"/>
                  </a:cubicBezTo>
                  <a:cubicBezTo>
                    <a:pt x="126880" y="34272"/>
                    <a:pt x="136330" y="28498"/>
                    <a:pt x="148327" y="24373"/>
                  </a:cubicBezTo>
                  <a:cubicBezTo>
                    <a:pt x="178965" y="13791"/>
                    <a:pt x="210523" y="11529"/>
                    <a:pt x="242600" y="15299"/>
                  </a:cubicBezTo>
                  <a:cubicBezTo>
                    <a:pt x="252875" y="16501"/>
                    <a:pt x="263151" y="18033"/>
                    <a:pt x="273474" y="18623"/>
                  </a:cubicBezTo>
                  <a:cubicBezTo>
                    <a:pt x="276349" y="18788"/>
                    <a:pt x="279390" y="16148"/>
                    <a:pt x="282336" y="14804"/>
                  </a:cubicBezTo>
                  <a:cubicBezTo>
                    <a:pt x="280639" y="11693"/>
                    <a:pt x="279696" y="7522"/>
                    <a:pt x="277080" y="5754"/>
                  </a:cubicBezTo>
                  <a:cubicBezTo>
                    <a:pt x="273356" y="3232"/>
                    <a:pt x="268501" y="1276"/>
                    <a:pt x="264047" y="1135"/>
                  </a:cubicBezTo>
                  <a:cubicBezTo>
                    <a:pt x="243613" y="428"/>
                    <a:pt x="223085" y="-586"/>
                    <a:pt x="202699" y="428"/>
                  </a:cubicBezTo>
                  <a:cubicBezTo>
                    <a:pt x="180026" y="1536"/>
                    <a:pt x="157495" y="5047"/>
                    <a:pt x="134846" y="6862"/>
                  </a:cubicBezTo>
                  <a:cubicBezTo>
                    <a:pt x="116745" y="8300"/>
                    <a:pt x="116910" y="7923"/>
                    <a:pt x="111678" y="25269"/>
                  </a:cubicBezTo>
                  <a:cubicBezTo>
                    <a:pt x="108921" y="34437"/>
                    <a:pt x="105833" y="43581"/>
                    <a:pt x="101897" y="52302"/>
                  </a:cubicBezTo>
                  <a:cubicBezTo>
                    <a:pt x="99069" y="58547"/>
                    <a:pt x="94143" y="62459"/>
                    <a:pt x="86342" y="58359"/>
                  </a:cubicBezTo>
                  <a:cubicBezTo>
                    <a:pt x="83891" y="57062"/>
                    <a:pt x="80568" y="57416"/>
                    <a:pt x="77669" y="57015"/>
                  </a:cubicBezTo>
                  <a:cubicBezTo>
                    <a:pt x="46748" y="62766"/>
                    <a:pt x="20492" y="75540"/>
                    <a:pt x="4584" y="104222"/>
                  </a:cubicBezTo>
                  <a:cubicBezTo>
                    <a:pt x="2463" y="108040"/>
                    <a:pt x="931" y="112353"/>
                    <a:pt x="82" y="116619"/>
                  </a:cubicBezTo>
                  <a:cubicBezTo>
                    <a:pt x="-365" y="118882"/>
                    <a:pt x="1119" y="123619"/>
                    <a:pt x="1968" y="123690"/>
                  </a:cubicBezTo>
                  <a:cubicBezTo>
                    <a:pt x="8567" y="124161"/>
                    <a:pt x="15708" y="125198"/>
                    <a:pt x="21718" y="123195"/>
                  </a:cubicBezTo>
                  <a:cubicBezTo>
                    <a:pt x="27233" y="121357"/>
                    <a:pt x="27657" y="115158"/>
                    <a:pt x="25890" y="109148"/>
                  </a:cubicBezTo>
                  <a:cubicBezTo>
                    <a:pt x="21742" y="94960"/>
                    <a:pt x="26172" y="89139"/>
                    <a:pt x="40950" y="8720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2AA5EC1-5904-40CC-899B-1B33FEBBF7B8}"/>
                </a:ext>
              </a:extLst>
            </p:cNvPr>
            <p:cNvSpPr/>
            <p:nvPr/>
          </p:nvSpPr>
          <p:spPr>
            <a:xfrm>
              <a:off x="313772" y="2934986"/>
              <a:ext cx="76125" cy="241349"/>
            </a:xfrm>
            <a:custGeom>
              <a:avLst/>
              <a:gdLst>
                <a:gd name="connsiteX0" fmla="*/ 73745 w 76125"/>
                <a:gd name="connsiteY0" fmla="*/ 94778 h 241349"/>
                <a:gd name="connsiteX1" fmla="*/ 50577 w 76125"/>
                <a:gd name="connsiteY1" fmla="*/ 101919 h 241349"/>
                <a:gd name="connsiteX2" fmla="*/ 40962 w 76125"/>
                <a:gd name="connsiteY2" fmla="*/ 94755 h 241349"/>
                <a:gd name="connsiteX3" fmla="*/ 41763 w 76125"/>
                <a:gd name="connsiteY3" fmla="*/ 87425 h 241349"/>
                <a:gd name="connsiteX4" fmla="*/ 59203 w 76125"/>
                <a:gd name="connsiteY4" fmla="*/ 25535 h 241349"/>
                <a:gd name="connsiteX5" fmla="*/ 62715 w 76125"/>
                <a:gd name="connsiteY5" fmla="*/ 11960 h 241349"/>
                <a:gd name="connsiteX6" fmla="*/ 53641 w 76125"/>
                <a:gd name="connsiteY6" fmla="*/ 10 h 241349"/>
                <a:gd name="connsiteX7" fmla="*/ 40938 w 76125"/>
                <a:gd name="connsiteY7" fmla="*/ 11724 h 241349"/>
                <a:gd name="connsiteX8" fmla="*/ 41857 w 76125"/>
                <a:gd name="connsiteY8" fmla="*/ 25747 h 241349"/>
                <a:gd name="connsiteX9" fmla="*/ 15531 w 76125"/>
                <a:gd name="connsiteY9" fmla="*/ 53935 h 241349"/>
                <a:gd name="connsiteX10" fmla="*/ 589 w 76125"/>
                <a:gd name="connsiteY10" fmla="*/ 55655 h 241349"/>
                <a:gd name="connsiteX11" fmla="*/ 0 w 76125"/>
                <a:gd name="connsiteY11" fmla="*/ 57635 h 241349"/>
                <a:gd name="connsiteX12" fmla="*/ 7495 w 76125"/>
                <a:gd name="connsiteY12" fmla="*/ 63975 h 241349"/>
                <a:gd name="connsiteX13" fmla="*/ 22437 w 76125"/>
                <a:gd name="connsiteY13" fmla="*/ 82664 h 241349"/>
                <a:gd name="connsiteX14" fmla="*/ 30332 w 76125"/>
                <a:gd name="connsiteY14" fmla="*/ 114057 h 241349"/>
                <a:gd name="connsiteX15" fmla="*/ 36554 w 76125"/>
                <a:gd name="connsiteY15" fmla="*/ 183466 h 241349"/>
                <a:gd name="connsiteX16" fmla="*/ 53029 w 76125"/>
                <a:gd name="connsiteY16" fmla="*/ 235174 h 241349"/>
                <a:gd name="connsiteX17" fmla="*/ 58402 w 76125"/>
                <a:gd name="connsiteY17" fmla="*/ 241349 h 241349"/>
                <a:gd name="connsiteX18" fmla="*/ 60500 w 76125"/>
                <a:gd name="connsiteY18" fmla="*/ 240619 h 241349"/>
                <a:gd name="connsiteX19" fmla="*/ 60429 w 76125"/>
                <a:gd name="connsiteY19" fmla="*/ 227680 h 241349"/>
                <a:gd name="connsiteX20" fmla="*/ 55904 w 76125"/>
                <a:gd name="connsiteY20" fmla="*/ 187189 h 241349"/>
                <a:gd name="connsiteX21" fmla="*/ 72284 w 76125"/>
                <a:gd name="connsiteY21" fmla="*/ 108519 h 241349"/>
                <a:gd name="connsiteX22" fmla="*/ 76125 w 76125"/>
                <a:gd name="connsiteY22" fmla="*/ 96499 h 241349"/>
                <a:gd name="connsiteX23" fmla="*/ 73745 w 76125"/>
                <a:gd name="connsiteY23" fmla="*/ 94778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6125" h="241349">
                  <a:moveTo>
                    <a:pt x="73745" y="94778"/>
                  </a:moveTo>
                  <a:cubicBezTo>
                    <a:pt x="66038" y="97182"/>
                    <a:pt x="58379" y="99775"/>
                    <a:pt x="50577" y="101919"/>
                  </a:cubicBezTo>
                  <a:cubicBezTo>
                    <a:pt x="44073" y="103711"/>
                    <a:pt x="41150" y="101425"/>
                    <a:pt x="40962" y="94755"/>
                  </a:cubicBezTo>
                  <a:cubicBezTo>
                    <a:pt x="40891" y="92327"/>
                    <a:pt x="41103" y="89758"/>
                    <a:pt x="41763" y="87425"/>
                  </a:cubicBezTo>
                  <a:cubicBezTo>
                    <a:pt x="47514" y="66779"/>
                    <a:pt x="53382" y="46181"/>
                    <a:pt x="59203" y="25535"/>
                  </a:cubicBezTo>
                  <a:cubicBezTo>
                    <a:pt x="60476" y="21033"/>
                    <a:pt x="62173" y="16555"/>
                    <a:pt x="62715" y="11960"/>
                  </a:cubicBezTo>
                  <a:cubicBezTo>
                    <a:pt x="63540" y="4983"/>
                    <a:pt x="59533" y="199"/>
                    <a:pt x="53641" y="10"/>
                  </a:cubicBezTo>
                  <a:cubicBezTo>
                    <a:pt x="45722" y="-249"/>
                    <a:pt x="40655" y="4347"/>
                    <a:pt x="40938" y="11724"/>
                  </a:cubicBezTo>
                  <a:cubicBezTo>
                    <a:pt x="41127" y="16414"/>
                    <a:pt x="42022" y="21104"/>
                    <a:pt x="41857" y="25747"/>
                  </a:cubicBezTo>
                  <a:cubicBezTo>
                    <a:pt x="41197" y="44177"/>
                    <a:pt x="33726" y="52026"/>
                    <a:pt x="15531" y="53935"/>
                  </a:cubicBezTo>
                  <a:cubicBezTo>
                    <a:pt x="10535" y="54453"/>
                    <a:pt x="5562" y="55089"/>
                    <a:pt x="589" y="55655"/>
                  </a:cubicBezTo>
                  <a:cubicBezTo>
                    <a:pt x="401" y="56315"/>
                    <a:pt x="189" y="56975"/>
                    <a:pt x="0" y="57635"/>
                  </a:cubicBezTo>
                  <a:cubicBezTo>
                    <a:pt x="2522" y="59732"/>
                    <a:pt x="5350" y="61547"/>
                    <a:pt x="7495" y="63975"/>
                  </a:cubicBezTo>
                  <a:cubicBezTo>
                    <a:pt x="12774" y="69985"/>
                    <a:pt x="19420" y="75570"/>
                    <a:pt x="22437" y="82664"/>
                  </a:cubicBezTo>
                  <a:cubicBezTo>
                    <a:pt x="26609" y="92492"/>
                    <a:pt x="29083" y="103381"/>
                    <a:pt x="30332" y="114057"/>
                  </a:cubicBezTo>
                  <a:cubicBezTo>
                    <a:pt x="33019" y="137130"/>
                    <a:pt x="34127" y="160369"/>
                    <a:pt x="36554" y="183466"/>
                  </a:cubicBezTo>
                  <a:cubicBezTo>
                    <a:pt x="38487" y="201731"/>
                    <a:pt x="42564" y="219549"/>
                    <a:pt x="53029" y="235174"/>
                  </a:cubicBezTo>
                  <a:cubicBezTo>
                    <a:pt x="54537" y="237413"/>
                    <a:pt x="56587" y="239299"/>
                    <a:pt x="58402" y="241349"/>
                  </a:cubicBezTo>
                  <a:cubicBezTo>
                    <a:pt x="59109" y="241114"/>
                    <a:pt x="59793" y="240878"/>
                    <a:pt x="60500" y="240619"/>
                  </a:cubicBezTo>
                  <a:cubicBezTo>
                    <a:pt x="60500" y="236306"/>
                    <a:pt x="60877" y="231946"/>
                    <a:pt x="60429" y="227680"/>
                  </a:cubicBezTo>
                  <a:cubicBezTo>
                    <a:pt x="59038" y="214175"/>
                    <a:pt x="56799" y="200718"/>
                    <a:pt x="55904" y="187189"/>
                  </a:cubicBezTo>
                  <a:cubicBezTo>
                    <a:pt x="54042" y="159544"/>
                    <a:pt x="58143" y="132982"/>
                    <a:pt x="72284" y="108519"/>
                  </a:cubicBezTo>
                  <a:cubicBezTo>
                    <a:pt x="74334" y="104960"/>
                    <a:pt x="74876" y="100529"/>
                    <a:pt x="76125" y="96499"/>
                  </a:cubicBezTo>
                  <a:cubicBezTo>
                    <a:pt x="75301" y="95957"/>
                    <a:pt x="74523" y="95368"/>
                    <a:pt x="73745" y="9477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88D4BD5-4EB5-4F81-803B-506ABFA9A572}"/>
                </a:ext>
              </a:extLst>
            </p:cNvPr>
            <p:cNvSpPr/>
            <p:nvPr/>
          </p:nvSpPr>
          <p:spPr>
            <a:xfrm>
              <a:off x="609188" y="3002390"/>
              <a:ext cx="50132" cy="228685"/>
            </a:xfrm>
            <a:custGeom>
              <a:avLst/>
              <a:gdLst>
                <a:gd name="connsiteX0" fmla="*/ 23251 w 50132"/>
                <a:gd name="connsiteY0" fmla="*/ 28104 h 228685"/>
                <a:gd name="connsiteX1" fmla="*/ 19409 w 50132"/>
                <a:gd name="connsiteY1" fmla="*/ 6351 h 228685"/>
                <a:gd name="connsiteX2" fmla="*/ 7437 w 50132"/>
                <a:gd name="connsiteY2" fmla="*/ 4631 h 228685"/>
                <a:gd name="connsiteX3" fmla="*/ 1356 w 50132"/>
                <a:gd name="connsiteY3" fmla="*/ 23980 h 228685"/>
                <a:gd name="connsiteX4" fmla="*/ 272 w 50132"/>
                <a:gd name="connsiteY4" fmla="*/ 137650 h 228685"/>
                <a:gd name="connsiteX5" fmla="*/ 7272 w 50132"/>
                <a:gd name="connsiteY5" fmla="*/ 190372 h 228685"/>
                <a:gd name="connsiteX6" fmla="*/ 14083 w 50132"/>
                <a:gd name="connsiteY6" fmla="*/ 200200 h 228685"/>
                <a:gd name="connsiteX7" fmla="*/ 19621 w 50132"/>
                <a:gd name="connsiteY7" fmla="*/ 216768 h 228685"/>
                <a:gd name="connsiteX8" fmla="*/ 25419 w 50132"/>
                <a:gd name="connsiteY8" fmla="*/ 227963 h 228685"/>
                <a:gd name="connsiteX9" fmla="*/ 45240 w 50132"/>
                <a:gd name="connsiteY9" fmla="*/ 228293 h 228685"/>
                <a:gd name="connsiteX10" fmla="*/ 49435 w 50132"/>
                <a:gd name="connsiteY10" fmla="*/ 220775 h 228685"/>
                <a:gd name="connsiteX11" fmla="*/ 43425 w 50132"/>
                <a:gd name="connsiteY11" fmla="*/ 208920 h 228685"/>
                <a:gd name="connsiteX12" fmla="*/ 26338 w 50132"/>
                <a:gd name="connsiteY12" fmla="*/ 167487 h 228685"/>
                <a:gd name="connsiteX13" fmla="*/ 23439 w 50132"/>
                <a:gd name="connsiteY13" fmla="*/ 85917 h 228685"/>
                <a:gd name="connsiteX14" fmla="*/ 23251 w 50132"/>
                <a:gd name="connsiteY14" fmla="*/ 28104 h 228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32" h="228685">
                  <a:moveTo>
                    <a:pt x="23251" y="28104"/>
                  </a:moveTo>
                  <a:cubicBezTo>
                    <a:pt x="23062" y="20798"/>
                    <a:pt x="21483" y="13374"/>
                    <a:pt x="19409" y="6351"/>
                  </a:cubicBezTo>
                  <a:cubicBezTo>
                    <a:pt x="17170" y="-1285"/>
                    <a:pt x="11349" y="-2251"/>
                    <a:pt x="7437" y="4631"/>
                  </a:cubicBezTo>
                  <a:cubicBezTo>
                    <a:pt x="4137" y="10405"/>
                    <a:pt x="1497" y="17452"/>
                    <a:pt x="1356" y="23980"/>
                  </a:cubicBezTo>
                  <a:cubicBezTo>
                    <a:pt x="413" y="61854"/>
                    <a:pt x="-459" y="99776"/>
                    <a:pt x="272" y="137650"/>
                  </a:cubicBezTo>
                  <a:cubicBezTo>
                    <a:pt x="625" y="155279"/>
                    <a:pt x="4349" y="172884"/>
                    <a:pt x="7272" y="190372"/>
                  </a:cubicBezTo>
                  <a:cubicBezTo>
                    <a:pt x="7884" y="193978"/>
                    <a:pt x="11019" y="197937"/>
                    <a:pt x="14083" y="200200"/>
                  </a:cubicBezTo>
                  <a:cubicBezTo>
                    <a:pt x="21365" y="205550"/>
                    <a:pt x="22732" y="207977"/>
                    <a:pt x="19621" y="216768"/>
                  </a:cubicBezTo>
                  <a:cubicBezTo>
                    <a:pt x="17500" y="222802"/>
                    <a:pt x="19621" y="227044"/>
                    <a:pt x="25419" y="227963"/>
                  </a:cubicBezTo>
                  <a:cubicBezTo>
                    <a:pt x="31900" y="228977"/>
                    <a:pt x="38664" y="228765"/>
                    <a:pt x="45240" y="228293"/>
                  </a:cubicBezTo>
                  <a:cubicBezTo>
                    <a:pt x="49341" y="227987"/>
                    <a:pt x="51273" y="224923"/>
                    <a:pt x="49435" y="220775"/>
                  </a:cubicBezTo>
                  <a:cubicBezTo>
                    <a:pt x="47620" y="216721"/>
                    <a:pt x="45735" y="212667"/>
                    <a:pt x="43425" y="208920"/>
                  </a:cubicBezTo>
                  <a:cubicBezTo>
                    <a:pt x="35483" y="196028"/>
                    <a:pt x="28954" y="182641"/>
                    <a:pt x="26338" y="167487"/>
                  </a:cubicBezTo>
                  <a:cubicBezTo>
                    <a:pt x="21742" y="140973"/>
                    <a:pt x="21248" y="114317"/>
                    <a:pt x="23439" y="85917"/>
                  </a:cubicBezTo>
                  <a:cubicBezTo>
                    <a:pt x="23439" y="67723"/>
                    <a:pt x="23769" y="47902"/>
                    <a:pt x="23251" y="2810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7D0E2F-84CE-419E-B47E-CE23C508BA02}"/>
                </a:ext>
              </a:extLst>
            </p:cNvPr>
            <p:cNvSpPr/>
            <p:nvPr/>
          </p:nvSpPr>
          <p:spPr>
            <a:xfrm>
              <a:off x="357150" y="3447786"/>
              <a:ext cx="154218" cy="225815"/>
            </a:xfrm>
            <a:custGeom>
              <a:avLst/>
              <a:gdLst>
                <a:gd name="connsiteX0" fmla="*/ 139111 w 154218"/>
                <a:gd name="connsiteY0" fmla="*/ 216223 h 225815"/>
                <a:gd name="connsiteX1" fmla="*/ 151579 w 154218"/>
                <a:gd name="connsiteY1" fmla="*/ 225815 h 225815"/>
                <a:gd name="connsiteX2" fmla="*/ 154218 w 154218"/>
                <a:gd name="connsiteY2" fmla="*/ 223694 h 225815"/>
                <a:gd name="connsiteX3" fmla="*/ 150824 w 154218"/>
                <a:gd name="connsiteY3" fmla="*/ 214456 h 225815"/>
                <a:gd name="connsiteX4" fmla="*/ 84857 w 154218"/>
                <a:gd name="connsiteY4" fmla="*/ 117873 h 225815"/>
                <a:gd name="connsiteX5" fmla="*/ 58602 w 154218"/>
                <a:gd name="connsiteY5" fmla="*/ 78585 h 225815"/>
                <a:gd name="connsiteX6" fmla="*/ 44791 w 154218"/>
                <a:gd name="connsiteY6" fmla="*/ 50703 h 225815"/>
                <a:gd name="connsiteX7" fmla="*/ 16745 w 154218"/>
                <a:gd name="connsiteY7" fmla="*/ 5452 h 225815"/>
                <a:gd name="connsiteX8" fmla="*/ 3947 w 154218"/>
                <a:gd name="connsiteY8" fmla="*/ 1234 h 225815"/>
                <a:gd name="connsiteX9" fmla="*/ 1449 w 154218"/>
                <a:gd name="connsiteY9" fmla="*/ 13772 h 225815"/>
                <a:gd name="connsiteX10" fmla="*/ 16438 w 154218"/>
                <a:gd name="connsiteY10" fmla="*/ 45023 h 225815"/>
                <a:gd name="connsiteX11" fmla="*/ 101402 w 154218"/>
                <a:gd name="connsiteY11" fmla="*/ 168450 h 225815"/>
                <a:gd name="connsiteX12" fmla="*/ 139111 w 154218"/>
                <a:gd name="connsiteY12" fmla="*/ 216223 h 22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218" h="225815">
                  <a:moveTo>
                    <a:pt x="139111" y="216223"/>
                  </a:moveTo>
                  <a:cubicBezTo>
                    <a:pt x="142363" y="220159"/>
                    <a:pt x="147384" y="222657"/>
                    <a:pt x="151579" y="225815"/>
                  </a:cubicBezTo>
                  <a:cubicBezTo>
                    <a:pt x="152451" y="225108"/>
                    <a:pt x="153346" y="224401"/>
                    <a:pt x="154218" y="223694"/>
                  </a:cubicBezTo>
                  <a:cubicBezTo>
                    <a:pt x="153111" y="220607"/>
                    <a:pt x="152333" y="217354"/>
                    <a:pt x="150824" y="214456"/>
                  </a:cubicBezTo>
                  <a:cubicBezTo>
                    <a:pt x="132724" y="179622"/>
                    <a:pt x="110570" y="147427"/>
                    <a:pt x="84857" y="117873"/>
                  </a:cubicBezTo>
                  <a:cubicBezTo>
                    <a:pt x="74298" y="105759"/>
                    <a:pt x="65767" y="92749"/>
                    <a:pt x="58602" y="78585"/>
                  </a:cubicBezTo>
                  <a:cubicBezTo>
                    <a:pt x="53935" y="69322"/>
                    <a:pt x="49976" y="59659"/>
                    <a:pt x="44791" y="50703"/>
                  </a:cubicBezTo>
                  <a:cubicBezTo>
                    <a:pt x="35882" y="35360"/>
                    <a:pt x="26431" y="20324"/>
                    <a:pt x="16745" y="5452"/>
                  </a:cubicBezTo>
                  <a:cubicBezTo>
                    <a:pt x="14011" y="1281"/>
                    <a:pt x="9415" y="-1830"/>
                    <a:pt x="3947" y="1234"/>
                  </a:cubicBezTo>
                  <a:cubicBezTo>
                    <a:pt x="-1379" y="4227"/>
                    <a:pt x="-342" y="9553"/>
                    <a:pt x="1449" y="13772"/>
                  </a:cubicBezTo>
                  <a:cubicBezTo>
                    <a:pt x="5998" y="24401"/>
                    <a:pt x="10051" y="35525"/>
                    <a:pt x="16438" y="45023"/>
                  </a:cubicBezTo>
                  <a:cubicBezTo>
                    <a:pt x="44296" y="86480"/>
                    <a:pt x="72601" y="127630"/>
                    <a:pt x="101402" y="168450"/>
                  </a:cubicBezTo>
                  <a:cubicBezTo>
                    <a:pt x="113092" y="185042"/>
                    <a:pt x="126196" y="200597"/>
                    <a:pt x="139111" y="216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030F087-AAAA-458C-82A5-636F810E34B8}"/>
                </a:ext>
              </a:extLst>
            </p:cNvPr>
            <p:cNvSpPr/>
            <p:nvPr/>
          </p:nvSpPr>
          <p:spPr>
            <a:xfrm>
              <a:off x="478628" y="3355901"/>
              <a:ext cx="122887" cy="213703"/>
            </a:xfrm>
            <a:custGeom>
              <a:avLst/>
              <a:gdLst>
                <a:gd name="connsiteX0" fmla="*/ 115489 w 122887"/>
                <a:gd name="connsiteY0" fmla="*/ 197950 h 213703"/>
                <a:gd name="connsiteX1" fmla="*/ 91709 w 122887"/>
                <a:gd name="connsiteY1" fmla="*/ 169644 h 213703"/>
                <a:gd name="connsiteX2" fmla="*/ 51218 w 122887"/>
                <a:gd name="connsiteY2" fmla="*/ 95711 h 213703"/>
                <a:gd name="connsiteX3" fmla="*/ 11577 w 122887"/>
                <a:gd name="connsiteY3" fmla="*/ 13811 h 213703"/>
                <a:gd name="connsiteX4" fmla="*/ 1819 w 122887"/>
                <a:gd name="connsiteY4" fmla="*/ 0 h 213703"/>
                <a:gd name="connsiteX5" fmla="*/ 5 w 122887"/>
                <a:gd name="connsiteY5" fmla="*/ 5916 h 213703"/>
                <a:gd name="connsiteX6" fmla="*/ 11765 w 122887"/>
                <a:gd name="connsiteY6" fmla="*/ 44285 h 213703"/>
                <a:gd name="connsiteX7" fmla="*/ 22135 w 122887"/>
                <a:gd name="connsiteY7" fmla="*/ 71553 h 213703"/>
                <a:gd name="connsiteX8" fmla="*/ 27155 w 122887"/>
                <a:gd name="connsiteY8" fmla="*/ 94579 h 213703"/>
                <a:gd name="connsiteX9" fmla="*/ 72171 w 122887"/>
                <a:gd name="connsiteY9" fmla="*/ 174264 h 213703"/>
                <a:gd name="connsiteX10" fmla="*/ 105308 w 122887"/>
                <a:gd name="connsiteY10" fmla="*/ 209050 h 213703"/>
                <a:gd name="connsiteX11" fmla="*/ 121381 w 122887"/>
                <a:gd name="connsiteY11" fmla="*/ 211124 h 213703"/>
                <a:gd name="connsiteX12" fmla="*/ 115489 w 122887"/>
                <a:gd name="connsiteY12" fmla="*/ 197950 h 21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887" h="213703">
                  <a:moveTo>
                    <a:pt x="115489" y="197950"/>
                  </a:moveTo>
                  <a:cubicBezTo>
                    <a:pt x="107664" y="188405"/>
                    <a:pt x="97931" y="180085"/>
                    <a:pt x="91709" y="169644"/>
                  </a:cubicBezTo>
                  <a:cubicBezTo>
                    <a:pt x="77308" y="145534"/>
                    <a:pt x="63969" y="120740"/>
                    <a:pt x="51218" y="95711"/>
                  </a:cubicBezTo>
                  <a:cubicBezTo>
                    <a:pt x="37455" y="68701"/>
                    <a:pt x="24916" y="41056"/>
                    <a:pt x="11577" y="13811"/>
                  </a:cubicBezTo>
                  <a:cubicBezTo>
                    <a:pt x="9385" y="9333"/>
                    <a:pt x="5802" y="5539"/>
                    <a:pt x="1819" y="0"/>
                  </a:cubicBezTo>
                  <a:cubicBezTo>
                    <a:pt x="688" y="3606"/>
                    <a:pt x="-66" y="4808"/>
                    <a:pt x="5" y="5916"/>
                  </a:cubicBezTo>
                  <a:cubicBezTo>
                    <a:pt x="971" y="19609"/>
                    <a:pt x="3304" y="33019"/>
                    <a:pt x="11765" y="44285"/>
                  </a:cubicBezTo>
                  <a:cubicBezTo>
                    <a:pt x="17940" y="52487"/>
                    <a:pt x="20815" y="61537"/>
                    <a:pt x="22135" y="71553"/>
                  </a:cubicBezTo>
                  <a:cubicBezTo>
                    <a:pt x="23149" y="79331"/>
                    <a:pt x="24351" y="87320"/>
                    <a:pt x="27155" y="94579"/>
                  </a:cubicBezTo>
                  <a:cubicBezTo>
                    <a:pt x="38209" y="123333"/>
                    <a:pt x="53198" y="150083"/>
                    <a:pt x="72171" y="174264"/>
                  </a:cubicBezTo>
                  <a:cubicBezTo>
                    <a:pt x="82022" y="186826"/>
                    <a:pt x="93830" y="197879"/>
                    <a:pt x="105308" y="209050"/>
                  </a:cubicBezTo>
                  <a:cubicBezTo>
                    <a:pt x="109644" y="213269"/>
                    <a:pt x="117139" y="215956"/>
                    <a:pt x="121381" y="211124"/>
                  </a:cubicBezTo>
                  <a:cubicBezTo>
                    <a:pt x="126048" y="205798"/>
                    <a:pt x="118671" y="201815"/>
                    <a:pt x="115489" y="1979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B1F5FD1-9075-4174-B1F2-5B9213DFDE9C}"/>
                </a:ext>
              </a:extLst>
            </p:cNvPr>
            <p:cNvSpPr/>
            <p:nvPr/>
          </p:nvSpPr>
          <p:spPr>
            <a:xfrm>
              <a:off x="460579" y="3776288"/>
              <a:ext cx="175526" cy="116078"/>
            </a:xfrm>
            <a:custGeom>
              <a:avLst/>
              <a:gdLst>
                <a:gd name="connsiteX0" fmla="*/ 169833 w 175526"/>
                <a:gd name="connsiteY0" fmla="*/ 99199 h 116078"/>
                <a:gd name="connsiteX1" fmla="*/ 142046 w 175526"/>
                <a:gd name="connsiteY1" fmla="*/ 82300 h 116078"/>
                <a:gd name="connsiteX2" fmla="*/ 74735 w 175526"/>
                <a:gd name="connsiteY2" fmla="*/ 43530 h 116078"/>
                <a:gd name="connsiteX3" fmla="*/ 20434 w 175526"/>
                <a:gd name="connsiteY3" fmla="*/ 7660 h 116078"/>
                <a:gd name="connsiteX4" fmla="*/ 1815 w 175526"/>
                <a:gd name="connsiteY4" fmla="*/ 0 h 116078"/>
                <a:gd name="connsiteX5" fmla="*/ 0 w 175526"/>
                <a:gd name="connsiteY5" fmla="*/ 2003 h 116078"/>
                <a:gd name="connsiteX6" fmla="*/ 4926 w 175526"/>
                <a:gd name="connsiteY6" fmla="*/ 11878 h 116078"/>
                <a:gd name="connsiteX7" fmla="*/ 60311 w 175526"/>
                <a:gd name="connsiteY7" fmla="*/ 59463 h 116078"/>
                <a:gd name="connsiteX8" fmla="*/ 89654 w 175526"/>
                <a:gd name="connsiteY8" fmla="*/ 73462 h 116078"/>
                <a:gd name="connsiteX9" fmla="*/ 98727 w 175526"/>
                <a:gd name="connsiteY9" fmla="*/ 97643 h 116078"/>
                <a:gd name="connsiteX10" fmla="*/ 112444 w 175526"/>
                <a:gd name="connsiteY10" fmla="*/ 95522 h 116078"/>
                <a:gd name="connsiteX11" fmla="*/ 143790 w 175526"/>
                <a:gd name="connsiteY11" fmla="*/ 105374 h 116078"/>
                <a:gd name="connsiteX12" fmla="*/ 163163 w 175526"/>
                <a:gd name="connsiteY12" fmla="*/ 116074 h 116078"/>
                <a:gd name="connsiteX13" fmla="*/ 174311 w 175526"/>
                <a:gd name="connsiteY13" fmla="*/ 111030 h 116078"/>
                <a:gd name="connsiteX14" fmla="*/ 169833 w 175526"/>
                <a:gd name="connsiteY14" fmla="*/ 99199 h 11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526" h="116078">
                  <a:moveTo>
                    <a:pt x="169833" y="99199"/>
                  </a:moveTo>
                  <a:cubicBezTo>
                    <a:pt x="160735" y="93307"/>
                    <a:pt x="151685" y="87203"/>
                    <a:pt x="142046" y="82300"/>
                  </a:cubicBezTo>
                  <a:cubicBezTo>
                    <a:pt x="118925" y="70563"/>
                    <a:pt x="95711" y="59227"/>
                    <a:pt x="74735" y="43530"/>
                  </a:cubicBezTo>
                  <a:cubicBezTo>
                    <a:pt x="57389" y="30544"/>
                    <a:pt x="38817" y="19184"/>
                    <a:pt x="20434" y="7660"/>
                  </a:cubicBezTo>
                  <a:cubicBezTo>
                    <a:pt x="14824" y="4148"/>
                    <a:pt x="8060" y="2498"/>
                    <a:pt x="1815" y="0"/>
                  </a:cubicBezTo>
                  <a:cubicBezTo>
                    <a:pt x="1202" y="660"/>
                    <a:pt x="589" y="1343"/>
                    <a:pt x="0" y="2003"/>
                  </a:cubicBezTo>
                  <a:cubicBezTo>
                    <a:pt x="1626" y="5303"/>
                    <a:pt x="2757" y="8979"/>
                    <a:pt x="4926" y="11878"/>
                  </a:cubicBezTo>
                  <a:cubicBezTo>
                    <a:pt x="19844" y="31817"/>
                    <a:pt x="39218" y="46783"/>
                    <a:pt x="60311" y="59463"/>
                  </a:cubicBezTo>
                  <a:cubicBezTo>
                    <a:pt x="69550" y="65025"/>
                    <a:pt x="79991" y="68536"/>
                    <a:pt x="89654" y="73462"/>
                  </a:cubicBezTo>
                  <a:cubicBezTo>
                    <a:pt x="100943" y="79213"/>
                    <a:pt x="102993" y="84162"/>
                    <a:pt x="98727" y="97643"/>
                  </a:cubicBezTo>
                  <a:cubicBezTo>
                    <a:pt x="104266" y="96818"/>
                    <a:pt x="108485" y="96653"/>
                    <a:pt x="112444" y="95522"/>
                  </a:cubicBezTo>
                  <a:cubicBezTo>
                    <a:pt x="125171" y="91845"/>
                    <a:pt x="135706" y="93967"/>
                    <a:pt x="143790" y="105374"/>
                  </a:cubicBezTo>
                  <a:cubicBezTo>
                    <a:pt x="148409" y="111878"/>
                    <a:pt x="155079" y="116238"/>
                    <a:pt x="163163" y="116074"/>
                  </a:cubicBezTo>
                  <a:cubicBezTo>
                    <a:pt x="167028" y="116003"/>
                    <a:pt x="172237" y="113976"/>
                    <a:pt x="174311" y="111030"/>
                  </a:cubicBezTo>
                  <a:cubicBezTo>
                    <a:pt x="177445" y="106505"/>
                    <a:pt x="174004" y="101909"/>
                    <a:pt x="169833" y="9919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6E76BF-6947-447F-8669-BDC01EE54884}"/>
                </a:ext>
              </a:extLst>
            </p:cNvPr>
            <p:cNvSpPr/>
            <p:nvPr/>
          </p:nvSpPr>
          <p:spPr>
            <a:xfrm>
              <a:off x="986991" y="3827031"/>
              <a:ext cx="170354" cy="118103"/>
            </a:xfrm>
            <a:custGeom>
              <a:avLst/>
              <a:gdLst>
                <a:gd name="connsiteX0" fmla="*/ 170313 w 170354"/>
                <a:gd name="connsiteY0" fmla="*/ 12350 h 118103"/>
                <a:gd name="connsiteX1" fmla="*/ 152495 w 170354"/>
                <a:gd name="connsiteY1" fmla="*/ 3464 h 118103"/>
                <a:gd name="connsiteX2" fmla="*/ 138778 w 170354"/>
                <a:gd name="connsiteY2" fmla="*/ 14730 h 118103"/>
                <a:gd name="connsiteX3" fmla="*/ 59070 w 170354"/>
                <a:gd name="connsiteY3" fmla="*/ 70540 h 118103"/>
                <a:gd name="connsiteX4" fmla="*/ 18557 w 170354"/>
                <a:gd name="connsiteY4" fmla="*/ 92105 h 118103"/>
                <a:gd name="connsiteX5" fmla="*/ 3214 w 170354"/>
                <a:gd name="connsiteY5" fmla="*/ 103676 h 118103"/>
                <a:gd name="connsiteX6" fmla="*/ 2082 w 170354"/>
                <a:gd name="connsiteY6" fmla="*/ 116356 h 118103"/>
                <a:gd name="connsiteX7" fmla="*/ 11816 w 170354"/>
                <a:gd name="connsiteY7" fmla="*/ 117652 h 118103"/>
                <a:gd name="connsiteX8" fmla="*/ 26640 w 170354"/>
                <a:gd name="connsiteY8" fmla="*/ 111101 h 118103"/>
                <a:gd name="connsiteX9" fmla="*/ 97510 w 170354"/>
                <a:gd name="connsiteY9" fmla="*/ 66439 h 118103"/>
                <a:gd name="connsiteX10" fmla="*/ 152495 w 170354"/>
                <a:gd name="connsiteY10" fmla="*/ 39594 h 118103"/>
                <a:gd name="connsiteX11" fmla="*/ 170313 w 170354"/>
                <a:gd name="connsiteY11" fmla="*/ 16804 h 118103"/>
                <a:gd name="connsiteX12" fmla="*/ 170313 w 170354"/>
                <a:gd name="connsiteY12" fmla="*/ 12350 h 11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0354" h="118103">
                  <a:moveTo>
                    <a:pt x="170313" y="12350"/>
                  </a:moveTo>
                  <a:cubicBezTo>
                    <a:pt x="169393" y="71"/>
                    <a:pt x="162771" y="-3370"/>
                    <a:pt x="152495" y="3464"/>
                  </a:cubicBezTo>
                  <a:cubicBezTo>
                    <a:pt x="147593" y="6740"/>
                    <a:pt x="142691" y="10370"/>
                    <a:pt x="138778" y="14730"/>
                  </a:cubicBezTo>
                  <a:cubicBezTo>
                    <a:pt x="116506" y="39547"/>
                    <a:pt x="88271" y="55668"/>
                    <a:pt x="59070" y="70540"/>
                  </a:cubicBezTo>
                  <a:cubicBezTo>
                    <a:pt x="45448" y="77492"/>
                    <a:pt x="31849" y="84563"/>
                    <a:pt x="18557" y="92105"/>
                  </a:cubicBezTo>
                  <a:cubicBezTo>
                    <a:pt x="13018" y="95239"/>
                    <a:pt x="8116" y="99552"/>
                    <a:pt x="3214" y="103676"/>
                  </a:cubicBezTo>
                  <a:cubicBezTo>
                    <a:pt x="-1123" y="107330"/>
                    <a:pt x="-628" y="112680"/>
                    <a:pt x="2082" y="116356"/>
                  </a:cubicBezTo>
                  <a:cubicBezTo>
                    <a:pt x="3473" y="118242"/>
                    <a:pt x="8776" y="118477"/>
                    <a:pt x="11816" y="117652"/>
                  </a:cubicBezTo>
                  <a:cubicBezTo>
                    <a:pt x="16977" y="116262"/>
                    <a:pt x="22092" y="113952"/>
                    <a:pt x="26640" y="111101"/>
                  </a:cubicBezTo>
                  <a:cubicBezTo>
                    <a:pt x="50327" y="96300"/>
                    <a:pt x="73400" y="80485"/>
                    <a:pt x="97510" y="66439"/>
                  </a:cubicBezTo>
                  <a:cubicBezTo>
                    <a:pt x="115116" y="56210"/>
                    <a:pt x="133546" y="46971"/>
                    <a:pt x="152495" y="39594"/>
                  </a:cubicBezTo>
                  <a:cubicBezTo>
                    <a:pt x="165293" y="34622"/>
                    <a:pt x="170643" y="30639"/>
                    <a:pt x="170313" y="16804"/>
                  </a:cubicBezTo>
                  <a:cubicBezTo>
                    <a:pt x="170313" y="15319"/>
                    <a:pt x="170407" y="13811"/>
                    <a:pt x="170313" y="123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FCB3FA5-5CDE-47B2-B653-EC53E5097BDA}"/>
                </a:ext>
              </a:extLst>
            </p:cNvPr>
            <p:cNvSpPr/>
            <p:nvPr/>
          </p:nvSpPr>
          <p:spPr>
            <a:xfrm>
              <a:off x="1126948" y="3562437"/>
              <a:ext cx="48156" cy="187816"/>
            </a:xfrm>
            <a:custGeom>
              <a:avLst/>
              <a:gdLst>
                <a:gd name="connsiteX0" fmla="*/ 38416 w 48156"/>
                <a:gd name="connsiteY0" fmla="*/ 3175 h 187816"/>
                <a:gd name="connsiteX1" fmla="*/ 30356 w 48156"/>
                <a:gd name="connsiteY1" fmla="*/ 18023 h 187816"/>
                <a:gd name="connsiteX2" fmla="*/ 21424 w 48156"/>
                <a:gd name="connsiteY2" fmla="*/ 69614 h 187816"/>
                <a:gd name="connsiteX3" fmla="*/ 9639 w 48156"/>
                <a:gd name="connsiteY3" fmla="*/ 107229 h 187816"/>
                <a:gd name="connsiteX4" fmla="*/ 0 w 48156"/>
                <a:gd name="connsiteY4" fmla="*/ 136972 h 187816"/>
                <a:gd name="connsiteX5" fmla="*/ 754 w 48156"/>
                <a:gd name="connsiteY5" fmla="*/ 150123 h 187816"/>
                <a:gd name="connsiteX6" fmla="*/ 9828 w 48156"/>
                <a:gd name="connsiteY6" fmla="*/ 181209 h 187816"/>
                <a:gd name="connsiteX7" fmla="*/ 25171 w 48156"/>
                <a:gd name="connsiteY7" fmla="*/ 184132 h 187816"/>
                <a:gd name="connsiteX8" fmla="*/ 24228 w 48156"/>
                <a:gd name="connsiteY8" fmla="*/ 156769 h 187816"/>
                <a:gd name="connsiteX9" fmla="*/ 16568 w 48156"/>
                <a:gd name="connsiteY9" fmla="*/ 133625 h 187816"/>
                <a:gd name="connsiteX10" fmla="*/ 20669 w 48156"/>
                <a:gd name="connsiteY10" fmla="*/ 122548 h 187816"/>
                <a:gd name="connsiteX11" fmla="*/ 47396 w 48156"/>
                <a:gd name="connsiteY11" fmla="*/ 37655 h 187816"/>
                <a:gd name="connsiteX12" fmla="*/ 47985 w 48156"/>
                <a:gd name="connsiteY12" fmla="*/ 5838 h 187816"/>
                <a:gd name="connsiteX13" fmla="*/ 44355 w 48156"/>
                <a:gd name="connsiteY13" fmla="*/ 87 h 187816"/>
                <a:gd name="connsiteX14" fmla="*/ 38416 w 48156"/>
                <a:gd name="connsiteY14" fmla="*/ 3175 h 18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8156" h="187816">
                  <a:moveTo>
                    <a:pt x="38416" y="3175"/>
                  </a:moveTo>
                  <a:cubicBezTo>
                    <a:pt x="35305" y="7865"/>
                    <a:pt x="32430" y="12814"/>
                    <a:pt x="30356" y="18023"/>
                  </a:cubicBezTo>
                  <a:cubicBezTo>
                    <a:pt x="23757" y="34544"/>
                    <a:pt x="22767" y="52103"/>
                    <a:pt x="21424" y="69614"/>
                  </a:cubicBezTo>
                  <a:cubicBezTo>
                    <a:pt x="20410" y="83001"/>
                    <a:pt x="18124" y="96529"/>
                    <a:pt x="9639" y="107229"/>
                  </a:cubicBezTo>
                  <a:cubicBezTo>
                    <a:pt x="1956" y="116915"/>
                    <a:pt x="306" y="127615"/>
                    <a:pt x="0" y="136972"/>
                  </a:cubicBezTo>
                  <a:cubicBezTo>
                    <a:pt x="283" y="142746"/>
                    <a:pt x="-141" y="146611"/>
                    <a:pt x="754" y="150123"/>
                  </a:cubicBezTo>
                  <a:cubicBezTo>
                    <a:pt x="3417" y="160587"/>
                    <a:pt x="5892" y="171193"/>
                    <a:pt x="9828" y="181209"/>
                  </a:cubicBezTo>
                  <a:cubicBezTo>
                    <a:pt x="12963" y="189175"/>
                    <a:pt x="18525" y="189670"/>
                    <a:pt x="25171" y="184132"/>
                  </a:cubicBezTo>
                  <a:cubicBezTo>
                    <a:pt x="37780" y="173597"/>
                    <a:pt x="37521" y="166503"/>
                    <a:pt x="24228" y="156769"/>
                  </a:cubicBezTo>
                  <a:cubicBezTo>
                    <a:pt x="15225" y="150170"/>
                    <a:pt x="13269" y="144490"/>
                    <a:pt x="16568" y="133625"/>
                  </a:cubicBezTo>
                  <a:cubicBezTo>
                    <a:pt x="17723" y="129854"/>
                    <a:pt x="18855" y="125989"/>
                    <a:pt x="20669" y="122548"/>
                  </a:cubicBezTo>
                  <a:cubicBezTo>
                    <a:pt x="34716" y="95845"/>
                    <a:pt x="44379" y="67752"/>
                    <a:pt x="47396" y="37655"/>
                  </a:cubicBezTo>
                  <a:cubicBezTo>
                    <a:pt x="48456" y="27120"/>
                    <a:pt x="48150" y="16444"/>
                    <a:pt x="47985" y="5838"/>
                  </a:cubicBezTo>
                  <a:cubicBezTo>
                    <a:pt x="47961" y="3788"/>
                    <a:pt x="46052" y="606"/>
                    <a:pt x="44355" y="87"/>
                  </a:cubicBezTo>
                  <a:cubicBezTo>
                    <a:pt x="42776" y="-431"/>
                    <a:pt x="39548" y="1454"/>
                    <a:pt x="38416" y="317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D126143-ED25-47DF-969D-15AC04358816}"/>
                </a:ext>
              </a:extLst>
            </p:cNvPr>
            <p:cNvSpPr/>
            <p:nvPr/>
          </p:nvSpPr>
          <p:spPr>
            <a:xfrm>
              <a:off x="772286" y="3765846"/>
              <a:ext cx="146553" cy="39818"/>
            </a:xfrm>
            <a:custGeom>
              <a:avLst/>
              <a:gdLst>
                <a:gd name="connsiteX0" fmla="*/ 146554 w 146553"/>
                <a:gd name="connsiteY0" fmla="*/ 2688 h 39818"/>
                <a:gd name="connsiteX1" fmla="*/ 138800 w 146553"/>
                <a:gd name="connsiteY1" fmla="*/ 449 h 39818"/>
                <a:gd name="connsiteX2" fmla="*/ 121029 w 146553"/>
                <a:gd name="connsiteY2" fmla="*/ 190 h 39818"/>
                <a:gd name="connsiteX3" fmla="*/ 40615 w 146553"/>
                <a:gd name="connsiteY3" fmla="*/ 6624 h 39818"/>
                <a:gd name="connsiteX4" fmla="*/ 7925 w 146553"/>
                <a:gd name="connsiteY4" fmla="*/ 12398 h 39818"/>
                <a:gd name="connsiteX5" fmla="*/ 1986 w 146553"/>
                <a:gd name="connsiteY5" fmla="*/ 26845 h 39818"/>
                <a:gd name="connsiteX6" fmla="*/ 28618 w 146553"/>
                <a:gd name="connsiteY6" fmla="*/ 39643 h 39818"/>
                <a:gd name="connsiteX7" fmla="*/ 138164 w 146553"/>
                <a:gd name="connsiteY7" fmla="*/ 8556 h 39818"/>
                <a:gd name="connsiteX8" fmla="*/ 146554 w 146553"/>
                <a:gd name="connsiteY8" fmla="*/ 2688 h 3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553" h="39818">
                  <a:moveTo>
                    <a:pt x="146554" y="2688"/>
                  </a:moveTo>
                  <a:cubicBezTo>
                    <a:pt x="142689" y="1533"/>
                    <a:pt x="140756" y="543"/>
                    <a:pt x="138800" y="449"/>
                  </a:cubicBezTo>
                  <a:cubicBezTo>
                    <a:pt x="132884" y="142"/>
                    <a:pt x="126921" y="-235"/>
                    <a:pt x="121029" y="190"/>
                  </a:cubicBezTo>
                  <a:cubicBezTo>
                    <a:pt x="94209" y="2146"/>
                    <a:pt x="67364" y="4055"/>
                    <a:pt x="40615" y="6624"/>
                  </a:cubicBezTo>
                  <a:cubicBezTo>
                    <a:pt x="29632" y="7684"/>
                    <a:pt x="18672" y="9829"/>
                    <a:pt x="7925" y="12398"/>
                  </a:cubicBezTo>
                  <a:cubicBezTo>
                    <a:pt x="-653" y="14472"/>
                    <a:pt x="-1643" y="18667"/>
                    <a:pt x="1986" y="26845"/>
                  </a:cubicBezTo>
                  <a:cubicBezTo>
                    <a:pt x="7313" y="38889"/>
                    <a:pt x="17824" y="40444"/>
                    <a:pt x="28618" y="39643"/>
                  </a:cubicBezTo>
                  <a:cubicBezTo>
                    <a:pt x="67200" y="36815"/>
                    <a:pt x="103047" y="23829"/>
                    <a:pt x="138164" y="8556"/>
                  </a:cubicBezTo>
                  <a:cubicBezTo>
                    <a:pt x="140615" y="7472"/>
                    <a:pt x="142689" y="5422"/>
                    <a:pt x="146554" y="268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C948466-5ED5-49FE-82F1-BB2B5B062ABA}"/>
                </a:ext>
              </a:extLst>
            </p:cNvPr>
            <p:cNvSpPr/>
            <p:nvPr/>
          </p:nvSpPr>
          <p:spPr>
            <a:xfrm>
              <a:off x="339584" y="3336599"/>
              <a:ext cx="79558" cy="92570"/>
            </a:xfrm>
            <a:custGeom>
              <a:avLst/>
              <a:gdLst>
                <a:gd name="connsiteX0" fmla="*/ 24011 w 79558"/>
                <a:gd name="connsiteY0" fmla="*/ 91539 h 92570"/>
                <a:gd name="connsiteX1" fmla="*/ 35324 w 79558"/>
                <a:gd name="connsiteY1" fmla="*/ 77445 h 92570"/>
                <a:gd name="connsiteX2" fmla="*/ 32166 w 79558"/>
                <a:gd name="connsiteY2" fmla="*/ 67712 h 92570"/>
                <a:gd name="connsiteX3" fmla="*/ 37681 w 79558"/>
                <a:gd name="connsiteY3" fmla="*/ 52675 h 92570"/>
                <a:gd name="connsiteX4" fmla="*/ 47273 w 79558"/>
                <a:gd name="connsiteY4" fmla="*/ 49823 h 92570"/>
                <a:gd name="connsiteX5" fmla="*/ 53637 w 79558"/>
                <a:gd name="connsiteY5" fmla="*/ 62267 h 92570"/>
                <a:gd name="connsiteX6" fmla="*/ 57101 w 79558"/>
                <a:gd name="connsiteY6" fmla="*/ 76479 h 92570"/>
                <a:gd name="connsiteX7" fmla="*/ 74471 w 79558"/>
                <a:gd name="connsiteY7" fmla="*/ 82819 h 92570"/>
                <a:gd name="connsiteX8" fmla="*/ 78360 w 79558"/>
                <a:gd name="connsiteY8" fmla="*/ 68560 h 92570"/>
                <a:gd name="connsiteX9" fmla="*/ 44445 w 79558"/>
                <a:gd name="connsiteY9" fmla="*/ 0 h 92570"/>
                <a:gd name="connsiteX10" fmla="*/ 32402 w 79558"/>
                <a:gd name="connsiteY10" fmla="*/ 41904 h 92570"/>
                <a:gd name="connsiteX11" fmla="*/ 25001 w 79558"/>
                <a:gd name="connsiteY11" fmla="*/ 54254 h 92570"/>
                <a:gd name="connsiteX12" fmla="*/ 14372 w 79558"/>
                <a:gd name="connsiteY12" fmla="*/ 44850 h 92570"/>
                <a:gd name="connsiteX13" fmla="*/ 4426 w 79558"/>
                <a:gd name="connsiteY13" fmla="*/ 32218 h 92570"/>
                <a:gd name="connsiteX14" fmla="*/ 1669 w 79558"/>
                <a:gd name="connsiteY14" fmla="*/ 33184 h 92570"/>
                <a:gd name="connsiteX15" fmla="*/ 7537 w 79558"/>
                <a:gd name="connsiteY15" fmla="*/ 86731 h 92570"/>
                <a:gd name="connsiteX16" fmla="*/ 24011 w 79558"/>
                <a:gd name="connsiteY16" fmla="*/ 91539 h 9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558" h="92570">
                  <a:moveTo>
                    <a:pt x="24011" y="91539"/>
                  </a:moveTo>
                  <a:cubicBezTo>
                    <a:pt x="30611" y="89489"/>
                    <a:pt x="35159" y="84633"/>
                    <a:pt x="35324" y="77445"/>
                  </a:cubicBezTo>
                  <a:cubicBezTo>
                    <a:pt x="35395" y="74216"/>
                    <a:pt x="33109" y="71011"/>
                    <a:pt x="32166" y="67712"/>
                  </a:cubicBezTo>
                  <a:cubicBezTo>
                    <a:pt x="30351" y="61419"/>
                    <a:pt x="33038" y="56281"/>
                    <a:pt x="37681" y="52675"/>
                  </a:cubicBezTo>
                  <a:cubicBezTo>
                    <a:pt x="40274" y="50672"/>
                    <a:pt x="46189" y="48692"/>
                    <a:pt x="47273" y="49823"/>
                  </a:cubicBezTo>
                  <a:cubicBezTo>
                    <a:pt x="50361" y="53099"/>
                    <a:pt x="52128" y="57836"/>
                    <a:pt x="53637" y="62267"/>
                  </a:cubicBezTo>
                  <a:cubicBezTo>
                    <a:pt x="55216" y="66863"/>
                    <a:pt x="55169" y="72095"/>
                    <a:pt x="57101" y="76479"/>
                  </a:cubicBezTo>
                  <a:cubicBezTo>
                    <a:pt x="60354" y="83832"/>
                    <a:pt x="67330" y="86142"/>
                    <a:pt x="74471" y="82819"/>
                  </a:cubicBezTo>
                  <a:cubicBezTo>
                    <a:pt x="81117" y="79731"/>
                    <a:pt x="79868" y="73580"/>
                    <a:pt x="78360" y="68560"/>
                  </a:cubicBezTo>
                  <a:cubicBezTo>
                    <a:pt x="71148" y="44237"/>
                    <a:pt x="56512" y="23615"/>
                    <a:pt x="44445" y="0"/>
                  </a:cubicBezTo>
                  <a:cubicBezTo>
                    <a:pt x="40156" y="15131"/>
                    <a:pt x="36668" y="28635"/>
                    <a:pt x="32402" y="41904"/>
                  </a:cubicBezTo>
                  <a:cubicBezTo>
                    <a:pt x="30964" y="46359"/>
                    <a:pt x="27523" y="50153"/>
                    <a:pt x="25001" y="54254"/>
                  </a:cubicBezTo>
                  <a:cubicBezTo>
                    <a:pt x="21443" y="51143"/>
                    <a:pt x="17577" y="48315"/>
                    <a:pt x="14372" y="44850"/>
                  </a:cubicBezTo>
                  <a:cubicBezTo>
                    <a:pt x="10743" y="40938"/>
                    <a:pt x="7726" y="36460"/>
                    <a:pt x="4426" y="32218"/>
                  </a:cubicBezTo>
                  <a:cubicBezTo>
                    <a:pt x="3507" y="32548"/>
                    <a:pt x="2588" y="32854"/>
                    <a:pt x="1669" y="33184"/>
                  </a:cubicBezTo>
                  <a:cubicBezTo>
                    <a:pt x="-924" y="51426"/>
                    <a:pt x="-1513" y="69644"/>
                    <a:pt x="7537" y="86731"/>
                  </a:cubicBezTo>
                  <a:cubicBezTo>
                    <a:pt x="10931" y="93165"/>
                    <a:pt x="17837" y="93448"/>
                    <a:pt x="24011" y="9153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A926CFE-7DE2-4429-9283-2A8E163B391E}"/>
                </a:ext>
              </a:extLst>
            </p:cNvPr>
            <p:cNvSpPr/>
            <p:nvPr/>
          </p:nvSpPr>
          <p:spPr>
            <a:xfrm>
              <a:off x="1072081" y="2529929"/>
              <a:ext cx="157417" cy="93493"/>
            </a:xfrm>
            <a:custGeom>
              <a:avLst/>
              <a:gdLst>
                <a:gd name="connsiteX0" fmla="*/ 1391 w 157417"/>
                <a:gd name="connsiteY0" fmla="*/ 0 h 93493"/>
                <a:gd name="connsiteX1" fmla="*/ 0 w 157417"/>
                <a:gd name="connsiteY1" fmla="*/ 2404 h 93493"/>
                <a:gd name="connsiteX2" fmla="*/ 15084 w 157417"/>
                <a:gd name="connsiteY2" fmla="*/ 14824 h 93493"/>
                <a:gd name="connsiteX3" fmla="*/ 110394 w 157417"/>
                <a:gd name="connsiteY3" fmla="*/ 76290 h 93493"/>
                <a:gd name="connsiteX4" fmla="*/ 140137 w 157417"/>
                <a:gd name="connsiteY4" fmla="*/ 91068 h 93493"/>
                <a:gd name="connsiteX5" fmla="*/ 156116 w 157417"/>
                <a:gd name="connsiteY5" fmla="*/ 89206 h 93493"/>
                <a:gd name="connsiteX6" fmla="*/ 148456 w 157417"/>
                <a:gd name="connsiteY6" fmla="*/ 74735 h 93493"/>
                <a:gd name="connsiteX7" fmla="*/ 13293 w 157417"/>
                <a:gd name="connsiteY7" fmla="*/ 3064 h 93493"/>
                <a:gd name="connsiteX8" fmla="*/ 1391 w 157417"/>
                <a:gd name="connsiteY8" fmla="*/ 0 h 9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417" h="93493">
                  <a:moveTo>
                    <a:pt x="1391" y="0"/>
                  </a:moveTo>
                  <a:cubicBezTo>
                    <a:pt x="919" y="801"/>
                    <a:pt x="471" y="1603"/>
                    <a:pt x="0" y="2404"/>
                  </a:cubicBezTo>
                  <a:cubicBezTo>
                    <a:pt x="5020" y="6576"/>
                    <a:pt x="9663" y="11289"/>
                    <a:pt x="15084" y="14824"/>
                  </a:cubicBezTo>
                  <a:cubicBezTo>
                    <a:pt x="46712" y="35517"/>
                    <a:pt x="78388" y="56163"/>
                    <a:pt x="110394" y="76290"/>
                  </a:cubicBezTo>
                  <a:cubicBezTo>
                    <a:pt x="119727" y="82159"/>
                    <a:pt x="129955" y="86755"/>
                    <a:pt x="140137" y="91068"/>
                  </a:cubicBezTo>
                  <a:cubicBezTo>
                    <a:pt x="145345" y="93260"/>
                    <a:pt x="152369" y="95946"/>
                    <a:pt x="156116" y="89206"/>
                  </a:cubicBezTo>
                  <a:cubicBezTo>
                    <a:pt x="160311" y="81688"/>
                    <a:pt x="153453" y="78129"/>
                    <a:pt x="148456" y="74735"/>
                  </a:cubicBezTo>
                  <a:cubicBezTo>
                    <a:pt x="106034" y="45864"/>
                    <a:pt x="60853" y="22178"/>
                    <a:pt x="13293" y="3064"/>
                  </a:cubicBezTo>
                  <a:cubicBezTo>
                    <a:pt x="9545" y="1556"/>
                    <a:pt x="5374" y="990"/>
                    <a:pt x="1391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2AF765E-A63E-4F0F-8350-6EABB89D4C19}"/>
                </a:ext>
              </a:extLst>
            </p:cNvPr>
            <p:cNvSpPr/>
            <p:nvPr/>
          </p:nvSpPr>
          <p:spPr>
            <a:xfrm>
              <a:off x="965293" y="3326492"/>
              <a:ext cx="40370" cy="117107"/>
            </a:xfrm>
            <a:custGeom>
              <a:avLst/>
              <a:gdLst>
                <a:gd name="connsiteX0" fmla="*/ 36931 w 40370"/>
                <a:gd name="connsiteY0" fmla="*/ 34193 h 117107"/>
                <a:gd name="connsiteX1" fmla="*/ 40302 w 40370"/>
                <a:gd name="connsiteY1" fmla="*/ 11591 h 117107"/>
                <a:gd name="connsiteX2" fmla="*/ 33443 w 40370"/>
                <a:gd name="connsiteY2" fmla="*/ 679 h 117107"/>
                <a:gd name="connsiteX3" fmla="*/ 20976 w 40370"/>
                <a:gd name="connsiteY3" fmla="*/ 5817 h 117107"/>
                <a:gd name="connsiteX4" fmla="*/ 15060 w 40370"/>
                <a:gd name="connsiteY4" fmla="*/ 16871 h 117107"/>
                <a:gd name="connsiteX5" fmla="*/ 0 w 40370"/>
                <a:gd name="connsiteY5" fmla="*/ 91983 h 117107"/>
                <a:gd name="connsiteX6" fmla="*/ 3818 w 40370"/>
                <a:gd name="connsiteY6" fmla="*/ 109965 h 117107"/>
                <a:gd name="connsiteX7" fmla="*/ 19562 w 40370"/>
                <a:gd name="connsiteY7" fmla="*/ 115315 h 117107"/>
                <a:gd name="connsiteX8" fmla="*/ 31228 w 40370"/>
                <a:gd name="connsiteY8" fmla="*/ 89626 h 117107"/>
                <a:gd name="connsiteX9" fmla="*/ 30120 w 40370"/>
                <a:gd name="connsiteY9" fmla="*/ 79421 h 117107"/>
                <a:gd name="connsiteX10" fmla="*/ 36931 w 40370"/>
                <a:gd name="connsiteY10" fmla="*/ 34193 h 11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370" h="117107">
                  <a:moveTo>
                    <a:pt x="36931" y="34193"/>
                  </a:moveTo>
                  <a:cubicBezTo>
                    <a:pt x="38086" y="26651"/>
                    <a:pt x="39571" y="19157"/>
                    <a:pt x="40302" y="11591"/>
                  </a:cubicBezTo>
                  <a:cubicBezTo>
                    <a:pt x="40773" y="6618"/>
                    <a:pt x="38841" y="2518"/>
                    <a:pt x="33443" y="679"/>
                  </a:cubicBezTo>
                  <a:cubicBezTo>
                    <a:pt x="27622" y="-1324"/>
                    <a:pt x="23828" y="1316"/>
                    <a:pt x="20976" y="5817"/>
                  </a:cubicBezTo>
                  <a:cubicBezTo>
                    <a:pt x="18737" y="9329"/>
                    <a:pt x="16663" y="13029"/>
                    <a:pt x="15060" y="16871"/>
                  </a:cubicBezTo>
                  <a:cubicBezTo>
                    <a:pt x="5421" y="39920"/>
                    <a:pt x="1673" y="64172"/>
                    <a:pt x="0" y="91983"/>
                  </a:cubicBezTo>
                  <a:cubicBezTo>
                    <a:pt x="825" y="96107"/>
                    <a:pt x="1532" y="103295"/>
                    <a:pt x="3818" y="109965"/>
                  </a:cubicBezTo>
                  <a:cubicBezTo>
                    <a:pt x="6293" y="117154"/>
                    <a:pt x="12750" y="118874"/>
                    <a:pt x="19562" y="115315"/>
                  </a:cubicBezTo>
                  <a:cubicBezTo>
                    <a:pt x="28895" y="110484"/>
                    <a:pt x="33349" y="100491"/>
                    <a:pt x="31228" y="89626"/>
                  </a:cubicBezTo>
                  <a:cubicBezTo>
                    <a:pt x="30568" y="86256"/>
                    <a:pt x="29672" y="82720"/>
                    <a:pt x="30120" y="79421"/>
                  </a:cubicBezTo>
                  <a:cubicBezTo>
                    <a:pt x="32147" y="64314"/>
                    <a:pt x="34622" y="49277"/>
                    <a:pt x="36931" y="3419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A658C3B-B820-4777-BDC1-3CC9BCA42337}"/>
                </a:ext>
              </a:extLst>
            </p:cNvPr>
            <p:cNvSpPr/>
            <p:nvPr/>
          </p:nvSpPr>
          <p:spPr>
            <a:xfrm>
              <a:off x="1259118" y="3717485"/>
              <a:ext cx="134786" cy="117228"/>
            </a:xfrm>
            <a:custGeom>
              <a:avLst/>
              <a:gdLst>
                <a:gd name="connsiteX0" fmla="*/ 121801 w 134786"/>
                <a:gd name="connsiteY0" fmla="*/ 4596 h 117228"/>
                <a:gd name="connsiteX1" fmla="*/ 67122 w 134786"/>
                <a:gd name="connsiteY1" fmla="*/ 56140 h 117228"/>
                <a:gd name="connsiteX2" fmla="*/ 61914 w 134786"/>
                <a:gd name="connsiteY2" fmla="*/ 68112 h 117228"/>
                <a:gd name="connsiteX3" fmla="*/ 49258 w 134786"/>
                <a:gd name="connsiteY3" fmla="*/ 81193 h 117228"/>
                <a:gd name="connsiteX4" fmla="*/ 7990 w 134786"/>
                <a:gd name="connsiteY4" fmla="*/ 105633 h 117228"/>
                <a:gd name="connsiteX5" fmla="*/ 0 w 134786"/>
                <a:gd name="connsiteY5" fmla="*/ 117228 h 117228"/>
                <a:gd name="connsiteX6" fmla="*/ 32501 w 134786"/>
                <a:gd name="connsiteY6" fmla="*/ 105185 h 117228"/>
                <a:gd name="connsiteX7" fmla="*/ 125595 w 134786"/>
                <a:gd name="connsiteY7" fmla="*/ 16215 h 117228"/>
                <a:gd name="connsiteX8" fmla="*/ 134787 w 134786"/>
                <a:gd name="connsiteY8" fmla="*/ 1980 h 117228"/>
                <a:gd name="connsiteX9" fmla="*/ 132925 w 134786"/>
                <a:gd name="connsiteY9" fmla="*/ 0 h 117228"/>
                <a:gd name="connsiteX10" fmla="*/ 121801 w 134786"/>
                <a:gd name="connsiteY10" fmla="*/ 4596 h 117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786" h="117228">
                  <a:moveTo>
                    <a:pt x="121801" y="4596"/>
                  </a:moveTo>
                  <a:cubicBezTo>
                    <a:pt x="100141" y="18077"/>
                    <a:pt x="82253" y="35706"/>
                    <a:pt x="67122" y="56140"/>
                  </a:cubicBezTo>
                  <a:cubicBezTo>
                    <a:pt x="64577" y="59580"/>
                    <a:pt x="62574" y="63941"/>
                    <a:pt x="61914" y="68112"/>
                  </a:cubicBezTo>
                  <a:cubicBezTo>
                    <a:pt x="60547" y="76950"/>
                    <a:pt x="58143" y="80627"/>
                    <a:pt x="49258" y="81193"/>
                  </a:cubicBezTo>
                  <a:cubicBezTo>
                    <a:pt x="31204" y="82347"/>
                    <a:pt x="18642" y="92317"/>
                    <a:pt x="7990" y="105633"/>
                  </a:cubicBezTo>
                  <a:cubicBezTo>
                    <a:pt x="5491" y="108767"/>
                    <a:pt x="3394" y="112256"/>
                    <a:pt x="0" y="117228"/>
                  </a:cubicBezTo>
                  <a:cubicBezTo>
                    <a:pt x="13717" y="116427"/>
                    <a:pt x="23639" y="111902"/>
                    <a:pt x="32501" y="105185"/>
                  </a:cubicBezTo>
                  <a:cubicBezTo>
                    <a:pt x="66934" y="79095"/>
                    <a:pt x="97738" y="49187"/>
                    <a:pt x="125595" y="16215"/>
                  </a:cubicBezTo>
                  <a:cubicBezTo>
                    <a:pt x="129225" y="11926"/>
                    <a:pt x="131747" y="6740"/>
                    <a:pt x="134787" y="1980"/>
                  </a:cubicBezTo>
                  <a:cubicBezTo>
                    <a:pt x="134174" y="1320"/>
                    <a:pt x="133538" y="660"/>
                    <a:pt x="132925" y="0"/>
                  </a:cubicBezTo>
                  <a:cubicBezTo>
                    <a:pt x="129225" y="1508"/>
                    <a:pt x="125171" y="2498"/>
                    <a:pt x="121801" y="459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6A4753F-719D-43FC-8E2F-F853B44D7596}"/>
                </a:ext>
              </a:extLst>
            </p:cNvPr>
            <p:cNvSpPr/>
            <p:nvPr/>
          </p:nvSpPr>
          <p:spPr>
            <a:xfrm>
              <a:off x="362760" y="3205159"/>
              <a:ext cx="26916" cy="122436"/>
            </a:xfrm>
            <a:custGeom>
              <a:avLst/>
              <a:gdLst>
                <a:gd name="connsiteX0" fmla="*/ 13940 w 26916"/>
                <a:gd name="connsiteY0" fmla="*/ 0 h 122436"/>
                <a:gd name="connsiteX1" fmla="*/ 11512 w 26916"/>
                <a:gd name="connsiteY1" fmla="*/ 1980 h 122436"/>
                <a:gd name="connsiteX2" fmla="*/ 9627 w 26916"/>
                <a:gd name="connsiteY2" fmla="*/ 6788 h 122436"/>
                <a:gd name="connsiteX3" fmla="*/ 317 w 26916"/>
                <a:gd name="connsiteY3" fmla="*/ 85859 h 122436"/>
                <a:gd name="connsiteX4" fmla="*/ 9297 w 26916"/>
                <a:gd name="connsiteY4" fmla="*/ 116616 h 122436"/>
                <a:gd name="connsiteX5" fmla="*/ 24074 w 26916"/>
                <a:gd name="connsiteY5" fmla="*/ 115037 h 122436"/>
                <a:gd name="connsiteX6" fmla="*/ 26620 w 26916"/>
                <a:gd name="connsiteY6" fmla="*/ 89654 h 122436"/>
                <a:gd name="connsiteX7" fmla="*/ 18489 w 26916"/>
                <a:gd name="connsiteY7" fmla="*/ 35564 h 122436"/>
                <a:gd name="connsiteX8" fmla="*/ 13940 w 26916"/>
                <a:gd name="connsiteY8" fmla="*/ 0 h 122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16" h="122436">
                  <a:moveTo>
                    <a:pt x="13940" y="0"/>
                  </a:moveTo>
                  <a:cubicBezTo>
                    <a:pt x="12502" y="1131"/>
                    <a:pt x="11748" y="1438"/>
                    <a:pt x="11512" y="1980"/>
                  </a:cubicBezTo>
                  <a:cubicBezTo>
                    <a:pt x="10782" y="3535"/>
                    <a:pt x="10098" y="5138"/>
                    <a:pt x="9627" y="6788"/>
                  </a:cubicBezTo>
                  <a:cubicBezTo>
                    <a:pt x="2250" y="32642"/>
                    <a:pt x="-1097" y="59133"/>
                    <a:pt x="317" y="85859"/>
                  </a:cubicBezTo>
                  <a:cubicBezTo>
                    <a:pt x="883" y="96300"/>
                    <a:pt x="4795" y="107023"/>
                    <a:pt x="9297" y="116616"/>
                  </a:cubicBezTo>
                  <a:cubicBezTo>
                    <a:pt x="13256" y="125077"/>
                    <a:pt x="21482" y="124110"/>
                    <a:pt x="24074" y="115037"/>
                  </a:cubicBezTo>
                  <a:cubicBezTo>
                    <a:pt x="26384" y="106953"/>
                    <a:pt x="27492" y="97973"/>
                    <a:pt x="26620" y="89654"/>
                  </a:cubicBezTo>
                  <a:cubicBezTo>
                    <a:pt x="24734" y="71530"/>
                    <a:pt x="21152" y="53594"/>
                    <a:pt x="18489" y="35564"/>
                  </a:cubicBezTo>
                  <a:cubicBezTo>
                    <a:pt x="16768" y="23992"/>
                    <a:pt x="15495" y="12373"/>
                    <a:pt x="13940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80D0EAA-6C40-4ABC-91ED-1CF26708FF8C}"/>
                </a:ext>
              </a:extLst>
            </p:cNvPr>
            <p:cNvSpPr/>
            <p:nvPr/>
          </p:nvSpPr>
          <p:spPr>
            <a:xfrm>
              <a:off x="286268" y="3354335"/>
              <a:ext cx="34646" cy="106563"/>
            </a:xfrm>
            <a:custGeom>
              <a:avLst/>
              <a:gdLst>
                <a:gd name="connsiteX0" fmla="*/ 34386 w 34646"/>
                <a:gd name="connsiteY0" fmla="*/ 100129 h 106563"/>
                <a:gd name="connsiteX1" fmla="*/ 34080 w 34646"/>
                <a:gd name="connsiteY1" fmla="*/ 72978 h 106563"/>
                <a:gd name="connsiteX2" fmla="*/ 17724 w 34646"/>
                <a:gd name="connsiteY2" fmla="*/ 7364 h 106563"/>
                <a:gd name="connsiteX3" fmla="*/ 9475 w 34646"/>
                <a:gd name="connsiteY3" fmla="*/ 58 h 106563"/>
                <a:gd name="connsiteX4" fmla="*/ 613 w 34646"/>
                <a:gd name="connsiteY4" fmla="*/ 9368 h 106563"/>
                <a:gd name="connsiteX5" fmla="*/ 71 w 34646"/>
                <a:gd name="connsiteY5" fmla="*/ 14435 h 106563"/>
                <a:gd name="connsiteX6" fmla="*/ 25690 w 34646"/>
                <a:gd name="connsiteY6" fmla="*/ 99752 h 106563"/>
                <a:gd name="connsiteX7" fmla="*/ 30003 w 34646"/>
                <a:gd name="connsiteY7" fmla="*/ 106563 h 106563"/>
                <a:gd name="connsiteX8" fmla="*/ 32760 w 34646"/>
                <a:gd name="connsiteY8" fmla="*/ 104819 h 106563"/>
                <a:gd name="connsiteX9" fmla="*/ 34386 w 34646"/>
                <a:gd name="connsiteY9" fmla="*/ 100129 h 106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646" h="106563">
                  <a:moveTo>
                    <a:pt x="34386" y="100129"/>
                  </a:moveTo>
                  <a:cubicBezTo>
                    <a:pt x="34481" y="91079"/>
                    <a:pt x="35070" y="81934"/>
                    <a:pt x="34080" y="72978"/>
                  </a:cubicBezTo>
                  <a:cubicBezTo>
                    <a:pt x="31558" y="50424"/>
                    <a:pt x="27080" y="28222"/>
                    <a:pt x="17724" y="7364"/>
                  </a:cubicBezTo>
                  <a:cubicBezTo>
                    <a:pt x="16286" y="4136"/>
                    <a:pt x="10889" y="-578"/>
                    <a:pt x="9475" y="58"/>
                  </a:cubicBezTo>
                  <a:cubicBezTo>
                    <a:pt x="5845" y="1732"/>
                    <a:pt x="3206" y="5880"/>
                    <a:pt x="613" y="9368"/>
                  </a:cubicBezTo>
                  <a:cubicBezTo>
                    <a:pt x="-259" y="10546"/>
                    <a:pt x="48" y="12714"/>
                    <a:pt x="71" y="14435"/>
                  </a:cubicBezTo>
                  <a:cubicBezTo>
                    <a:pt x="495" y="45309"/>
                    <a:pt x="10795" y="73214"/>
                    <a:pt x="25690" y="99752"/>
                  </a:cubicBezTo>
                  <a:cubicBezTo>
                    <a:pt x="27010" y="102085"/>
                    <a:pt x="28565" y="104301"/>
                    <a:pt x="30003" y="106563"/>
                  </a:cubicBezTo>
                  <a:cubicBezTo>
                    <a:pt x="30922" y="105974"/>
                    <a:pt x="31841" y="105408"/>
                    <a:pt x="32760" y="104819"/>
                  </a:cubicBezTo>
                  <a:cubicBezTo>
                    <a:pt x="33326" y="103264"/>
                    <a:pt x="34363" y="101708"/>
                    <a:pt x="34386" y="10012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BB93750-12F8-4175-BEC9-357797802774}"/>
                </a:ext>
              </a:extLst>
            </p:cNvPr>
            <p:cNvSpPr/>
            <p:nvPr/>
          </p:nvSpPr>
          <p:spPr>
            <a:xfrm>
              <a:off x="513513" y="2105197"/>
              <a:ext cx="137143" cy="31235"/>
            </a:xfrm>
            <a:custGeom>
              <a:avLst/>
              <a:gdLst>
                <a:gd name="connsiteX0" fmla="*/ 109545 w 137143"/>
                <a:gd name="connsiteY0" fmla="*/ 21455 h 31235"/>
                <a:gd name="connsiteX1" fmla="*/ 132194 w 137143"/>
                <a:gd name="connsiteY1" fmla="*/ 15186 h 31235"/>
                <a:gd name="connsiteX2" fmla="*/ 137144 w 137143"/>
                <a:gd name="connsiteY2" fmla="*/ 7244 h 31235"/>
                <a:gd name="connsiteX3" fmla="*/ 130804 w 137143"/>
                <a:gd name="connsiteY3" fmla="*/ 1587 h 31235"/>
                <a:gd name="connsiteX4" fmla="*/ 105845 w 137143"/>
                <a:gd name="connsiteY4" fmla="*/ 809 h 31235"/>
                <a:gd name="connsiteX5" fmla="*/ 0 w 137143"/>
                <a:gd name="connsiteY5" fmla="*/ 26640 h 31235"/>
                <a:gd name="connsiteX6" fmla="*/ 542 w 137143"/>
                <a:gd name="connsiteY6" fmla="*/ 31236 h 31235"/>
                <a:gd name="connsiteX7" fmla="*/ 109545 w 137143"/>
                <a:gd name="connsiteY7" fmla="*/ 21455 h 3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43" h="31235">
                  <a:moveTo>
                    <a:pt x="109545" y="21455"/>
                  </a:moveTo>
                  <a:cubicBezTo>
                    <a:pt x="117252" y="20677"/>
                    <a:pt x="124912" y="18038"/>
                    <a:pt x="132194" y="15186"/>
                  </a:cubicBezTo>
                  <a:cubicBezTo>
                    <a:pt x="134645" y="14220"/>
                    <a:pt x="137120" y="10001"/>
                    <a:pt x="137144" y="7244"/>
                  </a:cubicBezTo>
                  <a:cubicBezTo>
                    <a:pt x="137167" y="5287"/>
                    <a:pt x="133255" y="1870"/>
                    <a:pt x="130804" y="1587"/>
                  </a:cubicBezTo>
                  <a:cubicBezTo>
                    <a:pt x="122531" y="621"/>
                    <a:pt x="113740" y="-982"/>
                    <a:pt x="105845" y="809"/>
                  </a:cubicBezTo>
                  <a:cubicBezTo>
                    <a:pt x="70422" y="8823"/>
                    <a:pt x="35258" y="17920"/>
                    <a:pt x="0" y="26640"/>
                  </a:cubicBezTo>
                  <a:cubicBezTo>
                    <a:pt x="189" y="28172"/>
                    <a:pt x="354" y="29704"/>
                    <a:pt x="542" y="31236"/>
                  </a:cubicBezTo>
                  <a:cubicBezTo>
                    <a:pt x="36884" y="28031"/>
                    <a:pt x="73250" y="25061"/>
                    <a:pt x="109545" y="2145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B907C0A-87A0-4499-A044-C637EFCFE250}"/>
                </a:ext>
              </a:extLst>
            </p:cNvPr>
            <p:cNvSpPr/>
            <p:nvPr/>
          </p:nvSpPr>
          <p:spPr>
            <a:xfrm>
              <a:off x="228856" y="2983641"/>
              <a:ext cx="20797" cy="133891"/>
            </a:xfrm>
            <a:custGeom>
              <a:avLst/>
              <a:gdLst>
                <a:gd name="connsiteX0" fmla="*/ 7259 w 20797"/>
                <a:gd name="connsiteY0" fmla="*/ 133891 h 133891"/>
                <a:gd name="connsiteX1" fmla="*/ 17488 w 20797"/>
                <a:gd name="connsiteY1" fmla="*/ 0 h 133891"/>
                <a:gd name="connsiteX2" fmla="*/ 7259 w 20797"/>
                <a:gd name="connsiteY2" fmla="*/ 133891 h 13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97" h="133891">
                  <a:moveTo>
                    <a:pt x="7259" y="133891"/>
                  </a:moveTo>
                  <a:cubicBezTo>
                    <a:pt x="17441" y="116309"/>
                    <a:pt x="25619" y="12680"/>
                    <a:pt x="17488" y="0"/>
                  </a:cubicBezTo>
                  <a:cubicBezTo>
                    <a:pt x="519" y="15791"/>
                    <a:pt x="-6434" y="110606"/>
                    <a:pt x="7259" y="13389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16F4FAA-02EB-402D-8E0E-81E39C7BEA06}"/>
                </a:ext>
              </a:extLst>
            </p:cNvPr>
            <p:cNvSpPr/>
            <p:nvPr/>
          </p:nvSpPr>
          <p:spPr>
            <a:xfrm>
              <a:off x="664239" y="3758117"/>
              <a:ext cx="86818" cy="39365"/>
            </a:xfrm>
            <a:custGeom>
              <a:avLst/>
              <a:gdLst>
                <a:gd name="connsiteX0" fmla="*/ 80314 w 86818"/>
                <a:gd name="connsiteY0" fmla="*/ 25642 h 39365"/>
                <a:gd name="connsiteX1" fmla="*/ 17292 w 86818"/>
                <a:gd name="connsiteY1" fmla="*/ 0 h 39365"/>
                <a:gd name="connsiteX2" fmla="*/ 7512 w 86818"/>
                <a:gd name="connsiteY2" fmla="*/ 707 h 39365"/>
                <a:gd name="connsiteX3" fmla="*/ 111 w 86818"/>
                <a:gd name="connsiteY3" fmla="*/ 5421 h 39365"/>
                <a:gd name="connsiteX4" fmla="*/ 4047 w 86818"/>
                <a:gd name="connsiteY4" fmla="*/ 12892 h 39365"/>
                <a:gd name="connsiteX5" fmla="*/ 77509 w 86818"/>
                <a:gd name="connsiteY5" fmla="*/ 39335 h 39365"/>
                <a:gd name="connsiteX6" fmla="*/ 86819 w 86818"/>
                <a:gd name="connsiteY6" fmla="*/ 36531 h 39365"/>
                <a:gd name="connsiteX7" fmla="*/ 82482 w 86818"/>
                <a:gd name="connsiteY7" fmla="*/ 27669 h 39365"/>
                <a:gd name="connsiteX8" fmla="*/ 80314 w 86818"/>
                <a:gd name="connsiteY8" fmla="*/ 25642 h 39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8" h="39365">
                  <a:moveTo>
                    <a:pt x="80314" y="25642"/>
                  </a:moveTo>
                  <a:cubicBezTo>
                    <a:pt x="62284" y="9545"/>
                    <a:pt x="40719" y="2286"/>
                    <a:pt x="17292" y="0"/>
                  </a:cubicBezTo>
                  <a:cubicBezTo>
                    <a:pt x="13851" y="189"/>
                    <a:pt x="10481" y="-165"/>
                    <a:pt x="7512" y="707"/>
                  </a:cubicBezTo>
                  <a:cubicBezTo>
                    <a:pt x="4707" y="1532"/>
                    <a:pt x="912" y="3205"/>
                    <a:pt x="111" y="5421"/>
                  </a:cubicBezTo>
                  <a:cubicBezTo>
                    <a:pt x="-549" y="7259"/>
                    <a:pt x="1855" y="11431"/>
                    <a:pt x="4047" y="12892"/>
                  </a:cubicBezTo>
                  <a:cubicBezTo>
                    <a:pt x="26319" y="27740"/>
                    <a:pt x="50877" y="36625"/>
                    <a:pt x="77509" y="39335"/>
                  </a:cubicBezTo>
                  <a:cubicBezTo>
                    <a:pt x="80479" y="39642"/>
                    <a:pt x="83708" y="37521"/>
                    <a:pt x="86819" y="36531"/>
                  </a:cubicBezTo>
                  <a:cubicBezTo>
                    <a:pt x="85381" y="33561"/>
                    <a:pt x="84038" y="30568"/>
                    <a:pt x="82482" y="27669"/>
                  </a:cubicBezTo>
                  <a:cubicBezTo>
                    <a:pt x="82034" y="26821"/>
                    <a:pt x="81044" y="26302"/>
                    <a:pt x="80314" y="2564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DAB8357-B972-4F1B-B0FC-71F62E9B5AE2}"/>
                </a:ext>
              </a:extLst>
            </p:cNvPr>
            <p:cNvSpPr/>
            <p:nvPr/>
          </p:nvSpPr>
          <p:spPr>
            <a:xfrm>
              <a:off x="920278" y="3664283"/>
              <a:ext cx="75865" cy="61617"/>
            </a:xfrm>
            <a:custGeom>
              <a:avLst/>
              <a:gdLst>
                <a:gd name="connsiteX0" fmla="*/ 75866 w 75865"/>
                <a:gd name="connsiteY0" fmla="*/ 8635 h 61617"/>
                <a:gd name="connsiteX1" fmla="*/ 74051 w 75865"/>
                <a:gd name="connsiteY1" fmla="*/ 7621 h 61617"/>
                <a:gd name="connsiteX2" fmla="*/ 63492 w 75865"/>
                <a:gd name="connsiteY2" fmla="*/ 2342 h 61617"/>
                <a:gd name="connsiteX3" fmla="*/ 23450 w 75865"/>
                <a:gd name="connsiteY3" fmla="*/ 31543 h 61617"/>
                <a:gd name="connsiteX4" fmla="*/ 1296 w 75865"/>
                <a:gd name="connsiteY4" fmla="*/ 54404 h 61617"/>
                <a:gd name="connsiteX5" fmla="*/ 259 w 75865"/>
                <a:gd name="connsiteY5" fmla="*/ 60249 h 61617"/>
                <a:gd name="connsiteX6" fmla="*/ 5467 w 75865"/>
                <a:gd name="connsiteY6" fmla="*/ 61616 h 61617"/>
                <a:gd name="connsiteX7" fmla="*/ 11171 w 75865"/>
                <a:gd name="connsiteY7" fmla="*/ 60273 h 61617"/>
                <a:gd name="connsiteX8" fmla="*/ 65495 w 75865"/>
                <a:gd name="connsiteY8" fmla="*/ 26547 h 61617"/>
                <a:gd name="connsiteX9" fmla="*/ 75866 w 75865"/>
                <a:gd name="connsiteY9" fmla="*/ 8635 h 6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865" h="61617">
                  <a:moveTo>
                    <a:pt x="75866" y="8635"/>
                  </a:moveTo>
                  <a:cubicBezTo>
                    <a:pt x="75253" y="8305"/>
                    <a:pt x="74664" y="7951"/>
                    <a:pt x="74051" y="7621"/>
                  </a:cubicBezTo>
                  <a:cubicBezTo>
                    <a:pt x="74051" y="127"/>
                    <a:pt x="70445" y="-2254"/>
                    <a:pt x="63492" y="2342"/>
                  </a:cubicBezTo>
                  <a:cubicBezTo>
                    <a:pt x="49728" y="11487"/>
                    <a:pt x="36224" y="21126"/>
                    <a:pt x="23450" y="31543"/>
                  </a:cubicBezTo>
                  <a:cubicBezTo>
                    <a:pt x="15272" y="38213"/>
                    <a:pt x="8437" y="46556"/>
                    <a:pt x="1296" y="54404"/>
                  </a:cubicBezTo>
                  <a:cubicBezTo>
                    <a:pt x="117" y="55701"/>
                    <a:pt x="-331" y="58576"/>
                    <a:pt x="259" y="60249"/>
                  </a:cubicBezTo>
                  <a:cubicBezTo>
                    <a:pt x="612" y="61239"/>
                    <a:pt x="3652" y="61640"/>
                    <a:pt x="5467" y="61616"/>
                  </a:cubicBezTo>
                  <a:cubicBezTo>
                    <a:pt x="7376" y="61593"/>
                    <a:pt x="9332" y="60933"/>
                    <a:pt x="11171" y="60273"/>
                  </a:cubicBezTo>
                  <a:cubicBezTo>
                    <a:pt x="31769" y="53037"/>
                    <a:pt x="50105" y="41913"/>
                    <a:pt x="65495" y="26547"/>
                  </a:cubicBezTo>
                  <a:cubicBezTo>
                    <a:pt x="70233" y="21857"/>
                    <a:pt x="72495" y="14668"/>
                    <a:pt x="75866" y="863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D83C61D-09B1-40CE-B8C2-E45CE7EE16A9}"/>
                </a:ext>
              </a:extLst>
            </p:cNvPr>
            <p:cNvSpPr/>
            <p:nvPr/>
          </p:nvSpPr>
          <p:spPr>
            <a:xfrm>
              <a:off x="623675" y="3585848"/>
              <a:ext cx="74872" cy="64444"/>
            </a:xfrm>
            <a:custGeom>
              <a:avLst/>
              <a:gdLst>
                <a:gd name="connsiteX0" fmla="*/ 10862 w 74872"/>
                <a:gd name="connsiteY0" fmla="*/ 31944 h 64444"/>
                <a:gd name="connsiteX1" fmla="*/ 24154 w 74872"/>
                <a:gd name="connsiteY1" fmla="*/ 32628 h 64444"/>
                <a:gd name="connsiteX2" fmla="*/ 38389 w 74872"/>
                <a:gd name="connsiteY2" fmla="*/ 42998 h 64444"/>
                <a:gd name="connsiteX3" fmla="*/ 63513 w 74872"/>
                <a:gd name="connsiteY3" fmla="*/ 62182 h 64444"/>
                <a:gd name="connsiteX4" fmla="*/ 73412 w 74872"/>
                <a:gd name="connsiteY4" fmla="*/ 64445 h 64444"/>
                <a:gd name="connsiteX5" fmla="*/ 74873 w 74872"/>
                <a:gd name="connsiteY5" fmla="*/ 61758 h 64444"/>
                <a:gd name="connsiteX6" fmla="*/ 67543 w 74872"/>
                <a:gd name="connsiteY6" fmla="*/ 50940 h 64444"/>
                <a:gd name="connsiteX7" fmla="*/ 17225 w 74872"/>
                <a:gd name="connsiteY7" fmla="*/ 6090 h 64444"/>
                <a:gd name="connsiteX8" fmla="*/ 7138 w 74872"/>
                <a:gd name="connsiteY8" fmla="*/ 103 h 64444"/>
                <a:gd name="connsiteX9" fmla="*/ 539 w 74872"/>
                <a:gd name="connsiteY9" fmla="*/ 2672 h 64444"/>
                <a:gd name="connsiteX10" fmla="*/ 657 w 74872"/>
                <a:gd name="connsiteY10" fmla="*/ 26900 h 64444"/>
                <a:gd name="connsiteX11" fmla="*/ 10862 w 74872"/>
                <a:gd name="connsiteY11" fmla="*/ 31944 h 6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872" h="64444">
                  <a:moveTo>
                    <a:pt x="10862" y="31944"/>
                  </a:moveTo>
                  <a:cubicBezTo>
                    <a:pt x="14939" y="30719"/>
                    <a:pt x="20336" y="30907"/>
                    <a:pt x="24154" y="32628"/>
                  </a:cubicBezTo>
                  <a:cubicBezTo>
                    <a:pt x="29386" y="35008"/>
                    <a:pt x="33723" y="39392"/>
                    <a:pt x="38389" y="42998"/>
                  </a:cubicBezTo>
                  <a:cubicBezTo>
                    <a:pt x="46756" y="49432"/>
                    <a:pt x="54887" y="56172"/>
                    <a:pt x="63513" y="62182"/>
                  </a:cubicBezTo>
                  <a:cubicBezTo>
                    <a:pt x="66082" y="63973"/>
                    <a:pt x="70065" y="63738"/>
                    <a:pt x="73412" y="64445"/>
                  </a:cubicBezTo>
                  <a:cubicBezTo>
                    <a:pt x="73907" y="63549"/>
                    <a:pt x="74402" y="62653"/>
                    <a:pt x="74873" y="61758"/>
                  </a:cubicBezTo>
                  <a:cubicBezTo>
                    <a:pt x="72469" y="58105"/>
                    <a:pt x="70678" y="53792"/>
                    <a:pt x="67543" y="50940"/>
                  </a:cubicBezTo>
                  <a:cubicBezTo>
                    <a:pt x="50975" y="35762"/>
                    <a:pt x="34147" y="20867"/>
                    <a:pt x="17225" y="6090"/>
                  </a:cubicBezTo>
                  <a:cubicBezTo>
                    <a:pt x="14303" y="3521"/>
                    <a:pt x="10767" y="1258"/>
                    <a:pt x="7138" y="103"/>
                  </a:cubicBezTo>
                  <a:cubicBezTo>
                    <a:pt x="5299" y="-486"/>
                    <a:pt x="609" y="1588"/>
                    <a:pt x="539" y="2672"/>
                  </a:cubicBezTo>
                  <a:cubicBezTo>
                    <a:pt x="20" y="10733"/>
                    <a:pt x="-404" y="18934"/>
                    <a:pt x="657" y="26900"/>
                  </a:cubicBezTo>
                  <a:cubicBezTo>
                    <a:pt x="1293" y="31543"/>
                    <a:pt x="5064" y="33665"/>
                    <a:pt x="10862" y="3194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B932354-A4E5-4E14-AD3F-8199CB2F61BE}"/>
                </a:ext>
              </a:extLst>
            </p:cNvPr>
            <p:cNvSpPr/>
            <p:nvPr/>
          </p:nvSpPr>
          <p:spPr>
            <a:xfrm>
              <a:off x="470006" y="2948303"/>
              <a:ext cx="44197" cy="79717"/>
            </a:xfrm>
            <a:custGeom>
              <a:avLst/>
              <a:gdLst>
                <a:gd name="connsiteX0" fmla="*/ 14683 w 44197"/>
                <a:gd name="connsiteY0" fmla="*/ 71728 h 79717"/>
                <a:gd name="connsiteX1" fmla="*/ 42611 w 44197"/>
                <a:gd name="connsiteY1" fmla="*/ 12477 h 79717"/>
                <a:gd name="connsiteX2" fmla="*/ 40726 w 44197"/>
                <a:gd name="connsiteY2" fmla="*/ 1400 h 79717"/>
                <a:gd name="connsiteX3" fmla="*/ 27763 w 44197"/>
                <a:gd name="connsiteY3" fmla="*/ 4747 h 79717"/>
                <a:gd name="connsiteX4" fmla="*/ 0 w 44197"/>
                <a:gd name="connsiteY4" fmla="*/ 71916 h 79717"/>
                <a:gd name="connsiteX5" fmla="*/ 3323 w 44197"/>
                <a:gd name="connsiteY5" fmla="*/ 79717 h 79717"/>
                <a:gd name="connsiteX6" fmla="*/ 11431 w 44197"/>
                <a:gd name="connsiteY6" fmla="*/ 75687 h 79717"/>
                <a:gd name="connsiteX7" fmla="*/ 14683 w 44197"/>
                <a:gd name="connsiteY7" fmla="*/ 71728 h 79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197" h="79717">
                  <a:moveTo>
                    <a:pt x="14683" y="71728"/>
                  </a:moveTo>
                  <a:cubicBezTo>
                    <a:pt x="24087" y="52025"/>
                    <a:pt x="33538" y="32345"/>
                    <a:pt x="42611" y="12477"/>
                  </a:cubicBezTo>
                  <a:cubicBezTo>
                    <a:pt x="44261" y="8895"/>
                    <a:pt x="45817" y="4205"/>
                    <a:pt x="40726" y="1400"/>
                  </a:cubicBezTo>
                  <a:cubicBezTo>
                    <a:pt x="35470" y="-1499"/>
                    <a:pt x="31087" y="340"/>
                    <a:pt x="27763" y="4747"/>
                  </a:cubicBezTo>
                  <a:cubicBezTo>
                    <a:pt x="12868" y="24403"/>
                    <a:pt x="4855" y="46910"/>
                    <a:pt x="0" y="71916"/>
                  </a:cubicBezTo>
                  <a:cubicBezTo>
                    <a:pt x="943" y="74132"/>
                    <a:pt x="2145" y="76936"/>
                    <a:pt x="3323" y="79717"/>
                  </a:cubicBezTo>
                  <a:cubicBezTo>
                    <a:pt x="6033" y="78398"/>
                    <a:pt x="8885" y="77290"/>
                    <a:pt x="11431" y="75687"/>
                  </a:cubicBezTo>
                  <a:cubicBezTo>
                    <a:pt x="12798" y="74815"/>
                    <a:pt x="13952" y="73236"/>
                    <a:pt x="14683" y="7172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5D4B8AD-7D79-4BB2-9CC4-14EE5DAB2D9B}"/>
                </a:ext>
              </a:extLst>
            </p:cNvPr>
            <p:cNvSpPr/>
            <p:nvPr/>
          </p:nvSpPr>
          <p:spPr>
            <a:xfrm>
              <a:off x="316044" y="3208741"/>
              <a:ext cx="20637" cy="104784"/>
            </a:xfrm>
            <a:custGeom>
              <a:avLst/>
              <a:gdLst>
                <a:gd name="connsiteX0" fmla="*/ 18680 w 20637"/>
                <a:gd name="connsiteY0" fmla="*/ 72567 h 104784"/>
                <a:gd name="connsiteX1" fmla="*/ 16276 w 20637"/>
                <a:gd name="connsiteY1" fmla="*/ 17535 h 104784"/>
                <a:gd name="connsiteX2" fmla="*/ 2064 w 20637"/>
                <a:gd name="connsiteY2" fmla="*/ 0 h 104784"/>
                <a:gd name="connsiteX3" fmla="*/ 13047 w 20637"/>
                <a:gd name="connsiteY3" fmla="*/ 104784 h 104784"/>
                <a:gd name="connsiteX4" fmla="*/ 18680 w 20637"/>
                <a:gd name="connsiteY4" fmla="*/ 72567 h 10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37" h="104784">
                  <a:moveTo>
                    <a:pt x="18680" y="72567"/>
                  </a:moveTo>
                  <a:cubicBezTo>
                    <a:pt x="21532" y="54089"/>
                    <a:pt x="21697" y="35659"/>
                    <a:pt x="16276" y="17535"/>
                  </a:cubicBezTo>
                  <a:cubicBezTo>
                    <a:pt x="13966" y="9828"/>
                    <a:pt x="10525" y="2805"/>
                    <a:pt x="2064" y="0"/>
                  </a:cubicBezTo>
                  <a:cubicBezTo>
                    <a:pt x="-3875" y="7683"/>
                    <a:pt x="3997" y="86001"/>
                    <a:pt x="13047" y="104784"/>
                  </a:cubicBezTo>
                  <a:cubicBezTo>
                    <a:pt x="15098" y="93118"/>
                    <a:pt x="17077" y="82866"/>
                    <a:pt x="18680" y="725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EEF43BD-4F35-4CE9-8484-9A2CD9269931}"/>
                </a:ext>
              </a:extLst>
            </p:cNvPr>
            <p:cNvSpPr/>
            <p:nvPr/>
          </p:nvSpPr>
          <p:spPr>
            <a:xfrm>
              <a:off x="797812" y="3933889"/>
              <a:ext cx="62342" cy="39731"/>
            </a:xfrm>
            <a:custGeom>
              <a:avLst/>
              <a:gdLst>
                <a:gd name="connsiteX0" fmla="*/ 58973 w 62342"/>
                <a:gd name="connsiteY0" fmla="*/ 10299 h 39731"/>
                <a:gd name="connsiteX1" fmla="*/ 62343 w 62342"/>
                <a:gd name="connsiteY1" fmla="*/ 2522 h 39731"/>
                <a:gd name="connsiteX2" fmla="*/ 55697 w 62342"/>
                <a:gd name="connsiteY2" fmla="*/ 0 h 39731"/>
                <a:gd name="connsiteX3" fmla="*/ 6580 w 62342"/>
                <a:gd name="connsiteY3" fmla="*/ 17983 h 39731"/>
                <a:gd name="connsiteX4" fmla="*/ 2102 w 62342"/>
                <a:gd name="connsiteY4" fmla="*/ 35564 h 39731"/>
                <a:gd name="connsiteX5" fmla="*/ 18270 w 62342"/>
                <a:gd name="connsiteY5" fmla="*/ 37780 h 39731"/>
                <a:gd name="connsiteX6" fmla="*/ 58973 w 62342"/>
                <a:gd name="connsiteY6" fmla="*/ 10299 h 39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342" h="39731">
                  <a:moveTo>
                    <a:pt x="58973" y="10299"/>
                  </a:moveTo>
                  <a:cubicBezTo>
                    <a:pt x="60811" y="8367"/>
                    <a:pt x="61259" y="5138"/>
                    <a:pt x="62343" y="2522"/>
                  </a:cubicBezTo>
                  <a:cubicBezTo>
                    <a:pt x="59774" y="1532"/>
                    <a:pt x="57181" y="566"/>
                    <a:pt x="55697" y="0"/>
                  </a:cubicBezTo>
                  <a:cubicBezTo>
                    <a:pt x="36913" y="2215"/>
                    <a:pt x="20226" y="6222"/>
                    <a:pt x="6580" y="17983"/>
                  </a:cubicBezTo>
                  <a:cubicBezTo>
                    <a:pt x="-231" y="23851"/>
                    <a:pt x="-1810" y="30002"/>
                    <a:pt x="2102" y="35564"/>
                  </a:cubicBezTo>
                  <a:cubicBezTo>
                    <a:pt x="6439" y="41716"/>
                    <a:pt x="12779" y="39783"/>
                    <a:pt x="18270" y="37780"/>
                  </a:cubicBezTo>
                  <a:cubicBezTo>
                    <a:pt x="34037" y="32006"/>
                    <a:pt x="47471" y="22437"/>
                    <a:pt x="58973" y="1029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6035DAC-9BB9-4C98-B1DC-BAD793044797}"/>
                </a:ext>
              </a:extLst>
            </p:cNvPr>
            <p:cNvSpPr/>
            <p:nvPr/>
          </p:nvSpPr>
          <p:spPr>
            <a:xfrm>
              <a:off x="652354" y="3096920"/>
              <a:ext cx="30903" cy="53823"/>
            </a:xfrm>
            <a:custGeom>
              <a:avLst/>
              <a:gdLst>
                <a:gd name="connsiteX0" fmla="*/ 17464 w 30903"/>
                <a:gd name="connsiteY0" fmla="*/ 956 h 53823"/>
                <a:gd name="connsiteX1" fmla="*/ 4101 w 30903"/>
                <a:gd name="connsiteY1" fmla="*/ 6283 h 53823"/>
                <a:gd name="connsiteX2" fmla="*/ 0 w 30903"/>
                <a:gd name="connsiteY2" fmla="*/ 22827 h 53823"/>
                <a:gd name="connsiteX3" fmla="*/ 5939 w 30903"/>
                <a:gd name="connsiteY3" fmla="*/ 47221 h 53823"/>
                <a:gd name="connsiteX4" fmla="*/ 19915 w 30903"/>
                <a:gd name="connsiteY4" fmla="*/ 49672 h 53823"/>
                <a:gd name="connsiteX5" fmla="*/ 30898 w 30903"/>
                <a:gd name="connsiteY5" fmla="*/ 20588 h 53823"/>
                <a:gd name="connsiteX6" fmla="*/ 17464 w 30903"/>
                <a:gd name="connsiteY6" fmla="*/ 956 h 5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03" h="53823">
                  <a:moveTo>
                    <a:pt x="17464" y="956"/>
                  </a:moveTo>
                  <a:cubicBezTo>
                    <a:pt x="11501" y="-1212"/>
                    <a:pt x="6434" y="202"/>
                    <a:pt x="4101" y="6283"/>
                  </a:cubicBezTo>
                  <a:cubicBezTo>
                    <a:pt x="2192" y="11232"/>
                    <a:pt x="1485" y="16653"/>
                    <a:pt x="0" y="22827"/>
                  </a:cubicBezTo>
                  <a:cubicBezTo>
                    <a:pt x="1862" y="30676"/>
                    <a:pt x="3205" y="39184"/>
                    <a:pt x="5939" y="47221"/>
                  </a:cubicBezTo>
                  <a:cubicBezTo>
                    <a:pt x="8626" y="55069"/>
                    <a:pt x="14471" y="55964"/>
                    <a:pt x="19915" y="49672"/>
                  </a:cubicBezTo>
                  <a:cubicBezTo>
                    <a:pt x="27056" y="41423"/>
                    <a:pt x="30686" y="31571"/>
                    <a:pt x="30898" y="20588"/>
                  </a:cubicBezTo>
                  <a:cubicBezTo>
                    <a:pt x="31087" y="10548"/>
                    <a:pt x="26844" y="4350"/>
                    <a:pt x="17464" y="95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D94A2A2-FDAD-4C8B-9E31-82A9AAD2FA45}"/>
                </a:ext>
              </a:extLst>
            </p:cNvPr>
            <p:cNvSpPr/>
            <p:nvPr/>
          </p:nvSpPr>
          <p:spPr>
            <a:xfrm>
              <a:off x="756478" y="2572234"/>
              <a:ext cx="108823" cy="22766"/>
            </a:xfrm>
            <a:custGeom>
              <a:avLst/>
              <a:gdLst>
                <a:gd name="connsiteX0" fmla="*/ 0 w 108823"/>
                <a:gd name="connsiteY0" fmla="*/ 2687 h 22766"/>
                <a:gd name="connsiteX1" fmla="*/ 106646 w 108823"/>
                <a:gd name="connsiteY1" fmla="*/ 22767 h 22766"/>
                <a:gd name="connsiteX2" fmla="*/ 97832 w 108823"/>
                <a:gd name="connsiteY2" fmla="*/ 4337 h 22766"/>
                <a:gd name="connsiteX3" fmla="*/ 92128 w 108823"/>
                <a:gd name="connsiteY3" fmla="*/ 2946 h 22766"/>
                <a:gd name="connsiteX4" fmla="*/ 189 w 108823"/>
                <a:gd name="connsiteY4" fmla="*/ 0 h 22766"/>
                <a:gd name="connsiteX5" fmla="*/ 0 w 108823"/>
                <a:gd name="connsiteY5" fmla="*/ 2687 h 2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823" h="22766">
                  <a:moveTo>
                    <a:pt x="0" y="2687"/>
                  </a:moveTo>
                  <a:cubicBezTo>
                    <a:pt x="35376" y="9357"/>
                    <a:pt x="70775" y="16003"/>
                    <a:pt x="106646" y="22767"/>
                  </a:cubicBezTo>
                  <a:cubicBezTo>
                    <a:pt x="110794" y="10134"/>
                    <a:pt x="109616" y="7683"/>
                    <a:pt x="97832" y="4337"/>
                  </a:cubicBezTo>
                  <a:cubicBezTo>
                    <a:pt x="95946" y="3794"/>
                    <a:pt x="94037" y="3017"/>
                    <a:pt x="92128" y="2946"/>
                  </a:cubicBezTo>
                  <a:cubicBezTo>
                    <a:pt x="61490" y="1909"/>
                    <a:pt x="30827" y="966"/>
                    <a:pt x="189" y="0"/>
                  </a:cubicBezTo>
                  <a:cubicBezTo>
                    <a:pt x="118" y="896"/>
                    <a:pt x="71" y="1791"/>
                    <a:pt x="0" y="268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2A3F6FC-A169-4136-8819-ECB58C8511E8}"/>
                </a:ext>
              </a:extLst>
            </p:cNvPr>
            <p:cNvSpPr/>
            <p:nvPr/>
          </p:nvSpPr>
          <p:spPr>
            <a:xfrm>
              <a:off x="1138920" y="2923280"/>
              <a:ext cx="36297" cy="52054"/>
            </a:xfrm>
            <a:custGeom>
              <a:avLst/>
              <a:gdLst>
                <a:gd name="connsiteX0" fmla="*/ 6010 w 36297"/>
                <a:gd name="connsiteY0" fmla="*/ 215 h 52054"/>
                <a:gd name="connsiteX1" fmla="*/ 0 w 36297"/>
                <a:gd name="connsiteY1" fmla="*/ 9643 h 52054"/>
                <a:gd name="connsiteX2" fmla="*/ 16946 w 36297"/>
                <a:gd name="connsiteY2" fmla="*/ 48342 h 52054"/>
                <a:gd name="connsiteX3" fmla="*/ 31204 w 36297"/>
                <a:gd name="connsiteY3" fmla="*/ 50416 h 52054"/>
                <a:gd name="connsiteX4" fmla="*/ 35187 w 36297"/>
                <a:gd name="connsiteY4" fmla="*/ 37571 h 52054"/>
                <a:gd name="connsiteX5" fmla="*/ 18148 w 36297"/>
                <a:gd name="connsiteY5" fmla="*/ 5259 h 52054"/>
                <a:gd name="connsiteX6" fmla="*/ 6010 w 36297"/>
                <a:gd name="connsiteY6" fmla="*/ 215 h 5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97" h="52054">
                  <a:moveTo>
                    <a:pt x="6010" y="215"/>
                  </a:moveTo>
                  <a:cubicBezTo>
                    <a:pt x="2828" y="1205"/>
                    <a:pt x="1249" y="7474"/>
                    <a:pt x="0" y="9643"/>
                  </a:cubicBezTo>
                  <a:cubicBezTo>
                    <a:pt x="1862" y="26235"/>
                    <a:pt x="6293" y="38749"/>
                    <a:pt x="16946" y="48342"/>
                  </a:cubicBezTo>
                  <a:cubicBezTo>
                    <a:pt x="21141" y="52136"/>
                    <a:pt x="26043" y="53362"/>
                    <a:pt x="31204" y="50416"/>
                  </a:cubicBezTo>
                  <a:cubicBezTo>
                    <a:pt x="36366" y="47470"/>
                    <a:pt x="37426" y="42355"/>
                    <a:pt x="35187" y="37571"/>
                  </a:cubicBezTo>
                  <a:cubicBezTo>
                    <a:pt x="30026" y="26541"/>
                    <a:pt x="24676" y="15488"/>
                    <a:pt x="18148" y="5259"/>
                  </a:cubicBezTo>
                  <a:cubicBezTo>
                    <a:pt x="16097" y="2054"/>
                    <a:pt x="9357" y="-822"/>
                    <a:pt x="6010" y="215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69686F2-E1BA-458B-9AB9-110BABBF0794}"/>
                </a:ext>
              </a:extLst>
            </p:cNvPr>
            <p:cNvSpPr/>
            <p:nvPr/>
          </p:nvSpPr>
          <p:spPr>
            <a:xfrm>
              <a:off x="206183" y="3138543"/>
              <a:ext cx="41622" cy="60471"/>
            </a:xfrm>
            <a:custGeom>
              <a:avLst/>
              <a:gdLst>
                <a:gd name="connsiteX0" fmla="*/ 22461 w 41622"/>
                <a:gd name="connsiteY0" fmla="*/ 1450 h 60471"/>
                <a:gd name="connsiteX1" fmla="*/ 0 w 41622"/>
                <a:gd name="connsiteY1" fmla="*/ 24122 h 60471"/>
                <a:gd name="connsiteX2" fmla="*/ 16286 w 41622"/>
                <a:gd name="connsiteY2" fmla="*/ 16156 h 60471"/>
                <a:gd name="connsiteX3" fmla="*/ 23333 w 41622"/>
                <a:gd name="connsiteY3" fmla="*/ 15449 h 60471"/>
                <a:gd name="connsiteX4" fmla="*/ 23686 w 41622"/>
                <a:gd name="connsiteY4" fmla="*/ 22331 h 60471"/>
                <a:gd name="connsiteX5" fmla="*/ 20057 w 41622"/>
                <a:gd name="connsiteY5" fmla="*/ 35859 h 60471"/>
                <a:gd name="connsiteX6" fmla="*/ 20552 w 41622"/>
                <a:gd name="connsiteY6" fmla="*/ 54808 h 60471"/>
                <a:gd name="connsiteX7" fmla="*/ 31016 w 41622"/>
                <a:gd name="connsiteY7" fmla="*/ 56670 h 60471"/>
                <a:gd name="connsiteX8" fmla="*/ 40113 w 41622"/>
                <a:gd name="connsiteY8" fmla="*/ 10052 h 60471"/>
                <a:gd name="connsiteX9" fmla="*/ 22461 w 41622"/>
                <a:gd name="connsiteY9" fmla="*/ 1450 h 6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622" h="60471">
                  <a:moveTo>
                    <a:pt x="22461" y="1450"/>
                  </a:moveTo>
                  <a:cubicBezTo>
                    <a:pt x="12043" y="5739"/>
                    <a:pt x="5656" y="14389"/>
                    <a:pt x="0" y="24122"/>
                  </a:cubicBezTo>
                  <a:cubicBezTo>
                    <a:pt x="5421" y="21436"/>
                    <a:pt x="10724" y="18513"/>
                    <a:pt x="16286" y="16156"/>
                  </a:cubicBezTo>
                  <a:cubicBezTo>
                    <a:pt x="18360" y="15261"/>
                    <a:pt x="20976" y="15638"/>
                    <a:pt x="23333" y="15449"/>
                  </a:cubicBezTo>
                  <a:cubicBezTo>
                    <a:pt x="23498" y="17735"/>
                    <a:pt x="24157" y="20139"/>
                    <a:pt x="23686" y="22331"/>
                  </a:cubicBezTo>
                  <a:cubicBezTo>
                    <a:pt x="22720" y="26903"/>
                    <a:pt x="20457" y="31287"/>
                    <a:pt x="20057" y="35859"/>
                  </a:cubicBezTo>
                  <a:cubicBezTo>
                    <a:pt x="19491" y="42129"/>
                    <a:pt x="19185" y="48751"/>
                    <a:pt x="20552" y="54808"/>
                  </a:cubicBezTo>
                  <a:cubicBezTo>
                    <a:pt x="22060" y="61525"/>
                    <a:pt x="27481" y="62421"/>
                    <a:pt x="31016" y="56670"/>
                  </a:cubicBezTo>
                  <a:cubicBezTo>
                    <a:pt x="39830" y="42388"/>
                    <a:pt x="44120" y="26809"/>
                    <a:pt x="40113" y="10052"/>
                  </a:cubicBezTo>
                  <a:cubicBezTo>
                    <a:pt x="37945" y="931"/>
                    <a:pt x="31087" y="-2109"/>
                    <a:pt x="22461" y="14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BB15812-4C92-4FF6-BFAF-D6EC4DC32413}"/>
                </a:ext>
              </a:extLst>
            </p:cNvPr>
            <p:cNvSpPr/>
            <p:nvPr/>
          </p:nvSpPr>
          <p:spPr>
            <a:xfrm>
              <a:off x="273948" y="3156773"/>
              <a:ext cx="20357" cy="72849"/>
            </a:xfrm>
            <a:custGeom>
              <a:avLst/>
              <a:gdLst>
                <a:gd name="connsiteX0" fmla="*/ 3576 w 20357"/>
                <a:gd name="connsiteY0" fmla="*/ 71223 h 72849"/>
                <a:gd name="connsiteX1" fmla="*/ 7064 w 20357"/>
                <a:gd name="connsiteY1" fmla="*/ 72849 h 72849"/>
                <a:gd name="connsiteX2" fmla="*/ 10057 w 20357"/>
                <a:gd name="connsiteY2" fmla="*/ 66863 h 72849"/>
                <a:gd name="connsiteX3" fmla="*/ 16869 w 20357"/>
                <a:gd name="connsiteY3" fmla="*/ 8626 h 72849"/>
                <a:gd name="connsiteX4" fmla="*/ 8596 w 20357"/>
                <a:gd name="connsiteY4" fmla="*/ 0 h 72849"/>
                <a:gd name="connsiteX5" fmla="*/ 1196 w 20357"/>
                <a:gd name="connsiteY5" fmla="*/ 9899 h 72849"/>
                <a:gd name="connsiteX6" fmla="*/ 41 w 20357"/>
                <a:gd name="connsiteY6" fmla="*/ 58402 h 72849"/>
                <a:gd name="connsiteX7" fmla="*/ 3576 w 20357"/>
                <a:gd name="connsiteY7" fmla="*/ 71223 h 72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57" h="72849">
                  <a:moveTo>
                    <a:pt x="3576" y="71223"/>
                  </a:moveTo>
                  <a:cubicBezTo>
                    <a:pt x="4731" y="71765"/>
                    <a:pt x="5909" y="72307"/>
                    <a:pt x="7064" y="72849"/>
                  </a:cubicBezTo>
                  <a:cubicBezTo>
                    <a:pt x="8054" y="70846"/>
                    <a:pt x="8926" y="68772"/>
                    <a:pt x="10057" y="66863"/>
                  </a:cubicBezTo>
                  <a:cubicBezTo>
                    <a:pt x="20852" y="48433"/>
                    <a:pt x="23232" y="28918"/>
                    <a:pt x="16869" y="8626"/>
                  </a:cubicBezTo>
                  <a:cubicBezTo>
                    <a:pt x="15808" y="5209"/>
                    <a:pt x="11424" y="2852"/>
                    <a:pt x="8596" y="0"/>
                  </a:cubicBezTo>
                  <a:cubicBezTo>
                    <a:pt x="6004" y="3300"/>
                    <a:pt x="1431" y="6458"/>
                    <a:pt x="1196" y="9899"/>
                  </a:cubicBezTo>
                  <a:cubicBezTo>
                    <a:pt x="88" y="26019"/>
                    <a:pt x="-101" y="42234"/>
                    <a:pt x="41" y="58402"/>
                  </a:cubicBezTo>
                  <a:cubicBezTo>
                    <a:pt x="64" y="62668"/>
                    <a:pt x="2327" y="66934"/>
                    <a:pt x="3576" y="71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A45EA9-D954-4F83-8098-AAC963FC9EF5}"/>
                </a:ext>
              </a:extLst>
            </p:cNvPr>
            <p:cNvSpPr/>
            <p:nvPr/>
          </p:nvSpPr>
          <p:spPr>
            <a:xfrm>
              <a:off x="245628" y="2882038"/>
              <a:ext cx="39110" cy="60416"/>
            </a:xfrm>
            <a:custGeom>
              <a:avLst/>
              <a:gdLst>
                <a:gd name="connsiteX0" fmla="*/ 37789 w 39110"/>
                <a:gd name="connsiteY0" fmla="*/ 0 h 60416"/>
                <a:gd name="connsiteX1" fmla="*/ 32156 w 39110"/>
                <a:gd name="connsiteY1" fmla="*/ 3064 h 60416"/>
                <a:gd name="connsiteX2" fmla="*/ 457 w 39110"/>
                <a:gd name="connsiteY2" fmla="*/ 52581 h 60416"/>
                <a:gd name="connsiteX3" fmla="*/ 1117 w 39110"/>
                <a:gd name="connsiteY3" fmla="*/ 59722 h 60416"/>
                <a:gd name="connsiteX4" fmla="*/ 8682 w 39110"/>
                <a:gd name="connsiteY4" fmla="*/ 59557 h 60416"/>
                <a:gd name="connsiteX5" fmla="*/ 39109 w 39110"/>
                <a:gd name="connsiteY5" fmla="*/ 15154 h 60416"/>
                <a:gd name="connsiteX6" fmla="*/ 37789 w 39110"/>
                <a:gd name="connsiteY6" fmla="*/ 0 h 6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10" h="60416">
                  <a:moveTo>
                    <a:pt x="37789" y="0"/>
                  </a:moveTo>
                  <a:cubicBezTo>
                    <a:pt x="34631" y="1673"/>
                    <a:pt x="33075" y="2074"/>
                    <a:pt x="32156" y="3064"/>
                  </a:cubicBezTo>
                  <a:cubicBezTo>
                    <a:pt x="18604" y="17653"/>
                    <a:pt x="6797" y="33420"/>
                    <a:pt x="457" y="52581"/>
                  </a:cubicBezTo>
                  <a:cubicBezTo>
                    <a:pt x="-274" y="54773"/>
                    <a:pt x="-180" y="58873"/>
                    <a:pt x="1117" y="59722"/>
                  </a:cubicBezTo>
                  <a:cubicBezTo>
                    <a:pt x="2861" y="60877"/>
                    <a:pt x="6372" y="60429"/>
                    <a:pt x="8682" y="59557"/>
                  </a:cubicBezTo>
                  <a:cubicBezTo>
                    <a:pt x="23789" y="53853"/>
                    <a:pt x="38944" y="31699"/>
                    <a:pt x="39109" y="15154"/>
                  </a:cubicBezTo>
                  <a:cubicBezTo>
                    <a:pt x="39156" y="10606"/>
                    <a:pt x="38354" y="6033"/>
                    <a:pt x="37789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F60BC3E-4158-4B0A-BA12-B9DAD810923F}"/>
                </a:ext>
              </a:extLst>
            </p:cNvPr>
            <p:cNvSpPr/>
            <p:nvPr/>
          </p:nvSpPr>
          <p:spPr>
            <a:xfrm>
              <a:off x="183763" y="2948213"/>
              <a:ext cx="43408" cy="40419"/>
            </a:xfrm>
            <a:custGeom>
              <a:avLst/>
              <a:gdLst>
                <a:gd name="connsiteX0" fmla="*/ 7 w 43408"/>
                <a:gd name="connsiteY0" fmla="*/ 30973 h 40419"/>
                <a:gd name="connsiteX1" fmla="*/ 12239 w 43408"/>
                <a:gd name="connsiteY1" fmla="*/ 38562 h 40419"/>
                <a:gd name="connsiteX2" fmla="*/ 41558 w 43408"/>
                <a:gd name="connsiteY2" fmla="*/ 10045 h 40419"/>
                <a:gd name="connsiteX3" fmla="*/ 37009 w 43408"/>
                <a:gd name="connsiteY3" fmla="*/ 405 h 40419"/>
                <a:gd name="connsiteX4" fmla="*/ 7 w 43408"/>
                <a:gd name="connsiteY4" fmla="*/ 30973 h 40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08" h="40419">
                  <a:moveTo>
                    <a:pt x="7" y="30973"/>
                  </a:moveTo>
                  <a:cubicBezTo>
                    <a:pt x="-205" y="39741"/>
                    <a:pt x="4367" y="42734"/>
                    <a:pt x="12239" y="38562"/>
                  </a:cubicBezTo>
                  <a:cubicBezTo>
                    <a:pt x="24754" y="31940"/>
                    <a:pt x="34040" y="21805"/>
                    <a:pt x="41558" y="10045"/>
                  </a:cubicBezTo>
                  <a:cubicBezTo>
                    <a:pt x="45117" y="4483"/>
                    <a:pt x="43514" y="1560"/>
                    <a:pt x="37009" y="405"/>
                  </a:cubicBezTo>
                  <a:cubicBezTo>
                    <a:pt x="19215" y="-2729"/>
                    <a:pt x="455" y="12779"/>
                    <a:pt x="7" y="3097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DC73FC6-ADFA-45B5-8217-B7EB5327642D}"/>
                </a:ext>
              </a:extLst>
            </p:cNvPr>
            <p:cNvSpPr/>
            <p:nvPr/>
          </p:nvSpPr>
          <p:spPr>
            <a:xfrm>
              <a:off x="725180" y="3917369"/>
              <a:ext cx="85599" cy="16684"/>
            </a:xfrm>
            <a:custGeom>
              <a:avLst/>
              <a:gdLst>
                <a:gd name="connsiteX0" fmla="*/ 0 w 85599"/>
                <a:gd name="connsiteY0" fmla="*/ 4194 h 16684"/>
                <a:gd name="connsiteX1" fmla="*/ 85600 w 85599"/>
                <a:gd name="connsiteY1" fmla="*/ 11382 h 16684"/>
                <a:gd name="connsiteX2" fmla="*/ 0 w 85599"/>
                <a:gd name="connsiteY2" fmla="*/ 4194 h 1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99" h="16684">
                  <a:moveTo>
                    <a:pt x="0" y="4194"/>
                  </a:moveTo>
                  <a:cubicBezTo>
                    <a:pt x="10818" y="16308"/>
                    <a:pt x="74099" y="21352"/>
                    <a:pt x="85600" y="11382"/>
                  </a:cubicBezTo>
                  <a:cubicBezTo>
                    <a:pt x="72897" y="1154"/>
                    <a:pt x="10464" y="-4314"/>
                    <a:pt x="0" y="41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9E0A764-2CDD-4EB5-B352-DA52DFB6B858}"/>
                </a:ext>
              </a:extLst>
            </p:cNvPr>
            <p:cNvSpPr/>
            <p:nvPr/>
          </p:nvSpPr>
          <p:spPr>
            <a:xfrm>
              <a:off x="302847" y="3044918"/>
              <a:ext cx="21216" cy="73438"/>
            </a:xfrm>
            <a:custGeom>
              <a:avLst/>
              <a:gdLst>
                <a:gd name="connsiteX0" fmla="*/ 15238 w 21216"/>
                <a:gd name="connsiteY0" fmla="*/ 73439 h 73438"/>
                <a:gd name="connsiteX1" fmla="*/ 18773 w 21216"/>
                <a:gd name="connsiteY1" fmla="*/ 66274 h 73438"/>
                <a:gd name="connsiteX2" fmla="*/ 12669 w 21216"/>
                <a:gd name="connsiteY2" fmla="*/ 6340 h 73438"/>
                <a:gd name="connsiteX3" fmla="*/ 4585 w 21216"/>
                <a:gd name="connsiteY3" fmla="*/ 0 h 73438"/>
                <a:gd name="connsiteX4" fmla="*/ 37 w 21216"/>
                <a:gd name="connsiteY4" fmla="*/ 9781 h 73438"/>
                <a:gd name="connsiteX5" fmla="*/ 11019 w 21216"/>
                <a:gd name="connsiteY5" fmla="*/ 66038 h 73438"/>
                <a:gd name="connsiteX6" fmla="*/ 15238 w 21216"/>
                <a:gd name="connsiteY6" fmla="*/ 73439 h 7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16" h="73438">
                  <a:moveTo>
                    <a:pt x="15238" y="73439"/>
                  </a:moveTo>
                  <a:cubicBezTo>
                    <a:pt x="16959" y="70021"/>
                    <a:pt x="18349" y="68254"/>
                    <a:pt x="18773" y="66274"/>
                  </a:cubicBezTo>
                  <a:cubicBezTo>
                    <a:pt x="23204" y="45652"/>
                    <a:pt x="21861" y="25477"/>
                    <a:pt x="12669" y="6340"/>
                  </a:cubicBezTo>
                  <a:cubicBezTo>
                    <a:pt x="11349" y="3582"/>
                    <a:pt x="7343" y="2098"/>
                    <a:pt x="4585" y="0"/>
                  </a:cubicBezTo>
                  <a:cubicBezTo>
                    <a:pt x="3006" y="3252"/>
                    <a:pt x="131" y="6481"/>
                    <a:pt x="37" y="9781"/>
                  </a:cubicBezTo>
                  <a:cubicBezTo>
                    <a:pt x="-482" y="29295"/>
                    <a:pt x="4585" y="47844"/>
                    <a:pt x="11019" y="66038"/>
                  </a:cubicBezTo>
                  <a:cubicBezTo>
                    <a:pt x="11774" y="68183"/>
                    <a:pt x="13282" y="70045"/>
                    <a:pt x="15238" y="7343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1E7840-623C-4C08-8207-404311D5CAF3}"/>
                </a:ext>
              </a:extLst>
            </p:cNvPr>
            <p:cNvSpPr/>
            <p:nvPr/>
          </p:nvSpPr>
          <p:spPr>
            <a:xfrm>
              <a:off x="650280" y="3887752"/>
              <a:ext cx="53236" cy="30841"/>
            </a:xfrm>
            <a:custGeom>
              <a:avLst/>
              <a:gdLst>
                <a:gd name="connsiteX0" fmla="*/ 47961 w 53236"/>
                <a:gd name="connsiteY0" fmla="*/ 12223 h 30841"/>
                <a:gd name="connsiteX1" fmla="*/ 9404 w 53236"/>
                <a:gd name="connsiteY1" fmla="*/ 85 h 30841"/>
                <a:gd name="connsiteX2" fmla="*/ 0 w 53236"/>
                <a:gd name="connsiteY2" fmla="*/ 4398 h 30841"/>
                <a:gd name="connsiteX3" fmla="*/ 5114 w 53236"/>
                <a:gd name="connsiteY3" fmla="*/ 14202 h 30841"/>
                <a:gd name="connsiteX4" fmla="*/ 50813 w 53236"/>
                <a:gd name="connsiteY4" fmla="*/ 30841 h 30841"/>
                <a:gd name="connsiteX5" fmla="*/ 47961 w 53236"/>
                <a:gd name="connsiteY5" fmla="*/ 12223 h 30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236" h="30841">
                  <a:moveTo>
                    <a:pt x="47961" y="12223"/>
                  </a:moveTo>
                  <a:cubicBezTo>
                    <a:pt x="36601" y="3620"/>
                    <a:pt x="23663" y="-669"/>
                    <a:pt x="9404" y="85"/>
                  </a:cubicBezTo>
                  <a:cubicBezTo>
                    <a:pt x="6198" y="250"/>
                    <a:pt x="3135" y="2890"/>
                    <a:pt x="0" y="4398"/>
                  </a:cubicBezTo>
                  <a:cubicBezTo>
                    <a:pt x="1650" y="7721"/>
                    <a:pt x="2451" y="12223"/>
                    <a:pt x="5114" y="14202"/>
                  </a:cubicBezTo>
                  <a:cubicBezTo>
                    <a:pt x="18666" y="24313"/>
                    <a:pt x="35258" y="26199"/>
                    <a:pt x="50813" y="30841"/>
                  </a:cubicBezTo>
                  <a:cubicBezTo>
                    <a:pt x="54537" y="23182"/>
                    <a:pt x="54254" y="16983"/>
                    <a:pt x="47961" y="12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5CBCFE0-A5FF-4FFA-8748-B267DDCFBC6E}"/>
                </a:ext>
              </a:extLst>
            </p:cNvPr>
            <p:cNvSpPr/>
            <p:nvPr/>
          </p:nvSpPr>
          <p:spPr>
            <a:xfrm>
              <a:off x="273793" y="2995072"/>
              <a:ext cx="15487" cy="74664"/>
            </a:xfrm>
            <a:custGeom>
              <a:avLst/>
              <a:gdLst>
                <a:gd name="connsiteX0" fmla="*/ 5122 w 15487"/>
                <a:gd name="connsiteY0" fmla="*/ 74664 h 74664"/>
                <a:gd name="connsiteX1" fmla="*/ 10142 w 15487"/>
                <a:gd name="connsiteY1" fmla="*/ 64836 h 74664"/>
                <a:gd name="connsiteX2" fmla="*/ 14337 w 15487"/>
                <a:gd name="connsiteY2" fmla="*/ 12114 h 74664"/>
                <a:gd name="connsiteX3" fmla="*/ 7856 w 15487"/>
                <a:gd name="connsiteY3" fmla="*/ 0 h 74664"/>
                <a:gd name="connsiteX4" fmla="*/ 668 w 15487"/>
                <a:gd name="connsiteY4" fmla="*/ 11713 h 74664"/>
                <a:gd name="connsiteX5" fmla="*/ 126 w 15487"/>
                <a:gd name="connsiteY5" fmla="*/ 64129 h 74664"/>
                <a:gd name="connsiteX6" fmla="*/ 2294 w 15487"/>
                <a:gd name="connsiteY6" fmla="*/ 73957 h 74664"/>
                <a:gd name="connsiteX7" fmla="*/ 5122 w 15487"/>
                <a:gd name="connsiteY7" fmla="*/ 74664 h 7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7" h="74664">
                  <a:moveTo>
                    <a:pt x="5122" y="74664"/>
                  </a:moveTo>
                  <a:cubicBezTo>
                    <a:pt x="6843" y="71412"/>
                    <a:pt x="9199" y="68324"/>
                    <a:pt x="10142" y="64836"/>
                  </a:cubicBezTo>
                  <a:cubicBezTo>
                    <a:pt x="14809" y="47561"/>
                    <a:pt x="17000" y="29979"/>
                    <a:pt x="14337" y="12114"/>
                  </a:cubicBezTo>
                  <a:cubicBezTo>
                    <a:pt x="13607" y="7212"/>
                    <a:pt x="14361" y="71"/>
                    <a:pt x="7856" y="0"/>
                  </a:cubicBezTo>
                  <a:cubicBezTo>
                    <a:pt x="5381" y="-24"/>
                    <a:pt x="880" y="7471"/>
                    <a:pt x="668" y="11713"/>
                  </a:cubicBezTo>
                  <a:cubicBezTo>
                    <a:pt x="-252" y="29154"/>
                    <a:pt x="8" y="46665"/>
                    <a:pt x="126" y="64129"/>
                  </a:cubicBezTo>
                  <a:cubicBezTo>
                    <a:pt x="149" y="67405"/>
                    <a:pt x="1540" y="70681"/>
                    <a:pt x="2294" y="73957"/>
                  </a:cubicBezTo>
                  <a:cubicBezTo>
                    <a:pt x="3213" y="74216"/>
                    <a:pt x="4179" y="74429"/>
                    <a:pt x="5122" y="7466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7B455D2-7B66-47EB-8ECA-52D8F5854A8F}"/>
                </a:ext>
              </a:extLst>
            </p:cNvPr>
            <p:cNvSpPr/>
            <p:nvPr/>
          </p:nvSpPr>
          <p:spPr>
            <a:xfrm>
              <a:off x="844279" y="3812063"/>
              <a:ext cx="47590" cy="27176"/>
            </a:xfrm>
            <a:custGeom>
              <a:avLst/>
              <a:gdLst>
                <a:gd name="connsiteX0" fmla="*/ 8004 w 47590"/>
                <a:gd name="connsiteY0" fmla="*/ 2029 h 27176"/>
                <a:gd name="connsiteX1" fmla="*/ 4587 w 47590"/>
                <a:gd name="connsiteY1" fmla="*/ 17726 h 27176"/>
                <a:gd name="connsiteX2" fmla="*/ 30983 w 47590"/>
                <a:gd name="connsiteY2" fmla="*/ 27176 h 27176"/>
                <a:gd name="connsiteX3" fmla="*/ 40010 w 47590"/>
                <a:gd name="connsiteY3" fmla="*/ 24160 h 27176"/>
                <a:gd name="connsiteX4" fmla="*/ 47575 w 47590"/>
                <a:gd name="connsiteY4" fmla="*/ 13625 h 27176"/>
                <a:gd name="connsiteX5" fmla="*/ 40269 w 47590"/>
                <a:gd name="connsiteY5" fmla="*/ 4740 h 27176"/>
                <a:gd name="connsiteX6" fmla="*/ 8004 w 47590"/>
                <a:gd name="connsiteY6" fmla="*/ 2029 h 27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90" h="27176">
                  <a:moveTo>
                    <a:pt x="8004" y="2029"/>
                  </a:moveTo>
                  <a:cubicBezTo>
                    <a:pt x="-1187" y="4857"/>
                    <a:pt x="-2649" y="11527"/>
                    <a:pt x="4587" y="17726"/>
                  </a:cubicBezTo>
                  <a:cubicBezTo>
                    <a:pt x="11492" y="23641"/>
                    <a:pt x="19623" y="26870"/>
                    <a:pt x="30983" y="27176"/>
                  </a:cubicBezTo>
                  <a:cubicBezTo>
                    <a:pt x="32774" y="26634"/>
                    <a:pt x="37158" y="26352"/>
                    <a:pt x="40010" y="24160"/>
                  </a:cubicBezTo>
                  <a:cubicBezTo>
                    <a:pt x="43404" y="21544"/>
                    <a:pt x="47151" y="17443"/>
                    <a:pt x="47575" y="13625"/>
                  </a:cubicBezTo>
                  <a:cubicBezTo>
                    <a:pt x="47882" y="10891"/>
                    <a:pt x="43545" y="6436"/>
                    <a:pt x="40269" y="4740"/>
                  </a:cubicBezTo>
                  <a:cubicBezTo>
                    <a:pt x="30064" y="-563"/>
                    <a:pt x="19034" y="-1341"/>
                    <a:pt x="8004" y="202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55B0851-2E49-4A35-8727-73CFBA2391DD}"/>
                </a:ext>
              </a:extLst>
            </p:cNvPr>
            <p:cNvSpPr/>
            <p:nvPr/>
          </p:nvSpPr>
          <p:spPr>
            <a:xfrm>
              <a:off x="272219" y="3249109"/>
              <a:ext cx="24684" cy="63238"/>
            </a:xfrm>
            <a:custGeom>
              <a:avLst/>
              <a:gdLst>
                <a:gd name="connsiteX0" fmla="*/ 19753 w 24684"/>
                <a:gd name="connsiteY0" fmla="*/ 63026 h 63238"/>
                <a:gd name="connsiteX1" fmla="*/ 23901 w 24684"/>
                <a:gd name="connsiteY1" fmla="*/ 46151 h 63238"/>
                <a:gd name="connsiteX2" fmla="*/ 9925 w 24684"/>
                <a:gd name="connsiteY2" fmla="*/ 2102 h 63238"/>
                <a:gd name="connsiteX3" fmla="*/ 2713 w 24684"/>
                <a:gd name="connsiteY3" fmla="*/ 146 h 63238"/>
                <a:gd name="connsiteX4" fmla="*/ 3 w 24684"/>
                <a:gd name="connsiteY4" fmla="*/ 6203 h 63238"/>
                <a:gd name="connsiteX5" fmla="*/ 17255 w 24684"/>
                <a:gd name="connsiteY5" fmla="*/ 63238 h 63238"/>
                <a:gd name="connsiteX6" fmla="*/ 19753 w 24684"/>
                <a:gd name="connsiteY6" fmla="*/ 63026 h 6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84" h="63238">
                  <a:moveTo>
                    <a:pt x="19753" y="63026"/>
                  </a:moveTo>
                  <a:cubicBezTo>
                    <a:pt x="21167" y="57417"/>
                    <a:pt x="23170" y="51855"/>
                    <a:pt x="23901" y="46151"/>
                  </a:cubicBezTo>
                  <a:cubicBezTo>
                    <a:pt x="26022" y="29418"/>
                    <a:pt x="24608" y="13509"/>
                    <a:pt x="9925" y="2102"/>
                  </a:cubicBezTo>
                  <a:cubicBezTo>
                    <a:pt x="8039" y="641"/>
                    <a:pt x="4858" y="-396"/>
                    <a:pt x="2713" y="146"/>
                  </a:cubicBezTo>
                  <a:cubicBezTo>
                    <a:pt x="1346" y="476"/>
                    <a:pt x="-68" y="4105"/>
                    <a:pt x="3" y="6203"/>
                  </a:cubicBezTo>
                  <a:cubicBezTo>
                    <a:pt x="497" y="26849"/>
                    <a:pt x="8958" y="45044"/>
                    <a:pt x="17255" y="63238"/>
                  </a:cubicBezTo>
                  <a:cubicBezTo>
                    <a:pt x="18056" y="63191"/>
                    <a:pt x="18904" y="63120"/>
                    <a:pt x="19753" y="6302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77400FF-A7AF-4F09-9925-E81A838F5F14}"/>
                </a:ext>
              </a:extLst>
            </p:cNvPr>
            <p:cNvSpPr/>
            <p:nvPr/>
          </p:nvSpPr>
          <p:spPr>
            <a:xfrm>
              <a:off x="353673" y="2233375"/>
              <a:ext cx="66415" cy="25761"/>
            </a:xfrm>
            <a:custGeom>
              <a:avLst/>
              <a:gdLst>
                <a:gd name="connsiteX0" fmla="*/ 66415 w 66415"/>
                <a:gd name="connsiteY0" fmla="*/ 2140 h 25761"/>
                <a:gd name="connsiteX1" fmla="*/ 0 w 66415"/>
                <a:gd name="connsiteY1" fmla="*/ 24600 h 25761"/>
                <a:gd name="connsiteX2" fmla="*/ 66415 w 66415"/>
                <a:gd name="connsiteY2" fmla="*/ 2140 h 2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415" h="25761">
                  <a:moveTo>
                    <a:pt x="66415" y="2140"/>
                  </a:moveTo>
                  <a:cubicBezTo>
                    <a:pt x="52816" y="-5685"/>
                    <a:pt x="7966" y="9352"/>
                    <a:pt x="0" y="24600"/>
                  </a:cubicBezTo>
                  <a:cubicBezTo>
                    <a:pt x="19208" y="29502"/>
                    <a:pt x="52887" y="18284"/>
                    <a:pt x="66415" y="214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E0F922-7FDC-499A-9DE8-CB81417546DE}"/>
                </a:ext>
              </a:extLst>
            </p:cNvPr>
            <p:cNvSpPr/>
            <p:nvPr/>
          </p:nvSpPr>
          <p:spPr>
            <a:xfrm>
              <a:off x="744105" y="2539634"/>
              <a:ext cx="66910" cy="16852"/>
            </a:xfrm>
            <a:custGeom>
              <a:avLst/>
              <a:gdLst>
                <a:gd name="connsiteX0" fmla="*/ 19090 w 66910"/>
                <a:gd name="connsiteY0" fmla="*/ 4224 h 16852"/>
                <a:gd name="connsiteX1" fmla="*/ 0 w 66910"/>
                <a:gd name="connsiteY1" fmla="*/ 10540 h 16852"/>
                <a:gd name="connsiteX2" fmla="*/ 330 w 66910"/>
                <a:gd name="connsiteY2" fmla="*/ 14688 h 16852"/>
                <a:gd name="connsiteX3" fmla="*/ 36719 w 66910"/>
                <a:gd name="connsiteY3" fmla="*/ 16833 h 16852"/>
                <a:gd name="connsiteX4" fmla="*/ 60429 w 66910"/>
                <a:gd name="connsiteY4" fmla="*/ 12285 h 16852"/>
                <a:gd name="connsiteX5" fmla="*/ 66910 w 66910"/>
                <a:gd name="connsiteY5" fmla="*/ 5308 h 16852"/>
                <a:gd name="connsiteX6" fmla="*/ 58402 w 66910"/>
                <a:gd name="connsiteY6" fmla="*/ 5 h 16852"/>
                <a:gd name="connsiteX7" fmla="*/ 19090 w 66910"/>
                <a:gd name="connsiteY7" fmla="*/ 4224 h 1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910" h="16852">
                  <a:moveTo>
                    <a:pt x="19090" y="4224"/>
                  </a:moveTo>
                  <a:cubicBezTo>
                    <a:pt x="12562" y="5285"/>
                    <a:pt x="6340" y="8372"/>
                    <a:pt x="0" y="10540"/>
                  </a:cubicBezTo>
                  <a:cubicBezTo>
                    <a:pt x="118" y="11931"/>
                    <a:pt x="212" y="13298"/>
                    <a:pt x="330" y="14688"/>
                  </a:cubicBezTo>
                  <a:cubicBezTo>
                    <a:pt x="12468" y="15490"/>
                    <a:pt x="24605" y="17045"/>
                    <a:pt x="36719" y="16833"/>
                  </a:cubicBezTo>
                  <a:cubicBezTo>
                    <a:pt x="44662" y="16715"/>
                    <a:pt x="52722" y="14547"/>
                    <a:pt x="60429" y="12285"/>
                  </a:cubicBezTo>
                  <a:cubicBezTo>
                    <a:pt x="63045" y="11530"/>
                    <a:pt x="64789" y="7736"/>
                    <a:pt x="66910" y="5308"/>
                  </a:cubicBezTo>
                  <a:cubicBezTo>
                    <a:pt x="64059" y="3446"/>
                    <a:pt x="61112" y="-160"/>
                    <a:pt x="58402" y="5"/>
                  </a:cubicBezTo>
                  <a:cubicBezTo>
                    <a:pt x="45251" y="807"/>
                    <a:pt x="32100" y="2127"/>
                    <a:pt x="19090" y="422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728C021-2260-4119-808D-6496D7049A3F}"/>
                </a:ext>
              </a:extLst>
            </p:cNvPr>
            <p:cNvSpPr/>
            <p:nvPr/>
          </p:nvSpPr>
          <p:spPr>
            <a:xfrm>
              <a:off x="1155324" y="3913500"/>
              <a:ext cx="33592" cy="33118"/>
            </a:xfrm>
            <a:custGeom>
              <a:avLst/>
              <a:gdLst>
                <a:gd name="connsiteX0" fmla="*/ 22248 w 33592"/>
                <a:gd name="connsiteY0" fmla="*/ 3 h 33118"/>
                <a:gd name="connsiteX1" fmla="*/ 0 w 33592"/>
                <a:gd name="connsiteY1" fmla="*/ 16925 h 33118"/>
                <a:gd name="connsiteX2" fmla="*/ 18525 w 33592"/>
                <a:gd name="connsiteY2" fmla="*/ 33116 h 33118"/>
                <a:gd name="connsiteX3" fmla="*/ 33585 w 33592"/>
                <a:gd name="connsiteY3" fmla="*/ 14992 h 33118"/>
                <a:gd name="connsiteX4" fmla="*/ 22248 w 33592"/>
                <a:gd name="connsiteY4" fmla="*/ 3 h 3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2" h="33118">
                  <a:moveTo>
                    <a:pt x="22248" y="3"/>
                  </a:moveTo>
                  <a:cubicBezTo>
                    <a:pt x="12091" y="-186"/>
                    <a:pt x="-23" y="9053"/>
                    <a:pt x="0" y="16925"/>
                  </a:cubicBezTo>
                  <a:cubicBezTo>
                    <a:pt x="24" y="24137"/>
                    <a:pt x="10182" y="32975"/>
                    <a:pt x="18525" y="33116"/>
                  </a:cubicBezTo>
                  <a:cubicBezTo>
                    <a:pt x="27528" y="33258"/>
                    <a:pt x="33326" y="26258"/>
                    <a:pt x="33585" y="14992"/>
                  </a:cubicBezTo>
                  <a:cubicBezTo>
                    <a:pt x="33797" y="5518"/>
                    <a:pt x="29720" y="144"/>
                    <a:pt x="22248" y="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6D8FF22-40C8-44BD-8E9E-6C0BE828262E}"/>
                </a:ext>
              </a:extLst>
            </p:cNvPr>
            <p:cNvSpPr/>
            <p:nvPr/>
          </p:nvSpPr>
          <p:spPr>
            <a:xfrm>
              <a:off x="614610" y="2571373"/>
              <a:ext cx="41969" cy="39442"/>
            </a:xfrm>
            <a:custGeom>
              <a:avLst/>
              <a:gdLst>
                <a:gd name="connsiteX0" fmla="*/ 670 w 41969"/>
                <a:gd name="connsiteY0" fmla="*/ 31900 h 39442"/>
                <a:gd name="connsiteX1" fmla="*/ 5973 w 41969"/>
                <a:gd name="connsiteY1" fmla="*/ 39442 h 39442"/>
                <a:gd name="connsiteX2" fmla="*/ 9037 w 41969"/>
                <a:gd name="connsiteY2" fmla="*/ 38547 h 39442"/>
                <a:gd name="connsiteX3" fmla="*/ 41279 w 41969"/>
                <a:gd name="connsiteY3" fmla="*/ 9346 h 39442"/>
                <a:gd name="connsiteX4" fmla="*/ 41726 w 41969"/>
                <a:gd name="connsiteY4" fmla="*/ 460 h 39442"/>
                <a:gd name="connsiteX5" fmla="*/ 32770 w 41969"/>
                <a:gd name="connsiteY5" fmla="*/ 696 h 39442"/>
                <a:gd name="connsiteX6" fmla="*/ 7859 w 41969"/>
                <a:gd name="connsiteY6" fmla="*/ 19998 h 39442"/>
                <a:gd name="connsiteX7" fmla="*/ 670 w 41969"/>
                <a:gd name="connsiteY7" fmla="*/ 31900 h 3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69" h="39442">
                  <a:moveTo>
                    <a:pt x="670" y="31900"/>
                  </a:moveTo>
                  <a:cubicBezTo>
                    <a:pt x="-861" y="35718"/>
                    <a:pt x="-37" y="39419"/>
                    <a:pt x="5973" y="39442"/>
                  </a:cubicBezTo>
                  <a:cubicBezTo>
                    <a:pt x="6704" y="39230"/>
                    <a:pt x="7906" y="39018"/>
                    <a:pt x="9037" y="38547"/>
                  </a:cubicBezTo>
                  <a:cubicBezTo>
                    <a:pt x="23320" y="32749"/>
                    <a:pt x="33831" y="22591"/>
                    <a:pt x="41279" y="9346"/>
                  </a:cubicBezTo>
                  <a:cubicBezTo>
                    <a:pt x="42575" y="7036"/>
                    <a:pt x="41632" y="3453"/>
                    <a:pt x="41726" y="460"/>
                  </a:cubicBezTo>
                  <a:cubicBezTo>
                    <a:pt x="38686" y="460"/>
                    <a:pt x="34821" y="-718"/>
                    <a:pt x="32770" y="696"/>
                  </a:cubicBezTo>
                  <a:cubicBezTo>
                    <a:pt x="24121" y="6635"/>
                    <a:pt x="15683" y="12999"/>
                    <a:pt x="7859" y="19998"/>
                  </a:cubicBezTo>
                  <a:cubicBezTo>
                    <a:pt x="4536" y="22968"/>
                    <a:pt x="2367" y="27635"/>
                    <a:pt x="670" y="3190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7505141-D2E2-47D8-A289-BBC76FF5E8EE}"/>
                </a:ext>
              </a:extLst>
            </p:cNvPr>
            <p:cNvSpPr/>
            <p:nvPr/>
          </p:nvSpPr>
          <p:spPr>
            <a:xfrm>
              <a:off x="601629" y="3717698"/>
              <a:ext cx="41788" cy="33354"/>
            </a:xfrm>
            <a:custGeom>
              <a:avLst/>
              <a:gdLst>
                <a:gd name="connsiteX0" fmla="*/ 6 w 41788"/>
                <a:gd name="connsiteY0" fmla="*/ 6552 h 33354"/>
                <a:gd name="connsiteX1" fmla="*/ 31729 w 41788"/>
                <a:gd name="connsiteY1" fmla="*/ 33278 h 33354"/>
                <a:gd name="connsiteX2" fmla="*/ 41156 w 41788"/>
                <a:gd name="connsiteY2" fmla="*/ 27504 h 33354"/>
                <a:gd name="connsiteX3" fmla="*/ 39977 w 41788"/>
                <a:gd name="connsiteY3" fmla="*/ 18949 h 33354"/>
                <a:gd name="connsiteX4" fmla="*/ 3706 w 41788"/>
                <a:gd name="connsiteY4" fmla="*/ 0 h 33354"/>
                <a:gd name="connsiteX5" fmla="*/ 6 w 41788"/>
                <a:gd name="connsiteY5" fmla="*/ 6552 h 3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88" h="33354">
                  <a:moveTo>
                    <a:pt x="6" y="6552"/>
                  </a:moveTo>
                  <a:cubicBezTo>
                    <a:pt x="760" y="17983"/>
                    <a:pt x="20298" y="34622"/>
                    <a:pt x="31729" y="33278"/>
                  </a:cubicBezTo>
                  <a:cubicBezTo>
                    <a:pt x="35146" y="32878"/>
                    <a:pt x="39082" y="30285"/>
                    <a:pt x="41156" y="27504"/>
                  </a:cubicBezTo>
                  <a:cubicBezTo>
                    <a:pt x="42429" y="25784"/>
                    <a:pt x="41651" y="20787"/>
                    <a:pt x="39977" y="18949"/>
                  </a:cubicBezTo>
                  <a:cubicBezTo>
                    <a:pt x="30739" y="8815"/>
                    <a:pt x="18648" y="3630"/>
                    <a:pt x="3706" y="0"/>
                  </a:cubicBezTo>
                  <a:cubicBezTo>
                    <a:pt x="2410" y="2145"/>
                    <a:pt x="-136" y="4454"/>
                    <a:pt x="6" y="655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55348D5-0AEF-4C57-8DDF-B994053C599F}"/>
                </a:ext>
              </a:extLst>
            </p:cNvPr>
            <p:cNvSpPr/>
            <p:nvPr/>
          </p:nvSpPr>
          <p:spPr>
            <a:xfrm>
              <a:off x="205446" y="2886289"/>
              <a:ext cx="39182" cy="41739"/>
            </a:xfrm>
            <a:custGeom>
              <a:avLst/>
              <a:gdLst>
                <a:gd name="connsiteX0" fmla="*/ 37857 w 39182"/>
                <a:gd name="connsiteY0" fmla="*/ 10692 h 41739"/>
                <a:gd name="connsiteX1" fmla="*/ 39177 w 39182"/>
                <a:gd name="connsiteY1" fmla="*/ 6615 h 41739"/>
                <a:gd name="connsiteX2" fmla="*/ 30716 w 39182"/>
                <a:gd name="connsiteY2" fmla="*/ 1171 h 41739"/>
                <a:gd name="connsiteX3" fmla="*/ 643 w 39182"/>
                <a:gd name="connsiteY3" fmla="*/ 32446 h 41739"/>
                <a:gd name="connsiteX4" fmla="*/ 172 w 39182"/>
                <a:gd name="connsiteY4" fmla="*/ 41496 h 41739"/>
                <a:gd name="connsiteX5" fmla="*/ 9717 w 39182"/>
                <a:gd name="connsiteY5" fmla="*/ 41001 h 41739"/>
                <a:gd name="connsiteX6" fmla="*/ 37857 w 39182"/>
                <a:gd name="connsiteY6" fmla="*/ 10692 h 4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82" h="41739">
                  <a:moveTo>
                    <a:pt x="37857" y="10692"/>
                  </a:moveTo>
                  <a:cubicBezTo>
                    <a:pt x="38564" y="9137"/>
                    <a:pt x="38918" y="7440"/>
                    <a:pt x="39177" y="6615"/>
                  </a:cubicBezTo>
                  <a:cubicBezTo>
                    <a:pt x="39319" y="416"/>
                    <a:pt x="36443" y="-1493"/>
                    <a:pt x="30716" y="1171"/>
                  </a:cubicBezTo>
                  <a:cubicBezTo>
                    <a:pt x="16764" y="7699"/>
                    <a:pt x="6983" y="18587"/>
                    <a:pt x="643" y="32446"/>
                  </a:cubicBezTo>
                  <a:cubicBezTo>
                    <a:pt x="-535" y="34991"/>
                    <a:pt x="290" y="38455"/>
                    <a:pt x="172" y="41496"/>
                  </a:cubicBezTo>
                  <a:cubicBezTo>
                    <a:pt x="3377" y="41402"/>
                    <a:pt x="7195" y="42368"/>
                    <a:pt x="9717" y="41001"/>
                  </a:cubicBezTo>
                  <a:cubicBezTo>
                    <a:pt x="22491" y="34190"/>
                    <a:pt x="31871" y="23914"/>
                    <a:pt x="37857" y="1069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F203C0C-6595-4831-B806-D415449B0F17}"/>
                </a:ext>
              </a:extLst>
            </p:cNvPr>
            <p:cNvSpPr/>
            <p:nvPr/>
          </p:nvSpPr>
          <p:spPr>
            <a:xfrm>
              <a:off x="456519" y="3259342"/>
              <a:ext cx="27537" cy="63021"/>
            </a:xfrm>
            <a:custGeom>
              <a:avLst/>
              <a:gdLst>
                <a:gd name="connsiteX0" fmla="*/ 1916 w 27537"/>
                <a:gd name="connsiteY0" fmla="*/ 0 h 63021"/>
                <a:gd name="connsiteX1" fmla="*/ 195 w 27537"/>
                <a:gd name="connsiteY1" fmla="*/ 12939 h 63021"/>
                <a:gd name="connsiteX2" fmla="*/ 20346 w 27537"/>
                <a:gd name="connsiteY2" fmla="*/ 57931 h 63021"/>
                <a:gd name="connsiteX3" fmla="*/ 24989 w 27537"/>
                <a:gd name="connsiteY3" fmla="*/ 63021 h 63021"/>
                <a:gd name="connsiteX4" fmla="*/ 26874 w 27537"/>
                <a:gd name="connsiteY4" fmla="*/ 62008 h 63021"/>
                <a:gd name="connsiteX5" fmla="*/ 27534 w 27537"/>
                <a:gd name="connsiteY5" fmla="*/ 56352 h 63021"/>
                <a:gd name="connsiteX6" fmla="*/ 11720 w 27537"/>
                <a:gd name="connsiteY6" fmla="*/ 7660 h 63021"/>
                <a:gd name="connsiteX7" fmla="*/ 1916 w 27537"/>
                <a:gd name="connsiteY7" fmla="*/ 0 h 6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537" h="63021">
                  <a:moveTo>
                    <a:pt x="1916" y="0"/>
                  </a:moveTo>
                  <a:cubicBezTo>
                    <a:pt x="1279" y="4337"/>
                    <a:pt x="-606" y="8909"/>
                    <a:pt x="195" y="12939"/>
                  </a:cubicBezTo>
                  <a:cubicBezTo>
                    <a:pt x="3518" y="29366"/>
                    <a:pt x="11178" y="44049"/>
                    <a:pt x="20346" y="57931"/>
                  </a:cubicBezTo>
                  <a:cubicBezTo>
                    <a:pt x="21595" y="59816"/>
                    <a:pt x="23433" y="61348"/>
                    <a:pt x="24989" y="63021"/>
                  </a:cubicBezTo>
                  <a:cubicBezTo>
                    <a:pt x="25625" y="62691"/>
                    <a:pt x="26238" y="62338"/>
                    <a:pt x="26874" y="62008"/>
                  </a:cubicBezTo>
                  <a:cubicBezTo>
                    <a:pt x="27110" y="60123"/>
                    <a:pt x="27581" y="58237"/>
                    <a:pt x="27534" y="56352"/>
                  </a:cubicBezTo>
                  <a:cubicBezTo>
                    <a:pt x="27134" y="38558"/>
                    <a:pt x="20652" y="22626"/>
                    <a:pt x="11720" y="7660"/>
                  </a:cubicBezTo>
                  <a:cubicBezTo>
                    <a:pt x="9764" y="4337"/>
                    <a:pt x="5262" y="2522"/>
                    <a:pt x="1916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D70528D-05CF-438D-A932-329F0D193D22}"/>
                </a:ext>
              </a:extLst>
            </p:cNvPr>
            <p:cNvSpPr/>
            <p:nvPr/>
          </p:nvSpPr>
          <p:spPr>
            <a:xfrm>
              <a:off x="1059613" y="2484313"/>
              <a:ext cx="49611" cy="25818"/>
            </a:xfrm>
            <a:custGeom>
              <a:avLst/>
              <a:gdLst>
                <a:gd name="connsiteX0" fmla="*/ 43413 w 49611"/>
                <a:gd name="connsiteY0" fmla="*/ 10688 h 25818"/>
                <a:gd name="connsiteX1" fmla="*/ 10323 w 49611"/>
                <a:gd name="connsiteY1" fmla="*/ 106 h 25818"/>
                <a:gd name="connsiteX2" fmla="*/ 0 w 49611"/>
                <a:gd name="connsiteY2" fmla="*/ 5644 h 25818"/>
                <a:gd name="connsiteX3" fmla="*/ 6811 w 49611"/>
                <a:gd name="connsiteY3" fmla="*/ 14506 h 25818"/>
                <a:gd name="connsiteX4" fmla="*/ 38346 w 49611"/>
                <a:gd name="connsiteY4" fmla="*/ 25819 h 25818"/>
                <a:gd name="connsiteX5" fmla="*/ 49611 w 49611"/>
                <a:gd name="connsiteY5" fmla="*/ 20610 h 25818"/>
                <a:gd name="connsiteX6" fmla="*/ 43413 w 49611"/>
                <a:gd name="connsiteY6" fmla="*/ 10688 h 2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11" h="25818">
                  <a:moveTo>
                    <a:pt x="43413" y="10688"/>
                  </a:moveTo>
                  <a:cubicBezTo>
                    <a:pt x="33773" y="3334"/>
                    <a:pt x="22555" y="-719"/>
                    <a:pt x="10323" y="106"/>
                  </a:cubicBezTo>
                  <a:cubicBezTo>
                    <a:pt x="6764" y="341"/>
                    <a:pt x="3441" y="3712"/>
                    <a:pt x="0" y="5644"/>
                  </a:cubicBezTo>
                  <a:cubicBezTo>
                    <a:pt x="2239" y="8684"/>
                    <a:pt x="3818" y="13233"/>
                    <a:pt x="6811" y="14506"/>
                  </a:cubicBezTo>
                  <a:cubicBezTo>
                    <a:pt x="17087" y="18913"/>
                    <a:pt x="27858" y="22165"/>
                    <a:pt x="38346" y="25819"/>
                  </a:cubicBezTo>
                  <a:cubicBezTo>
                    <a:pt x="42988" y="23674"/>
                    <a:pt x="46288" y="22142"/>
                    <a:pt x="49611" y="20610"/>
                  </a:cubicBezTo>
                  <a:cubicBezTo>
                    <a:pt x="47584" y="17240"/>
                    <a:pt x="46312" y="12880"/>
                    <a:pt x="43413" y="1068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560F7FF-8E37-4BD7-B66B-13DBDC8DA88B}"/>
                </a:ext>
              </a:extLst>
            </p:cNvPr>
            <p:cNvSpPr/>
            <p:nvPr/>
          </p:nvSpPr>
          <p:spPr>
            <a:xfrm>
              <a:off x="1216188" y="3885281"/>
              <a:ext cx="33982" cy="29824"/>
            </a:xfrm>
            <a:custGeom>
              <a:avLst/>
              <a:gdLst>
                <a:gd name="connsiteX0" fmla="*/ 18867 w 33982"/>
                <a:gd name="connsiteY0" fmla="*/ 270 h 29824"/>
                <a:gd name="connsiteX1" fmla="*/ 1144 w 33982"/>
                <a:gd name="connsiteY1" fmla="*/ 15448 h 29824"/>
                <a:gd name="connsiteX2" fmla="*/ 11184 w 33982"/>
                <a:gd name="connsiteY2" fmla="*/ 29825 h 29824"/>
                <a:gd name="connsiteX3" fmla="*/ 29143 w 33982"/>
                <a:gd name="connsiteY3" fmla="*/ 20562 h 29824"/>
                <a:gd name="connsiteX4" fmla="*/ 32678 w 33982"/>
                <a:gd name="connsiteY4" fmla="*/ 6657 h 29824"/>
                <a:gd name="connsiteX5" fmla="*/ 18867 w 33982"/>
                <a:gd name="connsiteY5" fmla="*/ 270 h 29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82" h="29824">
                  <a:moveTo>
                    <a:pt x="18867" y="270"/>
                  </a:moveTo>
                  <a:cubicBezTo>
                    <a:pt x="10170" y="1849"/>
                    <a:pt x="4208" y="7246"/>
                    <a:pt x="1144" y="15448"/>
                  </a:cubicBezTo>
                  <a:cubicBezTo>
                    <a:pt x="-2014" y="23862"/>
                    <a:pt x="1379" y="28340"/>
                    <a:pt x="11184" y="29825"/>
                  </a:cubicBezTo>
                  <a:cubicBezTo>
                    <a:pt x="17217" y="26808"/>
                    <a:pt x="23604" y="24333"/>
                    <a:pt x="29143" y="20562"/>
                  </a:cubicBezTo>
                  <a:cubicBezTo>
                    <a:pt x="33762" y="17404"/>
                    <a:pt x="35365" y="11936"/>
                    <a:pt x="32678" y="6657"/>
                  </a:cubicBezTo>
                  <a:cubicBezTo>
                    <a:pt x="29921" y="1260"/>
                    <a:pt x="24688" y="-791"/>
                    <a:pt x="18867" y="27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56F39CB-9AAE-4618-BA88-5ED60BE9002B}"/>
                </a:ext>
              </a:extLst>
            </p:cNvPr>
            <p:cNvSpPr/>
            <p:nvPr/>
          </p:nvSpPr>
          <p:spPr>
            <a:xfrm>
              <a:off x="177611" y="3034557"/>
              <a:ext cx="27300" cy="35124"/>
            </a:xfrm>
            <a:custGeom>
              <a:avLst/>
              <a:gdLst>
                <a:gd name="connsiteX0" fmla="*/ 10590 w 27300"/>
                <a:gd name="connsiteY0" fmla="*/ 4021 h 35124"/>
                <a:gd name="connsiteX1" fmla="*/ 1304 w 27300"/>
                <a:gd name="connsiteY1" fmla="*/ 17031 h 35124"/>
                <a:gd name="connsiteX2" fmla="*/ 7408 w 27300"/>
                <a:gd name="connsiteY2" fmla="*/ 33812 h 35124"/>
                <a:gd name="connsiteX3" fmla="*/ 23741 w 27300"/>
                <a:gd name="connsiteY3" fmla="*/ 27189 h 35124"/>
                <a:gd name="connsiteX4" fmla="*/ 27300 w 27300"/>
                <a:gd name="connsiteY4" fmla="*/ 15452 h 35124"/>
                <a:gd name="connsiteX5" fmla="*/ 26098 w 27300"/>
                <a:gd name="connsiteY5" fmla="*/ 8641 h 35124"/>
                <a:gd name="connsiteX6" fmla="*/ 10590 w 27300"/>
                <a:gd name="connsiteY6" fmla="*/ 4021 h 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00" h="35124">
                  <a:moveTo>
                    <a:pt x="10590" y="4021"/>
                  </a:moveTo>
                  <a:cubicBezTo>
                    <a:pt x="6772" y="7627"/>
                    <a:pt x="3567" y="12270"/>
                    <a:pt x="1304" y="17031"/>
                  </a:cubicBezTo>
                  <a:cubicBezTo>
                    <a:pt x="-1925" y="23819"/>
                    <a:pt x="1116" y="30866"/>
                    <a:pt x="7408" y="33812"/>
                  </a:cubicBezTo>
                  <a:cubicBezTo>
                    <a:pt x="13984" y="36875"/>
                    <a:pt x="20347" y="34542"/>
                    <a:pt x="23741" y="27189"/>
                  </a:cubicBezTo>
                  <a:cubicBezTo>
                    <a:pt x="25556" y="23253"/>
                    <a:pt x="26310" y="18822"/>
                    <a:pt x="27300" y="15452"/>
                  </a:cubicBezTo>
                  <a:cubicBezTo>
                    <a:pt x="26782" y="12482"/>
                    <a:pt x="26593" y="10503"/>
                    <a:pt x="26098" y="8641"/>
                  </a:cubicBezTo>
                  <a:cubicBezTo>
                    <a:pt x="23529" y="-787"/>
                    <a:pt x="17731" y="-2766"/>
                    <a:pt x="10590" y="402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AAA4A00-47DF-449E-B5E0-FDB8BAA3F542}"/>
                </a:ext>
              </a:extLst>
            </p:cNvPr>
            <p:cNvSpPr/>
            <p:nvPr/>
          </p:nvSpPr>
          <p:spPr>
            <a:xfrm>
              <a:off x="703551" y="3938976"/>
              <a:ext cx="27543" cy="34163"/>
            </a:xfrm>
            <a:custGeom>
              <a:avLst/>
              <a:gdLst>
                <a:gd name="connsiteX0" fmla="*/ 11895 w 27543"/>
                <a:gd name="connsiteY0" fmla="*/ 970 h 34163"/>
                <a:gd name="connsiteX1" fmla="*/ 2161 w 27543"/>
                <a:gd name="connsiteY1" fmla="*/ 4623 h 34163"/>
                <a:gd name="connsiteX2" fmla="*/ 6969 w 27543"/>
                <a:gd name="connsiteY2" fmla="*/ 31892 h 34163"/>
                <a:gd name="connsiteX3" fmla="*/ 18824 w 27543"/>
                <a:gd name="connsiteY3" fmla="*/ 33494 h 34163"/>
                <a:gd name="connsiteX4" fmla="*/ 27544 w 27543"/>
                <a:gd name="connsiteY4" fmla="*/ 24727 h 34163"/>
                <a:gd name="connsiteX5" fmla="*/ 11895 w 27543"/>
                <a:gd name="connsiteY5" fmla="*/ 970 h 3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43" h="34163">
                  <a:moveTo>
                    <a:pt x="11895" y="970"/>
                  </a:moveTo>
                  <a:cubicBezTo>
                    <a:pt x="7370" y="-1387"/>
                    <a:pt x="4329" y="829"/>
                    <a:pt x="2161" y="4623"/>
                  </a:cubicBezTo>
                  <a:cubicBezTo>
                    <a:pt x="-2058" y="11953"/>
                    <a:pt x="87" y="27037"/>
                    <a:pt x="6969" y="31892"/>
                  </a:cubicBezTo>
                  <a:cubicBezTo>
                    <a:pt x="9962" y="33989"/>
                    <a:pt x="15618" y="34885"/>
                    <a:pt x="18824" y="33494"/>
                  </a:cubicBezTo>
                  <a:cubicBezTo>
                    <a:pt x="22713" y="31821"/>
                    <a:pt x="25305" y="27131"/>
                    <a:pt x="27544" y="24727"/>
                  </a:cubicBezTo>
                  <a:cubicBezTo>
                    <a:pt x="25211" y="13014"/>
                    <a:pt x="20591" y="5519"/>
                    <a:pt x="11895" y="97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E496C03-1621-4850-97AC-0EA0A05F2B23}"/>
                </a:ext>
              </a:extLst>
            </p:cNvPr>
            <p:cNvSpPr/>
            <p:nvPr/>
          </p:nvSpPr>
          <p:spPr>
            <a:xfrm>
              <a:off x="392632" y="3641995"/>
              <a:ext cx="27649" cy="35120"/>
            </a:xfrm>
            <a:custGeom>
              <a:avLst/>
              <a:gdLst>
                <a:gd name="connsiteX0" fmla="*/ 14023 w 27649"/>
                <a:gd name="connsiteY0" fmla="*/ 2029 h 35120"/>
                <a:gd name="connsiteX1" fmla="*/ 2310 w 27649"/>
                <a:gd name="connsiteY1" fmla="*/ 5870 h 35120"/>
                <a:gd name="connsiteX2" fmla="*/ 0 w 27649"/>
                <a:gd name="connsiteY2" fmla="*/ 15580 h 35120"/>
                <a:gd name="connsiteX3" fmla="*/ 5020 w 27649"/>
                <a:gd name="connsiteY3" fmla="*/ 29227 h 35120"/>
                <a:gd name="connsiteX4" fmla="*/ 18996 w 27649"/>
                <a:gd name="connsiteY4" fmla="*/ 34199 h 35120"/>
                <a:gd name="connsiteX5" fmla="*/ 26939 w 27649"/>
                <a:gd name="connsiteY5" fmla="*/ 20200 h 35120"/>
                <a:gd name="connsiteX6" fmla="*/ 14023 w 27649"/>
                <a:gd name="connsiteY6" fmla="*/ 2029 h 3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49" h="35120">
                  <a:moveTo>
                    <a:pt x="14023" y="2029"/>
                  </a:moveTo>
                  <a:cubicBezTo>
                    <a:pt x="9993" y="-2001"/>
                    <a:pt x="4431" y="332"/>
                    <a:pt x="2310" y="5870"/>
                  </a:cubicBezTo>
                  <a:cubicBezTo>
                    <a:pt x="1273" y="8581"/>
                    <a:pt x="919" y="11574"/>
                    <a:pt x="0" y="15580"/>
                  </a:cubicBezTo>
                  <a:cubicBezTo>
                    <a:pt x="1461" y="19681"/>
                    <a:pt x="2640" y="24796"/>
                    <a:pt x="5020" y="29227"/>
                  </a:cubicBezTo>
                  <a:cubicBezTo>
                    <a:pt x="7943" y="34647"/>
                    <a:pt x="13033" y="36391"/>
                    <a:pt x="18996" y="34199"/>
                  </a:cubicBezTo>
                  <a:cubicBezTo>
                    <a:pt x="24912" y="32031"/>
                    <a:pt x="29460" y="25503"/>
                    <a:pt x="26939" y="20200"/>
                  </a:cubicBezTo>
                  <a:cubicBezTo>
                    <a:pt x="23804" y="13577"/>
                    <a:pt x="19255" y="7237"/>
                    <a:pt x="14023" y="202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7CD50FF-B56B-465F-9C38-F6245B86FDBB}"/>
                </a:ext>
              </a:extLst>
            </p:cNvPr>
            <p:cNvSpPr/>
            <p:nvPr/>
          </p:nvSpPr>
          <p:spPr>
            <a:xfrm>
              <a:off x="487847" y="3196528"/>
              <a:ext cx="26544" cy="35131"/>
            </a:xfrm>
            <a:custGeom>
              <a:avLst/>
              <a:gdLst>
                <a:gd name="connsiteX0" fmla="*/ 17959 w 26544"/>
                <a:gd name="connsiteY0" fmla="*/ 34321 h 35131"/>
                <a:gd name="connsiteX1" fmla="*/ 25666 w 26544"/>
                <a:gd name="connsiteY1" fmla="*/ 19213 h 35131"/>
                <a:gd name="connsiteX2" fmla="*/ 13740 w 26544"/>
                <a:gd name="connsiteY2" fmla="*/ 2315 h 35131"/>
                <a:gd name="connsiteX3" fmla="*/ 943 w 26544"/>
                <a:gd name="connsiteY3" fmla="*/ 7147 h 35131"/>
                <a:gd name="connsiteX4" fmla="*/ 0 w 26544"/>
                <a:gd name="connsiteY4" fmla="*/ 16220 h 35131"/>
                <a:gd name="connsiteX5" fmla="*/ 3040 w 26544"/>
                <a:gd name="connsiteY5" fmla="*/ 27227 h 35131"/>
                <a:gd name="connsiteX6" fmla="*/ 17959 w 26544"/>
                <a:gd name="connsiteY6" fmla="*/ 34321 h 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44" h="35131">
                  <a:moveTo>
                    <a:pt x="17959" y="34321"/>
                  </a:moveTo>
                  <a:cubicBezTo>
                    <a:pt x="24370" y="32035"/>
                    <a:pt x="28423" y="25930"/>
                    <a:pt x="25666" y="19213"/>
                  </a:cubicBezTo>
                  <a:cubicBezTo>
                    <a:pt x="23120" y="12944"/>
                    <a:pt x="18666" y="7005"/>
                    <a:pt x="13740" y="2315"/>
                  </a:cubicBezTo>
                  <a:cubicBezTo>
                    <a:pt x="8838" y="-2351"/>
                    <a:pt x="2687" y="430"/>
                    <a:pt x="943" y="7147"/>
                  </a:cubicBezTo>
                  <a:cubicBezTo>
                    <a:pt x="330" y="9503"/>
                    <a:pt x="424" y="12025"/>
                    <a:pt x="0" y="16220"/>
                  </a:cubicBezTo>
                  <a:cubicBezTo>
                    <a:pt x="707" y="18860"/>
                    <a:pt x="1296" y="23291"/>
                    <a:pt x="3040" y="27227"/>
                  </a:cubicBezTo>
                  <a:cubicBezTo>
                    <a:pt x="6222" y="34226"/>
                    <a:pt x="11690" y="36536"/>
                    <a:pt x="17959" y="3432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F917E8E-99EB-4673-965D-36016DC26DE6}"/>
                </a:ext>
              </a:extLst>
            </p:cNvPr>
            <p:cNvSpPr/>
            <p:nvPr/>
          </p:nvSpPr>
          <p:spPr>
            <a:xfrm>
              <a:off x="1054659" y="3920419"/>
              <a:ext cx="34603" cy="26311"/>
            </a:xfrm>
            <a:custGeom>
              <a:avLst/>
              <a:gdLst>
                <a:gd name="connsiteX0" fmla="*/ 27981 w 34603"/>
                <a:gd name="connsiteY0" fmla="*/ 1167 h 26311"/>
                <a:gd name="connsiteX1" fmla="*/ 5874 w 34603"/>
                <a:gd name="connsiteY1" fmla="*/ 3972 h 26311"/>
                <a:gd name="connsiteX2" fmla="*/ 6769 w 34603"/>
                <a:gd name="connsiteY2" fmla="*/ 25160 h 26311"/>
                <a:gd name="connsiteX3" fmla="*/ 34603 w 34603"/>
                <a:gd name="connsiteY3" fmla="*/ 6635 h 26311"/>
                <a:gd name="connsiteX4" fmla="*/ 27981 w 34603"/>
                <a:gd name="connsiteY4" fmla="*/ 1167 h 2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03" h="26311">
                  <a:moveTo>
                    <a:pt x="27981" y="1167"/>
                  </a:moveTo>
                  <a:cubicBezTo>
                    <a:pt x="20462" y="-836"/>
                    <a:pt x="12756" y="-482"/>
                    <a:pt x="5874" y="3972"/>
                  </a:cubicBezTo>
                  <a:cubicBezTo>
                    <a:pt x="-2352" y="9299"/>
                    <a:pt x="-1833" y="20493"/>
                    <a:pt x="6769" y="25160"/>
                  </a:cubicBezTo>
                  <a:cubicBezTo>
                    <a:pt x="15631" y="29968"/>
                    <a:pt x="34368" y="18938"/>
                    <a:pt x="34603" y="6635"/>
                  </a:cubicBezTo>
                  <a:cubicBezTo>
                    <a:pt x="33119" y="5339"/>
                    <a:pt x="30903" y="1922"/>
                    <a:pt x="27981" y="11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4D94F47-D252-4BB8-AEA6-6060604127C3}"/>
                </a:ext>
              </a:extLst>
            </p:cNvPr>
            <p:cNvSpPr/>
            <p:nvPr/>
          </p:nvSpPr>
          <p:spPr>
            <a:xfrm>
              <a:off x="1017722" y="3345274"/>
              <a:ext cx="18939" cy="46993"/>
            </a:xfrm>
            <a:custGeom>
              <a:avLst/>
              <a:gdLst>
                <a:gd name="connsiteX0" fmla="*/ 14034 w 18939"/>
                <a:gd name="connsiteY0" fmla="*/ 46994 h 46993"/>
                <a:gd name="connsiteX1" fmla="*/ 15990 w 18939"/>
                <a:gd name="connsiteY1" fmla="*/ 44118 h 46993"/>
                <a:gd name="connsiteX2" fmla="*/ 18936 w 18939"/>
                <a:gd name="connsiteY2" fmla="*/ 4382 h 46993"/>
                <a:gd name="connsiteX3" fmla="*/ 11040 w 18939"/>
                <a:gd name="connsiteY3" fmla="*/ 1790 h 46993"/>
                <a:gd name="connsiteX4" fmla="*/ 14034 w 18939"/>
                <a:gd name="connsiteY4" fmla="*/ 46994 h 4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39" h="46993">
                  <a:moveTo>
                    <a:pt x="14034" y="46994"/>
                  </a:moveTo>
                  <a:cubicBezTo>
                    <a:pt x="14693" y="46051"/>
                    <a:pt x="15919" y="45132"/>
                    <a:pt x="15990" y="44118"/>
                  </a:cubicBezTo>
                  <a:cubicBezTo>
                    <a:pt x="17145" y="30873"/>
                    <a:pt x="18582" y="17651"/>
                    <a:pt x="18936" y="4382"/>
                  </a:cubicBezTo>
                  <a:cubicBezTo>
                    <a:pt x="19077" y="-1180"/>
                    <a:pt x="14788" y="-732"/>
                    <a:pt x="11040" y="1790"/>
                  </a:cubicBezTo>
                  <a:cubicBezTo>
                    <a:pt x="-4868" y="12513"/>
                    <a:pt x="-3336" y="37519"/>
                    <a:pt x="14034" y="4699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A2D62E9-8284-4497-AA0A-CD86293B4602}"/>
                </a:ext>
              </a:extLst>
            </p:cNvPr>
            <p:cNvSpPr/>
            <p:nvPr/>
          </p:nvSpPr>
          <p:spPr>
            <a:xfrm>
              <a:off x="663655" y="3166531"/>
              <a:ext cx="22848" cy="48833"/>
            </a:xfrm>
            <a:custGeom>
              <a:avLst/>
              <a:gdLst>
                <a:gd name="connsiteX0" fmla="*/ 271 w 22848"/>
                <a:gd name="connsiteY0" fmla="*/ 754 h 48833"/>
                <a:gd name="connsiteX1" fmla="*/ 436 w 22848"/>
                <a:gd name="connsiteY1" fmla="*/ 20316 h 48833"/>
                <a:gd name="connsiteX2" fmla="*/ 13209 w 22848"/>
                <a:gd name="connsiteY2" fmla="*/ 46665 h 48833"/>
                <a:gd name="connsiteX3" fmla="*/ 22849 w 22848"/>
                <a:gd name="connsiteY3" fmla="*/ 42329 h 48833"/>
                <a:gd name="connsiteX4" fmla="*/ 4065 w 22848"/>
                <a:gd name="connsiteY4" fmla="*/ 0 h 48833"/>
                <a:gd name="connsiteX5" fmla="*/ 271 w 22848"/>
                <a:gd name="connsiteY5" fmla="*/ 754 h 48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48" h="48833">
                  <a:moveTo>
                    <a:pt x="271" y="754"/>
                  </a:moveTo>
                  <a:cubicBezTo>
                    <a:pt x="271" y="7283"/>
                    <a:pt x="-437" y="13905"/>
                    <a:pt x="436" y="20316"/>
                  </a:cubicBezTo>
                  <a:cubicBezTo>
                    <a:pt x="1802" y="30309"/>
                    <a:pt x="3711" y="40420"/>
                    <a:pt x="13209" y="46665"/>
                  </a:cubicBezTo>
                  <a:cubicBezTo>
                    <a:pt x="19149" y="50577"/>
                    <a:pt x="22849" y="49234"/>
                    <a:pt x="22849" y="42329"/>
                  </a:cubicBezTo>
                  <a:cubicBezTo>
                    <a:pt x="22872" y="25336"/>
                    <a:pt x="12974" y="12845"/>
                    <a:pt x="4065" y="0"/>
                  </a:cubicBezTo>
                  <a:cubicBezTo>
                    <a:pt x="2816" y="259"/>
                    <a:pt x="1543" y="519"/>
                    <a:pt x="271" y="75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DF6E9C5-213E-44C2-9851-C6B1A77E4604}"/>
                </a:ext>
              </a:extLst>
            </p:cNvPr>
            <p:cNvSpPr/>
            <p:nvPr/>
          </p:nvSpPr>
          <p:spPr>
            <a:xfrm>
              <a:off x="1365507" y="3612300"/>
              <a:ext cx="34833" cy="38957"/>
            </a:xfrm>
            <a:custGeom>
              <a:avLst/>
              <a:gdLst>
                <a:gd name="connsiteX0" fmla="*/ 988 w 34833"/>
                <a:gd name="connsiteY0" fmla="*/ 29837 h 38957"/>
                <a:gd name="connsiteX1" fmla="*/ 870 w 34833"/>
                <a:gd name="connsiteY1" fmla="*/ 37214 h 38957"/>
                <a:gd name="connsiteX2" fmla="*/ 8035 w 34833"/>
                <a:gd name="connsiteY2" fmla="*/ 38746 h 38957"/>
                <a:gd name="connsiteX3" fmla="*/ 34832 w 34833"/>
                <a:gd name="connsiteY3" fmla="*/ 0 h 38957"/>
                <a:gd name="connsiteX4" fmla="*/ 988 w 34833"/>
                <a:gd name="connsiteY4" fmla="*/ 29837 h 3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33" h="38957">
                  <a:moveTo>
                    <a:pt x="988" y="29837"/>
                  </a:moveTo>
                  <a:cubicBezTo>
                    <a:pt x="-285" y="31487"/>
                    <a:pt x="-332" y="35635"/>
                    <a:pt x="870" y="37214"/>
                  </a:cubicBezTo>
                  <a:cubicBezTo>
                    <a:pt x="2025" y="38723"/>
                    <a:pt x="5819" y="39312"/>
                    <a:pt x="8035" y="38746"/>
                  </a:cubicBezTo>
                  <a:cubicBezTo>
                    <a:pt x="21728" y="35235"/>
                    <a:pt x="34997" y="16616"/>
                    <a:pt x="34832" y="0"/>
                  </a:cubicBezTo>
                  <a:cubicBezTo>
                    <a:pt x="21209" y="8555"/>
                    <a:pt x="10062" y="18077"/>
                    <a:pt x="988" y="2983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C5A0FCA-7CF4-47AA-9CA2-00382FE9D56C}"/>
                </a:ext>
              </a:extLst>
            </p:cNvPr>
            <p:cNvSpPr/>
            <p:nvPr/>
          </p:nvSpPr>
          <p:spPr>
            <a:xfrm>
              <a:off x="852306" y="3967506"/>
              <a:ext cx="34710" cy="20637"/>
            </a:xfrm>
            <a:custGeom>
              <a:avLst/>
              <a:gdLst>
                <a:gd name="connsiteX0" fmla="*/ 1321 w 34710"/>
                <a:gd name="connsiteY0" fmla="*/ 8806 h 20637"/>
                <a:gd name="connsiteX1" fmla="*/ 4691 w 34710"/>
                <a:gd name="connsiteY1" fmla="*/ 17880 h 20637"/>
                <a:gd name="connsiteX2" fmla="*/ 18314 w 34710"/>
                <a:gd name="connsiteY2" fmla="*/ 20637 h 20637"/>
                <a:gd name="connsiteX3" fmla="*/ 27859 w 34710"/>
                <a:gd name="connsiteY3" fmla="*/ 18940 h 20637"/>
                <a:gd name="connsiteX4" fmla="*/ 31205 w 34710"/>
                <a:gd name="connsiteY4" fmla="*/ 4257 h 20637"/>
                <a:gd name="connsiteX5" fmla="*/ 1321 w 34710"/>
                <a:gd name="connsiteY5" fmla="*/ 8806 h 2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710" h="20637">
                  <a:moveTo>
                    <a:pt x="1321" y="8806"/>
                  </a:moveTo>
                  <a:cubicBezTo>
                    <a:pt x="-1012" y="13072"/>
                    <a:pt x="-470" y="16536"/>
                    <a:pt x="4691" y="17880"/>
                  </a:cubicBezTo>
                  <a:cubicBezTo>
                    <a:pt x="9193" y="19035"/>
                    <a:pt x="13788" y="19742"/>
                    <a:pt x="18314" y="20637"/>
                  </a:cubicBezTo>
                  <a:cubicBezTo>
                    <a:pt x="21637" y="20072"/>
                    <a:pt x="24889" y="19907"/>
                    <a:pt x="27859" y="18940"/>
                  </a:cubicBezTo>
                  <a:cubicBezTo>
                    <a:pt x="35518" y="16466"/>
                    <a:pt x="36933" y="9749"/>
                    <a:pt x="31205" y="4257"/>
                  </a:cubicBezTo>
                  <a:cubicBezTo>
                    <a:pt x="23522" y="-3096"/>
                    <a:pt x="6412" y="-503"/>
                    <a:pt x="1321" y="8806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8F50E1A-2021-4A8D-A32D-18990D56A844}"/>
                </a:ext>
              </a:extLst>
            </p:cNvPr>
            <p:cNvSpPr/>
            <p:nvPr/>
          </p:nvSpPr>
          <p:spPr>
            <a:xfrm>
              <a:off x="802710" y="3663838"/>
              <a:ext cx="31291" cy="26580"/>
            </a:xfrm>
            <a:custGeom>
              <a:avLst/>
              <a:gdLst>
                <a:gd name="connsiteX0" fmla="*/ 22777 w 31291"/>
                <a:gd name="connsiteY0" fmla="*/ 26567 h 26580"/>
                <a:gd name="connsiteX1" fmla="*/ 29682 w 31291"/>
                <a:gd name="connsiteY1" fmla="*/ 14924 h 26580"/>
                <a:gd name="connsiteX2" fmla="*/ 8612 w 31291"/>
                <a:gd name="connsiteY2" fmla="*/ 171 h 26580"/>
                <a:gd name="connsiteX3" fmla="*/ 670 w 31291"/>
                <a:gd name="connsiteY3" fmla="*/ 10187 h 26580"/>
                <a:gd name="connsiteX4" fmla="*/ 22777 w 31291"/>
                <a:gd name="connsiteY4" fmla="*/ 26567 h 2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91" h="26580">
                  <a:moveTo>
                    <a:pt x="22777" y="26567"/>
                  </a:moveTo>
                  <a:cubicBezTo>
                    <a:pt x="30318" y="26874"/>
                    <a:pt x="33476" y="21830"/>
                    <a:pt x="29682" y="14924"/>
                  </a:cubicBezTo>
                  <a:cubicBezTo>
                    <a:pt x="25133" y="6676"/>
                    <a:pt x="17827" y="1821"/>
                    <a:pt x="8612" y="171"/>
                  </a:cubicBezTo>
                  <a:cubicBezTo>
                    <a:pt x="2084" y="-984"/>
                    <a:pt x="-1593" y="3871"/>
                    <a:pt x="670" y="10187"/>
                  </a:cubicBezTo>
                  <a:cubicBezTo>
                    <a:pt x="3521" y="18153"/>
                    <a:pt x="14433" y="26214"/>
                    <a:pt x="22777" y="265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C011B62-36F3-40B0-8255-4F89C961E7DE}"/>
                </a:ext>
              </a:extLst>
            </p:cNvPr>
            <p:cNvSpPr/>
            <p:nvPr/>
          </p:nvSpPr>
          <p:spPr>
            <a:xfrm>
              <a:off x="770993" y="2664950"/>
              <a:ext cx="26730" cy="26539"/>
            </a:xfrm>
            <a:custGeom>
              <a:avLst/>
              <a:gdLst>
                <a:gd name="connsiteX0" fmla="*/ 13390 w 26730"/>
                <a:gd name="connsiteY0" fmla="*/ 1 h 26539"/>
                <a:gd name="connsiteX1" fmla="*/ 3 w 26730"/>
                <a:gd name="connsiteY1" fmla="*/ 13176 h 26539"/>
                <a:gd name="connsiteX2" fmla="*/ 13673 w 26730"/>
                <a:gd name="connsiteY2" fmla="*/ 26539 h 26539"/>
                <a:gd name="connsiteX3" fmla="*/ 26730 w 26730"/>
                <a:gd name="connsiteY3" fmla="*/ 13647 h 26539"/>
                <a:gd name="connsiteX4" fmla="*/ 13390 w 26730"/>
                <a:gd name="connsiteY4" fmla="*/ 1 h 2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30" h="26539">
                  <a:moveTo>
                    <a:pt x="13390" y="1"/>
                  </a:moveTo>
                  <a:cubicBezTo>
                    <a:pt x="6461" y="95"/>
                    <a:pt x="145" y="6317"/>
                    <a:pt x="3" y="13176"/>
                  </a:cubicBezTo>
                  <a:cubicBezTo>
                    <a:pt x="-162" y="20553"/>
                    <a:pt x="6037" y="26586"/>
                    <a:pt x="13673" y="26539"/>
                  </a:cubicBezTo>
                  <a:cubicBezTo>
                    <a:pt x="21262" y="26492"/>
                    <a:pt x="26659" y="21165"/>
                    <a:pt x="26730" y="13647"/>
                  </a:cubicBezTo>
                  <a:cubicBezTo>
                    <a:pt x="26800" y="5987"/>
                    <a:pt x="20861" y="-93"/>
                    <a:pt x="13390" y="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F9EE9BB-71CD-4875-A392-742B7C4992AF}"/>
                </a:ext>
              </a:extLst>
            </p:cNvPr>
            <p:cNvSpPr/>
            <p:nvPr/>
          </p:nvSpPr>
          <p:spPr>
            <a:xfrm>
              <a:off x="317727" y="2940566"/>
              <a:ext cx="21710" cy="34107"/>
            </a:xfrm>
            <a:custGeom>
              <a:avLst/>
              <a:gdLst>
                <a:gd name="connsiteX0" fmla="*/ 52 w 21710"/>
                <a:gd name="connsiteY0" fmla="*/ 13450 h 34107"/>
                <a:gd name="connsiteX1" fmla="*/ 10280 w 21710"/>
                <a:gd name="connsiteY1" fmla="*/ 32069 h 34107"/>
                <a:gd name="connsiteX2" fmla="*/ 19142 w 21710"/>
                <a:gd name="connsiteY2" fmla="*/ 29500 h 34107"/>
                <a:gd name="connsiteX3" fmla="*/ 21711 w 21710"/>
                <a:gd name="connsiteY3" fmla="*/ 15948 h 34107"/>
                <a:gd name="connsiteX4" fmla="*/ 13344 w 21710"/>
                <a:gd name="connsiteY4" fmla="*/ 16 h 34107"/>
                <a:gd name="connsiteX5" fmla="*/ 52 w 21710"/>
                <a:gd name="connsiteY5" fmla="*/ 13450 h 3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10" h="34107">
                  <a:moveTo>
                    <a:pt x="52" y="13450"/>
                  </a:moveTo>
                  <a:cubicBezTo>
                    <a:pt x="-585" y="21675"/>
                    <a:pt x="4765" y="27119"/>
                    <a:pt x="10280" y="32069"/>
                  </a:cubicBezTo>
                  <a:cubicBezTo>
                    <a:pt x="14145" y="35533"/>
                    <a:pt x="17728" y="34520"/>
                    <a:pt x="19142" y="29500"/>
                  </a:cubicBezTo>
                  <a:cubicBezTo>
                    <a:pt x="20509" y="24598"/>
                    <a:pt x="21075" y="19460"/>
                    <a:pt x="21711" y="15948"/>
                  </a:cubicBezTo>
                  <a:cubicBezTo>
                    <a:pt x="21711" y="5672"/>
                    <a:pt x="18600" y="370"/>
                    <a:pt x="13344" y="16"/>
                  </a:cubicBezTo>
                  <a:cubicBezTo>
                    <a:pt x="7287" y="-361"/>
                    <a:pt x="641" y="5979"/>
                    <a:pt x="52" y="1345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F5494D-DB74-4209-8D4D-7BCA0A1F0433}"/>
                </a:ext>
              </a:extLst>
            </p:cNvPr>
            <p:cNvSpPr/>
            <p:nvPr/>
          </p:nvSpPr>
          <p:spPr>
            <a:xfrm>
              <a:off x="1176150" y="3654684"/>
              <a:ext cx="26138" cy="31666"/>
            </a:xfrm>
            <a:custGeom>
              <a:avLst/>
              <a:gdLst>
                <a:gd name="connsiteX0" fmla="*/ 15116 w 26138"/>
                <a:gd name="connsiteY0" fmla="*/ 1477 h 31666"/>
                <a:gd name="connsiteX1" fmla="*/ 173 w 26138"/>
                <a:gd name="connsiteY1" fmla="*/ 22241 h 31666"/>
                <a:gd name="connsiteX2" fmla="*/ 10755 w 26138"/>
                <a:gd name="connsiteY2" fmla="*/ 30348 h 31666"/>
                <a:gd name="connsiteX3" fmla="*/ 26122 w 26138"/>
                <a:gd name="connsiteY3" fmla="*/ 9443 h 31666"/>
                <a:gd name="connsiteX4" fmla="*/ 15116 w 26138"/>
                <a:gd name="connsiteY4" fmla="*/ 1477 h 3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38" h="31666">
                  <a:moveTo>
                    <a:pt x="15116" y="1477"/>
                  </a:moveTo>
                  <a:cubicBezTo>
                    <a:pt x="6843" y="5884"/>
                    <a:pt x="1564" y="12790"/>
                    <a:pt x="173" y="22241"/>
                  </a:cubicBezTo>
                  <a:cubicBezTo>
                    <a:pt x="-981" y="30018"/>
                    <a:pt x="3756" y="33883"/>
                    <a:pt x="10755" y="30348"/>
                  </a:cubicBezTo>
                  <a:cubicBezTo>
                    <a:pt x="19617" y="25894"/>
                    <a:pt x="24944" y="18446"/>
                    <a:pt x="26122" y="9443"/>
                  </a:cubicBezTo>
                  <a:cubicBezTo>
                    <a:pt x="26452" y="935"/>
                    <a:pt x="21856" y="-2105"/>
                    <a:pt x="15116" y="147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18EA8B9-DBA3-44B2-96AC-2338A6E065E6}"/>
                </a:ext>
              </a:extLst>
            </p:cNvPr>
            <p:cNvSpPr/>
            <p:nvPr/>
          </p:nvSpPr>
          <p:spPr>
            <a:xfrm>
              <a:off x="839036" y="3893445"/>
              <a:ext cx="26399" cy="26403"/>
            </a:xfrm>
            <a:custGeom>
              <a:avLst/>
              <a:gdLst>
                <a:gd name="connsiteX0" fmla="*/ 26399 w 26399"/>
                <a:gd name="connsiteY0" fmla="*/ 13223 h 26403"/>
                <a:gd name="connsiteX1" fmla="*/ 13106 w 26399"/>
                <a:gd name="connsiteY1" fmla="*/ 1 h 26403"/>
                <a:gd name="connsiteX2" fmla="*/ 2 w 26399"/>
                <a:gd name="connsiteY2" fmla="*/ 12940 h 26403"/>
                <a:gd name="connsiteX3" fmla="*/ 12446 w 26399"/>
                <a:gd name="connsiteY3" fmla="*/ 26398 h 26403"/>
                <a:gd name="connsiteX4" fmla="*/ 26399 w 26399"/>
                <a:gd name="connsiteY4" fmla="*/ 13223 h 26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99" h="26403">
                  <a:moveTo>
                    <a:pt x="26399" y="13223"/>
                  </a:moveTo>
                  <a:cubicBezTo>
                    <a:pt x="26304" y="6011"/>
                    <a:pt x="20365" y="96"/>
                    <a:pt x="13106" y="1"/>
                  </a:cubicBezTo>
                  <a:cubicBezTo>
                    <a:pt x="5588" y="-93"/>
                    <a:pt x="120" y="5328"/>
                    <a:pt x="2" y="12940"/>
                  </a:cubicBezTo>
                  <a:cubicBezTo>
                    <a:pt x="-116" y="20977"/>
                    <a:pt x="4716" y="26185"/>
                    <a:pt x="12446" y="26398"/>
                  </a:cubicBezTo>
                  <a:cubicBezTo>
                    <a:pt x="20106" y="26610"/>
                    <a:pt x="26469" y="20576"/>
                    <a:pt x="26399" y="13223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0FEAACF-DF53-41B3-8513-FE8F9E91B828}"/>
                </a:ext>
              </a:extLst>
            </p:cNvPr>
            <p:cNvSpPr/>
            <p:nvPr/>
          </p:nvSpPr>
          <p:spPr>
            <a:xfrm>
              <a:off x="318149" y="3481100"/>
              <a:ext cx="22938" cy="32891"/>
            </a:xfrm>
            <a:custGeom>
              <a:avLst/>
              <a:gdLst>
                <a:gd name="connsiteX0" fmla="*/ 13606 w 22938"/>
                <a:gd name="connsiteY0" fmla="*/ 161 h 32891"/>
                <a:gd name="connsiteX1" fmla="*/ 1704 w 22938"/>
                <a:gd name="connsiteY1" fmla="*/ 7349 h 32891"/>
                <a:gd name="connsiteX2" fmla="*/ 12498 w 22938"/>
                <a:gd name="connsiteY2" fmla="*/ 32850 h 32891"/>
                <a:gd name="connsiteX3" fmla="*/ 18673 w 22938"/>
                <a:gd name="connsiteY3" fmla="*/ 28702 h 32891"/>
                <a:gd name="connsiteX4" fmla="*/ 21454 w 22938"/>
                <a:gd name="connsiteY4" fmla="*/ 13524 h 32891"/>
                <a:gd name="connsiteX5" fmla="*/ 22939 w 22938"/>
                <a:gd name="connsiteY5" fmla="*/ 12275 h 32891"/>
                <a:gd name="connsiteX6" fmla="*/ 13606 w 22938"/>
                <a:gd name="connsiteY6" fmla="*/ 161 h 3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38" h="32891">
                  <a:moveTo>
                    <a:pt x="13606" y="161"/>
                  </a:moveTo>
                  <a:cubicBezTo>
                    <a:pt x="10895" y="-923"/>
                    <a:pt x="4273" y="3696"/>
                    <a:pt x="1704" y="7349"/>
                  </a:cubicBezTo>
                  <a:cubicBezTo>
                    <a:pt x="-3387" y="14608"/>
                    <a:pt x="3731" y="30800"/>
                    <a:pt x="12498" y="32850"/>
                  </a:cubicBezTo>
                  <a:cubicBezTo>
                    <a:pt x="14218" y="33251"/>
                    <a:pt x="18037" y="30635"/>
                    <a:pt x="18673" y="28702"/>
                  </a:cubicBezTo>
                  <a:cubicBezTo>
                    <a:pt x="20275" y="23870"/>
                    <a:pt x="20605" y="18615"/>
                    <a:pt x="21454" y="13524"/>
                  </a:cubicBezTo>
                  <a:cubicBezTo>
                    <a:pt x="21949" y="13100"/>
                    <a:pt x="22444" y="12699"/>
                    <a:pt x="22939" y="12275"/>
                  </a:cubicBezTo>
                  <a:cubicBezTo>
                    <a:pt x="19922" y="8009"/>
                    <a:pt x="17683" y="1787"/>
                    <a:pt x="13606" y="16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C8B0B25-2440-4B2B-9CB1-E17AA9BEBB99}"/>
                </a:ext>
              </a:extLst>
            </p:cNvPr>
            <p:cNvSpPr/>
            <p:nvPr/>
          </p:nvSpPr>
          <p:spPr>
            <a:xfrm>
              <a:off x="447145" y="3206317"/>
              <a:ext cx="21267" cy="32733"/>
            </a:xfrm>
            <a:custGeom>
              <a:avLst/>
              <a:gdLst>
                <a:gd name="connsiteX0" fmla="*/ 9144 w 21267"/>
                <a:gd name="connsiteY0" fmla="*/ 67 h 32733"/>
                <a:gd name="connsiteX1" fmla="*/ 2734 w 21267"/>
                <a:gd name="connsiteY1" fmla="*/ 3768 h 32733"/>
                <a:gd name="connsiteX2" fmla="*/ 0 w 21267"/>
                <a:gd name="connsiteY2" fmla="*/ 16848 h 32733"/>
                <a:gd name="connsiteX3" fmla="*/ 589 w 21267"/>
                <a:gd name="connsiteY3" fmla="*/ 22622 h 32733"/>
                <a:gd name="connsiteX4" fmla="*/ 7070 w 21267"/>
                <a:gd name="connsiteY4" fmla="*/ 32733 h 32733"/>
                <a:gd name="connsiteX5" fmla="*/ 19020 w 21267"/>
                <a:gd name="connsiteY5" fmla="*/ 26322 h 32733"/>
                <a:gd name="connsiteX6" fmla="*/ 9144 w 21267"/>
                <a:gd name="connsiteY6" fmla="*/ 67 h 3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7" h="32733">
                  <a:moveTo>
                    <a:pt x="9144" y="67"/>
                  </a:moveTo>
                  <a:cubicBezTo>
                    <a:pt x="7424" y="-428"/>
                    <a:pt x="3441" y="1906"/>
                    <a:pt x="2734" y="3768"/>
                  </a:cubicBezTo>
                  <a:cubicBezTo>
                    <a:pt x="1037" y="8293"/>
                    <a:pt x="660" y="13313"/>
                    <a:pt x="0" y="16848"/>
                  </a:cubicBezTo>
                  <a:cubicBezTo>
                    <a:pt x="236" y="19723"/>
                    <a:pt x="-71" y="21420"/>
                    <a:pt x="589" y="22622"/>
                  </a:cubicBezTo>
                  <a:cubicBezTo>
                    <a:pt x="2569" y="26299"/>
                    <a:pt x="5020" y="32804"/>
                    <a:pt x="7070" y="32733"/>
                  </a:cubicBezTo>
                  <a:cubicBezTo>
                    <a:pt x="11218" y="32568"/>
                    <a:pt x="16404" y="29716"/>
                    <a:pt x="19020" y="26322"/>
                  </a:cubicBezTo>
                  <a:cubicBezTo>
                    <a:pt x="24817" y="18757"/>
                    <a:pt x="18642" y="2825"/>
                    <a:pt x="9144" y="67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60B5FD4-D56C-4C85-8060-F208BA31D87A}"/>
                </a:ext>
              </a:extLst>
            </p:cNvPr>
            <p:cNvSpPr/>
            <p:nvPr/>
          </p:nvSpPr>
          <p:spPr>
            <a:xfrm>
              <a:off x="1418322" y="3503319"/>
              <a:ext cx="21332" cy="32965"/>
            </a:xfrm>
            <a:custGeom>
              <a:avLst/>
              <a:gdLst>
                <a:gd name="connsiteX0" fmla="*/ 9121 w 21332"/>
                <a:gd name="connsiteY0" fmla="*/ 49 h 32965"/>
                <a:gd name="connsiteX1" fmla="*/ 2663 w 21332"/>
                <a:gd name="connsiteY1" fmla="*/ 4008 h 32965"/>
                <a:gd name="connsiteX2" fmla="*/ 0 w 21332"/>
                <a:gd name="connsiteY2" fmla="*/ 16924 h 32965"/>
                <a:gd name="connsiteX3" fmla="*/ 683 w 21332"/>
                <a:gd name="connsiteY3" fmla="*/ 17042 h 32965"/>
                <a:gd name="connsiteX4" fmla="*/ 825 w 21332"/>
                <a:gd name="connsiteY4" fmla="*/ 23641 h 32965"/>
                <a:gd name="connsiteX5" fmla="*/ 6929 w 21332"/>
                <a:gd name="connsiteY5" fmla="*/ 32738 h 32965"/>
                <a:gd name="connsiteX6" fmla="*/ 17111 w 21332"/>
                <a:gd name="connsiteY6" fmla="*/ 29179 h 32965"/>
                <a:gd name="connsiteX7" fmla="*/ 9121 w 21332"/>
                <a:gd name="connsiteY7" fmla="*/ 49 h 3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32" h="32965">
                  <a:moveTo>
                    <a:pt x="9121" y="49"/>
                  </a:moveTo>
                  <a:cubicBezTo>
                    <a:pt x="7283" y="-375"/>
                    <a:pt x="3464" y="2052"/>
                    <a:pt x="2663" y="4008"/>
                  </a:cubicBezTo>
                  <a:cubicBezTo>
                    <a:pt x="1013" y="7991"/>
                    <a:pt x="801" y="12587"/>
                    <a:pt x="0" y="16924"/>
                  </a:cubicBezTo>
                  <a:cubicBezTo>
                    <a:pt x="236" y="16971"/>
                    <a:pt x="448" y="16994"/>
                    <a:pt x="683" y="17042"/>
                  </a:cubicBezTo>
                  <a:cubicBezTo>
                    <a:pt x="683" y="19257"/>
                    <a:pt x="0" y="21802"/>
                    <a:pt x="825" y="23641"/>
                  </a:cubicBezTo>
                  <a:cubicBezTo>
                    <a:pt x="2333" y="27034"/>
                    <a:pt x="4148" y="31748"/>
                    <a:pt x="6929" y="32738"/>
                  </a:cubicBezTo>
                  <a:cubicBezTo>
                    <a:pt x="9639" y="33681"/>
                    <a:pt x="14589" y="31536"/>
                    <a:pt x="17111" y="29179"/>
                  </a:cubicBezTo>
                  <a:cubicBezTo>
                    <a:pt x="25595" y="21260"/>
                    <a:pt x="20457" y="2618"/>
                    <a:pt x="9121" y="49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8D3F94B-D296-4306-B815-3BC8322ECD1D}"/>
                </a:ext>
              </a:extLst>
            </p:cNvPr>
            <p:cNvSpPr/>
            <p:nvPr/>
          </p:nvSpPr>
          <p:spPr>
            <a:xfrm>
              <a:off x="1431953" y="3262303"/>
              <a:ext cx="26036" cy="32364"/>
            </a:xfrm>
            <a:custGeom>
              <a:avLst/>
              <a:gdLst>
                <a:gd name="connsiteX0" fmla="*/ 5907 w 26036"/>
                <a:gd name="connsiteY0" fmla="*/ 32 h 32364"/>
                <a:gd name="connsiteX1" fmla="*/ 745 w 26036"/>
                <a:gd name="connsiteY1" fmla="*/ 2483 h 32364"/>
                <a:gd name="connsiteX2" fmla="*/ 16630 w 26036"/>
                <a:gd name="connsiteY2" fmla="*/ 32085 h 32364"/>
                <a:gd name="connsiteX3" fmla="*/ 26034 w 26036"/>
                <a:gd name="connsiteY3" fmla="*/ 24944 h 32364"/>
                <a:gd name="connsiteX4" fmla="*/ 5907 w 26036"/>
                <a:gd name="connsiteY4" fmla="*/ 32 h 3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36" h="32364">
                  <a:moveTo>
                    <a:pt x="5907" y="32"/>
                  </a:moveTo>
                  <a:cubicBezTo>
                    <a:pt x="4281" y="-227"/>
                    <a:pt x="1335" y="1117"/>
                    <a:pt x="745" y="2483"/>
                  </a:cubicBezTo>
                  <a:cubicBezTo>
                    <a:pt x="-2884" y="11133"/>
                    <a:pt x="7439" y="29988"/>
                    <a:pt x="16630" y="32085"/>
                  </a:cubicBezTo>
                  <a:cubicBezTo>
                    <a:pt x="22122" y="33334"/>
                    <a:pt x="26152" y="30294"/>
                    <a:pt x="26034" y="24944"/>
                  </a:cubicBezTo>
                  <a:cubicBezTo>
                    <a:pt x="25893" y="17355"/>
                    <a:pt x="13095" y="1140"/>
                    <a:pt x="5907" y="32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A12A316-03A1-46A3-B837-5E43C3EE6E94}"/>
                </a:ext>
              </a:extLst>
            </p:cNvPr>
            <p:cNvSpPr/>
            <p:nvPr/>
          </p:nvSpPr>
          <p:spPr>
            <a:xfrm>
              <a:off x="354326" y="3574809"/>
              <a:ext cx="18359" cy="48497"/>
            </a:xfrm>
            <a:custGeom>
              <a:avLst/>
              <a:gdLst>
                <a:gd name="connsiteX0" fmla="*/ 3118 w 18359"/>
                <a:gd name="connsiteY0" fmla="*/ 41 h 48497"/>
                <a:gd name="connsiteX1" fmla="*/ 408 w 18359"/>
                <a:gd name="connsiteY1" fmla="*/ 4566 h 48497"/>
                <a:gd name="connsiteX2" fmla="*/ 12498 w 18359"/>
                <a:gd name="connsiteY2" fmla="*/ 45174 h 48497"/>
                <a:gd name="connsiteX3" fmla="*/ 18013 w 18359"/>
                <a:gd name="connsiteY3" fmla="*/ 48497 h 48497"/>
                <a:gd name="connsiteX4" fmla="*/ 7785 w 18359"/>
                <a:gd name="connsiteY4" fmla="*/ 2563 h 48497"/>
                <a:gd name="connsiteX5" fmla="*/ 3118 w 18359"/>
                <a:gd name="connsiteY5" fmla="*/ 41 h 48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59" h="48497">
                  <a:moveTo>
                    <a:pt x="3118" y="41"/>
                  </a:moveTo>
                  <a:cubicBezTo>
                    <a:pt x="1892" y="348"/>
                    <a:pt x="643" y="2869"/>
                    <a:pt x="408" y="4566"/>
                  </a:cubicBezTo>
                  <a:cubicBezTo>
                    <a:pt x="-1643" y="19862"/>
                    <a:pt x="4296" y="32895"/>
                    <a:pt x="12498" y="45174"/>
                  </a:cubicBezTo>
                  <a:cubicBezTo>
                    <a:pt x="13300" y="46353"/>
                    <a:pt x="15161" y="46824"/>
                    <a:pt x="18013" y="48497"/>
                  </a:cubicBezTo>
                  <a:cubicBezTo>
                    <a:pt x="19569" y="30868"/>
                    <a:pt x="15845" y="16209"/>
                    <a:pt x="7785" y="2563"/>
                  </a:cubicBezTo>
                  <a:cubicBezTo>
                    <a:pt x="6960" y="1196"/>
                    <a:pt x="4414" y="-265"/>
                    <a:pt x="3118" y="4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6887390-B8F9-4534-BB16-F5972485F251}"/>
                </a:ext>
              </a:extLst>
            </p:cNvPr>
            <p:cNvSpPr/>
            <p:nvPr/>
          </p:nvSpPr>
          <p:spPr>
            <a:xfrm>
              <a:off x="393407" y="3572107"/>
              <a:ext cx="24734" cy="31189"/>
            </a:xfrm>
            <a:custGeom>
              <a:avLst/>
              <a:gdLst>
                <a:gd name="connsiteX0" fmla="*/ 8134 w 24734"/>
                <a:gd name="connsiteY0" fmla="*/ 1871 h 31189"/>
                <a:gd name="connsiteX1" fmla="*/ 3 w 24734"/>
                <a:gd name="connsiteY1" fmla="*/ 7598 h 31189"/>
                <a:gd name="connsiteX2" fmla="*/ 11033 w 24734"/>
                <a:gd name="connsiteY2" fmla="*/ 29823 h 31189"/>
                <a:gd name="connsiteX3" fmla="*/ 23972 w 24734"/>
                <a:gd name="connsiteY3" fmla="*/ 31190 h 31189"/>
                <a:gd name="connsiteX4" fmla="*/ 23925 w 24734"/>
                <a:gd name="connsiteY4" fmla="*/ 19901 h 31189"/>
                <a:gd name="connsiteX5" fmla="*/ 8134 w 24734"/>
                <a:gd name="connsiteY5" fmla="*/ 1871 h 3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34" h="31189">
                  <a:moveTo>
                    <a:pt x="8134" y="1871"/>
                  </a:moveTo>
                  <a:cubicBezTo>
                    <a:pt x="3538" y="-2112"/>
                    <a:pt x="-115" y="480"/>
                    <a:pt x="3" y="7598"/>
                  </a:cubicBezTo>
                  <a:cubicBezTo>
                    <a:pt x="1228" y="15564"/>
                    <a:pt x="3184" y="24567"/>
                    <a:pt x="11033" y="29823"/>
                  </a:cubicBezTo>
                  <a:cubicBezTo>
                    <a:pt x="14238" y="31968"/>
                    <a:pt x="19612" y="30836"/>
                    <a:pt x="23972" y="31190"/>
                  </a:cubicBezTo>
                  <a:cubicBezTo>
                    <a:pt x="24066" y="27348"/>
                    <a:pt x="25669" y="22517"/>
                    <a:pt x="23925" y="19901"/>
                  </a:cubicBezTo>
                  <a:cubicBezTo>
                    <a:pt x="19517" y="13278"/>
                    <a:pt x="14144" y="7080"/>
                    <a:pt x="8134" y="187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6C6643B-9234-48C2-AA9E-69A2E8DA4933}"/>
                </a:ext>
              </a:extLst>
            </p:cNvPr>
            <p:cNvSpPr/>
            <p:nvPr/>
          </p:nvSpPr>
          <p:spPr>
            <a:xfrm>
              <a:off x="357392" y="3513644"/>
              <a:ext cx="21384" cy="27248"/>
            </a:xfrm>
            <a:custGeom>
              <a:avLst/>
              <a:gdLst>
                <a:gd name="connsiteX0" fmla="*/ 9574 w 21384"/>
                <a:gd name="connsiteY0" fmla="*/ 0 h 27248"/>
                <a:gd name="connsiteX1" fmla="*/ 995 w 21384"/>
                <a:gd name="connsiteY1" fmla="*/ 12043 h 27248"/>
                <a:gd name="connsiteX2" fmla="*/ 12897 w 21384"/>
                <a:gd name="connsiteY2" fmla="*/ 26656 h 27248"/>
                <a:gd name="connsiteX3" fmla="*/ 18978 w 21384"/>
                <a:gd name="connsiteY3" fmla="*/ 26632 h 27248"/>
                <a:gd name="connsiteX4" fmla="*/ 20840 w 21384"/>
                <a:gd name="connsiteY4" fmla="*/ 10747 h 27248"/>
                <a:gd name="connsiteX5" fmla="*/ 9574 w 21384"/>
                <a:gd name="connsiteY5" fmla="*/ 0 h 2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84" h="27248">
                  <a:moveTo>
                    <a:pt x="9574" y="0"/>
                  </a:moveTo>
                  <a:cubicBezTo>
                    <a:pt x="1938" y="1791"/>
                    <a:pt x="-1974" y="6717"/>
                    <a:pt x="995" y="12043"/>
                  </a:cubicBezTo>
                  <a:cubicBezTo>
                    <a:pt x="4012" y="17464"/>
                    <a:pt x="8514" y="22154"/>
                    <a:pt x="12897" y="26656"/>
                  </a:cubicBezTo>
                  <a:cubicBezTo>
                    <a:pt x="13934" y="27716"/>
                    <a:pt x="18884" y="27127"/>
                    <a:pt x="18978" y="26632"/>
                  </a:cubicBezTo>
                  <a:cubicBezTo>
                    <a:pt x="20109" y="21353"/>
                    <a:pt x="22442" y="15296"/>
                    <a:pt x="20840" y="10747"/>
                  </a:cubicBezTo>
                  <a:cubicBezTo>
                    <a:pt x="19308" y="6387"/>
                    <a:pt x="13510" y="3512"/>
                    <a:pt x="9574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B771EAB-E4FA-4D50-8B36-740D6EE93F80}"/>
                </a:ext>
              </a:extLst>
            </p:cNvPr>
            <p:cNvSpPr/>
            <p:nvPr/>
          </p:nvSpPr>
          <p:spPr>
            <a:xfrm>
              <a:off x="424681" y="3070160"/>
              <a:ext cx="22181" cy="26364"/>
            </a:xfrm>
            <a:custGeom>
              <a:avLst/>
              <a:gdLst>
                <a:gd name="connsiteX0" fmla="*/ 946 w 22181"/>
                <a:gd name="connsiteY0" fmla="*/ 9428 h 26364"/>
                <a:gd name="connsiteX1" fmla="*/ 10703 w 22181"/>
                <a:gd name="connsiteY1" fmla="*/ 23050 h 26364"/>
                <a:gd name="connsiteX2" fmla="*/ 21780 w 22181"/>
                <a:gd name="connsiteY2" fmla="*/ 19468 h 26364"/>
                <a:gd name="connsiteX3" fmla="*/ 22181 w 22181"/>
                <a:gd name="connsiteY3" fmla="*/ 15555 h 26364"/>
                <a:gd name="connsiteX4" fmla="*/ 6673 w 22181"/>
                <a:gd name="connsiteY4" fmla="*/ 142 h 26364"/>
                <a:gd name="connsiteX5" fmla="*/ 946 w 22181"/>
                <a:gd name="connsiteY5" fmla="*/ 9428 h 2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181" h="26364">
                  <a:moveTo>
                    <a:pt x="946" y="9428"/>
                  </a:moveTo>
                  <a:cubicBezTo>
                    <a:pt x="3397" y="14377"/>
                    <a:pt x="6814" y="19114"/>
                    <a:pt x="10703" y="23050"/>
                  </a:cubicBezTo>
                  <a:cubicBezTo>
                    <a:pt x="16147" y="28565"/>
                    <a:pt x="19989" y="27080"/>
                    <a:pt x="21780" y="19468"/>
                  </a:cubicBezTo>
                  <a:cubicBezTo>
                    <a:pt x="22181" y="17818"/>
                    <a:pt x="22134" y="16050"/>
                    <a:pt x="22181" y="15555"/>
                  </a:cubicBezTo>
                  <a:cubicBezTo>
                    <a:pt x="22275" y="4950"/>
                    <a:pt x="15794" y="-1013"/>
                    <a:pt x="6673" y="142"/>
                  </a:cubicBezTo>
                  <a:cubicBezTo>
                    <a:pt x="1016" y="873"/>
                    <a:pt x="-1529" y="4431"/>
                    <a:pt x="946" y="9428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A97007E-AA88-4F4E-B6DB-6FEA957DED84}"/>
                </a:ext>
              </a:extLst>
            </p:cNvPr>
            <p:cNvSpPr/>
            <p:nvPr/>
          </p:nvSpPr>
          <p:spPr>
            <a:xfrm>
              <a:off x="1205100" y="2369792"/>
              <a:ext cx="32759" cy="10679"/>
            </a:xfrm>
            <a:custGeom>
              <a:avLst/>
              <a:gdLst>
                <a:gd name="connsiteX0" fmla="*/ 32760 w 32759"/>
                <a:gd name="connsiteY0" fmla="*/ 6684 h 10679"/>
                <a:gd name="connsiteX1" fmla="*/ 0 w 32759"/>
                <a:gd name="connsiteY1" fmla="*/ 6401 h 10679"/>
                <a:gd name="connsiteX2" fmla="*/ 32760 w 32759"/>
                <a:gd name="connsiteY2" fmla="*/ 6684 h 10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9" h="10679">
                  <a:moveTo>
                    <a:pt x="32760" y="6684"/>
                  </a:moveTo>
                  <a:cubicBezTo>
                    <a:pt x="23804" y="-1989"/>
                    <a:pt x="6599" y="-2366"/>
                    <a:pt x="0" y="6401"/>
                  </a:cubicBezTo>
                  <a:cubicBezTo>
                    <a:pt x="8838" y="12057"/>
                    <a:pt x="25737" y="12057"/>
                    <a:pt x="32760" y="6684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B5FC958-D2DE-4698-AD39-D41319A47F3A}"/>
                </a:ext>
              </a:extLst>
            </p:cNvPr>
            <p:cNvSpPr/>
            <p:nvPr/>
          </p:nvSpPr>
          <p:spPr>
            <a:xfrm>
              <a:off x="232642" y="3261935"/>
              <a:ext cx="10529" cy="32217"/>
            </a:xfrm>
            <a:custGeom>
              <a:avLst/>
              <a:gdLst>
                <a:gd name="connsiteX0" fmla="*/ 4793 w 10529"/>
                <a:gd name="connsiteY0" fmla="*/ 0 h 32217"/>
                <a:gd name="connsiteX1" fmla="*/ 1470 w 10529"/>
                <a:gd name="connsiteY1" fmla="*/ 4124 h 32217"/>
                <a:gd name="connsiteX2" fmla="*/ 3426 w 10529"/>
                <a:gd name="connsiteY2" fmla="*/ 32218 h 32217"/>
                <a:gd name="connsiteX3" fmla="*/ 8799 w 10529"/>
                <a:gd name="connsiteY3" fmla="*/ 3842 h 32217"/>
                <a:gd name="connsiteX4" fmla="*/ 4793 w 10529"/>
                <a:gd name="connsiteY4" fmla="*/ 0 h 3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9" h="32217">
                  <a:moveTo>
                    <a:pt x="4793" y="0"/>
                  </a:moveTo>
                  <a:cubicBezTo>
                    <a:pt x="3638" y="1367"/>
                    <a:pt x="1823" y="2569"/>
                    <a:pt x="1470" y="4124"/>
                  </a:cubicBezTo>
                  <a:cubicBezTo>
                    <a:pt x="-769" y="13575"/>
                    <a:pt x="-699" y="22979"/>
                    <a:pt x="3426" y="32218"/>
                  </a:cubicBezTo>
                  <a:cubicBezTo>
                    <a:pt x="10261" y="23545"/>
                    <a:pt x="12405" y="14117"/>
                    <a:pt x="8799" y="3842"/>
                  </a:cubicBezTo>
                  <a:cubicBezTo>
                    <a:pt x="8234" y="2286"/>
                    <a:pt x="6160" y="1273"/>
                    <a:pt x="4793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AB30D5-D937-47FE-8A80-57A97C2406DD}"/>
                </a:ext>
              </a:extLst>
            </p:cNvPr>
            <p:cNvSpPr/>
            <p:nvPr/>
          </p:nvSpPr>
          <p:spPr>
            <a:xfrm>
              <a:off x="340633" y="3166837"/>
              <a:ext cx="10070" cy="34056"/>
            </a:xfrm>
            <a:custGeom>
              <a:avLst/>
              <a:gdLst>
                <a:gd name="connsiteX0" fmla="*/ 3047 w 10070"/>
                <a:gd name="connsiteY0" fmla="*/ 0 h 34056"/>
                <a:gd name="connsiteX1" fmla="*/ 2128 w 10070"/>
                <a:gd name="connsiteY1" fmla="*/ 34056 h 34056"/>
                <a:gd name="connsiteX2" fmla="*/ 3047 w 10070"/>
                <a:gd name="connsiteY2" fmla="*/ 0 h 3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0" h="34056">
                  <a:moveTo>
                    <a:pt x="3047" y="0"/>
                  </a:moveTo>
                  <a:cubicBezTo>
                    <a:pt x="-1667" y="10983"/>
                    <a:pt x="-40" y="21754"/>
                    <a:pt x="2128" y="34056"/>
                  </a:cubicBezTo>
                  <a:cubicBezTo>
                    <a:pt x="12451" y="23780"/>
                    <a:pt x="12663" y="5020"/>
                    <a:pt x="3047" y="0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50F4FDE-4DA9-4BC6-8E1E-2B7BC4D6AA25}"/>
                </a:ext>
              </a:extLst>
            </p:cNvPr>
            <p:cNvSpPr/>
            <p:nvPr/>
          </p:nvSpPr>
          <p:spPr>
            <a:xfrm>
              <a:off x="1406508" y="3639982"/>
              <a:ext cx="10152" cy="33383"/>
            </a:xfrm>
            <a:custGeom>
              <a:avLst/>
              <a:gdLst>
                <a:gd name="connsiteX0" fmla="*/ 4225 w 10152"/>
                <a:gd name="connsiteY0" fmla="*/ 11 h 33383"/>
                <a:gd name="connsiteX1" fmla="*/ 1161 w 10152"/>
                <a:gd name="connsiteY1" fmla="*/ 3381 h 33383"/>
                <a:gd name="connsiteX2" fmla="*/ 2433 w 10152"/>
                <a:gd name="connsiteY2" fmla="*/ 33384 h 33383"/>
                <a:gd name="connsiteX3" fmla="*/ 8420 w 10152"/>
                <a:gd name="connsiteY3" fmla="*/ 3405 h 33383"/>
                <a:gd name="connsiteX4" fmla="*/ 4225 w 10152"/>
                <a:gd name="connsiteY4" fmla="*/ 11 h 3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2" h="33383">
                  <a:moveTo>
                    <a:pt x="4225" y="11"/>
                  </a:moveTo>
                  <a:cubicBezTo>
                    <a:pt x="3565" y="-177"/>
                    <a:pt x="1396" y="2062"/>
                    <a:pt x="1161" y="3381"/>
                  </a:cubicBezTo>
                  <a:cubicBezTo>
                    <a:pt x="-442" y="13044"/>
                    <a:pt x="-701" y="22707"/>
                    <a:pt x="2433" y="33384"/>
                  </a:cubicBezTo>
                  <a:cubicBezTo>
                    <a:pt x="9527" y="25559"/>
                    <a:pt x="12238" y="10475"/>
                    <a:pt x="8420" y="3405"/>
                  </a:cubicBezTo>
                  <a:cubicBezTo>
                    <a:pt x="7618" y="1897"/>
                    <a:pt x="5851" y="483"/>
                    <a:pt x="4225" y="11"/>
                  </a:cubicBezTo>
                  <a:close/>
                </a:path>
              </a:pathLst>
            </a:custGeom>
            <a:grpFill/>
            <a:ln w="23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8032FC1-7716-4275-8B27-732CC43FF5A7}"/>
              </a:ext>
            </a:extLst>
          </p:cNvPr>
          <p:cNvGrpSpPr/>
          <p:nvPr/>
        </p:nvGrpSpPr>
        <p:grpSpPr>
          <a:xfrm>
            <a:off x="0" y="0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4D5EE85-07C8-44F2-B27D-F4CC7FD78D7D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2400142-A3F3-48FB-AAA4-CA4B5707B4D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884FF32-0B5B-49F5-A8A2-A44971B844DD}"/>
              </a:ext>
            </a:extLst>
          </p:cNvPr>
          <p:cNvGrpSpPr/>
          <p:nvPr/>
        </p:nvGrpSpPr>
        <p:grpSpPr>
          <a:xfrm rot="5400000">
            <a:off x="2853123" y="0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BB50FD1-9D6B-44A0-977E-02BF8D09528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375878E-182D-4B9B-8063-C1DD97A06AE3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43E65E9-7691-44DF-B8A1-BD3AC1EABB6F}"/>
              </a:ext>
            </a:extLst>
          </p:cNvPr>
          <p:cNvGrpSpPr/>
          <p:nvPr/>
        </p:nvGrpSpPr>
        <p:grpSpPr>
          <a:xfrm flipV="1">
            <a:off x="0" y="2848667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C4FE776-8588-4D43-954A-D3DF429BE8FE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197EB6D-3DD7-496D-A35C-3E6E6E7E90D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ECC2A3A-BBDE-4454-A16C-D3DEB9A384BA}"/>
              </a:ext>
            </a:extLst>
          </p:cNvPr>
          <p:cNvGrpSpPr/>
          <p:nvPr/>
        </p:nvGrpSpPr>
        <p:grpSpPr>
          <a:xfrm rot="16200000" flipV="1">
            <a:off x="2853123" y="2848667"/>
            <a:ext cx="589085" cy="589085"/>
            <a:chOff x="1582614" y="2839915"/>
            <a:chExt cx="589085" cy="589085"/>
          </a:xfrm>
          <a:solidFill>
            <a:schemeClr val="accent1"/>
          </a:solidFill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BD0DE27-1299-44CE-909C-6973A7C78755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76260B0-D52B-4E7E-99DF-37B624BC8416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1419DB40-1FFB-46F9-8ED2-68113CD4103B}"/>
              </a:ext>
            </a:extLst>
          </p:cNvPr>
          <p:cNvSpPr txBox="1"/>
          <p:nvPr/>
        </p:nvSpPr>
        <p:spPr>
          <a:xfrm>
            <a:off x="0" y="3612052"/>
            <a:ext cx="11986728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If you want to work on big data, this 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PassiveAggressive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is a best important classifier with 98.9% balanced accuracy.</a:t>
            </a:r>
          </a:p>
          <a:p>
            <a:pPr marL="114300" lvl="1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The previous experiment from other data scientists with about 95.6% accuracy using logistics and it took too much  time comparing to my chosen one (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PassiveAggressiveClassifier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lvl="1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42900" fontAlgn="base"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Since that phishing threats and security field is updated and changed year by year so there will be a huge amount  of data coming (new URLs) in every second and this 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PassiveAggressive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 will be able to handle data of this size.</a:t>
            </a:r>
          </a:p>
          <a:p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E5C80BB-28DA-4F25-BEB5-9F8A8369339D}"/>
              </a:ext>
            </a:extLst>
          </p:cNvPr>
          <p:cNvSpPr/>
          <p:nvPr/>
        </p:nvSpPr>
        <p:spPr>
          <a:xfrm>
            <a:off x="2095935" y="2195458"/>
            <a:ext cx="8043780" cy="5699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Any Question?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AFD430-C507-4E65-A562-893B4DF02BBA}"/>
              </a:ext>
            </a:extLst>
          </p:cNvPr>
          <p:cNvGrpSpPr/>
          <p:nvPr/>
        </p:nvGrpSpPr>
        <p:grpSpPr>
          <a:xfrm>
            <a:off x="1214584" y="1793859"/>
            <a:ext cx="1900460" cy="1614331"/>
            <a:chOff x="1214584" y="1822973"/>
            <a:chExt cx="1900460" cy="1614331"/>
          </a:xfrm>
        </p:grpSpPr>
        <p:grpSp>
          <p:nvGrpSpPr>
            <p:cNvPr id="4" name="Graphic 14">
              <a:extLst>
                <a:ext uri="{FF2B5EF4-FFF2-40B4-BE49-F238E27FC236}">
                  <a16:creationId xmlns:a16="http://schemas.microsoft.com/office/drawing/2014/main" id="{5A28FA8F-AFA9-46B1-8E88-897B4FA228A5}"/>
                </a:ext>
              </a:extLst>
            </p:cNvPr>
            <p:cNvGrpSpPr/>
            <p:nvPr/>
          </p:nvGrpSpPr>
          <p:grpSpPr>
            <a:xfrm>
              <a:off x="1214584" y="1822973"/>
              <a:ext cx="1900460" cy="1494744"/>
              <a:chOff x="2444748" y="555045"/>
              <a:chExt cx="7282048" cy="5727454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04DE993C-2583-4A85-9B0B-346091C8D5C1}"/>
                  </a:ext>
                </a:extLst>
              </p:cNvPr>
              <p:cNvSpPr/>
              <p:nvPr/>
            </p:nvSpPr>
            <p:spPr>
              <a:xfrm>
                <a:off x="4964693" y="5443837"/>
                <a:ext cx="2168250" cy="818208"/>
              </a:xfrm>
              <a:custGeom>
                <a:avLst/>
                <a:gdLst>
                  <a:gd name="connsiteX0" fmla="*/ 1941333 w 2168250"/>
                  <a:gd name="connsiteY0" fmla="*/ 525699 h 818207"/>
                  <a:gd name="connsiteX1" fmla="*/ 1785874 w 2168250"/>
                  <a:gd name="connsiteY1" fmla="*/ 30683 h 818207"/>
                  <a:gd name="connsiteX2" fmla="*/ 1114943 w 2168250"/>
                  <a:gd name="connsiteY2" fmla="*/ 30683 h 818207"/>
                  <a:gd name="connsiteX3" fmla="*/ 1065851 w 2168250"/>
                  <a:gd name="connsiteY3" fmla="*/ 30683 h 818207"/>
                  <a:gd name="connsiteX4" fmla="*/ 390830 w 2168250"/>
                  <a:gd name="connsiteY4" fmla="*/ 30683 h 818207"/>
                  <a:gd name="connsiteX5" fmla="*/ 235370 w 2168250"/>
                  <a:gd name="connsiteY5" fmla="*/ 525699 h 818207"/>
                  <a:gd name="connsiteX6" fmla="*/ 259916 w 2168250"/>
                  <a:gd name="connsiteY6" fmla="*/ 816162 h 818207"/>
                  <a:gd name="connsiteX7" fmla="*/ 1065851 w 2168250"/>
                  <a:gd name="connsiteY7" fmla="*/ 816162 h 818207"/>
                  <a:gd name="connsiteX8" fmla="*/ 1114943 w 2168250"/>
                  <a:gd name="connsiteY8" fmla="*/ 816162 h 818207"/>
                  <a:gd name="connsiteX9" fmla="*/ 1920878 w 2168250"/>
                  <a:gd name="connsiteY9" fmla="*/ 816162 h 818207"/>
                  <a:gd name="connsiteX10" fmla="*/ 1941333 w 2168250"/>
                  <a:gd name="connsiteY10" fmla="*/ 525699 h 81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E710218-7FC8-44BB-9F2A-FE17F5C7DB25}"/>
                  </a:ext>
                </a:extLst>
              </p:cNvPr>
              <p:cNvSpPr/>
              <p:nvPr/>
            </p:nvSpPr>
            <p:spPr>
              <a:xfrm>
                <a:off x="2444748" y="555045"/>
                <a:ext cx="7282048" cy="4950157"/>
              </a:xfrm>
              <a:custGeom>
                <a:avLst/>
                <a:gdLst>
                  <a:gd name="connsiteX0" fmla="*/ 7038632 w 7282048"/>
                  <a:gd name="connsiteY0" fmla="*/ 30683 h 4950157"/>
                  <a:gd name="connsiteX1" fmla="*/ 3704436 w 7282048"/>
                  <a:gd name="connsiteY1" fmla="*/ 30683 h 4950157"/>
                  <a:gd name="connsiteX2" fmla="*/ 3589886 w 7282048"/>
                  <a:gd name="connsiteY2" fmla="*/ 30683 h 4950157"/>
                  <a:gd name="connsiteX3" fmla="*/ 259781 w 7282048"/>
                  <a:gd name="connsiteY3" fmla="*/ 30683 h 4950157"/>
                  <a:gd name="connsiteX4" fmla="*/ 30683 w 7282048"/>
                  <a:gd name="connsiteY4" fmla="*/ 259781 h 4950157"/>
                  <a:gd name="connsiteX5" fmla="*/ 30683 w 7282048"/>
                  <a:gd name="connsiteY5" fmla="*/ 4698558 h 4950157"/>
                  <a:gd name="connsiteX6" fmla="*/ 239326 w 7282048"/>
                  <a:gd name="connsiteY6" fmla="*/ 4931748 h 4950157"/>
                  <a:gd name="connsiteX7" fmla="*/ 7042723 w 7282048"/>
                  <a:gd name="connsiteY7" fmla="*/ 4931748 h 4950157"/>
                  <a:gd name="connsiteX8" fmla="*/ 7251366 w 7282048"/>
                  <a:gd name="connsiteY8" fmla="*/ 4698558 h 4950157"/>
                  <a:gd name="connsiteX9" fmla="*/ 7251366 w 7282048"/>
                  <a:gd name="connsiteY9" fmla="*/ 259781 h 4950157"/>
                  <a:gd name="connsiteX10" fmla="*/ 7038632 w 7282048"/>
                  <a:gd name="connsiteY10" fmla="*/ 30683 h 4950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AFF0A64-F3E8-4D81-8188-6E735C3B26AF}"/>
                  </a:ext>
                </a:extLst>
              </p:cNvPr>
              <p:cNvSpPr/>
              <p:nvPr/>
            </p:nvSpPr>
            <p:spPr>
              <a:xfrm>
                <a:off x="8706599" y="5435655"/>
                <a:ext cx="490925" cy="81821"/>
              </a:xfrm>
              <a:custGeom>
                <a:avLst/>
                <a:gdLst>
                  <a:gd name="connsiteX0" fmla="*/ 32212 w 490924"/>
                  <a:gd name="connsiteY0" fmla="*/ 30683 h 81820"/>
                  <a:gd name="connsiteX1" fmla="*/ 64939 w 490924"/>
                  <a:gd name="connsiteY1" fmla="*/ 71593 h 81820"/>
                  <a:gd name="connsiteX2" fmla="*/ 461771 w 490924"/>
                  <a:gd name="connsiteY2" fmla="*/ 71593 h 81820"/>
                  <a:gd name="connsiteX3" fmla="*/ 498590 w 490924"/>
                  <a:gd name="connsiteY3" fmla="*/ 30683 h 81820"/>
                  <a:gd name="connsiteX4" fmla="*/ 32212 w 490924"/>
                  <a:gd name="connsiteY4" fmla="*/ 30683 h 8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3EB983A1-E176-4A98-8290-C4E1AA999544}"/>
                  </a:ext>
                </a:extLst>
              </p:cNvPr>
              <p:cNvSpPr/>
              <p:nvPr/>
            </p:nvSpPr>
            <p:spPr>
              <a:xfrm>
                <a:off x="2481568" y="595956"/>
                <a:ext cx="7200228" cy="4336501"/>
              </a:xfrm>
              <a:custGeom>
                <a:avLst/>
                <a:gdLst>
                  <a:gd name="connsiteX0" fmla="*/ 6973175 w 7200227"/>
                  <a:gd name="connsiteY0" fmla="*/ 30683 h 4336501"/>
                  <a:gd name="connsiteX1" fmla="*/ 3671707 w 7200227"/>
                  <a:gd name="connsiteY1" fmla="*/ 30683 h 4336501"/>
                  <a:gd name="connsiteX2" fmla="*/ 3561249 w 7200227"/>
                  <a:gd name="connsiteY2" fmla="*/ 30683 h 4336501"/>
                  <a:gd name="connsiteX3" fmla="*/ 259781 w 7200227"/>
                  <a:gd name="connsiteY3" fmla="*/ 30683 h 4336501"/>
                  <a:gd name="connsiteX4" fmla="*/ 30683 w 7200227"/>
                  <a:gd name="connsiteY4" fmla="*/ 231144 h 4336501"/>
                  <a:gd name="connsiteX5" fmla="*/ 30683 w 7200227"/>
                  <a:gd name="connsiteY5" fmla="*/ 4330365 h 4336501"/>
                  <a:gd name="connsiteX6" fmla="*/ 7185909 w 7200227"/>
                  <a:gd name="connsiteY6" fmla="*/ 4330365 h 4336501"/>
                  <a:gd name="connsiteX7" fmla="*/ 7185909 w 7200227"/>
                  <a:gd name="connsiteY7" fmla="*/ 231144 h 4336501"/>
                  <a:gd name="connsiteX8" fmla="*/ 6973175 w 7200227"/>
                  <a:gd name="connsiteY8" fmla="*/ 30683 h 433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BE631FBE-C19E-449C-9FEB-4BF4CA273F0B}"/>
                  </a:ext>
                </a:extLst>
              </p:cNvPr>
              <p:cNvSpPr/>
              <p:nvPr/>
            </p:nvSpPr>
            <p:spPr>
              <a:xfrm>
                <a:off x="4968919" y="6159768"/>
                <a:ext cx="2168250" cy="122731"/>
              </a:xfrm>
              <a:custGeom>
                <a:avLst/>
                <a:gdLst>
                  <a:gd name="connsiteX0" fmla="*/ 30683 w 2168250"/>
                  <a:gd name="connsiteY0" fmla="*/ 34774 h 122731"/>
                  <a:gd name="connsiteX1" fmla="*/ 30683 w 2168250"/>
                  <a:gd name="connsiteY1" fmla="*/ 34774 h 122731"/>
                  <a:gd name="connsiteX2" fmla="*/ 30683 w 2168250"/>
                  <a:gd name="connsiteY2" fmla="*/ 38865 h 122731"/>
                  <a:gd name="connsiteX3" fmla="*/ 30683 w 2168250"/>
                  <a:gd name="connsiteY3" fmla="*/ 38865 h 122731"/>
                  <a:gd name="connsiteX4" fmla="*/ 263872 w 2168250"/>
                  <a:gd name="connsiteY4" fmla="*/ 96140 h 122731"/>
                  <a:gd name="connsiteX5" fmla="*/ 1069807 w 2168250"/>
                  <a:gd name="connsiteY5" fmla="*/ 96140 h 122731"/>
                  <a:gd name="connsiteX6" fmla="*/ 1118899 w 2168250"/>
                  <a:gd name="connsiteY6" fmla="*/ 96140 h 122731"/>
                  <a:gd name="connsiteX7" fmla="*/ 1924834 w 2168250"/>
                  <a:gd name="connsiteY7" fmla="*/ 96140 h 122731"/>
                  <a:gd name="connsiteX8" fmla="*/ 2153932 w 2168250"/>
                  <a:gd name="connsiteY8" fmla="*/ 30683 h 122731"/>
                  <a:gd name="connsiteX9" fmla="*/ 2137568 w 2168250"/>
                  <a:gd name="connsiteY9" fmla="*/ 30683 h 122731"/>
                  <a:gd name="connsiteX10" fmla="*/ 2137568 w 2168250"/>
                  <a:gd name="connsiteY10" fmla="*/ 30683 h 122731"/>
                  <a:gd name="connsiteX11" fmla="*/ 30683 w 2168250"/>
                  <a:gd name="connsiteY11" fmla="*/ 30683 h 12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DF7DC08-B858-4820-AC09-48BF9D826BF1}"/>
                  </a:ext>
                </a:extLst>
              </p:cNvPr>
              <p:cNvSpPr/>
              <p:nvPr/>
            </p:nvSpPr>
            <p:spPr>
              <a:xfrm>
                <a:off x="2481568" y="4903820"/>
                <a:ext cx="7200228" cy="572745"/>
              </a:xfrm>
              <a:custGeom>
                <a:avLst/>
                <a:gdLst>
                  <a:gd name="connsiteX0" fmla="*/ 30683 w 7200227"/>
                  <a:gd name="connsiteY0" fmla="*/ 362057 h 572745"/>
                  <a:gd name="connsiteX1" fmla="*/ 259781 w 7200227"/>
                  <a:gd name="connsiteY1" fmla="*/ 562518 h 572745"/>
                  <a:gd name="connsiteX2" fmla="*/ 3561249 w 7200227"/>
                  <a:gd name="connsiteY2" fmla="*/ 562518 h 572745"/>
                  <a:gd name="connsiteX3" fmla="*/ 3671707 w 7200227"/>
                  <a:gd name="connsiteY3" fmla="*/ 562518 h 572745"/>
                  <a:gd name="connsiteX4" fmla="*/ 6973175 w 7200227"/>
                  <a:gd name="connsiteY4" fmla="*/ 562518 h 572745"/>
                  <a:gd name="connsiteX5" fmla="*/ 7185909 w 7200227"/>
                  <a:gd name="connsiteY5" fmla="*/ 362057 h 572745"/>
                  <a:gd name="connsiteX6" fmla="*/ 7185909 w 7200227"/>
                  <a:gd name="connsiteY6" fmla="*/ 30683 h 572745"/>
                  <a:gd name="connsiteX7" fmla="*/ 30683 w 7200227"/>
                  <a:gd name="connsiteY7" fmla="*/ 30683 h 572745"/>
                  <a:gd name="connsiteX8" fmla="*/ 30683 w 7200227"/>
                  <a:gd name="connsiteY8" fmla="*/ 362057 h 572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91EB5A3-07D9-4872-84E1-60C692524F97}"/>
                  </a:ext>
                </a:extLst>
              </p:cNvPr>
              <p:cNvSpPr/>
              <p:nvPr/>
            </p:nvSpPr>
            <p:spPr>
              <a:xfrm>
                <a:off x="2747714" y="910966"/>
                <a:ext cx="6676116" cy="3763756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73E63BD-5FDE-4922-9C31-C42247DD131C}"/>
                  </a:ext>
                </a:extLst>
              </p:cNvPr>
              <p:cNvSpPr/>
              <p:nvPr/>
            </p:nvSpPr>
            <p:spPr>
              <a:xfrm>
                <a:off x="5654591" y="939518"/>
                <a:ext cx="3769239" cy="3736342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32FA401-FC78-413A-AA75-6137A6C655A0}"/>
                </a:ext>
              </a:extLst>
            </p:cNvPr>
            <p:cNvGrpSpPr/>
            <p:nvPr/>
          </p:nvGrpSpPr>
          <p:grpSpPr>
            <a:xfrm>
              <a:off x="2507562" y="2504723"/>
              <a:ext cx="469354" cy="932581"/>
              <a:chOff x="9402815" y="2468916"/>
              <a:chExt cx="1110707" cy="2206915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A1FF4DD-F3D7-4901-BCBA-BCA738414FA5}"/>
                  </a:ext>
                </a:extLst>
              </p:cNvPr>
              <p:cNvSpPr/>
              <p:nvPr/>
            </p:nvSpPr>
            <p:spPr>
              <a:xfrm>
                <a:off x="9413151" y="2468916"/>
                <a:ext cx="1100371" cy="2206915"/>
              </a:xfrm>
              <a:custGeom>
                <a:avLst/>
                <a:gdLst>
                  <a:gd name="connsiteX0" fmla="*/ 2735492 w 3163276"/>
                  <a:gd name="connsiteY0" fmla="*/ 6344296 h 6344296"/>
                  <a:gd name="connsiteX1" fmla="*/ 427705 w 3163276"/>
                  <a:gd name="connsiteY1" fmla="*/ 6344296 h 6344296"/>
                  <a:gd name="connsiteX2" fmla="*/ 0 w 3163276"/>
                  <a:gd name="connsiteY2" fmla="*/ 5916591 h 6344296"/>
                  <a:gd name="connsiteX3" fmla="*/ 0 w 3163276"/>
                  <a:gd name="connsiteY3" fmla="*/ 427705 h 6344296"/>
                  <a:gd name="connsiteX4" fmla="*/ 427705 w 3163276"/>
                  <a:gd name="connsiteY4" fmla="*/ 0 h 6344296"/>
                  <a:gd name="connsiteX5" fmla="*/ 2735571 w 3163276"/>
                  <a:gd name="connsiteY5" fmla="*/ 0 h 6344296"/>
                  <a:gd name="connsiteX6" fmla="*/ 3163277 w 3163276"/>
                  <a:gd name="connsiteY6" fmla="*/ 427705 h 6344296"/>
                  <a:gd name="connsiteX7" fmla="*/ 3163277 w 3163276"/>
                  <a:gd name="connsiteY7" fmla="*/ 5916591 h 6344296"/>
                  <a:gd name="connsiteX8" fmla="*/ 2735492 w 3163276"/>
                  <a:gd name="connsiteY8" fmla="*/ 6344296 h 634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F11F2FA-2523-4ECF-BD29-52CD2962919F}"/>
                  </a:ext>
                </a:extLst>
              </p:cNvPr>
              <p:cNvSpPr/>
              <p:nvPr/>
            </p:nvSpPr>
            <p:spPr>
              <a:xfrm>
                <a:off x="9419191" y="2481029"/>
                <a:ext cx="1088292" cy="2182689"/>
              </a:xfrm>
              <a:custGeom>
                <a:avLst/>
                <a:gdLst>
                  <a:gd name="connsiteX0" fmla="*/ 2735492 w 3163276"/>
                  <a:gd name="connsiteY0" fmla="*/ 6344296 h 6344296"/>
                  <a:gd name="connsiteX1" fmla="*/ 427705 w 3163276"/>
                  <a:gd name="connsiteY1" fmla="*/ 6344296 h 6344296"/>
                  <a:gd name="connsiteX2" fmla="*/ 0 w 3163276"/>
                  <a:gd name="connsiteY2" fmla="*/ 5916591 h 6344296"/>
                  <a:gd name="connsiteX3" fmla="*/ 0 w 3163276"/>
                  <a:gd name="connsiteY3" fmla="*/ 427705 h 6344296"/>
                  <a:gd name="connsiteX4" fmla="*/ 427705 w 3163276"/>
                  <a:gd name="connsiteY4" fmla="*/ 0 h 6344296"/>
                  <a:gd name="connsiteX5" fmla="*/ 2735571 w 3163276"/>
                  <a:gd name="connsiteY5" fmla="*/ 0 h 6344296"/>
                  <a:gd name="connsiteX6" fmla="*/ 3163277 w 3163276"/>
                  <a:gd name="connsiteY6" fmla="*/ 427705 h 6344296"/>
                  <a:gd name="connsiteX7" fmla="*/ 3163277 w 3163276"/>
                  <a:gd name="connsiteY7" fmla="*/ 5916591 h 6344296"/>
                  <a:gd name="connsiteX8" fmla="*/ 2735492 w 3163276"/>
                  <a:gd name="connsiteY8" fmla="*/ 6344296 h 634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chemeClr val="tx1"/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42DA21A-B085-4601-BD07-BF0E34DEEF6D}"/>
                  </a:ext>
                </a:extLst>
              </p:cNvPr>
              <p:cNvSpPr/>
              <p:nvPr/>
            </p:nvSpPr>
            <p:spPr>
              <a:xfrm>
                <a:off x="9477436" y="2538172"/>
                <a:ext cx="971800" cy="2068404"/>
              </a:xfrm>
              <a:custGeom>
                <a:avLst/>
                <a:gdLst>
                  <a:gd name="connsiteX0" fmla="*/ 2505165 w 2824676"/>
                  <a:gd name="connsiteY0" fmla="*/ 6012112 h 6012111"/>
                  <a:gd name="connsiteX1" fmla="*/ 319512 w 2824676"/>
                  <a:gd name="connsiteY1" fmla="*/ 6012112 h 6012111"/>
                  <a:gd name="connsiteX2" fmla="*/ 0 w 2824676"/>
                  <a:gd name="connsiteY2" fmla="*/ 5692600 h 6012111"/>
                  <a:gd name="connsiteX3" fmla="*/ 0 w 2824676"/>
                  <a:gd name="connsiteY3" fmla="*/ 319512 h 6012111"/>
                  <a:gd name="connsiteX4" fmla="*/ 319512 w 2824676"/>
                  <a:gd name="connsiteY4" fmla="*/ 0 h 6012111"/>
                  <a:gd name="connsiteX5" fmla="*/ 2505165 w 2824676"/>
                  <a:gd name="connsiteY5" fmla="*/ 0 h 6012111"/>
                  <a:gd name="connsiteX6" fmla="*/ 2824677 w 2824676"/>
                  <a:gd name="connsiteY6" fmla="*/ 319512 h 6012111"/>
                  <a:gd name="connsiteX7" fmla="*/ 2824677 w 2824676"/>
                  <a:gd name="connsiteY7" fmla="*/ 5692600 h 6012111"/>
                  <a:gd name="connsiteX8" fmla="*/ 2505165 w 2824676"/>
                  <a:gd name="connsiteY8" fmla="*/ 6012112 h 6012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24676" h="6012111">
                    <a:moveTo>
                      <a:pt x="2505165" y="6012112"/>
                    </a:moveTo>
                    <a:lnTo>
                      <a:pt x="319512" y="6012112"/>
                    </a:lnTo>
                    <a:cubicBezTo>
                      <a:pt x="143044" y="6012112"/>
                      <a:pt x="0" y="5869068"/>
                      <a:pt x="0" y="5692600"/>
                    </a:cubicBezTo>
                    <a:lnTo>
                      <a:pt x="0" y="319512"/>
                    </a:lnTo>
                    <a:cubicBezTo>
                      <a:pt x="0" y="143044"/>
                      <a:pt x="143044" y="0"/>
                      <a:pt x="319512" y="0"/>
                    </a:cubicBezTo>
                    <a:lnTo>
                      <a:pt x="2505165" y="0"/>
                    </a:lnTo>
                    <a:cubicBezTo>
                      <a:pt x="2681633" y="0"/>
                      <a:pt x="2824677" y="143044"/>
                      <a:pt x="2824677" y="319512"/>
                    </a:cubicBezTo>
                    <a:lnTo>
                      <a:pt x="2824677" y="5692600"/>
                    </a:lnTo>
                    <a:cubicBezTo>
                      <a:pt x="2824677" y="5869068"/>
                      <a:pt x="2681633" y="6012112"/>
                      <a:pt x="2505165" y="6012112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AF1DD8E-29E6-4E86-998D-332DEF0775F5}"/>
                  </a:ext>
                </a:extLst>
              </p:cNvPr>
              <p:cNvSpPr/>
              <p:nvPr/>
            </p:nvSpPr>
            <p:spPr>
              <a:xfrm>
                <a:off x="9692544" y="2505831"/>
                <a:ext cx="541584" cy="98098"/>
              </a:xfrm>
              <a:custGeom>
                <a:avLst/>
                <a:gdLst>
                  <a:gd name="connsiteX0" fmla="*/ 1462039 w 1574192"/>
                  <a:gd name="connsiteY0" fmla="*/ 285137 h 285136"/>
                  <a:gd name="connsiteX1" fmla="*/ 112154 w 1574192"/>
                  <a:gd name="connsiteY1" fmla="*/ 285137 h 285136"/>
                  <a:gd name="connsiteX2" fmla="*/ 0 w 1574192"/>
                  <a:gd name="connsiteY2" fmla="*/ 172983 h 285136"/>
                  <a:gd name="connsiteX3" fmla="*/ 0 w 1574192"/>
                  <a:gd name="connsiteY3" fmla="*/ 4435 h 285136"/>
                  <a:gd name="connsiteX4" fmla="*/ 4435 w 1574192"/>
                  <a:gd name="connsiteY4" fmla="*/ 0 h 285136"/>
                  <a:gd name="connsiteX5" fmla="*/ 1569758 w 1574192"/>
                  <a:gd name="connsiteY5" fmla="*/ 0 h 285136"/>
                  <a:gd name="connsiteX6" fmla="*/ 1574193 w 1574192"/>
                  <a:gd name="connsiteY6" fmla="*/ 4435 h 285136"/>
                  <a:gd name="connsiteX7" fmla="*/ 1574193 w 1574192"/>
                  <a:gd name="connsiteY7" fmla="*/ 172983 h 285136"/>
                  <a:gd name="connsiteX8" fmla="*/ 1462039 w 1574192"/>
                  <a:gd name="connsiteY8" fmla="*/ 285137 h 28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4192" h="285136">
                    <a:moveTo>
                      <a:pt x="1462039" y="285137"/>
                    </a:moveTo>
                    <a:lnTo>
                      <a:pt x="112154" y="285137"/>
                    </a:lnTo>
                    <a:cubicBezTo>
                      <a:pt x="50216" y="285137"/>
                      <a:pt x="0" y="234921"/>
                      <a:pt x="0" y="172983"/>
                    </a:cubicBezTo>
                    <a:lnTo>
                      <a:pt x="0" y="4435"/>
                    </a:lnTo>
                    <a:cubicBezTo>
                      <a:pt x="0" y="1980"/>
                      <a:pt x="1980" y="0"/>
                      <a:pt x="4435" y="0"/>
                    </a:cubicBezTo>
                    <a:lnTo>
                      <a:pt x="1569758" y="0"/>
                    </a:lnTo>
                    <a:cubicBezTo>
                      <a:pt x="1572213" y="0"/>
                      <a:pt x="1574193" y="1980"/>
                      <a:pt x="1574193" y="4435"/>
                    </a:cubicBezTo>
                    <a:lnTo>
                      <a:pt x="1574193" y="172983"/>
                    </a:lnTo>
                    <a:cubicBezTo>
                      <a:pt x="1574193" y="234921"/>
                      <a:pt x="1523977" y="285137"/>
                      <a:pt x="1462039" y="285137"/>
                    </a:cubicBezTo>
                    <a:close/>
                  </a:path>
                </a:pathLst>
              </a:custGeom>
              <a:solidFill>
                <a:schemeClr val="tx1"/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4D2304C-C079-4AB8-B5F4-C9E15D1E400A}"/>
                  </a:ext>
                </a:extLst>
              </p:cNvPr>
              <p:cNvSpPr/>
              <p:nvPr/>
            </p:nvSpPr>
            <p:spPr>
              <a:xfrm>
                <a:off x="9402815" y="2755553"/>
                <a:ext cx="13379" cy="80849"/>
              </a:xfrm>
              <a:custGeom>
                <a:avLst/>
                <a:gdLst>
                  <a:gd name="connsiteX0" fmla="*/ 0 w 38889"/>
                  <a:gd name="connsiteY0" fmla="*/ 211793 h 235000"/>
                  <a:gd name="connsiteX1" fmla="*/ 0 w 38889"/>
                  <a:gd name="connsiteY1" fmla="*/ 23207 h 235000"/>
                  <a:gd name="connsiteX2" fmla="*/ 23207 w 38889"/>
                  <a:gd name="connsiteY2" fmla="*/ 0 h 235000"/>
                  <a:gd name="connsiteX3" fmla="*/ 31048 w 38889"/>
                  <a:gd name="connsiteY3" fmla="*/ 0 h 235000"/>
                  <a:gd name="connsiteX4" fmla="*/ 38889 w 38889"/>
                  <a:gd name="connsiteY4" fmla="*/ 7841 h 235000"/>
                  <a:gd name="connsiteX5" fmla="*/ 38889 w 38889"/>
                  <a:gd name="connsiteY5" fmla="*/ 227159 h 235000"/>
                  <a:gd name="connsiteX6" fmla="*/ 31048 w 38889"/>
                  <a:gd name="connsiteY6" fmla="*/ 235000 h 235000"/>
                  <a:gd name="connsiteX7" fmla="*/ 23207 w 38889"/>
                  <a:gd name="connsiteY7" fmla="*/ 235000 h 235000"/>
                  <a:gd name="connsiteX8" fmla="*/ 0 w 38889"/>
                  <a:gd name="connsiteY8" fmla="*/ 211793 h 23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889" h="235000">
                    <a:moveTo>
                      <a:pt x="0" y="211793"/>
                    </a:moveTo>
                    <a:lnTo>
                      <a:pt x="0" y="23207"/>
                    </a:lnTo>
                    <a:cubicBezTo>
                      <a:pt x="0" y="10376"/>
                      <a:pt x="10376" y="0"/>
                      <a:pt x="23207" y="0"/>
                    </a:cubicBezTo>
                    <a:lnTo>
                      <a:pt x="31048" y="0"/>
                    </a:lnTo>
                    <a:cubicBezTo>
                      <a:pt x="35404" y="0"/>
                      <a:pt x="38889" y="3485"/>
                      <a:pt x="38889" y="7841"/>
                    </a:cubicBezTo>
                    <a:lnTo>
                      <a:pt x="38889" y="227159"/>
                    </a:lnTo>
                    <a:cubicBezTo>
                      <a:pt x="38889" y="231515"/>
                      <a:pt x="35404" y="235000"/>
                      <a:pt x="31048" y="235000"/>
                    </a:cubicBezTo>
                    <a:lnTo>
                      <a:pt x="23207" y="235000"/>
                    </a:lnTo>
                    <a:cubicBezTo>
                      <a:pt x="10376" y="235000"/>
                      <a:pt x="0" y="224545"/>
                      <a:pt x="0" y="21179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F3DE4B3-C039-4314-BC46-F574C6D488CD}"/>
                  </a:ext>
                </a:extLst>
              </p:cNvPr>
              <p:cNvSpPr/>
              <p:nvPr/>
            </p:nvSpPr>
            <p:spPr>
              <a:xfrm>
                <a:off x="9402815" y="3116883"/>
                <a:ext cx="13352" cy="158401"/>
              </a:xfrm>
              <a:custGeom>
                <a:avLst/>
                <a:gdLst>
                  <a:gd name="connsiteX0" fmla="*/ 0 w 38810"/>
                  <a:gd name="connsiteY0" fmla="*/ 434755 h 460416"/>
                  <a:gd name="connsiteX1" fmla="*/ 0 w 38810"/>
                  <a:gd name="connsiteY1" fmla="*/ 25583 h 460416"/>
                  <a:gd name="connsiteX2" fmla="*/ 25583 w 38810"/>
                  <a:gd name="connsiteY2" fmla="*/ 0 h 460416"/>
                  <a:gd name="connsiteX3" fmla="*/ 28514 w 38810"/>
                  <a:gd name="connsiteY3" fmla="*/ 0 h 460416"/>
                  <a:gd name="connsiteX4" fmla="*/ 38810 w 38810"/>
                  <a:gd name="connsiteY4" fmla="*/ 10297 h 460416"/>
                  <a:gd name="connsiteX5" fmla="*/ 38810 w 38810"/>
                  <a:gd name="connsiteY5" fmla="*/ 450120 h 460416"/>
                  <a:gd name="connsiteX6" fmla="*/ 28514 w 38810"/>
                  <a:gd name="connsiteY6" fmla="*/ 460417 h 460416"/>
                  <a:gd name="connsiteX7" fmla="*/ 25583 w 38810"/>
                  <a:gd name="connsiteY7" fmla="*/ 460417 h 460416"/>
                  <a:gd name="connsiteX8" fmla="*/ 0 w 38810"/>
                  <a:gd name="connsiteY8" fmla="*/ 434755 h 460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810" h="460416">
                    <a:moveTo>
                      <a:pt x="0" y="434755"/>
                    </a:moveTo>
                    <a:lnTo>
                      <a:pt x="0" y="25583"/>
                    </a:lnTo>
                    <a:cubicBezTo>
                      <a:pt x="0" y="11405"/>
                      <a:pt x="11485" y="0"/>
                      <a:pt x="25583" y="0"/>
                    </a:cubicBezTo>
                    <a:lnTo>
                      <a:pt x="28514" y="0"/>
                    </a:lnTo>
                    <a:cubicBezTo>
                      <a:pt x="34216" y="0"/>
                      <a:pt x="38810" y="4594"/>
                      <a:pt x="38810" y="10297"/>
                    </a:cubicBezTo>
                    <a:lnTo>
                      <a:pt x="38810" y="450120"/>
                    </a:lnTo>
                    <a:cubicBezTo>
                      <a:pt x="38810" y="455823"/>
                      <a:pt x="34216" y="460417"/>
                      <a:pt x="28514" y="460417"/>
                    </a:cubicBezTo>
                    <a:lnTo>
                      <a:pt x="25583" y="460417"/>
                    </a:lnTo>
                    <a:cubicBezTo>
                      <a:pt x="11485" y="460417"/>
                      <a:pt x="0" y="448932"/>
                      <a:pt x="0" y="43475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75ACC90-2D0A-44AA-8C38-64D91B25AFE7}"/>
                  </a:ext>
                </a:extLst>
              </p:cNvPr>
              <p:cNvGrpSpPr/>
              <p:nvPr/>
            </p:nvGrpSpPr>
            <p:grpSpPr>
              <a:xfrm>
                <a:off x="9855851" y="2545588"/>
                <a:ext cx="214971" cy="37659"/>
                <a:chOff x="9998875" y="524011"/>
                <a:chExt cx="624845" cy="109460"/>
              </a:xfrm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885F000B-CB82-4FF0-B84E-68ABA9C0FA3A}"/>
                    </a:ext>
                  </a:extLst>
                </p:cNvPr>
                <p:cNvSpPr/>
                <p:nvPr/>
              </p:nvSpPr>
              <p:spPr>
                <a:xfrm>
                  <a:off x="9998875" y="555218"/>
                  <a:ext cx="442595" cy="47047"/>
                </a:xfrm>
                <a:custGeom>
                  <a:avLst/>
                  <a:gdLst>
                    <a:gd name="connsiteX0" fmla="*/ 419072 w 442595"/>
                    <a:gd name="connsiteY0" fmla="*/ 47048 h 47047"/>
                    <a:gd name="connsiteX1" fmla="*/ 23524 w 442595"/>
                    <a:gd name="connsiteY1" fmla="*/ 47048 h 47047"/>
                    <a:gd name="connsiteX2" fmla="*/ 0 w 442595"/>
                    <a:gd name="connsiteY2" fmla="*/ 23524 h 47047"/>
                    <a:gd name="connsiteX3" fmla="*/ 0 w 442595"/>
                    <a:gd name="connsiteY3" fmla="*/ 23524 h 47047"/>
                    <a:gd name="connsiteX4" fmla="*/ 23524 w 442595"/>
                    <a:gd name="connsiteY4" fmla="*/ 0 h 47047"/>
                    <a:gd name="connsiteX5" fmla="*/ 419072 w 442595"/>
                    <a:gd name="connsiteY5" fmla="*/ 0 h 47047"/>
                    <a:gd name="connsiteX6" fmla="*/ 442596 w 442595"/>
                    <a:gd name="connsiteY6" fmla="*/ 23524 h 47047"/>
                    <a:gd name="connsiteX7" fmla="*/ 442596 w 442595"/>
                    <a:gd name="connsiteY7" fmla="*/ 23524 h 47047"/>
                    <a:gd name="connsiteX8" fmla="*/ 419072 w 442595"/>
                    <a:gd name="connsiteY8" fmla="*/ 47048 h 47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2595" h="47047">
                      <a:moveTo>
                        <a:pt x="419072" y="47048"/>
                      </a:moveTo>
                      <a:lnTo>
                        <a:pt x="23524" y="47048"/>
                      </a:lnTo>
                      <a:cubicBezTo>
                        <a:pt x="10534" y="47048"/>
                        <a:pt x="0" y="36513"/>
                        <a:pt x="0" y="23524"/>
                      </a:cubicBezTo>
                      <a:lnTo>
                        <a:pt x="0" y="23524"/>
                      </a:lnTo>
                      <a:cubicBezTo>
                        <a:pt x="0" y="10534"/>
                        <a:pt x="10534" y="0"/>
                        <a:pt x="23524" y="0"/>
                      </a:cubicBezTo>
                      <a:lnTo>
                        <a:pt x="419072" y="0"/>
                      </a:lnTo>
                      <a:cubicBezTo>
                        <a:pt x="432062" y="0"/>
                        <a:pt x="442596" y="10534"/>
                        <a:pt x="442596" y="23524"/>
                      </a:cubicBezTo>
                      <a:lnTo>
                        <a:pt x="442596" y="23524"/>
                      </a:lnTo>
                      <a:cubicBezTo>
                        <a:pt x="442596" y="36513"/>
                        <a:pt x="432062" y="47048"/>
                        <a:pt x="419072" y="47048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0AE3097D-01E0-43E1-BCAB-4492D3C0D27F}"/>
                    </a:ext>
                  </a:extLst>
                </p:cNvPr>
                <p:cNvSpPr/>
                <p:nvPr/>
              </p:nvSpPr>
              <p:spPr>
                <a:xfrm>
                  <a:off x="10514260" y="524011"/>
                  <a:ext cx="109460" cy="109460"/>
                </a:xfrm>
                <a:custGeom>
                  <a:avLst/>
                  <a:gdLst>
                    <a:gd name="connsiteX0" fmla="*/ 109461 w 109460"/>
                    <a:gd name="connsiteY0" fmla="*/ 54730 h 109460"/>
                    <a:gd name="connsiteX1" fmla="*/ 54730 w 109460"/>
                    <a:gd name="connsiteY1" fmla="*/ 109461 h 109460"/>
                    <a:gd name="connsiteX2" fmla="*/ 0 w 109460"/>
                    <a:gd name="connsiteY2" fmla="*/ 54730 h 109460"/>
                    <a:gd name="connsiteX3" fmla="*/ 54730 w 109460"/>
                    <a:gd name="connsiteY3" fmla="*/ 0 h 109460"/>
                    <a:gd name="connsiteX4" fmla="*/ 109461 w 109460"/>
                    <a:gd name="connsiteY4" fmla="*/ 54730 h 109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460" h="109460">
                      <a:moveTo>
                        <a:pt x="109461" y="54730"/>
                      </a:moveTo>
                      <a:cubicBezTo>
                        <a:pt x="109461" y="84957"/>
                        <a:pt x="84957" y="109461"/>
                        <a:pt x="54730" y="109461"/>
                      </a:cubicBezTo>
                      <a:cubicBezTo>
                        <a:pt x="24504" y="109461"/>
                        <a:pt x="0" y="84957"/>
                        <a:pt x="0" y="54730"/>
                      </a:cubicBezTo>
                      <a:cubicBezTo>
                        <a:pt x="0" y="24504"/>
                        <a:pt x="24504" y="0"/>
                        <a:pt x="54730" y="0"/>
                      </a:cubicBezTo>
                      <a:cubicBezTo>
                        <a:pt x="84957" y="0"/>
                        <a:pt x="109461" y="24504"/>
                        <a:pt x="109461" y="5473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4446AD3-13EB-4358-AD4D-907A22900668}"/>
                  </a:ext>
                </a:extLst>
              </p:cNvPr>
              <p:cNvSpPr/>
              <p:nvPr/>
            </p:nvSpPr>
            <p:spPr>
              <a:xfrm>
                <a:off x="9666098" y="2538172"/>
                <a:ext cx="783139" cy="2068405"/>
              </a:xfrm>
              <a:custGeom>
                <a:avLst/>
                <a:gdLst>
                  <a:gd name="connsiteX0" fmla="*/ 538137 w 783139"/>
                  <a:gd name="connsiteY0" fmla="*/ 0 h 2068405"/>
                  <a:gd name="connsiteX1" fmla="*/ 673215 w 783139"/>
                  <a:gd name="connsiteY1" fmla="*/ 0 h 2068405"/>
                  <a:gd name="connsiteX2" fmla="*/ 783139 w 783139"/>
                  <a:gd name="connsiteY2" fmla="*/ 109925 h 2068405"/>
                  <a:gd name="connsiteX3" fmla="*/ 783139 w 783139"/>
                  <a:gd name="connsiteY3" fmla="*/ 1958480 h 2068405"/>
                  <a:gd name="connsiteX4" fmla="*/ 673215 w 783139"/>
                  <a:gd name="connsiteY4" fmla="*/ 2068405 h 2068405"/>
                  <a:gd name="connsiteX5" fmla="*/ 0 w 783139"/>
                  <a:gd name="connsiteY5" fmla="*/ 2068405 h 2068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3139" h="2068405">
                    <a:moveTo>
                      <a:pt x="538137" y="0"/>
                    </a:moveTo>
                    <a:lnTo>
                      <a:pt x="673215" y="0"/>
                    </a:lnTo>
                    <a:cubicBezTo>
                      <a:pt x="733927" y="0"/>
                      <a:pt x="783139" y="49213"/>
                      <a:pt x="783139" y="109925"/>
                    </a:cubicBezTo>
                    <a:lnTo>
                      <a:pt x="783139" y="1958480"/>
                    </a:lnTo>
                    <a:cubicBezTo>
                      <a:pt x="783139" y="2019192"/>
                      <a:pt x="733927" y="2068405"/>
                      <a:pt x="673215" y="2068405"/>
                    </a:cubicBezTo>
                    <a:lnTo>
                      <a:pt x="0" y="2068405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594837B-8535-44E7-A88B-DA57FF47BB1F}"/>
              </a:ext>
            </a:extLst>
          </p:cNvPr>
          <p:cNvGrpSpPr/>
          <p:nvPr/>
        </p:nvGrpSpPr>
        <p:grpSpPr>
          <a:xfrm>
            <a:off x="1552441" y="4144138"/>
            <a:ext cx="1224747" cy="1933827"/>
            <a:chOff x="8524981" y="0"/>
            <a:chExt cx="3556570" cy="561568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2F2FC99-E676-4473-B9A0-1A4EB05B1CEF}"/>
                </a:ext>
              </a:extLst>
            </p:cNvPr>
            <p:cNvSpPr/>
            <p:nvPr/>
          </p:nvSpPr>
          <p:spPr>
            <a:xfrm>
              <a:off x="8524981" y="45377"/>
              <a:ext cx="3556570" cy="4984678"/>
            </a:xfrm>
            <a:custGeom>
              <a:avLst/>
              <a:gdLst>
                <a:gd name="connsiteX0" fmla="*/ 3414445 w 3556570"/>
                <a:gd name="connsiteY0" fmla="*/ 4984679 h 4984678"/>
                <a:gd name="connsiteX1" fmla="*/ 142126 w 3556570"/>
                <a:gd name="connsiteY1" fmla="*/ 4984679 h 4984678"/>
                <a:gd name="connsiteX2" fmla="*/ 0 w 3556570"/>
                <a:gd name="connsiteY2" fmla="*/ 4842553 h 4984678"/>
                <a:gd name="connsiteX3" fmla="*/ 0 w 3556570"/>
                <a:gd name="connsiteY3" fmla="*/ 142126 h 4984678"/>
                <a:gd name="connsiteX4" fmla="*/ 142126 w 3556570"/>
                <a:gd name="connsiteY4" fmla="*/ 0 h 4984678"/>
                <a:gd name="connsiteX5" fmla="*/ 3414445 w 3556570"/>
                <a:gd name="connsiteY5" fmla="*/ 0 h 4984678"/>
                <a:gd name="connsiteX6" fmla="*/ 3556571 w 3556570"/>
                <a:gd name="connsiteY6" fmla="*/ 142126 h 4984678"/>
                <a:gd name="connsiteX7" fmla="*/ 3556571 w 3556570"/>
                <a:gd name="connsiteY7" fmla="*/ 4842553 h 4984678"/>
                <a:gd name="connsiteX8" fmla="*/ 3414445 w 3556570"/>
                <a:gd name="connsiteY8" fmla="*/ 4984679 h 498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6570" h="4984678">
                  <a:moveTo>
                    <a:pt x="3414445" y="4984679"/>
                  </a:moveTo>
                  <a:lnTo>
                    <a:pt x="142126" y="4984679"/>
                  </a:lnTo>
                  <a:cubicBezTo>
                    <a:pt x="63357" y="4984679"/>
                    <a:pt x="0" y="4921321"/>
                    <a:pt x="0" y="4842553"/>
                  </a:cubicBezTo>
                  <a:lnTo>
                    <a:pt x="0" y="142126"/>
                  </a:lnTo>
                  <a:cubicBezTo>
                    <a:pt x="0" y="63357"/>
                    <a:pt x="63357" y="0"/>
                    <a:pt x="142126" y="0"/>
                  </a:cubicBezTo>
                  <a:lnTo>
                    <a:pt x="3414445" y="0"/>
                  </a:lnTo>
                  <a:cubicBezTo>
                    <a:pt x="3493213" y="0"/>
                    <a:pt x="3556571" y="63357"/>
                    <a:pt x="3556571" y="142126"/>
                  </a:cubicBezTo>
                  <a:lnTo>
                    <a:pt x="3556571" y="4842553"/>
                  </a:lnTo>
                  <a:cubicBezTo>
                    <a:pt x="3556571" y="4920465"/>
                    <a:pt x="3493213" y="4984679"/>
                    <a:pt x="3414445" y="4984679"/>
                  </a:cubicBezTo>
                  <a:close/>
                </a:path>
              </a:pathLst>
            </a:custGeom>
            <a:solidFill>
              <a:srgbClr val="323241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32F9EC2-5C1C-4582-98A3-91DC7D5AD29E}"/>
                </a:ext>
              </a:extLst>
            </p:cNvPr>
            <p:cNvSpPr/>
            <p:nvPr/>
          </p:nvSpPr>
          <p:spPr>
            <a:xfrm>
              <a:off x="8524981" y="136132"/>
              <a:ext cx="3556570" cy="4984678"/>
            </a:xfrm>
            <a:custGeom>
              <a:avLst/>
              <a:gdLst>
                <a:gd name="connsiteX0" fmla="*/ 3414445 w 3556570"/>
                <a:gd name="connsiteY0" fmla="*/ 4984679 h 4984678"/>
                <a:gd name="connsiteX1" fmla="*/ 142126 w 3556570"/>
                <a:gd name="connsiteY1" fmla="*/ 4984679 h 4984678"/>
                <a:gd name="connsiteX2" fmla="*/ 0 w 3556570"/>
                <a:gd name="connsiteY2" fmla="*/ 4842553 h 4984678"/>
                <a:gd name="connsiteX3" fmla="*/ 0 w 3556570"/>
                <a:gd name="connsiteY3" fmla="*/ 142126 h 4984678"/>
                <a:gd name="connsiteX4" fmla="*/ 142126 w 3556570"/>
                <a:gd name="connsiteY4" fmla="*/ 0 h 4984678"/>
                <a:gd name="connsiteX5" fmla="*/ 3414445 w 3556570"/>
                <a:gd name="connsiteY5" fmla="*/ 0 h 4984678"/>
                <a:gd name="connsiteX6" fmla="*/ 3556571 w 3556570"/>
                <a:gd name="connsiteY6" fmla="*/ 142126 h 4984678"/>
                <a:gd name="connsiteX7" fmla="*/ 3556571 w 3556570"/>
                <a:gd name="connsiteY7" fmla="*/ 4842553 h 4984678"/>
                <a:gd name="connsiteX8" fmla="*/ 3414445 w 3556570"/>
                <a:gd name="connsiteY8" fmla="*/ 4984679 h 498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6570" h="4984678">
                  <a:moveTo>
                    <a:pt x="3414445" y="4984679"/>
                  </a:moveTo>
                  <a:lnTo>
                    <a:pt x="142126" y="4984679"/>
                  </a:lnTo>
                  <a:cubicBezTo>
                    <a:pt x="63357" y="4984679"/>
                    <a:pt x="0" y="4921322"/>
                    <a:pt x="0" y="4842553"/>
                  </a:cubicBezTo>
                  <a:lnTo>
                    <a:pt x="0" y="142126"/>
                  </a:lnTo>
                  <a:cubicBezTo>
                    <a:pt x="0" y="63357"/>
                    <a:pt x="63357" y="0"/>
                    <a:pt x="142126" y="0"/>
                  </a:cubicBezTo>
                  <a:lnTo>
                    <a:pt x="3414445" y="0"/>
                  </a:lnTo>
                  <a:cubicBezTo>
                    <a:pt x="3493213" y="0"/>
                    <a:pt x="3556571" y="63357"/>
                    <a:pt x="3556571" y="142126"/>
                  </a:cubicBezTo>
                  <a:lnTo>
                    <a:pt x="3556571" y="4842553"/>
                  </a:lnTo>
                  <a:cubicBezTo>
                    <a:pt x="3556571" y="4920465"/>
                    <a:pt x="3493213" y="4984679"/>
                    <a:pt x="3414445" y="4984679"/>
                  </a:cubicBezTo>
                  <a:close/>
                </a:path>
              </a:pathLst>
            </a:custGeom>
            <a:solidFill>
              <a:srgbClr val="525074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6BEEF06-C167-438D-BBB4-83978828395A}"/>
                </a:ext>
              </a:extLst>
            </p:cNvPr>
            <p:cNvSpPr/>
            <p:nvPr/>
          </p:nvSpPr>
          <p:spPr>
            <a:xfrm>
              <a:off x="8911119" y="5125091"/>
              <a:ext cx="2785152" cy="490591"/>
            </a:xfrm>
            <a:custGeom>
              <a:avLst/>
              <a:gdLst>
                <a:gd name="connsiteX0" fmla="*/ 2682411 w 2785152"/>
                <a:gd name="connsiteY0" fmla="*/ 490591 h 490591"/>
                <a:gd name="connsiteX1" fmla="*/ 101885 w 2785152"/>
                <a:gd name="connsiteY1" fmla="*/ 490591 h 490591"/>
                <a:gd name="connsiteX2" fmla="*/ 0 w 2785152"/>
                <a:gd name="connsiteY2" fmla="*/ 388706 h 490591"/>
                <a:gd name="connsiteX3" fmla="*/ 0 w 2785152"/>
                <a:gd name="connsiteY3" fmla="*/ 0 h 490591"/>
                <a:gd name="connsiteX4" fmla="*/ 2785152 w 2785152"/>
                <a:gd name="connsiteY4" fmla="*/ 0 h 490591"/>
                <a:gd name="connsiteX5" fmla="*/ 2785152 w 2785152"/>
                <a:gd name="connsiteY5" fmla="*/ 388706 h 490591"/>
                <a:gd name="connsiteX6" fmla="*/ 2682411 w 2785152"/>
                <a:gd name="connsiteY6" fmla="*/ 490591 h 490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5152" h="490591">
                  <a:moveTo>
                    <a:pt x="2682411" y="490591"/>
                  </a:moveTo>
                  <a:lnTo>
                    <a:pt x="101885" y="490591"/>
                  </a:lnTo>
                  <a:cubicBezTo>
                    <a:pt x="45377" y="490591"/>
                    <a:pt x="0" y="445213"/>
                    <a:pt x="0" y="388706"/>
                  </a:cubicBezTo>
                  <a:lnTo>
                    <a:pt x="0" y="0"/>
                  </a:lnTo>
                  <a:lnTo>
                    <a:pt x="2785152" y="0"/>
                  </a:lnTo>
                  <a:lnTo>
                    <a:pt x="2785152" y="388706"/>
                  </a:lnTo>
                  <a:cubicBezTo>
                    <a:pt x="2784296" y="445213"/>
                    <a:pt x="2738918" y="490591"/>
                    <a:pt x="2682411" y="490591"/>
                  </a:cubicBezTo>
                  <a:close/>
                </a:path>
              </a:pathLst>
            </a:custGeom>
            <a:solidFill>
              <a:srgbClr val="E2E7F4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00B8E18-C95C-4CD4-AEA6-58CE8D96B356}"/>
                </a:ext>
              </a:extLst>
            </p:cNvPr>
            <p:cNvSpPr/>
            <p:nvPr/>
          </p:nvSpPr>
          <p:spPr>
            <a:xfrm>
              <a:off x="9001017" y="0"/>
              <a:ext cx="2736350" cy="83905"/>
            </a:xfrm>
            <a:custGeom>
              <a:avLst/>
              <a:gdLst>
                <a:gd name="connsiteX0" fmla="*/ 0 w 2736350"/>
                <a:gd name="connsiteY0" fmla="*/ 0 h 83905"/>
                <a:gd name="connsiteX1" fmla="*/ 2736351 w 2736350"/>
                <a:gd name="connsiteY1" fmla="*/ 0 h 83905"/>
                <a:gd name="connsiteX2" fmla="*/ 2736351 w 2736350"/>
                <a:gd name="connsiteY2" fmla="*/ 83906 h 83905"/>
                <a:gd name="connsiteX3" fmla="*/ 0 w 2736350"/>
                <a:gd name="connsiteY3" fmla="*/ 83906 h 8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50" h="83905">
                  <a:moveTo>
                    <a:pt x="0" y="0"/>
                  </a:moveTo>
                  <a:lnTo>
                    <a:pt x="2736351" y="0"/>
                  </a:lnTo>
                  <a:lnTo>
                    <a:pt x="2736351" y="83906"/>
                  </a:lnTo>
                  <a:lnTo>
                    <a:pt x="0" y="83906"/>
                  </a:lnTo>
                  <a:close/>
                </a:path>
              </a:pathLst>
            </a:custGeom>
            <a:solidFill>
              <a:srgbClr val="B1C0E0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41D2612-4276-4E83-860F-8F0BF2F7993A}"/>
                </a:ext>
              </a:extLst>
            </p:cNvPr>
            <p:cNvSpPr/>
            <p:nvPr/>
          </p:nvSpPr>
          <p:spPr>
            <a:xfrm>
              <a:off x="9124201" y="684943"/>
              <a:ext cx="2207490" cy="391654"/>
            </a:xfrm>
            <a:custGeom>
              <a:avLst/>
              <a:gdLst>
                <a:gd name="connsiteX0" fmla="*/ 112265 w 2207490"/>
                <a:gd name="connsiteY0" fmla="*/ 369013 h 391654"/>
                <a:gd name="connsiteX1" fmla="*/ 7811 w 2207490"/>
                <a:gd name="connsiteY1" fmla="*/ 139557 h 391654"/>
                <a:gd name="connsiteX2" fmla="*/ 174766 w 2207490"/>
                <a:gd name="connsiteY2" fmla="*/ 1712 h 391654"/>
                <a:gd name="connsiteX3" fmla="*/ 213294 w 2207490"/>
                <a:gd name="connsiteY3" fmla="*/ 0 h 391654"/>
                <a:gd name="connsiteX4" fmla="*/ 1997573 w 2207490"/>
                <a:gd name="connsiteY4" fmla="*/ 0 h 391654"/>
                <a:gd name="connsiteX5" fmla="*/ 2207337 w 2207490"/>
                <a:gd name="connsiteY5" fmla="*/ 201202 h 391654"/>
                <a:gd name="connsiteX6" fmla="*/ 2123431 w 2207490"/>
                <a:gd name="connsiteY6" fmla="*/ 353602 h 391654"/>
                <a:gd name="connsiteX7" fmla="*/ 2018121 w 2207490"/>
                <a:gd name="connsiteY7" fmla="*/ 391274 h 391654"/>
                <a:gd name="connsiteX8" fmla="*/ 197026 w 2207490"/>
                <a:gd name="connsiteY8" fmla="*/ 391274 h 391654"/>
                <a:gd name="connsiteX9" fmla="*/ 112265 w 2207490"/>
                <a:gd name="connsiteY9" fmla="*/ 369013 h 3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7490" h="391654">
                  <a:moveTo>
                    <a:pt x="112265" y="369013"/>
                  </a:moveTo>
                  <a:cubicBezTo>
                    <a:pt x="17229" y="304800"/>
                    <a:pt x="-17019" y="231169"/>
                    <a:pt x="7811" y="139557"/>
                  </a:cubicBezTo>
                  <a:cubicBezTo>
                    <a:pt x="28359" y="63357"/>
                    <a:pt x="95998" y="7706"/>
                    <a:pt x="174766" y="1712"/>
                  </a:cubicBezTo>
                  <a:cubicBezTo>
                    <a:pt x="187609" y="856"/>
                    <a:pt x="200451" y="0"/>
                    <a:pt x="213294" y="0"/>
                  </a:cubicBezTo>
                  <a:cubicBezTo>
                    <a:pt x="808339" y="0"/>
                    <a:pt x="1402528" y="0"/>
                    <a:pt x="1997573" y="0"/>
                  </a:cubicBezTo>
                  <a:cubicBezTo>
                    <a:pt x="2126000" y="0"/>
                    <a:pt x="2211618" y="83049"/>
                    <a:pt x="2207337" y="201202"/>
                  </a:cubicBezTo>
                  <a:cubicBezTo>
                    <a:pt x="2204768" y="265416"/>
                    <a:pt x="2171378" y="313362"/>
                    <a:pt x="2123431" y="353602"/>
                  </a:cubicBezTo>
                  <a:cubicBezTo>
                    <a:pt x="2094322" y="382712"/>
                    <a:pt x="2056650" y="391274"/>
                    <a:pt x="2018121" y="391274"/>
                  </a:cubicBezTo>
                  <a:cubicBezTo>
                    <a:pt x="1411090" y="392130"/>
                    <a:pt x="804058" y="391274"/>
                    <a:pt x="197026" y="391274"/>
                  </a:cubicBezTo>
                  <a:cubicBezTo>
                    <a:pt x="167917" y="391274"/>
                    <a:pt x="137094" y="389562"/>
                    <a:pt x="112265" y="369013"/>
                  </a:cubicBezTo>
                  <a:close/>
                </a:path>
              </a:pathLst>
            </a:custGeom>
            <a:solidFill>
              <a:srgbClr val="E7EBF6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46F5428-92E5-4BFE-BF34-08A476C557F5}"/>
                </a:ext>
              </a:extLst>
            </p:cNvPr>
            <p:cNvSpPr/>
            <p:nvPr/>
          </p:nvSpPr>
          <p:spPr>
            <a:xfrm>
              <a:off x="8842596" y="540249"/>
              <a:ext cx="95091" cy="670388"/>
            </a:xfrm>
            <a:custGeom>
              <a:avLst/>
              <a:gdLst>
                <a:gd name="connsiteX0" fmla="*/ 93351 w 95091"/>
                <a:gd name="connsiteY0" fmla="*/ 339047 h 670388"/>
                <a:gd name="connsiteX1" fmla="*/ 94208 w 95091"/>
                <a:gd name="connsiteY1" fmla="*/ 629292 h 670388"/>
                <a:gd name="connsiteX2" fmla="*/ 47118 w 95091"/>
                <a:gd name="connsiteY2" fmla="*/ 670389 h 670388"/>
                <a:gd name="connsiteX3" fmla="*/ 28 w 95091"/>
                <a:gd name="connsiteY3" fmla="*/ 630148 h 670388"/>
                <a:gd name="connsiteX4" fmla="*/ 28 w 95091"/>
                <a:gd name="connsiteY4" fmla="*/ 41097 h 670388"/>
                <a:gd name="connsiteX5" fmla="*/ 47118 w 95091"/>
                <a:gd name="connsiteY5" fmla="*/ 0 h 670388"/>
                <a:gd name="connsiteX6" fmla="*/ 95064 w 95091"/>
                <a:gd name="connsiteY6" fmla="*/ 40240 h 670388"/>
                <a:gd name="connsiteX7" fmla="*/ 93351 w 95091"/>
                <a:gd name="connsiteY7" fmla="*/ 339047 h 67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091" h="670388">
                  <a:moveTo>
                    <a:pt x="93351" y="339047"/>
                  </a:moveTo>
                  <a:cubicBezTo>
                    <a:pt x="93351" y="435796"/>
                    <a:pt x="91639" y="532544"/>
                    <a:pt x="94208" y="629292"/>
                  </a:cubicBezTo>
                  <a:cubicBezTo>
                    <a:pt x="95064" y="666964"/>
                    <a:pt x="76228" y="670389"/>
                    <a:pt x="47118" y="670389"/>
                  </a:cubicBezTo>
                  <a:cubicBezTo>
                    <a:pt x="18008" y="670389"/>
                    <a:pt x="-828" y="668676"/>
                    <a:pt x="28" y="630148"/>
                  </a:cubicBezTo>
                  <a:cubicBezTo>
                    <a:pt x="1740" y="434083"/>
                    <a:pt x="1740" y="237162"/>
                    <a:pt x="28" y="41097"/>
                  </a:cubicBezTo>
                  <a:cubicBezTo>
                    <a:pt x="28" y="3425"/>
                    <a:pt x="16296" y="0"/>
                    <a:pt x="47118" y="0"/>
                  </a:cubicBezTo>
                  <a:cubicBezTo>
                    <a:pt x="76228" y="0"/>
                    <a:pt x="95920" y="1712"/>
                    <a:pt x="95064" y="40240"/>
                  </a:cubicBezTo>
                  <a:cubicBezTo>
                    <a:pt x="91639" y="139557"/>
                    <a:pt x="93351" y="239730"/>
                    <a:pt x="93351" y="339047"/>
                  </a:cubicBezTo>
                  <a:close/>
                </a:path>
              </a:pathLst>
            </a:custGeom>
            <a:solidFill>
              <a:srgbClr val="EEEDED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9A7D470-F2FC-4424-9264-F2E7BF138EAE}"/>
                </a:ext>
              </a:extLst>
            </p:cNvPr>
            <p:cNvSpPr/>
            <p:nvPr/>
          </p:nvSpPr>
          <p:spPr>
            <a:xfrm>
              <a:off x="11470232" y="711485"/>
              <a:ext cx="345076" cy="345040"/>
            </a:xfrm>
            <a:custGeom>
              <a:avLst/>
              <a:gdLst>
                <a:gd name="connsiteX0" fmla="*/ 173812 w 345076"/>
                <a:gd name="connsiteY0" fmla="*/ 345040 h 345040"/>
                <a:gd name="connsiteX1" fmla="*/ 7 w 345076"/>
                <a:gd name="connsiteY1" fmla="*/ 177229 h 345040"/>
                <a:gd name="connsiteX2" fmla="*/ 172956 w 345076"/>
                <a:gd name="connsiteY2" fmla="*/ 0 h 345040"/>
                <a:gd name="connsiteX3" fmla="*/ 345048 w 345076"/>
                <a:gd name="connsiteY3" fmla="*/ 170380 h 345040"/>
                <a:gd name="connsiteX4" fmla="*/ 173812 w 345076"/>
                <a:gd name="connsiteY4" fmla="*/ 345040 h 34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076" h="345040">
                  <a:moveTo>
                    <a:pt x="173812" y="345040"/>
                  </a:moveTo>
                  <a:cubicBezTo>
                    <a:pt x="77064" y="345040"/>
                    <a:pt x="864" y="271409"/>
                    <a:pt x="7" y="177229"/>
                  </a:cubicBezTo>
                  <a:cubicBezTo>
                    <a:pt x="-849" y="75344"/>
                    <a:pt x="72783" y="856"/>
                    <a:pt x="172956" y="0"/>
                  </a:cubicBezTo>
                  <a:cubicBezTo>
                    <a:pt x="267992" y="0"/>
                    <a:pt x="344192" y="74488"/>
                    <a:pt x="345048" y="170380"/>
                  </a:cubicBezTo>
                  <a:cubicBezTo>
                    <a:pt x="346760" y="267128"/>
                    <a:pt x="269704" y="345040"/>
                    <a:pt x="173812" y="345040"/>
                  </a:cubicBezTo>
                  <a:close/>
                </a:path>
              </a:pathLst>
            </a:custGeom>
            <a:solidFill>
              <a:srgbClr val="D7E0F5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C5C1745-FE9B-4F04-9731-9A034F93E642}"/>
                </a:ext>
              </a:extLst>
            </p:cNvPr>
            <p:cNvSpPr/>
            <p:nvPr/>
          </p:nvSpPr>
          <p:spPr>
            <a:xfrm>
              <a:off x="9124201" y="1771435"/>
              <a:ext cx="2207490" cy="391654"/>
            </a:xfrm>
            <a:custGeom>
              <a:avLst/>
              <a:gdLst>
                <a:gd name="connsiteX0" fmla="*/ 112265 w 2207490"/>
                <a:gd name="connsiteY0" fmla="*/ 369014 h 391654"/>
                <a:gd name="connsiteX1" fmla="*/ 7811 w 2207490"/>
                <a:gd name="connsiteY1" fmla="*/ 139557 h 391654"/>
                <a:gd name="connsiteX2" fmla="*/ 174766 w 2207490"/>
                <a:gd name="connsiteY2" fmla="*/ 1712 h 391654"/>
                <a:gd name="connsiteX3" fmla="*/ 213294 w 2207490"/>
                <a:gd name="connsiteY3" fmla="*/ 0 h 391654"/>
                <a:gd name="connsiteX4" fmla="*/ 1997573 w 2207490"/>
                <a:gd name="connsiteY4" fmla="*/ 0 h 391654"/>
                <a:gd name="connsiteX5" fmla="*/ 2207337 w 2207490"/>
                <a:gd name="connsiteY5" fmla="*/ 201202 h 391654"/>
                <a:gd name="connsiteX6" fmla="*/ 2123431 w 2207490"/>
                <a:gd name="connsiteY6" fmla="*/ 353602 h 391654"/>
                <a:gd name="connsiteX7" fmla="*/ 2018121 w 2207490"/>
                <a:gd name="connsiteY7" fmla="*/ 391274 h 391654"/>
                <a:gd name="connsiteX8" fmla="*/ 197026 w 2207490"/>
                <a:gd name="connsiteY8" fmla="*/ 391274 h 391654"/>
                <a:gd name="connsiteX9" fmla="*/ 112265 w 2207490"/>
                <a:gd name="connsiteY9" fmla="*/ 369014 h 3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7490" h="391654">
                  <a:moveTo>
                    <a:pt x="112265" y="369014"/>
                  </a:moveTo>
                  <a:cubicBezTo>
                    <a:pt x="17229" y="304800"/>
                    <a:pt x="-17019" y="231169"/>
                    <a:pt x="7811" y="139557"/>
                  </a:cubicBezTo>
                  <a:cubicBezTo>
                    <a:pt x="28359" y="63357"/>
                    <a:pt x="95998" y="7706"/>
                    <a:pt x="174766" y="1712"/>
                  </a:cubicBezTo>
                  <a:cubicBezTo>
                    <a:pt x="187609" y="856"/>
                    <a:pt x="200451" y="0"/>
                    <a:pt x="213294" y="0"/>
                  </a:cubicBezTo>
                  <a:cubicBezTo>
                    <a:pt x="808339" y="0"/>
                    <a:pt x="1402528" y="0"/>
                    <a:pt x="1997573" y="0"/>
                  </a:cubicBezTo>
                  <a:cubicBezTo>
                    <a:pt x="2126000" y="0"/>
                    <a:pt x="2211618" y="83050"/>
                    <a:pt x="2207337" y="201202"/>
                  </a:cubicBezTo>
                  <a:cubicBezTo>
                    <a:pt x="2204768" y="265416"/>
                    <a:pt x="2171378" y="313362"/>
                    <a:pt x="2123431" y="353602"/>
                  </a:cubicBezTo>
                  <a:cubicBezTo>
                    <a:pt x="2094322" y="382712"/>
                    <a:pt x="2056650" y="391274"/>
                    <a:pt x="2018121" y="391274"/>
                  </a:cubicBezTo>
                  <a:cubicBezTo>
                    <a:pt x="1411090" y="392130"/>
                    <a:pt x="804058" y="391274"/>
                    <a:pt x="197026" y="391274"/>
                  </a:cubicBezTo>
                  <a:cubicBezTo>
                    <a:pt x="167917" y="391274"/>
                    <a:pt x="137094" y="389562"/>
                    <a:pt x="112265" y="369014"/>
                  </a:cubicBezTo>
                  <a:close/>
                </a:path>
              </a:pathLst>
            </a:custGeom>
            <a:solidFill>
              <a:srgbClr val="E7EBF6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B72614E-0521-4584-ACEC-5058A0AFF285}"/>
                </a:ext>
              </a:extLst>
            </p:cNvPr>
            <p:cNvSpPr/>
            <p:nvPr/>
          </p:nvSpPr>
          <p:spPr>
            <a:xfrm>
              <a:off x="8842596" y="1626741"/>
              <a:ext cx="95091" cy="670388"/>
            </a:xfrm>
            <a:custGeom>
              <a:avLst/>
              <a:gdLst>
                <a:gd name="connsiteX0" fmla="*/ 93351 w 95091"/>
                <a:gd name="connsiteY0" fmla="*/ 339047 h 670388"/>
                <a:gd name="connsiteX1" fmla="*/ 94208 w 95091"/>
                <a:gd name="connsiteY1" fmla="*/ 629292 h 670388"/>
                <a:gd name="connsiteX2" fmla="*/ 47118 w 95091"/>
                <a:gd name="connsiteY2" fmla="*/ 670389 h 670388"/>
                <a:gd name="connsiteX3" fmla="*/ 28 w 95091"/>
                <a:gd name="connsiteY3" fmla="*/ 630148 h 670388"/>
                <a:gd name="connsiteX4" fmla="*/ 28 w 95091"/>
                <a:gd name="connsiteY4" fmla="*/ 41097 h 670388"/>
                <a:gd name="connsiteX5" fmla="*/ 47118 w 95091"/>
                <a:gd name="connsiteY5" fmla="*/ 0 h 670388"/>
                <a:gd name="connsiteX6" fmla="*/ 95064 w 95091"/>
                <a:gd name="connsiteY6" fmla="*/ 40240 h 670388"/>
                <a:gd name="connsiteX7" fmla="*/ 93351 w 95091"/>
                <a:gd name="connsiteY7" fmla="*/ 339047 h 67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091" h="670388">
                  <a:moveTo>
                    <a:pt x="93351" y="339047"/>
                  </a:moveTo>
                  <a:cubicBezTo>
                    <a:pt x="93351" y="435795"/>
                    <a:pt x="91639" y="532544"/>
                    <a:pt x="94208" y="629292"/>
                  </a:cubicBezTo>
                  <a:cubicBezTo>
                    <a:pt x="95064" y="666964"/>
                    <a:pt x="76228" y="670389"/>
                    <a:pt x="47118" y="670389"/>
                  </a:cubicBezTo>
                  <a:cubicBezTo>
                    <a:pt x="18008" y="670389"/>
                    <a:pt x="-828" y="668676"/>
                    <a:pt x="28" y="630148"/>
                  </a:cubicBezTo>
                  <a:cubicBezTo>
                    <a:pt x="1740" y="434083"/>
                    <a:pt x="1740" y="237162"/>
                    <a:pt x="28" y="41097"/>
                  </a:cubicBezTo>
                  <a:cubicBezTo>
                    <a:pt x="28" y="3425"/>
                    <a:pt x="16296" y="0"/>
                    <a:pt x="47118" y="0"/>
                  </a:cubicBezTo>
                  <a:cubicBezTo>
                    <a:pt x="76228" y="0"/>
                    <a:pt x="95920" y="1712"/>
                    <a:pt x="95064" y="40240"/>
                  </a:cubicBezTo>
                  <a:cubicBezTo>
                    <a:pt x="91639" y="139557"/>
                    <a:pt x="93351" y="239730"/>
                    <a:pt x="93351" y="339047"/>
                  </a:cubicBezTo>
                  <a:close/>
                </a:path>
              </a:pathLst>
            </a:custGeom>
            <a:solidFill>
              <a:srgbClr val="EEEDED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3F95EC1-171E-43C8-9FBE-8171B9E943C7}"/>
                </a:ext>
              </a:extLst>
            </p:cNvPr>
            <p:cNvSpPr/>
            <p:nvPr/>
          </p:nvSpPr>
          <p:spPr>
            <a:xfrm>
              <a:off x="11470232" y="1798833"/>
              <a:ext cx="345076" cy="345040"/>
            </a:xfrm>
            <a:custGeom>
              <a:avLst/>
              <a:gdLst>
                <a:gd name="connsiteX0" fmla="*/ 173812 w 345076"/>
                <a:gd name="connsiteY0" fmla="*/ 345040 h 345040"/>
                <a:gd name="connsiteX1" fmla="*/ 7 w 345076"/>
                <a:gd name="connsiteY1" fmla="*/ 177229 h 345040"/>
                <a:gd name="connsiteX2" fmla="*/ 172956 w 345076"/>
                <a:gd name="connsiteY2" fmla="*/ 0 h 345040"/>
                <a:gd name="connsiteX3" fmla="*/ 345048 w 345076"/>
                <a:gd name="connsiteY3" fmla="*/ 170380 h 345040"/>
                <a:gd name="connsiteX4" fmla="*/ 173812 w 345076"/>
                <a:gd name="connsiteY4" fmla="*/ 345040 h 34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076" h="345040">
                  <a:moveTo>
                    <a:pt x="173812" y="345040"/>
                  </a:moveTo>
                  <a:cubicBezTo>
                    <a:pt x="77064" y="345040"/>
                    <a:pt x="864" y="271409"/>
                    <a:pt x="7" y="177229"/>
                  </a:cubicBezTo>
                  <a:cubicBezTo>
                    <a:pt x="-849" y="75344"/>
                    <a:pt x="72783" y="856"/>
                    <a:pt x="172956" y="0"/>
                  </a:cubicBezTo>
                  <a:cubicBezTo>
                    <a:pt x="267992" y="0"/>
                    <a:pt x="344192" y="74488"/>
                    <a:pt x="345048" y="170380"/>
                  </a:cubicBezTo>
                  <a:cubicBezTo>
                    <a:pt x="346760" y="266272"/>
                    <a:pt x="269704" y="344184"/>
                    <a:pt x="173812" y="345040"/>
                  </a:cubicBezTo>
                  <a:close/>
                </a:path>
              </a:pathLst>
            </a:custGeom>
            <a:solidFill>
              <a:srgbClr val="D7E0F5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3B5D6DF-7BA4-4F8F-B949-9D804E80EBA8}"/>
                </a:ext>
              </a:extLst>
            </p:cNvPr>
            <p:cNvSpPr/>
            <p:nvPr/>
          </p:nvSpPr>
          <p:spPr>
            <a:xfrm>
              <a:off x="9165298" y="2988067"/>
              <a:ext cx="2207490" cy="391654"/>
            </a:xfrm>
            <a:custGeom>
              <a:avLst/>
              <a:gdLst>
                <a:gd name="connsiteX0" fmla="*/ 112264 w 2207490"/>
                <a:gd name="connsiteY0" fmla="*/ 369014 h 391654"/>
                <a:gd name="connsiteX1" fmla="*/ 7811 w 2207490"/>
                <a:gd name="connsiteY1" fmla="*/ 139557 h 391654"/>
                <a:gd name="connsiteX2" fmla="*/ 174766 w 2207490"/>
                <a:gd name="connsiteY2" fmla="*/ 1712 h 391654"/>
                <a:gd name="connsiteX3" fmla="*/ 213294 w 2207490"/>
                <a:gd name="connsiteY3" fmla="*/ 0 h 391654"/>
                <a:gd name="connsiteX4" fmla="*/ 1997573 w 2207490"/>
                <a:gd name="connsiteY4" fmla="*/ 0 h 391654"/>
                <a:gd name="connsiteX5" fmla="*/ 2207337 w 2207490"/>
                <a:gd name="connsiteY5" fmla="*/ 201202 h 391654"/>
                <a:gd name="connsiteX6" fmla="*/ 2123431 w 2207490"/>
                <a:gd name="connsiteY6" fmla="*/ 353602 h 391654"/>
                <a:gd name="connsiteX7" fmla="*/ 2018120 w 2207490"/>
                <a:gd name="connsiteY7" fmla="*/ 391274 h 391654"/>
                <a:gd name="connsiteX8" fmla="*/ 197026 w 2207490"/>
                <a:gd name="connsiteY8" fmla="*/ 391274 h 391654"/>
                <a:gd name="connsiteX9" fmla="*/ 112264 w 2207490"/>
                <a:gd name="connsiteY9" fmla="*/ 369014 h 3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7490" h="391654">
                  <a:moveTo>
                    <a:pt x="112264" y="369014"/>
                  </a:moveTo>
                  <a:cubicBezTo>
                    <a:pt x="17229" y="304800"/>
                    <a:pt x="-17019" y="231169"/>
                    <a:pt x="7811" y="139557"/>
                  </a:cubicBezTo>
                  <a:cubicBezTo>
                    <a:pt x="28359" y="63357"/>
                    <a:pt x="95997" y="7706"/>
                    <a:pt x="174766" y="1712"/>
                  </a:cubicBezTo>
                  <a:cubicBezTo>
                    <a:pt x="187609" y="856"/>
                    <a:pt x="200451" y="0"/>
                    <a:pt x="213294" y="0"/>
                  </a:cubicBezTo>
                  <a:cubicBezTo>
                    <a:pt x="808339" y="0"/>
                    <a:pt x="1402528" y="0"/>
                    <a:pt x="1997573" y="0"/>
                  </a:cubicBezTo>
                  <a:cubicBezTo>
                    <a:pt x="2126000" y="0"/>
                    <a:pt x="2211618" y="83050"/>
                    <a:pt x="2207337" y="201202"/>
                  </a:cubicBezTo>
                  <a:cubicBezTo>
                    <a:pt x="2204768" y="265416"/>
                    <a:pt x="2171377" y="313362"/>
                    <a:pt x="2123431" y="353602"/>
                  </a:cubicBezTo>
                  <a:cubicBezTo>
                    <a:pt x="2094321" y="382712"/>
                    <a:pt x="2056649" y="391274"/>
                    <a:pt x="2018120" y="391274"/>
                  </a:cubicBezTo>
                  <a:cubicBezTo>
                    <a:pt x="1411090" y="392130"/>
                    <a:pt x="804058" y="391274"/>
                    <a:pt x="197026" y="391274"/>
                  </a:cubicBezTo>
                  <a:cubicBezTo>
                    <a:pt x="167060" y="391274"/>
                    <a:pt x="137094" y="389562"/>
                    <a:pt x="112264" y="369014"/>
                  </a:cubicBezTo>
                  <a:close/>
                </a:path>
              </a:pathLst>
            </a:custGeom>
            <a:solidFill>
              <a:srgbClr val="E7EBF6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0B07635-ECFD-43C1-90B7-841683367A48}"/>
                </a:ext>
              </a:extLst>
            </p:cNvPr>
            <p:cNvSpPr/>
            <p:nvPr/>
          </p:nvSpPr>
          <p:spPr>
            <a:xfrm>
              <a:off x="8882836" y="2843373"/>
              <a:ext cx="95090" cy="670388"/>
            </a:xfrm>
            <a:custGeom>
              <a:avLst/>
              <a:gdLst>
                <a:gd name="connsiteX0" fmla="*/ 93352 w 95090"/>
                <a:gd name="connsiteY0" fmla="*/ 339047 h 670388"/>
                <a:gd name="connsiteX1" fmla="*/ 94208 w 95090"/>
                <a:gd name="connsiteY1" fmla="*/ 629292 h 670388"/>
                <a:gd name="connsiteX2" fmla="*/ 47118 w 95090"/>
                <a:gd name="connsiteY2" fmla="*/ 670389 h 670388"/>
                <a:gd name="connsiteX3" fmla="*/ 28 w 95090"/>
                <a:gd name="connsiteY3" fmla="*/ 630148 h 670388"/>
                <a:gd name="connsiteX4" fmla="*/ 28 w 95090"/>
                <a:gd name="connsiteY4" fmla="*/ 41097 h 670388"/>
                <a:gd name="connsiteX5" fmla="*/ 47118 w 95090"/>
                <a:gd name="connsiteY5" fmla="*/ 0 h 670388"/>
                <a:gd name="connsiteX6" fmla="*/ 95064 w 95090"/>
                <a:gd name="connsiteY6" fmla="*/ 40240 h 670388"/>
                <a:gd name="connsiteX7" fmla="*/ 93352 w 95090"/>
                <a:gd name="connsiteY7" fmla="*/ 339047 h 67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090" h="670388">
                  <a:moveTo>
                    <a:pt x="93352" y="339047"/>
                  </a:moveTo>
                  <a:cubicBezTo>
                    <a:pt x="93352" y="435795"/>
                    <a:pt x="91639" y="532544"/>
                    <a:pt x="94208" y="629292"/>
                  </a:cubicBezTo>
                  <a:cubicBezTo>
                    <a:pt x="95064" y="666964"/>
                    <a:pt x="76228" y="670389"/>
                    <a:pt x="47118" y="670389"/>
                  </a:cubicBezTo>
                  <a:cubicBezTo>
                    <a:pt x="18008" y="670389"/>
                    <a:pt x="-828" y="668676"/>
                    <a:pt x="28" y="630148"/>
                  </a:cubicBezTo>
                  <a:cubicBezTo>
                    <a:pt x="1740" y="434083"/>
                    <a:pt x="1740" y="237162"/>
                    <a:pt x="28" y="41097"/>
                  </a:cubicBezTo>
                  <a:cubicBezTo>
                    <a:pt x="28" y="3425"/>
                    <a:pt x="16296" y="0"/>
                    <a:pt x="47118" y="0"/>
                  </a:cubicBezTo>
                  <a:cubicBezTo>
                    <a:pt x="76228" y="0"/>
                    <a:pt x="95920" y="1712"/>
                    <a:pt x="95064" y="40240"/>
                  </a:cubicBezTo>
                  <a:cubicBezTo>
                    <a:pt x="91639" y="140413"/>
                    <a:pt x="93352" y="239730"/>
                    <a:pt x="93352" y="339047"/>
                  </a:cubicBezTo>
                  <a:close/>
                </a:path>
              </a:pathLst>
            </a:custGeom>
            <a:solidFill>
              <a:srgbClr val="EEEDED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6865319-82D1-42B1-BF41-DCEE233AC895}"/>
                </a:ext>
              </a:extLst>
            </p:cNvPr>
            <p:cNvSpPr/>
            <p:nvPr/>
          </p:nvSpPr>
          <p:spPr>
            <a:xfrm>
              <a:off x="11510473" y="3015465"/>
              <a:ext cx="345109" cy="345040"/>
            </a:xfrm>
            <a:custGeom>
              <a:avLst/>
              <a:gdLst>
                <a:gd name="connsiteX0" fmla="*/ 173811 w 345109"/>
                <a:gd name="connsiteY0" fmla="*/ 345040 h 345040"/>
                <a:gd name="connsiteX1" fmla="*/ 7 w 345109"/>
                <a:gd name="connsiteY1" fmla="*/ 177229 h 345040"/>
                <a:gd name="connsiteX2" fmla="*/ 172955 w 345109"/>
                <a:gd name="connsiteY2" fmla="*/ 0 h 345040"/>
                <a:gd name="connsiteX3" fmla="*/ 345047 w 345109"/>
                <a:gd name="connsiteY3" fmla="*/ 170380 h 345040"/>
                <a:gd name="connsiteX4" fmla="*/ 173811 w 345109"/>
                <a:gd name="connsiteY4" fmla="*/ 345040 h 34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109" h="345040">
                  <a:moveTo>
                    <a:pt x="173811" y="345040"/>
                  </a:moveTo>
                  <a:cubicBezTo>
                    <a:pt x="77064" y="345040"/>
                    <a:pt x="863" y="271409"/>
                    <a:pt x="7" y="177229"/>
                  </a:cubicBezTo>
                  <a:cubicBezTo>
                    <a:pt x="-849" y="75344"/>
                    <a:pt x="72783" y="856"/>
                    <a:pt x="172955" y="0"/>
                  </a:cubicBezTo>
                  <a:cubicBezTo>
                    <a:pt x="267991" y="0"/>
                    <a:pt x="344191" y="74487"/>
                    <a:pt x="345047" y="170380"/>
                  </a:cubicBezTo>
                  <a:cubicBezTo>
                    <a:pt x="347616" y="266272"/>
                    <a:pt x="270560" y="344184"/>
                    <a:pt x="173811" y="345040"/>
                  </a:cubicBezTo>
                  <a:close/>
                </a:path>
              </a:pathLst>
            </a:custGeom>
            <a:solidFill>
              <a:srgbClr val="D7E0F5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B3735A6-DCDA-409D-8B16-D380E96BEDF1}"/>
                </a:ext>
              </a:extLst>
            </p:cNvPr>
            <p:cNvSpPr/>
            <p:nvPr/>
          </p:nvSpPr>
          <p:spPr>
            <a:xfrm>
              <a:off x="9165298" y="4154184"/>
              <a:ext cx="2207490" cy="391654"/>
            </a:xfrm>
            <a:custGeom>
              <a:avLst/>
              <a:gdLst>
                <a:gd name="connsiteX0" fmla="*/ 112264 w 2207490"/>
                <a:gd name="connsiteY0" fmla="*/ 369013 h 391654"/>
                <a:gd name="connsiteX1" fmla="*/ 7811 w 2207490"/>
                <a:gd name="connsiteY1" fmla="*/ 139557 h 391654"/>
                <a:gd name="connsiteX2" fmla="*/ 174766 w 2207490"/>
                <a:gd name="connsiteY2" fmla="*/ 1712 h 391654"/>
                <a:gd name="connsiteX3" fmla="*/ 213294 w 2207490"/>
                <a:gd name="connsiteY3" fmla="*/ 0 h 391654"/>
                <a:gd name="connsiteX4" fmla="*/ 1997573 w 2207490"/>
                <a:gd name="connsiteY4" fmla="*/ 0 h 391654"/>
                <a:gd name="connsiteX5" fmla="*/ 2207337 w 2207490"/>
                <a:gd name="connsiteY5" fmla="*/ 201202 h 391654"/>
                <a:gd name="connsiteX6" fmla="*/ 2123431 w 2207490"/>
                <a:gd name="connsiteY6" fmla="*/ 353602 h 391654"/>
                <a:gd name="connsiteX7" fmla="*/ 2018120 w 2207490"/>
                <a:gd name="connsiteY7" fmla="*/ 391274 h 391654"/>
                <a:gd name="connsiteX8" fmla="*/ 197026 w 2207490"/>
                <a:gd name="connsiteY8" fmla="*/ 391274 h 391654"/>
                <a:gd name="connsiteX9" fmla="*/ 112264 w 2207490"/>
                <a:gd name="connsiteY9" fmla="*/ 369013 h 3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7490" h="391654">
                  <a:moveTo>
                    <a:pt x="112264" y="369013"/>
                  </a:moveTo>
                  <a:cubicBezTo>
                    <a:pt x="17229" y="304800"/>
                    <a:pt x="-17019" y="231169"/>
                    <a:pt x="7811" y="139557"/>
                  </a:cubicBezTo>
                  <a:cubicBezTo>
                    <a:pt x="28359" y="63357"/>
                    <a:pt x="95997" y="7706"/>
                    <a:pt x="174766" y="1712"/>
                  </a:cubicBezTo>
                  <a:cubicBezTo>
                    <a:pt x="187609" y="856"/>
                    <a:pt x="200451" y="0"/>
                    <a:pt x="213294" y="0"/>
                  </a:cubicBezTo>
                  <a:cubicBezTo>
                    <a:pt x="808339" y="0"/>
                    <a:pt x="1402528" y="0"/>
                    <a:pt x="1997573" y="0"/>
                  </a:cubicBezTo>
                  <a:cubicBezTo>
                    <a:pt x="2126000" y="0"/>
                    <a:pt x="2211618" y="83049"/>
                    <a:pt x="2207337" y="201202"/>
                  </a:cubicBezTo>
                  <a:cubicBezTo>
                    <a:pt x="2204768" y="265416"/>
                    <a:pt x="2171377" y="313362"/>
                    <a:pt x="2123431" y="353602"/>
                  </a:cubicBezTo>
                  <a:cubicBezTo>
                    <a:pt x="2094321" y="382712"/>
                    <a:pt x="2056649" y="391274"/>
                    <a:pt x="2018120" y="391274"/>
                  </a:cubicBezTo>
                  <a:cubicBezTo>
                    <a:pt x="1411090" y="392130"/>
                    <a:pt x="804058" y="391274"/>
                    <a:pt x="197026" y="391274"/>
                  </a:cubicBezTo>
                  <a:cubicBezTo>
                    <a:pt x="167060" y="391274"/>
                    <a:pt x="137094" y="389562"/>
                    <a:pt x="112264" y="369013"/>
                  </a:cubicBezTo>
                  <a:close/>
                </a:path>
              </a:pathLst>
            </a:custGeom>
            <a:solidFill>
              <a:srgbClr val="E7EBF6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4BEB774-FD83-4520-84FC-648A14B7271F}"/>
                </a:ext>
              </a:extLst>
            </p:cNvPr>
            <p:cNvSpPr/>
            <p:nvPr/>
          </p:nvSpPr>
          <p:spPr>
            <a:xfrm>
              <a:off x="8882836" y="4009489"/>
              <a:ext cx="95090" cy="670388"/>
            </a:xfrm>
            <a:custGeom>
              <a:avLst/>
              <a:gdLst>
                <a:gd name="connsiteX0" fmla="*/ 93352 w 95090"/>
                <a:gd name="connsiteY0" fmla="*/ 339047 h 670388"/>
                <a:gd name="connsiteX1" fmla="*/ 94208 w 95090"/>
                <a:gd name="connsiteY1" fmla="*/ 629292 h 670388"/>
                <a:gd name="connsiteX2" fmla="*/ 47118 w 95090"/>
                <a:gd name="connsiteY2" fmla="*/ 670389 h 670388"/>
                <a:gd name="connsiteX3" fmla="*/ 28 w 95090"/>
                <a:gd name="connsiteY3" fmla="*/ 630149 h 670388"/>
                <a:gd name="connsiteX4" fmla="*/ 28 w 95090"/>
                <a:gd name="connsiteY4" fmla="*/ 41097 h 670388"/>
                <a:gd name="connsiteX5" fmla="*/ 47118 w 95090"/>
                <a:gd name="connsiteY5" fmla="*/ 0 h 670388"/>
                <a:gd name="connsiteX6" fmla="*/ 95064 w 95090"/>
                <a:gd name="connsiteY6" fmla="*/ 40241 h 670388"/>
                <a:gd name="connsiteX7" fmla="*/ 93352 w 95090"/>
                <a:gd name="connsiteY7" fmla="*/ 339047 h 67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090" h="670388">
                  <a:moveTo>
                    <a:pt x="93352" y="339047"/>
                  </a:moveTo>
                  <a:cubicBezTo>
                    <a:pt x="93352" y="435796"/>
                    <a:pt x="91639" y="532544"/>
                    <a:pt x="94208" y="629292"/>
                  </a:cubicBezTo>
                  <a:cubicBezTo>
                    <a:pt x="95064" y="666964"/>
                    <a:pt x="76228" y="670389"/>
                    <a:pt x="47118" y="670389"/>
                  </a:cubicBezTo>
                  <a:cubicBezTo>
                    <a:pt x="18008" y="670389"/>
                    <a:pt x="-828" y="668677"/>
                    <a:pt x="28" y="630149"/>
                  </a:cubicBezTo>
                  <a:cubicBezTo>
                    <a:pt x="1740" y="434083"/>
                    <a:pt x="1740" y="237162"/>
                    <a:pt x="28" y="41097"/>
                  </a:cubicBezTo>
                  <a:cubicBezTo>
                    <a:pt x="28" y="3425"/>
                    <a:pt x="16296" y="0"/>
                    <a:pt x="47118" y="0"/>
                  </a:cubicBezTo>
                  <a:cubicBezTo>
                    <a:pt x="76228" y="0"/>
                    <a:pt x="95920" y="1712"/>
                    <a:pt x="95064" y="40241"/>
                  </a:cubicBezTo>
                  <a:cubicBezTo>
                    <a:pt x="91639" y="139557"/>
                    <a:pt x="93352" y="239730"/>
                    <a:pt x="93352" y="339047"/>
                  </a:cubicBezTo>
                  <a:close/>
                </a:path>
              </a:pathLst>
            </a:custGeom>
            <a:solidFill>
              <a:srgbClr val="EEEDED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06B6178-B358-4A23-9693-B157C96B3D83}"/>
                </a:ext>
              </a:extLst>
            </p:cNvPr>
            <p:cNvSpPr/>
            <p:nvPr/>
          </p:nvSpPr>
          <p:spPr>
            <a:xfrm>
              <a:off x="11510473" y="4181581"/>
              <a:ext cx="345109" cy="345040"/>
            </a:xfrm>
            <a:custGeom>
              <a:avLst/>
              <a:gdLst>
                <a:gd name="connsiteX0" fmla="*/ 173811 w 345109"/>
                <a:gd name="connsiteY0" fmla="*/ 345041 h 345040"/>
                <a:gd name="connsiteX1" fmla="*/ 7 w 345109"/>
                <a:gd name="connsiteY1" fmla="*/ 177229 h 345040"/>
                <a:gd name="connsiteX2" fmla="*/ 172955 w 345109"/>
                <a:gd name="connsiteY2" fmla="*/ 0 h 345040"/>
                <a:gd name="connsiteX3" fmla="*/ 345047 w 345109"/>
                <a:gd name="connsiteY3" fmla="*/ 170380 h 345040"/>
                <a:gd name="connsiteX4" fmla="*/ 173811 w 345109"/>
                <a:gd name="connsiteY4" fmla="*/ 345041 h 34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109" h="345040">
                  <a:moveTo>
                    <a:pt x="173811" y="345041"/>
                  </a:moveTo>
                  <a:cubicBezTo>
                    <a:pt x="77064" y="345041"/>
                    <a:pt x="863" y="271409"/>
                    <a:pt x="7" y="177229"/>
                  </a:cubicBezTo>
                  <a:cubicBezTo>
                    <a:pt x="-849" y="75344"/>
                    <a:pt x="72783" y="856"/>
                    <a:pt x="172955" y="0"/>
                  </a:cubicBezTo>
                  <a:cubicBezTo>
                    <a:pt x="267991" y="0"/>
                    <a:pt x="344191" y="74488"/>
                    <a:pt x="345047" y="170380"/>
                  </a:cubicBezTo>
                  <a:cubicBezTo>
                    <a:pt x="347616" y="266272"/>
                    <a:pt x="270560" y="344184"/>
                    <a:pt x="173811" y="345041"/>
                  </a:cubicBezTo>
                  <a:close/>
                </a:path>
              </a:pathLst>
            </a:custGeom>
            <a:solidFill>
              <a:srgbClr val="D7E0F5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0" name="Graphic 113">
            <a:extLst>
              <a:ext uri="{FF2B5EF4-FFF2-40B4-BE49-F238E27FC236}">
                <a16:creationId xmlns:a16="http://schemas.microsoft.com/office/drawing/2014/main" id="{85218AD3-1FA5-4D97-AE17-594370A5F7CC}"/>
              </a:ext>
            </a:extLst>
          </p:cNvPr>
          <p:cNvGrpSpPr/>
          <p:nvPr/>
        </p:nvGrpSpPr>
        <p:grpSpPr>
          <a:xfrm>
            <a:off x="5129349" y="3872961"/>
            <a:ext cx="1933302" cy="2220852"/>
            <a:chOff x="3273624" y="505223"/>
            <a:chExt cx="5528499" cy="6350784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DA53A45-32EC-4415-AB43-E20500245F8D}"/>
                </a:ext>
              </a:extLst>
            </p:cNvPr>
            <p:cNvSpPr/>
            <p:nvPr/>
          </p:nvSpPr>
          <p:spPr>
            <a:xfrm>
              <a:off x="3273624" y="505223"/>
              <a:ext cx="5528499" cy="5952632"/>
            </a:xfrm>
            <a:custGeom>
              <a:avLst/>
              <a:gdLst>
                <a:gd name="connsiteX0" fmla="*/ 5510955 w 5528499"/>
                <a:gd name="connsiteY0" fmla="*/ 5152721 h 5952632"/>
                <a:gd name="connsiteX1" fmla="*/ 5319175 w 5528499"/>
                <a:gd name="connsiteY1" fmla="*/ 4687838 h 5952632"/>
                <a:gd name="connsiteX2" fmla="*/ 5122054 w 5528499"/>
                <a:gd name="connsiteY2" fmla="*/ 4326201 h 5952632"/>
                <a:gd name="connsiteX3" fmla="*/ 5080737 w 5528499"/>
                <a:gd name="connsiteY3" fmla="*/ 4259213 h 5952632"/>
                <a:gd name="connsiteX4" fmla="*/ 4521792 w 5528499"/>
                <a:gd name="connsiteY4" fmla="*/ 3443467 h 5952632"/>
                <a:gd name="connsiteX5" fmla="*/ 4394375 w 5528499"/>
                <a:gd name="connsiteY5" fmla="*/ 3320079 h 5952632"/>
                <a:gd name="connsiteX6" fmla="*/ 4168586 w 5528499"/>
                <a:gd name="connsiteY6" fmla="*/ 3222081 h 5952632"/>
                <a:gd name="connsiteX7" fmla="*/ 4054192 w 5528499"/>
                <a:gd name="connsiteY7" fmla="*/ 3188541 h 5952632"/>
                <a:gd name="connsiteX8" fmla="*/ 4074335 w 5528499"/>
                <a:gd name="connsiteY8" fmla="*/ 3167367 h 5952632"/>
                <a:gd name="connsiteX9" fmla="*/ 4366924 w 5528499"/>
                <a:gd name="connsiteY9" fmla="*/ 2759728 h 5952632"/>
                <a:gd name="connsiteX10" fmla="*/ 4485347 w 5528499"/>
                <a:gd name="connsiteY10" fmla="*/ 2325201 h 5952632"/>
                <a:gd name="connsiteX11" fmla="*/ 4487408 w 5528499"/>
                <a:gd name="connsiteY11" fmla="*/ 2309930 h 5952632"/>
                <a:gd name="connsiteX12" fmla="*/ 4488064 w 5528499"/>
                <a:gd name="connsiteY12" fmla="*/ 2128736 h 5952632"/>
                <a:gd name="connsiteX13" fmla="*/ 4381540 w 5528499"/>
                <a:gd name="connsiteY13" fmla="*/ 1605298 h 5952632"/>
                <a:gd name="connsiteX14" fmla="*/ 3816036 w 5528499"/>
                <a:gd name="connsiteY14" fmla="*/ 594961 h 5952632"/>
                <a:gd name="connsiteX15" fmla="*/ 3278076 w 5528499"/>
                <a:gd name="connsiteY15" fmla="*/ 145818 h 5952632"/>
                <a:gd name="connsiteX16" fmla="*/ 2844673 w 5528499"/>
                <a:gd name="connsiteY16" fmla="*/ 4068 h 5952632"/>
                <a:gd name="connsiteX17" fmla="*/ 2221551 w 5528499"/>
                <a:gd name="connsiteY17" fmla="*/ 144132 h 5952632"/>
                <a:gd name="connsiteX18" fmla="*/ 1637028 w 5528499"/>
                <a:gd name="connsiteY18" fmla="*/ 646771 h 5952632"/>
                <a:gd name="connsiteX19" fmla="*/ 1036672 w 5528499"/>
                <a:gd name="connsiteY19" fmla="*/ 1923090 h 5952632"/>
                <a:gd name="connsiteX20" fmla="*/ 1008940 w 5528499"/>
                <a:gd name="connsiteY20" fmla="*/ 2144195 h 5952632"/>
                <a:gd name="connsiteX21" fmla="*/ 1019902 w 5528499"/>
                <a:gd name="connsiteY21" fmla="*/ 2411207 h 5952632"/>
                <a:gd name="connsiteX22" fmla="*/ 1344533 w 5528499"/>
                <a:gd name="connsiteY22" fmla="*/ 3082204 h 5952632"/>
                <a:gd name="connsiteX23" fmla="*/ 1452181 w 5528499"/>
                <a:gd name="connsiteY23" fmla="*/ 3199315 h 5952632"/>
                <a:gd name="connsiteX24" fmla="*/ 1443749 w 5528499"/>
                <a:gd name="connsiteY24" fmla="*/ 3203531 h 5952632"/>
                <a:gd name="connsiteX25" fmla="*/ 1146475 w 5528499"/>
                <a:gd name="connsiteY25" fmla="*/ 3319986 h 5952632"/>
                <a:gd name="connsiteX26" fmla="*/ 1119305 w 5528499"/>
                <a:gd name="connsiteY26" fmla="*/ 3335725 h 5952632"/>
                <a:gd name="connsiteX27" fmla="*/ 917407 w 5528499"/>
                <a:gd name="connsiteY27" fmla="*/ 3544557 h 5952632"/>
                <a:gd name="connsiteX28" fmla="*/ 515202 w 5528499"/>
                <a:gd name="connsiteY28" fmla="*/ 4152690 h 5952632"/>
                <a:gd name="connsiteX29" fmla="*/ 398841 w 5528499"/>
                <a:gd name="connsiteY29" fmla="*/ 4354682 h 5952632"/>
                <a:gd name="connsiteX30" fmla="*/ 385537 w 5528499"/>
                <a:gd name="connsiteY30" fmla="*/ 4383070 h 5952632"/>
                <a:gd name="connsiteX31" fmla="*/ 174550 w 5528499"/>
                <a:gd name="connsiteY31" fmla="*/ 4808790 h 5952632"/>
                <a:gd name="connsiteX32" fmla="*/ 11158 w 5528499"/>
                <a:gd name="connsiteY32" fmla="*/ 5265241 h 5952632"/>
                <a:gd name="connsiteX33" fmla="*/ 108219 w 5528499"/>
                <a:gd name="connsiteY33" fmla="*/ 5586592 h 5952632"/>
                <a:gd name="connsiteX34" fmla="*/ 208466 w 5528499"/>
                <a:gd name="connsiteY34" fmla="*/ 5667165 h 5952632"/>
                <a:gd name="connsiteX35" fmla="*/ 875434 w 5528499"/>
                <a:gd name="connsiteY35" fmla="*/ 5941953 h 5952632"/>
                <a:gd name="connsiteX36" fmla="*/ 882461 w 5528499"/>
                <a:gd name="connsiteY36" fmla="*/ 5913003 h 5952632"/>
                <a:gd name="connsiteX37" fmla="*/ 882742 w 5528499"/>
                <a:gd name="connsiteY37" fmla="*/ 4122803 h 5952632"/>
                <a:gd name="connsiteX38" fmla="*/ 887426 w 5528499"/>
                <a:gd name="connsiteY38" fmla="*/ 4070618 h 5952632"/>
                <a:gd name="connsiteX39" fmla="*/ 986642 w 5528499"/>
                <a:gd name="connsiteY39" fmla="*/ 3984800 h 5952632"/>
                <a:gd name="connsiteX40" fmla="*/ 1039202 w 5528499"/>
                <a:gd name="connsiteY40" fmla="*/ 3984331 h 5952632"/>
                <a:gd name="connsiteX41" fmla="*/ 4438502 w 5528499"/>
                <a:gd name="connsiteY41" fmla="*/ 3984331 h 5952632"/>
                <a:gd name="connsiteX42" fmla="*/ 4493685 w 5528499"/>
                <a:gd name="connsiteY42" fmla="*/ 3984987 h 5952632"/>
                <a:gd name="connsiteX43" fmla="*/ 4589622 w 5528499"/>
                <a:gd name="connsiteY43" fmla="*/ 4068463 h 5952632"/>
                <a:gd name="connsiteX44" fmla="*/ 4594681 w 5528499"/>
                <a:gd name="connsiteY44" fmla="*/ 4123271 h 5952632"/>
                <a:gd name="connsiteX45" fmla="*/ 4594681 w 5528499"/>
                <a:gd name="connsiteY45" fmla="*/ 5913472 h 5952632"/>
                <a:gd name="connsiteX46" fmla="*/ 4596367 w 5528499"/>
                <a:gd name="connsiteY46" fmla="*/ 5952633 h 5952632"/>
                <a:gd name="connsiteX47" fmla="*/ 5015437 w 5528499"/>
                <a:gd name="connsiteY47" fmla="*/ 5786617 h 5952632"/>
                <a:gd name="connsiteX48" fmla="*/ 5396936 w 5528499"/>
                <a:gd name="connsiteY48" fmla="*/ 5538811 h 5952632"/>
                <a:gd name="connsiteX49" fmla="*/ 5510955 w 5528499"/>
                <a:gd name="connsiteY49" fmla="*/ 5152721 h 5952632"/>
                <a:gd name="connsiteX50" fmla="*/ 2499712 w 5528499"/>
                <a:gd name="connsiteY50" fmla="*/ 2009752 h 5952632"/>
                <a:gd name="connsiteX51" fmla="*/ 2376043 w 5528499"/>
                <a:gd name="connsiteY51" fmla="*/ 2043948 h 5952632"/>
                <a:gd name="connsiteX52" fmla="*/ 2188573 w 5528499"/>
                <a:gd name="connsiteY52" fmla="*/ 1958972 h 5952632"/>
                <a:gd name="connsiteX53" fmla="*/ 2164307 w 5528499"/>
                <a:gd name="connsiteY53" fmla="*/ 1909599 h 5952632"/>
                <a:gd name="connsiteX54" fmla="*/ 2148661 w 5528499"/>
                <a:gd name="connsiteY54" fmla="*/ 1873341 h 5952632"/>
                <a:gd name="connsiteX55" fmla="*/ 2165525 w 5528499"/>
                <a:gd name="connsiteY55" fmla="*/ 1871186 h 5952632"/>
                <a:gd name="connsiteX56" fmla="*/ 2344564 w 5528499"/>
                <a:gd name="connsiteY56" fmla="*/ 1849919 h 5952632"/>
                <a:gd name="connsiteX57" fmla="*/ 2530067 w 5528499"/>
                <a:gd name="connsiteY57" fmla="*/ 1829495 h 5952632"/>
                <a:gd name="connsiteX58" fmla="*/ 2535688 w 5528499"/>
                <a:gd name="connsiteY58" fmla="*/ 1847483 h 5952632"/>
                <a:gd name="connsiteX59" fmla="*/ 2550585 w 5528499"/>
                <a:gd name="connsiteY59" fmla="*/ 1872217 h 5952632"/>
                <a:gd name="connsiteX60" fmla="*/ 2499712 w 5528499"/>
                <a:gd name="connsiteY60" fmla="*/ 2009752 h 5952632"/>
                <a:gd name="connsiteX61" fmla="*/ 3221020 w 5528499"/>
                <a:gd name="connsiteY61" fmla="*/ 2044417 h 5952632"/>
                <a:gd name="connsiteX62" fmla="*/ 2995043 w 5528499"/>
                <a:gd name="connsiteY62" fmla="*/ 1990920 h 5952632"/>
                <a:gd name="connsiteX63" fmla="*/ 2963189 w 5528499"/>
                <a:gd name="connsiteY63" fmla="*/ 1918968 h 5952632"/>
                <a:gd name="connsiteX64" fmla="*/ 2990640 w 5528499"/>
                <a:gd name="connsiteY64" fmla="*/ 1851512 h 5952632"/>
                <a:gd name="connsiteX65" fmla="*/ 2998791 w 5528499"/>
                <a:gd name="connsiteY65" fmla="*/ 1833711 h 5952632"/>
                <a:gd name="connsiteX66" fmla="*/ 3193944 w 5528499"/>
                <a:gd name="connsiteY66" fmla="*/ 1861068 h 5952632"/>
                <a:gd name="connsiteX67" fmla="*/ 3352746 w 5528499"/>
                <a:gd name="connsiteY67" fmla="*/ 1885052 h 5952632"/>
                <a:gd name="connsiteX68" fmla="*/ 3377199 w 5528499"/>
                <a:gd name="connsiteY68" fmla="*/ 1888987 h 5952632"/>
                <a:gd name="connsiteX69" fmla="*/ 3328574 w 5528499"/>
                <a:gd name="connsiteY69" fmla="*/ 1976305 h 5952632"/>
                <a:gd name="connsiteX70" fmla="*/ 3221020 w 5528499"/>
                <a:gd name="connsiteY70" fmla="*/ 2044417 h 5952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528499" h="5952632">
                  <a:moveTo>
                    <a:pt x="5510955" y="5152721"/>
                  </a:moveTo>
                  <a:cubicBezTo>
                    <a:pt x="5462893" y="4990827"/>
                    <a:pt x="5393938" y="4838302"/>
                    <a:pt x="5319175" y="4687838"/>
                  </a:cubicBezTo>
                  <a:cubicBezTo>
                    <a:pt x="5258089" y="4564732"/>
                    <a:pt x="5188760" y="4446216"/>
                    <a:pt x="5122054" y="4326201"/>
                  </a:cubicBezTo>
                  <a:cubicBezTo>
                    <a:pt x="5108282" y="4303903"/>
                    <a:pt x="5094322" y="4281699"/>
                    <a:pt x="5080737" y="4259213"/>
                  </a:cubicBezTo>
                  <a:cubicBezTo>
                    <a:pt x="4910131" y="3976555"/>
                    <a:pt x="4731092" y="3699612"/>
                    <a:pt x="4521792" y="3443467"/>
                  </a:cubicBezTo>
                  <a:cubicBezTo>
                    <a:pt x="4484222" y="3397466"/>
                    <a:pt x="4448714" y="3345563"/>
                    <a:pt x="4394375" y="3320079"/>
                  </a:cubicBezTo>
                  <a:cubicBezTo>
                    <a:pt x="4320174" y="3285321"/>
                    <a:pt x="4247753" y="3245691"/>
                    <a:pt x="4168586" y="3222081"/>
                  </a:cubicBezTo>
                  <a:cubicBezTo>
                    <a:pt x="4131391" y="3211026"/>
                    <a:pt x="4094103" y="3200252"/>
                    <a:pt x="4054192" y="3188541"/>
                  </a:cubicBezTo>
                  <a:cubicBezTo>
                    <a:pt x="4062436" y="3179828"/>
                    <a:pt x="4068339" y="3173551"/>
                    <a:pt x="4074335" y="3167367"/>
                  </a:cubicBezTo>
                  <a:cubicBezTo>
                    <a:pt x="4192851" y="3046509"/>
                    <a:pt x="4293473" y="2912628"/>
                    <a:pt x="4366924" y="2759728"/>
                  </a:cubicBezTo>
                  <a:cubicBezTo>
                    <a:pt x="4432975" y="2622287"/>
                    <a:pt x="4476446" y="2478382"/>
                    <a:pt x="4485347" y="2325201"/>
                  </a:cubicBezTo>
                  <a:cubicBezTo>
                    <a:pt x="4486940" y="2319486"/>
                    <a:pt x="4487595" y="2314427"/>
                    <a:pt x="4487408" y="2309930"/>
                  </a:cubicBezTo>
                  <a:cubicBezTo>
                    <a:pt x="4495090" y="2249594"/>
                    <a:pt x="4493123" y="2188884"/>
                    <a:pt x="4488064" y="2128736"/>
                  </a:cubicBezTo>
                  <a:cubicBezTo>
                    <a:pt x="4473074" y="1950259"/>
                    <a:pt x="4436160" y="1775811"/>
                    <a:pt x="4381540" y="1605298"/>
                  </a:cubicBezTo>
                  <a:cubicBezTo>
                    <a:pt x="4261431" y="1230263"/>
                    <a:pt x="4073960" y="892703"/>
                    <a:pt x="3816036" y="594961"/>
                  </a:cubicBezTo>
                  <a:cubicBezTo>
                    <a:pt x="3661169" y="416204"/>
                    <a:pt x="3486065" y="261055"/>
                    <a:pt x="3278076" y="145818"/>
                  </a:cubicBezTo>
                  <a:cubicBezTo>
                    <a:pt x="3142790" y="70868"/>
                    <a:pt x="2999821" y="17653"/>
                    <a:pt x="2844673" y="4068"/>
                  </a:cubicBezTo>
                  <a:cubicBezTo>
                    <a:pt x="2622350" y="-15420"/>
                    <a:pt x="2415580" y="35734"/>
                    <a:pt x="2221551" y="144132"/>
                  </a:cubicBezTo>
                  <a:cubicBezTo>
                    <a:pt x="1992482" y="272111"/>
                    <a:pt x="1801826" y="444966"/>
                    <a:pt x="1637028" y="646771"/>
                  </a:cubicBezTo>
                  <a:cubicBezTo>
                    <a:pt x="1330854" y="1021900"/>
                    <a:pt x="1126238" y="1445747"/>
                    <a:pt x="1036672" y="1923090"/>
                  </a:cubicBezTo>
                  <a:cubicBezTo>
                    <a:pt x="1022994" y="1996167"/>
                    <a:pt x="1011470" y="2069619"/>
                    <a:pt x="1008940" y="2144195"/>
                  </a:cubicBezTo>
                  <a:cubicBezTo>
                    <a:pt x="1002850" y="2233574"/>
                    <a:pt x="1005661" y="2322859"/>
                    <a:pt x="1019902" y="2411207"/>
                  </a:cubicBezTo>
                  <a:cubicBezTo>
                    <a:pt x="1060938" y="2667164"/>
                    <a:pt x="1176268" y="2887707"/>
                    <a:pt x="1344533" y="3082204"/>
                  </a:cubicBezTo>
                  <a:cubicBezTo>
                    <a:pt x="1379104" y="3122116"/>
                    <a:pt x="1415923" y="3160059"/>
                    <a:pt x="1452181" y="3199315"/>
                  </a:cubicBezTo>
                  <a:cubicBezTo>
                    <a:pt x="1448433" y="3201189"/>
                    <a:pt x="1446185" y="3202969"/>
                    <a:pt x="1443749" y="3203531"/>
                  </a:cubicBezTo>
                  <a:cubicBezTo>
                    <a:pt x="1338911" y="3227515"/>
                    <a:pt x="1247846" y="3286914"/>
                    <a:pt x="1146475" y="3319986"/>
                  </a:cubicBezTo>
                  <a:cubicBezTo>
                    <a:pt x="1136731" y="3323171"/>
                    <a:pt x="1127925" y="3329729"/>
                    <a:pt x="1119305" y="3335725"/>
                  </a:cubicBezTo>
                  <a:cubicBezTo>
                    <a:pt x="1038452" y="3392220"/>
                    <a:pt x="977461" y="3468201"/>
                    <a:pt x="917407" y="3544557"/>
                  </a:cubicBezTo>
                  <a:cubicBezTo>
                    <a:pt x="766662" y="3736150"/>
                    <a:pt x="638215" y="3942733"/>
                    <a:pt x="515202" y="4152690"/>
                  </a:cubicBezTo>
                  <a:cubicBezTo>
                    <a:pt x="475946" y="4219770"/>
                    <a:pt x="437628" y="4287320"/>
                    <a:pt x="398841" y="4354682"/>
                  </a:cubicBezTo>
                  <a:cubicBezTo>
                    <a:pt x="394437" y="4364144"/>
                    <a:pt x="390409" y="4373795"/>
                    <a:pt x="385537" y="4383070"/>
                  </a:cubicBezTo>
                  <a:cubicBezTo>
                    <a:pt x="310961" y="4522853"/>
                    <a:pt x="238540" y="4663760"/>
                    <a:pt x="174550" y="4808790"/>
                  </a:cubicBezTo>
                  <a:cubicBezTo>
                    <a:pt x="109062" y="4957006"/>
                    <a:pt x="49289" y="5107001"/>
                    <a:pt x="11158" y="5265241"/>
                  </a:cubicBezTo>
                  <a:cubicBezTo>
                    <a:pt x="-19666" y="5393126"/>
                    <a:pt x="13593" y="5497963"/>
                    <a:pt x="108219" y="5586592"/>
                  </a:cubicBezTo>
                  <a:cubicBezTo>
                    <a:pt x="139698" y="5616010"/>
                    <a:pt x="172583" y="5643555"/>
                    <a:pt x="208466" y="5667165"/>
                  </a:cubicBezTo>
                  <a:cubicBezTo>
                    <a:pt x="413081" y="5801607"/>
                    <a:pt x="641775" y="5877964"/>
                    <a:pt x="875434" y="5941953"/>
                  </a:cubicBezTo>
                  <a:cubicBezTo>
                    <a:pt x="886489" y="5934458"/>
                    <a:pt x="882461" y="5923028"/>
                    <a:pt x="882461" y="5913003"/>
                  </a:cubicBezTo>
                  <a:cubicBezTo>
                    <a:pt x="882554" y="5316301"/>
                    <a:pt x="882554" y="4719505"/>
                    <a:pt x="882742" y="4122803"/>
                  </a:cubicBezTo>
                  <a:cubicBezTo>
                    <a:pt x="882742" y="4105377"/>
                    <a:pt x="884241" y="4087763"/>
                    <a:pt x="887426" y="4070618"/>
                  </a:cubicBezTo>
                  <a:cubicBezTo>
                    <a:pt x="896420" y="4021338"/>
                    <a:pt x="936332" y="3987236"/>
                    <a:pt x="986642" y="3984800"/>
                  </a:cubicBezTo>
                  <a:cubicBezTo>
                    <a:pt x="1004162" y="3983956"/>
                    <a:pt x="1021682" y="3984331"/>
                    <a:pt x="1039202" y="3984331"/>
                  </a:cubicBezTo>
                  <a:cubicBezTo>
                    <a:pt x="2172271" y="3984331"/>
                    <a:pt x="3305433" y="3984331"/>
                    <a:pt x="4438502" y="3984331"/>
                  </a:cubicBezTo>
                  <a:cubicBezTo>
                    <a:pt x="4456865" y="3984331"/>
                    <a:pt x="4475322" y="3983863"/>
                    <a:pt x="4493685" y="3984987"/>
                  </a:cubicBezTo>
                  <a:cubicBezTo>
                    <a:pt x="4541091" y="3987985"/>
                    <a:pt x="4579785" y="4021994"/>
                    <a:pt x="4589622" y="4068463"/>
                  </a:cubicBezTo>
                  <a:cubicBezTo>
                    <a:pt x="4593463" y="4086545"/>
                    <a:pt x="4594681" y="4104815"/>
                    <a:pt x="4594681" y="4123271"/>
                  </a:cubicBezTo>
                  <a:cubicBezTo>
                    <a:pt x="4594587" y="4719973"/>
                    <a:pt x="4594587" y="5316769"/>
                    <a:pt x="4594681" y="5913472"/>
                  </a:cubicBezTo>
                  <a:cubicBezTo>
                    <a:pt x="4594681" y="5926494"/>
                    <a:pt x="4592058" y="5939704"/>
                    <a:pt x="4596367" y="5952633"/>
                  </a:cubicBezTo>
                  <a:cubicBezTo>
                    <a:pt x="4740180" y="5907757"/>
                    <a:pt x="4879775" y="5851825"/>
                    <a:pt x="5015437" y="5786617"/>
                  </a:cubicBezTo>
                  <a:cubicBezTo>
                    <a:pt x="5153065" y="5720473"/>
                    <a:pt x="5284978" y="5645054"/>
                    <a:pt x="5396936" y="5538811"/>
                  </a:cubicBezTo>
                  <a:cubicBezTo>
                    <a:pt x="5509737" y="5431913"/>
                    <a:pt x="5557144" y="5308525"/>
                    <a:pt x="5510955" y="5152721"/>
                  </a:cubicBezTo>
                  <a:close/>
                  <a:moveTo>
                    <a:pt x="2499712" y="2009752"/>
                  </a:moveTo>
                  <a:cubicBezTo>
                    <a:pt x="2459613" y="2025023"/>
                    <a:pt x="2418391" y="2036640"/>
                    <a:pt x="2376043" y="2043948"/>
                  </a:cubicBezTo>
                  <a:cubicBezTo>
                    <a:pt x="2295190" y="2057907"/>
                    <a:pt x="2231388" y="2028958"/>
                    <a:pt x="2188573" y="1958972"/>
                  </a:cubicBezTo>
                  <a:cubicBezTo>
                    <a:pt x="2179016" y="1943327"/>
                    <a:pt x="2170397" y="1927025"/>
                    <a:pt x="2164307" y="1909599"/>
                  </a:cubicBezTo>
                  <a:cubicBezTo>
                    <a:pt x="2159904" y="1897044"/>
                    <a:pt x="2154564" y="1885052"/>
                    <a:pt x="2148661" y="1873341"/>
                  </a:cubicBezTo>
                  <a:cubicBezTo>
                    <a:pt x="2154283" y="1872592"/>
                    <a:pt x="2159904" y="1871842"/>
                    <a:pt x="2165525" y="1871186"/>
                  </a:cubicBezTo>
                  <a:cubicBezTo>
                    <a:pt x="2225205" y="1864066"/>
                    <a:pt x="2284884" y="1857039"/>
                    <a:pt x="2344564" y="1849919"/>
                  </a:cubicBezTo>
                  <a:cubicBezTo>
                    <a:pt x="2406305" y="1842611"/>
                    <a:pt x="2468139" y="1835304"/>
                    <a:pt x="2530067" y="1829495"/>
                  </a:cubicBezTo>
                  <a:cubicBezTo>
                    <a:pt x="2529411" y="1835491"/>
                    <a:pt x="2531379" y="1841393"/>
                    <a:pt x="2535688" y="1847483"/>
                  </a:cubicBezTo>
                  <a:cubicBezTo>
                    <a:pt x="2541216" y="1855353"/>
                    <a:pt x="2545994" y="1863691"/>
                    <a:pt x="2550585" y="1872217"/>
                  </a:cubicBezTo>
                  <a:cubicBezTo>
                    <a:pt x="2584688" y="1936581"/>
                    <a:pt x="2567355" y="1984081"/>
                    <a:pt x="2499712" y="2009752"/>
                  </a:cubicBezTo>
                  <a:close/>
                  <a:moveTo>
                    <a:pt x="3221020" y="2044417"/>
                  </a:moveTo>
                  <a:cubicBezTo>
                    <a:pt x="3140354" y="2051537"/>
                    <a:pt x="3065122" y="2029988"/>
                    <a:pt x="2995043" y="1990920"/>
                  </a:cubicBezTo>
                  <a:cubicBezTo>
                    <a:pt x="2967499" y="1975555"/>
                    <a:pt x="2959348" y="1949416"/>
                    <a:pt x="2963189" y="1918968"/>
                  </a:cubicBezTo>
                  <a:cubicBezTo>
                    <a:pt x="2966375" y="1894046"/>
                    <a:pt x="2977336" y="1872217"/>
                    <a:pt x="2990640" y="1851512"/>
                  </a:cubicBezTo>
                  <a:cubicBezTo>
                    <a:pt x="2994387" y="1845609"/>
                    <a:pt x="2997760" y="1839707"/>
                    <a:pt x="2998791" y="1833711"/>
                  </a:cubicBezTo>
                  <a:cubicBezTo>
                    <a:pt x="3063998" y="1841487"/>
                    <a:pt x="3129018" y="1851324"/>
                    <a:pt x="3193944" y="1861068"/>
                  </a:cubicBezTo>
                  <a:cubicBezTo>
                    <a:pt x="3246878" y="1869032"/>
                    <a:pt x="3299812" y="1876995"/>
                    <a:pt x="3352746" y="1885052"/>
                  </a:cubicBezTo>
                  <a:cubicBezTo>
                    <a:pt x="3360991" y="1886270"/>
                    <a:pt x="3369048" y="1887676"/>
                    <a:pt x="3377199" y="1888987"/>
                  </a:cubicBezTo>
                  <a:cubicBezTo>
                    <a:pt x="3360147" y="1917562"/>
                    <a:pt x="3348717" y="1949229"/>
                    <a:pt x="3328574" y="1976305"/>
                  </a:cubicBezTo>
                  <a:cubicBezTo>
                    <a:pt x="3301124" y="2013031"/>
                    <a:pt x="3266928" y="2040294"/>
                    <a:pt x="3221020" y="2044417"/>
                  </a:cubicBezTo>
                  <a:close/>
                </a:path>
              </a:pathLst>
            </a:custGeom>
            <a:solidFill>
              <a:schemeClr val="tx1"/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2D28A4B-6E65-43F0-8DA1-0D56B52D5123}"/>
                </a:ext>
              </a:extLst>
            </p:cNvPr>
            <p:cNvSpPr/>
            <p:nvPr/>
          </p:nvSpPr>
          <p:spPr>
            <a:xfrm>
              <a:off x="4137206" y="4476063"/>
              <a:ext cx="3744931" cy="2379944"/>
            </a:xfrm>
            <a:custGeom>
              <a:avLst/>
              <a:gdLst>
                <a:gd name="connsiteX0" fmla="*/ 3739250 w 3744931"/>
                <a:gd name="connsiteY0" fmla="*/ 2062740 h 2379944"/>
                <a:gd name="connsiteX1" fmla="*/ 3644062 w 3744931"/>
                <a:gd name="connsiteY1" fmla="*/ 2189407 h 2379944"/>
                <a:gd name="connsiteX2" fmla="*/ 3630478 w 3744931"/>
                <a:gd name="connsiteY2" fmla="*/ 2204959 h 2379944"/>
                <a:gd name="connsiteX3" fmla="*/ 3678259 w 3744931"/>
                <a:gd name="connsiteY3" fmla="*/ 2259861 h 2379944"/>
                <a:gd name="connsiteX4" fmla="*/ 3712174 w 3744931"/>
                <a:gd name="connsiteY4" fmla="*/ 2261828 h 2379944"/>
                <a:gd name="connsiteX5" fmla="*/ 3738781 w 3744931"/>
                <a:gd name="connsiteY5" fmla="*/ 2341464 h 2379944"/>
                <a:gd name="connsiteX6" fmla="*/ 3700744 w 3744931"/>
                <a:gd name="connsiteY6" fmla="*/ 2379689 h 2379944"/>
                <a:gd name="connsiteX7" fmla="*/ 3682381 w 3744931"/>
                <a:gd name="connsiteY7" fmla="*/ 2379782 h 2379944"/>
                <a:gd name="connsiteX8" fmla="*/ 58790 w 3744931"/>
                <a:gd name="connsiteY8" fmla="*/ 2379782 h 2379944"/>
                <a:gd name="connsiteX9" fmla="*/ 7074 w 3744931"/>
                <a:gd name="connsiteY9" fmla="*/ 2359171 h 2379944"/>
                <a:gd name="connsiteX10" fmla="*/ 11290 w 3744931"/>
                <a:gd name="connsiteY10" fmla="*/ 2272603 h 2379944"/>
                <a:gd name="connsiteX11" fmla="*/ 36305 w 3744931"/>
                <a:gd name="connsiteY11" fmla="*/ 2260142 h 2379944"/>
                <a:gd name="connsiteX12" fmla="*/ 65161 w 3744931"/>
                <a:gd name="connsiteY12" fmla="*/ 2259580 h 2379944"/>
                <a:gd name="connsiteX13" fmla="*/ 110694 w 3744931"/>
                <a:gd name="connsiteY13" fmla="*/ 2212829 h 2379944"/>
                <a:gd name="connsiteX14" fmla="*/ 89332 w 3744931"/>
                <a:gd name="connsiteY14" fmla="*/ 2187346 h 2379944"/>
                <a:gd name="connsiteX15" fmla="*/ 3233 w 3744931"/>
                <a:gd name="connsiteY15" fmla="*/ 2088879 h 2379944"/>
                <a:gd name="connsiteX16" fmla="*/ 5481 w 3744931"/>
                <a:gd name="connsiteY16" fmla="*/ 1924362 h 2379944"/>
                <a:gd name="connsiteX17" fmla="*/ 5575 w 3744931"/>
                <a:gd name="connsiteY17" fmla="*/ 144655 h 2379944"/>
                <a:gd name="connsiteX18" fmla="*/ 47173 w 3744931"/>
                <a:gd name="connsiteY18" fmla="*/ 32510 h 2379944"/>
                <a:gd name="connsiteX19" fmla="*/ 120250 w 3744931"/>
                <a:gd name="connsiteY19" fmla="*/ 656 h 2379944"/>
                <a:gd name="connsiteX20" fmla="*/ 149200 w 3744931"/>
                <a:gd name="connsiteY20" fmla="*/ 281 h 2379944"/>
                <a:gd name="connsiteX21" fmla="*/ 3601059 w 3744931"/>
                <a:gd name="connsiteY21" fmla="*/ 0 h 2379944"/>
                <a:gd name="connsiteX22" fmla="*/ 3701212 w 3744931"/>
                <a:gd name="connsiteY22" fmla="*/ 30542 h 2379944"/>
                <a:gd name="connsiteX23" fmla="*/ 3744496 w 3744931"/>
                <a:gd name="connsiteY23" fmla="*/ 128822 h 2379944"/>
                <a:gd name="connsiteX24" fmla="*/ 3744871 w 3744931"/>
                <a:gd name="connsiteY24" fmla="*/ 155148 h 2379944"/>
                <a:gd name="connsiteX25" fmla="*/ 3744778 w 3744931"/>
                <a:gd name="connsiteY25" fmla="*/ 1921645 h 2379944"/>
                <a:gd name="connsiteX26" fmla="*/ 3739250 w 3744931"/>
                <a:gd name="connsiteY26" fmla="*/ 2062740 h 23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44931" h="2379944">
                  <a:moveTo>
                    <a:pt x="3739250" y="2062740"/>
                  </a:moveTo>
                  <a:cubicBezTo>
                    <a:pt x="3738126" y="2138721"/>
                    <a:pt x="3717046" y="2167859"/>
                    <a:pt x="3644062" y="2189407"/>
                  </a:cubicBezTo>
                  <a:cubicBezTo>
                    <a:pt x="3634975" y="2192124"/>
                    <a:pt x="3631602" y="2195590"/>
                    <a:pt x="3630478" y="2204959"/>
                  </a:cubicBezTo>
                  <a:cubicBezTo>
                    <a:pt x="3624294" y="2256676"/>
                    <a:pt x="3626636" y="2259674"/>
                    <a:pt x="3678259" y="2259861"/>
                  </a:cubicBezTo>
                  <a:cubicBezTo>
                    <a:pt x="3689595" y="2259954"/>
                    <a:pt x="3701400" y="2259205"/>
                    <a:pt x="3712174" y="2261828"/>
                  </a:cubicBezTo>
                  <a:cubicBezTo>
                    <a:pt x="3736439" y="2267731"/>
                    <a:pt x="3743841" y="2291903"/>
                    <a:pt x="3738781" y="2341464"/>
                  </a:cubicBezTo>
                  <a:cubicBezTo>
                    <a:pt x="3736439" y="2364792"/>
                    <a:pt x="3725384" y="2378939"/>
                    <a:pt x="3700744" y="2379689"/>
                  </a:cubicBezTo>
                  <a:cubicBezTo>
                    <a:pt x="3694654" y="2379876"/>
                    <a:pt x="3688471" y="2379782"/>
                    <a:pt x="3682381" y="2379782"/>
                  </a:cubicBezTo>
                  <a:cubicBezTo>
                    <a:pt x="2483917" y="2379782"/>
                    <a:pt x="1257254" y="2379782"/>
                    <a:pt x="58790" y="2379782"/>
                  </a:cubicBezTo>
                  <a:cubicBezTo>
                    <a:pt x="38553" y="2379782"/>
                    <a:pt x="14569" y="2383155"/>
                    <a:pt x="7074" y="2359171"/>
                  </a:cubicBezTo>
                  <a:cubicBezTo>
                    <a:pt x="-1826" y="2330877"/>
                    <a:pt x="-4262" y="2300522"/>
                    <a:pt x="11290" y="2272603"/>
                  </a:cubicBezTo>
                  <a:cubicBezTo>
                    <a:pt x="16255" y="2263796"/>
                    <a:pt x="26374" y="2260798"/>
                    <a:pt x="36305" y="2260142"/>
                  </a:cubicBezTo>
                  <a:cubicBezTo>
                    <a:pt x="45861" y="2259486"/>
                    <a:pt x="55605" y="2259767"/>
                    <a:pt x="65161" y="2259580"/>
                  </a:cubicBezTo>
                  <a:cubicBezTo>
                    <a:pt x="115472" y="2258456"/>
                    <a:pt x="109382" y="2268667"/>
                    <a:pt x="110694" y="2212829"/>
                  </a:cubicBezTo>
                  <a:cubicBezTo>
                    <a:pt x="111068" y="2196528"/>
                    <a:pt x="105260" y="2190812"/>
                    <a:pt x="89332" y="2187346"/>
                  </a:cubicBezTo>
                  <a:cubicBezTo>
                    <a:pt x="37054" y="2176104"/>
                    <a:pt x="7261" y="2142095"/>
                    <a:pt x="3233" y="2088879"/>
                  </a:cubicBezTo>
                  <a:cubicBezTo>
                    <a:pt x="984" y="2059274"/>
                    <a:pt x="5481" y="1940195"/>
                    <a:pt x="5481" y="1924362"/>
                  </a:cubicBezTo>
                  <a:cubicBezTo>
                    <a:pt x="5481" y="1331127"/>
                    <a:pt x="5388" y="737891"/>
                    <a:pt x="5575" y="144655"/>
                  </a:cubicBezTo>
                  <a:cubicBezTo>
                    <a:pt x="5575" y="102308"/>
                    <a:pt x="13726" y="62959"/>
                    <a:pt x="47173" y="32510"/>
                  </a:cubicBezTo>
                  <a:cubicBezTo>
                    <a:pt x="68159" y="13397"/>
                    <a:pt x="92049" y="2529"/>
                    <a:pt x="120250" y="656"/>
                  </a:cubicBezTo>
                  <a:cubicBezTo>
                    <a:pt x="129900" y="0"/>
                    <a:pt x="139550" y="281"/>
                    <a:pt x="149200" y="281"/>
                  </a:cubicBezTo>
                  <a:cubicBezTo>
                    <a:pt x="1299788" y="281"/>
                    <a:pt x="2450471" y="281"/>
                    <a:pt x="3601059" y="0"/>
                  </a:cubicBezTo>
                  <a:cubicBezTo>
                    <a:pt x="3638066" y="0"/>
                    <a:pt x="3672356" y="4497"/>
                    <a:pt x="3701212" y="30542"/>
                  </a:cubicBezTo>
                  <a:cubicBezTo>
                    <a:pt x="3730631" y="57056"/>
                    <a:pt x="3741780" y="90971"/>
                    <a:pt x="3744496" y="128822"/>
                  </a:cubicBezTo>
                  <a:cubicBezTo>
                    <a:pt x="3745152" y="137535"/>
                    <a:pt x="3744871" y="146341"/>
                    <a:pt x="3744871" y="155148"/>
                  </a:cubicBezTo>
                  <a:cubicBezTo>
                    <a:pt x="3744871" y="743980"/>
                    <a:pt x="3744965" y="1332813"/>
                    <a:pt x="3744778" y="1921645"/>
                  </a:cubicBezTo>
                  <a:cubicBezTo>
                    <a:pt x="3744590" y="1942538"/>
                    <a:pt x="3739625" y="2035758"/>
                    <a:pt x="3739250" y="206274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B9B1558-6B7C-4E84-8E5E-FE2920D68B7C}"/>
                </a:ext>
              </a:extLst>
            </p:cNvPr>
            <p:cNvSpPr/>
            <p:nvPr/>
          </p:nvSpPr>
          <p:spPr>
            <a:xfrm>
              <a:off x="4282565" y="505316"/>
              <a:ext cx="3483726" cy="2325200"/>
            </a:xfrm>
            <a:custGeom>
              <a:avLst/>
              <a:gdLst>
                <a:gd name="connsiteX0" fmla="*/ 3476594 w 3483726"/>
                <a:gd name="connsiteY0" fmla="*/ 2325201 h 2325200"/>
                <a:gd name="connsiteX1" fmla="*/ 3473596 w 3483726"/>
                <a:gd name="connsiteY1" fmla="*/ 2312928 h 2325200"/>
                <a:gd name="connsiteX2" fmla="*/ 3213423 w 3483726"/>
                <a:gd name="connsiteY2" fmla="*/ 2173613 h 2325200"/>
                <a:gd name="connsiteX3" fmla="*/ 2780863 w 3483726"/>
                <a:gd name="connsiteY3" fmla="*/ 1990827 h 2325200"/>
                <a:gd name="connsiteX4" fmla="*/ 2343806 w 3483726"/>
                <a:gd name="connsiteY4" fmla="*/ 1884959 h 2325200"/>
                <a:gd name="connsiteX5" fmla="*/ 2185004 w 3483726"/>
                <a:gd name="connsiteY5" fmla="*/ 1860974 h 2325200"/>
                <a:gd name="connsiteX6" fmla="*/ 1786078 w 3483726"/>
                <a:gd name="connsiteY6" fmla="*/ 1817878 h 2325200"/>
                <a:gd name="connsiteX7" fmla="*/ 1335624 w 3483726"/>
                <a:gd name="connsiteY7" fmla="*/ 1849825 h 2325200"/>
                <a:gd name="connsiteX8" fmla="*/ 1156585 w 3483726"/>
                <a:gd name="connsiteY8" fmla="*/ 1871093 h 2325200"/>
                <a:gd name="connsiteX9" fmla="*/ 356391 w 3483726"/>
                <a:gd name="connsiteY9" fmla="*/ 2073273 h 2325200"/>
                <a:gd name="connsiteX10" fmla="*/ 32604 w 3483726"/>
                <a:gd name="connsiteY10" fmla="*/ 2203968 h 2325200"/>
                <a:gd name="connsiteX11" fmla="*/ 4591 w 3483726"/>
                <a:gd name="connsiteY11" fmla="*/ 2185511 h 2325200"/>
                <a:gd name="connsiteX12" fmla="*/ 0 w 3483726"/>
                <a:gd name="connsiteY12" fmla="*/ 2144101 h 2325200"/>
                <a:gd name="connsiteX13" fmla="*/ 27732 w 3483726"/>
                <a:gd name="connsiteY13" fmla="*/ 1922996 h 2325200"/>
                <a:gd name="connsiteX14" fmla="*/ 628088 w 3483726"/>
                <a:gd name="connsiteY14" fmla="*/ 646771 h 2325200"/>
                <a:gd name="connsiteX15" fmla="*/ 1212610 w 3483726"/>
                <a:gd name="connsiteY15" fmla="*/ 144132 h 2325200"/>
                <a:gd name="connsiteX16" fmla="*/ 1835733 w 3483726"/>
                <a:gd name="connsiteY16" fmla="*/ 4068 h 2325200"/>
                <a:gd name="connsiteX17" fmla="*/ 2269136 w 3483726"/>
                <a:gd name="connsiteY17" fmla="*/ 145818 h 2325200"/>
                <a:gd name="connsiteX18" fmla="*/ 2807095 w 3483726"/>
                <a:gd name="connsiteY18" fmla="*/ 594961 h 2325200"/>
                <a:gd name="connsiteX19" fmla="*/ 3372600 w 3483726"/>
                <a:gd name="connsiteY19" fmla="*/ 1605298 h 2325200"/>
                <a:gd name="connsiteX20" fmla="*/ 3479123 w 3483726"/>
                <a:gd name="connsiteY20" fmla="*/ 2128736 h 2325200"/>
                <a:gd name="connsiteX21" fmla="*/ 3476594 w 3483726"/>
                <a:gd name="connsiteY21" fmla="*/ 2325201 h 23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3726" h="2325200">
                  <a:moveTo>
                    <a:pt x="3476594" y="2325201"/>
                  </a:moveTo>
                  <a:cubicBezTo>
                    <a:pt x="3475657" y="2320985"/>
                    <a:pt x="3475938" y="2313959"/>
                    <a:pt x="3473596" y="2312928"/>
                  </a:cubicBezTo>
                  <a:cubicBezTo>
                    <a:pt x="3383093" y="2273485"/>
                    <a:pt x="3301865" y="2216897"/>
                    <a:pt x="3213423" y="2173613"/>
                  </a:cubicBezTo>
                  <a:cubicBezTo>
                    <a:pt x="3072609" y="2104565"/>
                    <a:pt x="2929734" y="2040950"/>
                    <a:pt x="2780863" y="1990827"/>
                  </a:cubicBezTo>
                  <a:cubicBezTo>
                    <a:pt x="2636208" y="1942109"/>
                    <a:pt x="2495206" y="1907725"/>
                    <a:pt x="2343806" y="1884959"/>
                  </a:cubicBezTo>
                  <a:cubicBezTo>
                    <a:pt x="2290872" y="1876995"/>
                    <a:pt x="2237938" y="1869031"/>
                    <a:pt x="2185004" y="1860974"/>
                  </a:cubicBezTo>
                  <a:cubicBezTo>
                    <a:pt x="2052622" y="1841019"/>
                    <a:pt x="1919865" y="1821063"/>
                    <a:pt x="1786078" y="1817878"/>
                  </a:cubicBezTo>
                  <a:cubicBezTo>
                    <a:pt x="1635427" y="1814317"/>
                    <a:pt x="1485244" y="1832118"/>
                    <a:pt x="1335624" y="1849825"/>
                  </a:cubicBezTo>
                  <a:cubicBezTo>
                    <a:pt x="1275944" y="1856946"/>
                    <a:pt x="1216264" y="1863972"/>
                    <a:pt x="1156585" y="1871093"/>
                  </a:cubicBezTo>
                  <a:cubicBezTo>
                    <a:pt x="881796" y="1903696"/>
                    <a:pt x="616471" y="1980146"/>
                    <a:pt x="356391" y="2073273"/>
                  </a:cubicBezTo>
                  <a:cubicBezTo>
                    <a:pt x="246776" y="2112528"/>
                    <a:pt x="139127" y="2156843"/>
                    <a:pt x="32604" y="2203968"/>
                  </a:cubicBezTo>
                  <a:cubicBezTo>
                    <a:pt x="6465" y="2215492"/>
                    <a:pt x="5247" y="2214087"/>
                    <a:pt x="4591" y="2185511"/>
                  </a:cubicBezTo>
                  <a:cubicBezTo>
                    <a:pt x="4310" y="2171552"/>
                    <a:pt x="6090" y="2157405"/>
                    <a:pt x="0" y="2144101"/>
                  </a:cubicBezTo>
                  <a:cubicBezTo>
                    <a:pt x="2530" y="2069525"/>
                    <a:pt x="14053" y="1996073"/>
                    <a:pt x="27732" y="1922996"/>
                  </a:cubicBezTo>
                  <a:cubicBezTo>
                    <a:pt x="117298" y="1445653"/>
                    <a:pt x="321914" y="1021806"/>
                    <a:pt x="628088" y="646771"/>
                  </a:cubicBezTo>
                  <a:cubicBezTo>
                    <a:pt x="792792" y="444966"/>
                    <a:pt x="983542" y="272111"/>
                    <a:pt x="1212610" y="144132"/>
                  </a:cubicBezTo>
                  <a:cubicBezTo>
                    <a:pt x="1406639" y="35734"/>
                    <a:pt x="1613504" y="-15419"/>
                    <a:pt x="1835733" y="4068"/>
                  </a:cubicBezTo>
                  <a:cubicBezTo>
                    <a:pt x="1990881" y="17653"/>
                    <a:pt x="2133850" y="70868"/>
                    <a:pt x="2269136" y="145818"/>
                  </a:cubicBezTo>
                  <a:cubicBezTo>
                    <a:pt x="2477125" y="261055"/>
                    <a:pt x="2652228" y="416204"/>
                    <a:pt x="2807095" y="594961"/>
                  </a:cubicBezTo>
                  <a:cubicBezTo>
                    <a:pt x="3065020" y="892703"/>
                    <a:pt x="3252491" y="1230357"/>
                    <a:pt x="3372600" y="1605298"/>
                  </a:cubicBezTo>
                  <a:cubicBezTo>
                    <a:pt x="3427220" y="1775811"/>
                    <a:pt x="3464133" y="1950260"/>
                    <a:pt x="3479123" y="2128736"/>
                  </a:cubicBezTo>
                  <a:cubicBezTo>
                    <a:pt x="3484651" y="2193943"/>
                    <a:pt x="3486712" y="2259900"/>
                    <a:pt x="3476594" y="23252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D7C3F3D-14E2-4708-BBC2-39096947ED66}"/>
                </a:ext>
              </a:extLst>
            </p:cNvPr>
            <p:cNvSpPr/>
            <p:nvPr/>
          </p:nvSpPr>
          <p:spPr>
            <a:xfrm>
              <a:off x="4251959" y="6666774"/>
              <a:ext cx="3513514" cy="68610"/>
            </a:xfrm>
            <a:custGeom>
              <a:avLst/>
              <a:gdLst>
                <a:gd name="connsiteX0" fmla="*/ 1759346 w 3513514"/>
                <a:gd name="connsiteY0" fmla="*/ 68587 h 68610"/>
                <a:gd name="connsiteX1" fmla="*/ 65926 w 3513514"/>
                <a:gd name="connsiteY1" fmla="*/ 68587 h 68610"/>
                <a:gd name="connsiteX2" fmla="*/ 34353 w 3513514"/>
                <a:gd name="connsiteY2" fmla="*/ 68494 h 68610"/>
                <a:gd name="connsiteX3" fmla="*/ 63 w 3513514"/>
                <a:gd name="connsiteY3" fmla="*/ 32892 h 68610"/>
                <a:gd name="connsiteX4" fmla="*/ 34821 w 3513514"/>
                <a:gd name="connsiteY4" fmla="*/ 8 h 68610"/>
                <a:gd name="connsiteX5" fmla="*/ 263889 w 3513514"/>
                <a:gd name="connsiteY5" fmla="*/ 289 h 68610"/>
                <a:gd name="connsiteX6" fmla="*/ 3449018 w 3513514"/>
                <a:gd name="connsiteY6" fmla="*/ 289 h 68610"/>
                <a:gd name="connsiteX7" fmla="*/ 3472721 w 3513514"/>
                <a:gd name="connsiteY7" fmla="*/ 289 h 68610"/>
                <a:gd name="connsiteX8" fmla="*/ 3508885 w 3513514"/>
                <a:gd name="connsiteY8" fmla="*/ 55565 h 68610"/>
                <a:gd name="connsiteX9" fmla="*/ 3490710 w 3513514"/>
                <a:gd name="connsiteY9" fmla="*/ 67932 h 68610"/>
                <a:gd name="connsiteX10" fmla="*/ 3459137 w 3513514"/>
                <a:gd name="connsiteY10" fmla="*/ 68494 h 68610"/>
                <a:gd name="connsiteX11" fmla="*/ 1759346 w 3513514"/>
                <a:gd name="connsiteY11" fmla="*/ 68587 h 6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13514" h="68610">
                  <a:moveTo>
                    <a:pt x="1759346" y="68587"/>
                  </a:moveTo>
                  <a:cubicBezTo>
                    <a:pt x="1201150" y="68587"/>
                    <a:pt x="624216" y="68587"/>
                    <a:pt x="65926" y="68587"/>
                  </a:cubicBezTo>
                  <a:cubicBezTo>
                    <a:pt x="55432" y="68587"/>
                    <a:pt x="44846" y="68681"/>
                    <a:pt x="34353" y="68494"/>
                  </a:cubicBezTo>
                  <a:cubicBezTo>
                    <a:pt x="3810" y="67932"/>
                    <a:pt x="1374" y="63997"/>
                    <a:pt x="63" y="32892"/>
                  </a:cubicBezTo>
                  <a:cubicBezTo>
                    <a:pt x="-968" y="6847"/>
                    <a:pt x="10743" y="-273"/>
                    <a:pt x="34821" y="8"/>
                  </a:cubicBezTo>
                  <a:cubicBezTo>
                    <a:pt x="104900" y="945"/>
                    <a:pt x="193810" y="289"/>
                    <a:pt x="263889" y="289"/>
                  </a:cubicBezTo>
                  <a:cubicBezTo>
                    <a:pt x="1322476" y="289"/>
                    <a:pt x="2390432" y="289"/>
                    <a:pt x="3449018" y="289"/>
                  </a:cubicBezTo>
                  <a:cubicBezTo>
                    <a:pt x="3456888" y="289"/>
                    <a:pt x="3464758" y="289"/>
                    <a:pt x="3472721" y="289"/>
                  </a:cubicBezTo>
                  <a:cubicBezTo>
                    <a:pt x="3507292" y="570"/>
                    <a:pt x="3521721" y="22868"/>
                    <a:pt x="3508885" y="55565"/>
                  </a:cubicBezTo>
                  <a:cubicBezTo>
                    <a:pt x="3505512" y="64184"/>
                    <a:pt x="3499048" y="67557"/>
                    <a:pt x="3490710" y="67932"/>
                  </a:cubicBezTo>
                  <a:cubicBezTo>
                    <a:pt x="3480217" y="68494"/>
                    <a:pt x="3469723" y="68494"/>
                    <a:pt x="3459137" y="68494"/>
                  </a:cubicBezTo>
                  <a:cubicBezTo>
                    <a:pt x="2895694" y="68587"/>
                    <a:pt x="2322882" y="68587"/>
                    <a:pt x="1759346" y="6858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3992E7E-F21E-4254-A8C9-E81EC2E8CEA3}"/>
                </a:ext>
              </a:extLst>
            </p:cNvPr>
            <p:cNvSpPr/>
            <p:nvPr/>
          </p:nvSpPr>
          <p:spPr>
            <a:xfrm>
              <a:off x="5170753" y="2586365"/>
              <a:ext cx="1736026" cy="961502"/>
            </a:xfrm>
            <a:custGeom>
              <a:avLst/>
              <a:gdLst>
                <a:gd name="connsiteX0" fmla="*/ 1736027 w 1736026"/>
                <a:gd name="connsiteY0" fmla="*/ 0 h 961502"/>
                <a:gd name="connsiteX1" fmla="*/ 1402496 w 1736026"/>
                <a:gd name="connsiteY1" fmla="*/ 744449 h 961502"/>
                <a:gd name="connsiteX2" fmla="*/ 959349 w 1736026"/>
                <a:gd name="connsiteY2" fmla="*/ 955623 h 961502"/>
                <a:gd name="connsiteX3" fmla="*/ 401434 w 1736026"/>
                <a:gd name="connsiteY3" fmla="*/ 801693 h 961502"/>
                <a:gd name="connsiteX4" fmla="*/ 21339 w 1736026"/>
                <a:gd name="connsiteY4" fmla="*/ 175853 h 961502"/>
                <a:gd name="connsiteX5" fmla="*/ 822 w 1736026"/>
                <a:gd name="connsiteY5" fmla="*/ 27638 h 961502"/>
                <a:gd name="connsiteX6" fmla="*/ 4288 w 1736026"/>
                <a:gd name="connsiteY6" fmla="*/ 6183 h 961502"/>
                <a:gd name="connsiteX7" fmla="*/ 89919 w 1736026"/>
                <a:gd name="connsiteY7" fmla="*/ 65395 h 961502"/>
                <a:gd name="connsiteX8" fmla="*/ 459333 w 1736026"/>
                <a:gd name="connsiteY8" fmla="*/ 121233 h 961502"/>
                <a:gd name="connsiteX9" fmla="*/ 712854 w 1736026"/>
                <a:gd name="connsiteY9" fmla="*/ 43378 h 961502"/>
                <a:gd name="connsiteX10" fmla="*/ 1069058 w 1736026"/>
                <a:gd name="connsiteY10" fmla="*/ 54995 h 961502"/>
                <a:gd name="connsiteX11" fmla="*/ 1392565 w 1736026"/>
                <a:gd name="connsiteY11" fmla="*/ 133600 h 961502"/>
                <a:gd name="connsiteX12" fmla="*/ 1621820 w 1736026"/>
                <a:gd name="connsiteY12" fmla="*/ 78979 h 961502"/>
                <a:gd name="connsiteX13" fmla="*/ 1736027 w 1736026"/>
                <a:gd name="connsiteY13" fmla="*/ 0 h 96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6026" h="961502">
                  <a:moveTo>
                    <a:pt x="1736027" y="0"/>
                  </a:moveTo>
                  <a:cubicBezTo>
                    <a:pt x="1714759" y="293245"/>
                    <a:pt x="1615262" y="544799"/>
                    <a:pt x="1402496" y="744449"/>
                  </a:cubicBezTo>
                  <a:cubicBezTo>
                    <a:pt x="1277702" y="861466"/>
                    <a:pt x="1130049" y="935199"/>
                    <a:pt x="959349" y="955623"/>
                  </a:cubicBezTo>
                  <a:cubicBezTo>
                    <a:pt x="753140" y="980357"/>
                    <a:pt x="566326" y="926673"/>
                    <a:pt x="401434" y="801693"/>
                  </a:cubicBezTo>
                  <a:cubicBezTo>
                    <a:pt x="192696" y="643547"/>
                    <a:pt x="75023" y="428812"/>
                    <a:pt x="21339" y="175853"/>
                  </a:cubicBezTo>
                  <a:cubicBezTo>
                    <a:pt x="10940" y="126948"/>
                    <a:pt x="5225" y="77387"/>
                    <a:pt x="822" y="27638"/>
                  </a:cubicBezTo>
                  <a:cubicBezTo>
                    <a:pt x="259" y="20986"/>
                    <a:pt x="-1895" y="13959"/>
                    <a:pt x="4288" y="6183"/>
                  </a:cubicBezTo>
                  <a:cubicBezTo>
                    <a:pt x="32957" y="25858"/>
                    <a:pt x="63124" y="43472"/>
                    <a:pt x="89919" y="65395"/>
                  </a:cubicBezTo>
                  <a:cubicBezTo>
                    <a:pt x="202346" y="157584"/>
                    <a:pt x="327045" y="162550"/>
                    <a:pt x="459333" y="121233"/>
                  </a:cubicBezTo>
                  <a:cubicBezTo>
                    <a:pt x="543747" y="94907"/>
                    <a:pt x="628628" y="70173"/>
                    <a:pt x="712854" y="43378"/>
                  </a:cubicBezTo>
                  <a:cubicBezTo>
                    <a:pt x="833151" y="5153"/>
                    <a:pt x="950729" y="18363"/>
                    <a:pt x="1069058" y="54995"/>
                  </a:cubicBezTo>
                  <a:cubicBezTo>
                    <a:pt x="1175114" y="87786"/>
                    <a:pt x="1281169" y="121795"/>
                    <a:pt x="1392565" y="133600"/>
                  </a:cubicBezTo>
                  <a:cubicBezTo>
                    <a:pt x="1475573" y="142407"/>
                    <a:pt x="1552959" y="129946"/>
                    <a:pt x="1621820" y="78979"/>
                  </a:cubicBezTo>
                  <a:cubicBezTo>
                    <a:pt x="1657610" y="52653"/>
                    <a:pt x="1694897" y="28388"/>
                    <a:pt x="1736027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3E20DD-4CF7-414A-9DCB-41524DC419A0}"/>
                </a:ext>
              </a:extLst>
            </p:cNvPr>
            <p:cNvSpPr/>
            <p:nvPr/>
          </p:nvSpPr>
          <p:spPr>
            <a:xfrm>
              <a:off x="5411699" y="2328614"/>
              <a:ext cx="443360" cy="236234"/>
            </a:xfrm>
            <a:custGeom>
              <a:avLst/>
              <a:gdLst>
                <a:gd name="connsiteX0" fmla="*/ 0 w 443360"/>
                <a:gd name="connsiteY0" fmla="*/ 47139 h 236234"/>
                <a:gd name="connsiteX1" fmla="*/ 198526 w 443360"/>
                <a:gd name="connsiteY1" fmla="*/ 16597 h 236234"/>
                <a:gd name="connsiteX2" fmla="*/ 370351 w 443360"/>
                <a:gd name="connsiteY2" fmla="*/ 763 h 236234"/>
                <a:gd name="connsiteX3" fmla="*/ 400799 w 443360"/>
                <a:gd name="connsiteY3" fmla="*/ 4886 h 236234"/>
                <a:gd name="connsiteX4" fmla="*/ 443334 w 443360"/>
                <a:gd name="connsiteY4" fmla="*/ 112628 h 236234"/>
                <a:gd name="connsiteX5" fmla="*/ 411105 w 443360"/>
                <a:gd name="connsiteY5" fmla="*/ 174930 h 236234"/>
                <a:gd name="connsiteX6" fmla="*/ 165079 w 443360"/>
                <a:gd name="connsiteY6" fmla="*/ 234891 h 236234"/>
                <a:gd name="connsiteX7" fmla="*/ 62959 w 443360"/>
                <a:gd name="connsiteY7" fmla="*/ 175492 h 236234"/>
                <a:gd name="connsiteX8" fmla="*/ 0 w 443360"/>
                <a:gd name="connsiteY8" fmla="*/ 47139 h 23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3360" h="236234">
                  <a:moveTo>
                    <a:pt x="0" y="47139"/>
                  </a:moveTo>
                  <a:cubicBezTo>
                    <a:pt x="65020" y="29713"/>
                    <a:pt x="132101" y="24935"/>
                    <a:pt x="198526" y="16597"/>
                  </a:cubicBezTo>
                  <a:cubicBezTo>
                    <a:pt x="255582" y="9383"/>
                    <a:pt x="313013" y="5822"/>
                    <a:pt x="370351" y="763"/>
                  </a:cubicBezTo>
                  <a:cubicBezTo>
                    <a:pt x="380750" y="-174"/>
                    <a:pt x="391337" y="-1392"/>
                    <a:pt x="400799" y="4886"/>
                  </a:cubicBezTo>
                  <a:cubicBezTo>
                    <a:pt x="424690" y="37021"/>
                    <a:pt x="444177" y="70561"/>
                    <a:pt x="443334" y="112628"/>
                  </a:cubicBezTo>
                  <a:cubicBezTo>
                    <a:pt x="442866" y="139235"/>
                    <a:pt x="434059" y="161439"/>
                    <a:pt x="411105" y="174930"/>
                  </a:cubicBezTo>
                  <a:cubicBezTo>
                    <a:pt x="335217" y="219339"/>
                    <a:pt x="253146" y="242199"/>
                    <a:pt x="165079" y="234891"/>
                  </a:cubicBezTo>
                  <a:cubicBezTo>
                    <a:pt x="123294" y="231424"/>
                    <a:pt x="89941" y="207346"/>
                    <a:pt x="62959" y="175492"/>
                  </a:cubicBezTo>
                  <a:cubicBezTo>
                    <a:pt x="31198" y="138111"/>
                    <a:pt x="9650" y="95482"/>
                    <a:pt x="0" y="4713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F80EEE3-7A76-4997-9992-E51DA47C4481}"/>
                </a:ext>
              </a:extLst>
            </p:cNvPr>
            <p:cNvSpPr/>
            <p:nvPr/>
          </p:nvSpPr>
          <p:spPr>
            <a:xfrm>
              <a:off x="6220040" y="2333031"/>
              <a:ext cx="440058" cy="233348"/>
            </a:xfrm>
            <a:custGeom>
              <a:avLst/>
              <a:gdLst>
                <a:gd name="connsiteX0" fmla="*/ 44412 w 440058"/>
                <a:gd name="connsiteY0" fmla="*/ 0 h 233348"/>
                <a:gd name="connsiteX1" fmla="*/ 417667 w 440058"/>
                <a:gd name="connsiteY1" fmla="*/ 49561 h 233348"/>
                <a:gd name="connsiteX2" fmla="*/ 440058 w 440058"/>
                <a:gd name="connsiteY2" fmla="*/ 63802 h 233348"/>
                <a:gd name="connsiteX3" fmla="*/ 402021 w 440058"/>
                <a:gd name="connsiteY3" fmla="*/ 144280 h 233348"/>
                <a:gd name="connsiteX4" fmla="*/ 221296 w 440058"/>
                <a:gd name="connsiteY4" fmla="*/ 231504 h 233348"/>
                <a:gd name="connsiteX5" fmla="*/ 62400 w 440058"/>
                <a:gd name="connsiteY5" fmla="*/ 187471 h 233348"/>
                <a:gd name="connsiteX6" fmla="*/ 10965 w 440058"/>
                <a:gd name="connsiteY6" fmla="*/ 56119 h 233348"/>
                <a:gd name="connsiteX7" fmla="*/ 44412 w 440058"/>
                <a:gd name="connsiteY7" fmla="*/ 0 h 23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058" h="233348">
                  <a:moveTo>
                    <a:pt x="44412" y="0"/>
                  </a:moveTo>
                  <a:cubicBezTo>
                    <a:pt x="170048" y="7308"/>
                    <a:pt x="294186" y="25952"/>
                    <a:pt x="417667" y="49561"/>
                  </a:cubicBezTo>
                  <a:cubicBezTo>
                    <a:pt x="426474" y="51248"/>
                    <a:pt x="437716" y="51154"/>
                    <a:pt x="440058" y="63802"/>
                  </a:cubicBezTo>
                  <a:cubicBezTo>
                    <a:pt x="430877" y="92283"/>
                    <a:pt x="418416" y="119172"/>
                    <a:pt x="402021" y="144280"/>
                  </a:cubicBezTo>
                  <a:cubicBezTo>
                    <a:pt x="359205" y="209769"/>
                    <a:pt x="299900" y="241623"/>
                    <a:pt x="221296" y="231504"/>
                  </a:cubicBezTo>
                  <a:cubicBezTo>
                    <a:pt x="166394" y="224478"/>
                    <a:pt x="112617" y="211455"/>
                    <a:pt x="62400" y="187471"/>
                  </a:cubicBezTo>
                  <a:cubicBezTo>
                    <a:pt x="1784" y="158521"/>
                    <a:pt x="-13113" y="118891"/>
                    <a:pt x="10965" y="56119"/>
                  </a:cubicBezTo>
                  <a:cubicBezTo>
                    <a:pt x="18835" y="35414"/>
                    <a:pt x="31389" y="17613"/>
                    <a:pt x="44412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1A1BA86-C515-4990-9169-25F39278791A}"/>
              </a:ext>
            </a:extLst>
          </p:cNvPr>
          <p:cNvGrpSpPr/>
          <p:nvPr/>
        </p:nvGrpSpPr>
        <p:grpSpPr>
          <a:xfrm>
            <a:off x="9155149" y="3691747"/>
            <a:ext cx="1991426" cy="2124812"/>
            <a:chOff x="5975859" y="4398586"/>
            <a:chExt cx="945247" cy="1008560"/>
          </a:xfrm>
        </p:grpSpPr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789879BA-A094-4FFE-B0BD-8C117EDAAC8F}"/>
                </a:ext>
              </a:extLst>
            </p:cNvPr>
            <p:cNvSpPr/>
            <p:nvPr/>
          </p:nvSpPr>
          <p:spPr>
            <a:xfrm>
              <a:off x="6008914" y="4398586"/>
              <a:ext cx="870857" cy="32722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F58B38F-5CBE-4175-AE79-0E8E987BC859}"/>
                </a:ext>
              </a:extLst>
            </p:cNvPr>
            <p:cNvSpPr/>
            <p:nvPr/>
          </p:nvSpPr>
          <p:spPr>
            <a:xfrm>
              <a:off x="6008914" y="4824426"/>
              <a:ext cx="870857" cy="824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B7C4B26-4D64-4446-B04F-804385490CB7}"/>
                </a:ext>
              </a:extLst>
            </p:cNvPr>
            <p:cNvSpPr/>
            <p:nvPr/>
          </p:nvSpPr>
          <p:spPr>
            <a:xfrm>
              <a:off x="5975859" y="5324721"/>
              <a:ext cx="945247" cy="824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700FA70-805D-42A9-BF2D-98E8F3774167}"/>
                </a:ext>
              </a:extLst>
            </p:cNvPr>
            <p:cNvSpPr/>
            <p:nvPr/>
          </p:nvSpPr>
          <p:spPr>
            <a:xfrm>
              <a:off x="6045834" y="5262308"/>
              <a:ext cx="795423" cy="62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47B47DF-705E-4955-8B2A-4C6ABCD43F9E}"/>
                </a:ext>
              </a:extLst>
            </p:cNvPr>
            <p:cNvGrpSpPr/>
            <p:nvPr/>
          </p:nvGrpSpPr>
          <p:grpSpPr>
            <a:xfrm>
              <a:off x="6071520" y="4894929"/>
              <a:ext cx="750468" cy="367550"/>
              <a:chOff x="6071520" y="4894929"/>
              <a:chExt cx="750468" cy="36755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F89CF03-8B52-483A-9476-31CF7A7A786A}"/>
                  </a:ext>
                </a:extLst>
              </p:cNvPr>
              <p:cNvSpPr/>
              <p:nvPr/>
            </p:nvSpPr>
            <p:spPr>
              <a:xfrm>
                <a:off x="6071520" y="4894929"/>
                <a:ext cx="76854" cy="3675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CCDAC6B-60A2-4C6E-920C-9488B228D4DB}"/>
                  </a:ext>
                </a:extLst>
              </p:cNvPr>
              <p:cNvSpPr/>
              <p:nvPr/>
            </p:nvSpPr>
            <p:spPr>
              <a:xfrm>
                <a:off x="6239924" y="4894929"/>
                <a:ext cx="76854" cy="3675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D03CCCC-CFCE-4D1D-8B4B-99FCECA13B3B}"/>
                  </a:ext>
                </a:extLst>
              </p:cNvPr>
              <p:cNvSpPr/>
              <p:nvPr/>
            </p:nvSpPr>
            <p:spPr>
              <a:xfrm>
                <a:off x="6408328" y="4894929"/>
                <a:ext cx="76854" cy="3675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FD5E7A3-A0B1-4EF4-8657-598BF9728C0F}"/>
                  </a:ext>
                </a:extLst>
              </p:cNvPr>
              <p:cNvSpPr/>
              <p:nvPr/>
            </p:nvSpPr>
            <p:spPr>
              <a:xfrm>
                <a:off x="6576732" y="4894929"/>
                <a:ext cx="76854" cy="3675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1B2B4C8-4C80-4203-AF10-E91D8F9DFF27}"/>
                  </a:ext>
                </a:extLst>
              </p:cNvPr>
              <p:cNvSpPr/>
              <p:nvPr/>
            </p:nvSpPr>
            <p:spPr>
              <a:xfrm>
                <a:off x="6745134" y="4894929"/>
                <a:ext cx="76854" cy="3675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D385C7-5637-41F0-96F9-21C030B4D630}"/>
              </a:ext>
            </a:extLst>
          </p:cNvPr>
          <p:cNvGrpSpPr/>
          <p:nvPr/>
        </p:nvGrpSpPr>
        <p:grpSpPr>
          <a:xfrm>
            <a:off x="9075380" y="2027579"/>
            <a:ext cx="2128669" cy="1146890"/>
            <a:chOff x="9075380" y="1703389"/>
            <a:chExt cx="2128669" cy="1146890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5598CC0D-665C-4B58-8C7C-1A7D9BD7EF3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075380" y="1703389"/>
              <a:ext cx="2128669" cy="1146890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86" name="Rounded Rectangle 8">
              <a:extLst>
                <a:ext uri="{FF2B5EF4-FFF2-40B4-BE49-F238E27FC236}">
                  <a16:creationId xmlns:a16="http://schemas.microsoft.com/office/drawing/2014/main" id="{C8E1FFDB-6C76-47D4-B14A-DEB4F20A631F}"/>
                </a:ext>
              </a:extLst>
            </p:cNvPr>
            <p:cNvSpPr/>
            <p:nvPr/>
          </p:nvSpPr>
          <p:spPr>
            <a:xfrm>
              <a:off x="10273479" y="1862350"/>
              <a:ext cx="306166" cy="306132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7" name="Rounded Rectangle 2">
              <a:extLst>
                <a:ext uri="{FF2B5EF4-FFF2-40B4-BE49-F238E27FC236}">
                  <a16:creationId xmlns:a16="http://schemas.microsoft.com/office/drawing/2014/main" id="{B6882AE7-518B-49FD-A8CA-80559EB13717}"/>
                </a:ext>
              </a:extLst>
            </p:cNvPr>
            <p:cNvSpPr/>
            <p:nvPr/>
          </p:nvSpPr>
          <p:spPr>
            <a:xfrm>
              <a:off x="10592216" y="2460350"/>
              <a:ext cx="306132" cy="306132"/>
            </a:xfrm>
            <a:custGeom>
              <a:avLst/>
              <a:gdLst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155131 w 3960000"/>
                <a:gd name="connsiteY16" fmla="*/ 1419365 h 3960000"/>
                <a:gd name="connsiteX17" fmla="*/ 3207849 w 3960000"/>
                <a:gd name="connsiteY17" fmla="*/ 1493166 h 3960000"/>
                <a:gd name="connsiteX18" fmla="*/ 3407333 w 3960000"/>
                <a:gd name="connsiteY18" fmla="*/ 1117847 h 3960000"/>
                <a:gd name="connsiteX19" fmla="*/ 3108461 w 3960000"/>
                <a:gd name="connsiteY19" fmla="*/ 1185086 h 3960000"/>
                <a:gd name="connsiteX20" fmla="*/ 3334650 w 3960000"/>
                <a:gd name="connsiteY20" fmla="*/ 883134 h 3960000"/>
                <a:gd name="connsiteX21" fmla="*/ 2995677 w 3960000"/>
                <a:gd name="connsiteY21" fmla="*/ 1008938 h 3960000"/>
                <a:gd name="connsiteX22" fmla="*/ 2538382 w 3960000"/>
                <a:gd name="connsiteY22" fmla="*/ 802616 h 3960000"/>
                <a:gd name="connsiteX23" fmla="*/ 308009 w 3960000"/>
                <a:gd name="connsiteY23" fmla="*/ 0 h 3960000"/>
                <a:gd name="connsiteX24" fmla="*/ 3651991 w 3960000"/>
                <a:gd name="connsiteY24" fmla="*/ 0 h 3960000"/>
                <a:gd name="connsiteX25" fmla="*/ 3960000 w 3960000"/>
                <a:gd name="connsiteY25" fmla="*/ 308009 h 3960000"/>
                <a:gd name="connsiteX26" fmla="*/ 3960000 w 3960000"/>
                <a:gd name="connsiteY26" fmla="*/ 3651991 h 3960000"/>
                <a:gd name="connsiteX27" fmla="*/ 3651991 w 3960000"/>
                <a:gd name="connsiteY27" fmla="*/ 3960000 h 3960000"/>
                <a:gd name="connsiteX28" fmla="*/ 308009 w 3960000"/>
                <a:gd name="connsiteY28" fmla="*/ 3960000 h 3960000"/>
                <a:gd name="connsiteX29" fmla="*/ 0 w 3960000"/>
                <a:gd name="connsiteY29" fmla="*/ 3651991 h 3960000"/>
                <a:gd name="connsiteX30" fmla="*/ 0 w 3960000"/>
                <a:gd name="connsiteY30" fmla="*/ 308009 h 3960000"/>
                <a:gd name="connsiteX31" fmla="*/ 308009 w 3960000"/>
                <a:gd name="connsiteY31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207849 w 3960000"/>
                <a:gd name="connsiteY16" fmla="*/ 1493166 h 3960000"/>
                <a:gd name="connsiteX17" fmla="*/ 3407333 w 3960000"/>
                <a:gd name="connsiteY17" fmla="*/ 1117847 h 3960000"/>
                <a:gd name="connsiteX18" fmla="*/ 3108461 w 3960000"/>
                <a:gd name="connsiteY18" fmla="*/ 1185086 h 3960000"/>
                <a:gd name="connsiteX19" fmla="*/ 3334650 w 3960000"/>
                <a:gd name="connsiteY19" fmla="*/ 883134 h 3960000"/>
                <a:gd name="connsiteX20" fmla="*/ 2995677 w 3960000"/>
                <a:gd name="connsiteY20" fmla="*/ 1008938 h 3960000"/>
                <a:gd name="connsiteX21" fmla="*/ 2538382 w 3960000"/>
                <a:gd name="connsiteY21" fmla="*/ 802616 h 3960000"/>
                <a:gd name="connsiteX22" fmla="*/ 308009 w 3960000"/>
                <a:gd name="connsiteY22" fmla="*/ 0 h 3960000"/>
                <a:gd name="connsiteX23" fmla="*/ 3651991 w 3960000"/>
                <a:gd name="connsiteY23" fmla="*/ 0 h 3960000"/>
                <a:gd name="connsiteX24" fmla="*/ 3960000 w 3960000"/>
                <a:gd name="connsiteY24" fmla="*/ 308009 h 3960000"/>
                <a:gd name="connsiteX25" fmla="*/ 3960000 w 3960000"/>
                <a:gd name="connsiteY25" fmla="*/ 3651991 h 3960000"/>
                <a:gd name="connsiteX26" fmla="*/ 3651991 w 3960000"/>
                <a:gd name="connsiteY26" fmla="*/ 3960000 h 3960000"/>
                <a:gd name="connsiteX27" fmla="*/ 308009 w 3960000"/>
                <a:gd name="connsiteY27" fmla="*/ 3960000 h 3960000"/>
                <a:gd name="connsiteX28" fmla="*/ 0 w 3960000"/>
                <a:gd name="connsiteY28" fmla="*/ 3651991 h 3960000"/>
                <a:gd name="connsiteX29" fmla="*/ 0 w 3960000"/>
                <a:gd name="connsiteY29" fmla="*/ 308009 h 3960000"/>
                <a:gd name="connsiteX30" fmla="*/ 308009 w 3960000"/>
                <a:gd name="connsiteY30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08461 w 3960000"/>
                <a:gd name="connsiteY17" fmla="*/ 1185086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60000" h="3960000">
                  <a:moveTo>
                    <a:pt x="3160999" y="1374274"/>
                  </a:moveTo>
                  <a:lnTo>
                    <a:pt x="3155132" y="1419362"/>
                  </a:lnTo>
                  <a:lnTo>
                    <a:pt x="3160999" y="1374274"/>
                  </a:lnTo>
                  <a:close/>
                  <a:moveTo>
                    <a:pt x="2496208" y="770986"/>
                  </a:moveTo>
                  <a:cubicBezTo>
                    <a:pt x="2113414" y="770986"/>
                    <a:pt x="1929581" y="1106902"/>
                    <a:pt x="1921633" y="1292845"/>
                  </a:cubicBezTo>
                  <a:cubicBezTo>
                    <a:pt x="1914712" y="1454769"/>
                    <a:pt x="1928136" y="1522392"/>
                    <a:pt x="1942445" y="1570340"/>
                  </a:cubicBezTo>
                  <a:cubicBezTo>
                    <a:pt x="1547199" y="1510736"/>
                    <a:pt x="1237189" y="1330681"/>
                    <a:pt x="815277" y="836121"/>
                  </a:cubicBezTo>
                  <a:cubicBezTo>
                    <a:pt x="618819" y="1229038"/>
                    <a:pt x="733086" y="1558961"/>
                    <a:pt x="965659" y="1735195"/>
                  </a:cubicBezTo>
                  <a:cubicBezTo>
                    <a:pt x="864541" y="1716416"/>
                    <a:pt x="662904" y="1695759"/>
                    <a:pt x="570453" y="1629310"/>
                  </a:cubicBezTo>
                  <a:cubicBezTo>
                    <a:pt x="597898" y="2016450"/>
                    <a:pt x="990931" y="2177657"/>
                    <a:pt x="1196057" y="2257108"/>
                  </a:cubicBezTo>
                  <a:cubicBezTo>
                    <a:pt x="1113718" y="2275887"/>
                    <a:pt x="943857" y="2321380"/>
                    <a:pt x="813848" y="2296824"/>
                  </a:cubicBezTo>
                  <a:cubicBezTo>
                    <a:pt x="926523" y="2634848"/>
                    <a:pt x="1326064" y="2611755"/>
                    <a:pt x="1486410" y="2607420"/>
                  </a:cubicBezTo>
                  <a:cubicBezTo>
                    <a:pt x="1297174" y="2749708"/>
                    <a:pt x="1000058" y="2795794"/>
                    <a:pt x="489408" y="2829018"/>
                  </a:cubicBezTo>
                  <a:cubicBezTo>
                    <a:pt x="914827" y="3139596"/>
                    <a:pt x="1734874" y="3242281"/>
                    <a:pt x="2062787" y="3146219"/>
                  </a:cubicBezTo>
                  <a:cubicBezTo>
                    <a:pt x="2763394" y="2903535"/>
                    <a:pt x="2915370" y="2621267"/>
                    <a:pt x="3074271" y="2105563"/>
                  </a:cubicBezTo>
                  <a:cubicBezTo>
                    <a:pt x="3173740" y="1733406"/>
                    <a:pt x="3145310" y="1648999"/>
                    <a:pt x="3207849" y="1493166"/>
                  </a:cubicBezTo>
                  <a:cubicBezTo>
                    <a:pt x="3270388" y="1337333"/>
                    <a:pt x="3414210" y="1276468"/>
                    <a:pt x="3449507" y="1170564"/>
                  </a:cubicBezTo>
                  <a:cubicBezTo>
                    <a:pt x="3349883" y="1192977"/>
                    <a:pt x="3252716" y="1239516"/>
                    <a:pt x="3140091" y="1227260"/>
                  </a:cubicBezTo>
                  <a:cubicBezTo>
                    <a:pt x="3219995" y="1183499"/>
                    <a:pt x="3274317" y="996523"/>
                    <a:pt x="3324107" y="851504"/>
                  </a:cubicBezTo>
                  <a:cubicBezTo>
                    <a:pt x="3215037" y="921165"/>
                    <a:pt x="3152155" y="998691"/>
                    <a:pt x="2995677" y="1008938"/>
                  </a:cubicBezTo>
                  <a:cubicBezTo>
                    <a:pt x="2884471" y="881691"/>
                    <a:pt x="2678487" y="770986"/>
                    <a:pt x="2496208" y="77098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8" name="Rounded Rectangle 3">
              <a:extLst>
                <a:ext uri="{FF2B5EF4-FFF2-40B4-BE49-F238E27FC236}">
                  <a16:creationId xmlns:a16="http://schemas.microsoft.com/office/drawing/2014/main" id="{59A598C4-E2E9-46BA-B5D8-AD37677749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89933" y="2123768"/>
              <a:ext cx="306132" cy="306132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47B91C5-2E1C-4C9F-A4A2-39C2DE83AE6F}"/>
                </a:ext>
              </a:extLst>
            </p:cNvPr>
            <p:cNvSpPr txBox="1"/>
            <p:nvPr/>
          </p:nvSpPr>
          <p:spPr>
            <a:xfrm>
              <a:off x="9330408" y="2441182"/>
              <a:ext cx="1147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Internet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2C4333-551C-42A2-8DC5-9B83AAD9D566}"/>
              </a:ext>
            </a:extLst>
          </p:cNvPr>
          <p:cNvGrpSpPr/>
          <p:nvPr/>
        </p:nvGrpSpPr>
        <p:grpSpPr>
          <a:xfrm>
            <a:off x="3552448" y="2343254"/>
            <a:ext cx="1450584" cy="274320"/>
            <a:chOff x="3540329" y="2338923"/>
            <a:chExt cx="1450584" cy="27432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E88C8E4-E0CE-4389-9665-2A2E714076A2}"/>
                </a:ext>
              </a:extLst>
            </p:cNvPr>
            <p:cNvSpPr/>
            <p:nvPr/>
          </p:nvSpPr>
          <p:spPr>
            <a:xfrm rot="5400000">
              <a:off x="3540329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BD9F106A-AF75-4067-9A4F-7E6C528B78C2}"/>
                </a:ext>
              </a:extLst>
            </p:cNvPr>
            <p:cNvSpPr/>
            <p:nvPr/>
          </p:nvSpPr>
          <p:spPr>
            <a:xfrm rot="5400000">
              <a:off x="4128461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B5393EB-6234-4C7B-ADC4-A1FECB2D5120}"/>
                </a:ext>
              </a:extLst>
            </p:cNvPr>
            <p:cNvSpPr/>
            <p:nvPr/>
          </p:nvSpPr>
          <p:spPr>
            <a:xfrm rot="5400000">
              <a:off x="4716593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69C102F-0565-4B8B-8436-83AE343483C4}"/>
              </a:ext>
            </a:extLst>
          </p:cNvPr>
          <p:cNvGrpSpPr/>
          <p:nvPr/>
        </p:nvGrpSpPr>
        <p:grpSpPr>
          <a:xfrm>
            <a:off x="7187392" y="2343254"/>
            <a:ext cx="1450584" cy="274320"/>
            <a:chOff x="3540329" y="2338923"/>
            <a:chExt cx="1450584" cy="274320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BABABAB6-ECD9-4E10-8646-FCD5E84FDC32}"/>
                </a:ext>
              </a:extLst>
            </p:cNvPr>
            <p:cNvSpPr/>
            <p:nvPr/>
          </p:nvSpPr>
          <p:spPr>
            <a:xfrm rot="5400000">
              <a:off x="3540329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7B92BD9D-F320-44FC-AAF7-A2BBBBE2B396}"/>
                </a:ext>
              </a:extLst>
            </p:cNvPr>
            <p:cNvSpPr/>
            <p:nvPr/>
          </p:nvSpPr>
          <p:spPr>
            <a:xfrm rot="5400000">
              <a:off x="4128461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9339AB56-1E52-4DA6-BE20-15CF9C84F2B4}"/>
                </a:ext>
              </a:extLst>
            </p:cNvPr>
            <p:cNvSpPr/>
            <p:nvPr/>
          </p:nvSpPr>
          <p:spPr>
            <a:xfrm rot="5400000">
              <a:off x="4716593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59EB3CB-41CE-40DD-AE87-085E548159D0}"/>
              </a:ext>
            </a:extLst>
          </p:cNvPr>
          <p:cNvSpPr/>
          <p:nvPr/>
        </p:nvSpPr>
        <p:spPr>
          <a:xfrm>
            <a:off x="2926080" y="3239589"/>
            <a:ext cx="2420983" cy="1071154"/>
          </a:xfrm>
          <a:custGeom>
            <a:avLst/>
            <a:gdLst>
              <a:gd name="connsiteX0" fmla="*/ 0 w 2420983"/>
              <a:gd name="connsiteY0" fmla="*/ 1071154 h 1071154"/>
              <a:gd name="connsiteX1" fmla="*/ 2420983 w 2420983"/>
              <a:gd name="connsiteY1" fmla="*/ 0 h 1071154"/>
              <a:gd name="connsiteX2" fmla="*/ 1654629 w 2420983"/>
              <a:gd name="connsiteY2" fmla="*/ 8708 h 1071154"/>
              <a:gd name="connsiteX3" fmla="*/ 1654629 w 2420983"/>
              <a:gd name="connsiteY3" fmla="*/ 8708 h 107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983" h="1071154">
                <a:moveTo>
                  <a:pt x="0" y="1071154"/>
                </a:moveTo>
                <a:lnTo>
                  <a:pt x="2420983" y="0"/>
                </a:lnTo>
                <a:lnTo>
                  <a:pt x="1654629" y="8708"/>
                </a:lnTo>
                <a:lnTo>
                  <a:pt x="1654629" y="8708"/>
                </a:ln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54657977-05B8-4F31-BAD1-35202E093DF5}"/>
              </a:ext>
            </a:extLst>
          </p:cNvPr>
          <p:cNvSpPr/>
          <p:nvPr/>
        </p:nvSpPr>
        <p:spPr>
          <a:xfrm flipH="1">
            <a:off x="6843361" y="3239589"/>
            <a:ext cx="2420983" cy="1071154"/>
          </a:xfrm>
          <a:custGeom>
            <a:avLst/>
            <a:gdLst>
              <a:gd name="connsiteX0" fmla="*/ 0 w 2420983"/>
              <a:gd name="connsiteY0" fmla="*/ 1071154 h 1071154"/>
              <a:gd name="connsiteX1" fmla="*/ 2420983 w 2420983"/>
              <a:gd name="connsiteY1" fmla="*/ 0 h 1071154"/>
              <a:gd name="connsiteX2" fmla="*/ 1654629 w 2420983"/>
              <a:gd name="connsiteY2" fmla="*/ 8708 h 1071154"/>
              <a:gd name="connsiteX3" fmla="*/ 1654629 w 2420983"/>
              <a:gd name="connsiteY3" fmla="*/ 8708 h 107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983" h="1071154">
                <a:moveTo>
                  <a:pt x="0" y="1071154"/>
                </a:moveTo>
                <a:lnTo>
                  <a:pt x="2420983" y="0"/>
                </a:lnTo>
                <a:lnTo>
                  <a:pt x="1654629" y="8708"/>
                </a:lnTo>
                <a:lnTo>
                  <a:pt x="1654629" y="8708"/>
                </a:ln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aphic 21">
            <a:extLst>
              <a:ext uri="{FF2B5EF4-FFF2-40B4-BE49-F238E27FC236}">
                <a16:creationId xmlns:a16="http://schemas.microsoft.com/office/drawing/2014/main" id="{66EF4A0C-63DE-4279-8B0D-169E7DDA2172}"/>
              </a:ext>
            </a:extLst>
          </p:cNvPr>
          <p:cNvGrpSpPr/>
          <p:nvPr/>
        </p:nvGrpSpPr>
        <p:grpSpPr>
          <a:xfrm>
            <a:off x="5606062" y="1727105"/>
            <a:ext cx="1127362" cy="1447364"/>
            <a:chOff x="3425127" y="0"/>
            <a:chExt cx="5341746" cy="6858000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1E994F2-9095-4FC5-831F-859DB03BD16E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18198A8-A6A4-4596-A14A-0B954B507784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9FBDC15-0712-4C3D-BD3C-E273C955FB44}"/>
                </a:ext>
              </a:extLst>
            </p:cNvPr>
            <p:cNvSpPr/>
            <p:nvPr/>
          </p:nvSpPr>
          <p:spPr>
            <a:xfrm>
              <a:off x="5077582" y="3107623"/>
              <a:ext cx="1971904" cy="1813799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5E193F6-81ED-43EC-857F-CEBEB7CB275D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3FBF04F-F499-47C8-AC86-3C151DF65F3A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Action Button: Help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4DA94B0-4B5D-4590-8DBF-37EF3FEB75A9}"/>
              </a:ext>
            </a:extLst>
          </p:cNvPr>
          <p:cNvSpPr/>
          <p:nvPr/>
        </p:nvSpPr>
        <p:spPr>
          <a:xfrm>
            <a:off x="5717973" y="5284527"/>
            <a:ext cx="799703" cy="73967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584B2EA-CA78-4826-8D1E-F8A39F917F3D}"/>
              </a:ext>
            </a:extLst>
          </p:cNvPr>
          <p:cNvSpPr txBox="1"/>
          <p:nvPr/>
        </p:nvSpPr>
        <p:spPr>
          <a:xfrm>
            <a:off x="918204" y="636379"/>
            <a:ext cx="35668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17" name="직사각형 1">
            <a:extLst>
              <a:ext uri="{FF2B5EF4-FFF2-40B4-BE49-F238E27FC236}">
                <a16:creationId xmlns:a16="http://schemas.microsoft.com/office/drawing/2014/main" id="{C1F90805-59CA-410A-945A-D7BB1AC0FAF2}"/>
              </a:ext>
            </a:extLst>
          </p:cNvPr>
          <p:cNvSpPr/>
          <p:nvPr/>
        </p:nvSpPr>
        <p:spPr>
          <a:xfrm>
            <a:off x="918203" y="2110093"/>
            <a:ext cx="10330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Scikit</a:t>
            </a:r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Learn - Stochastic Gradient Descent (tutorialspoint.com)</a:t>
            </a:r>
            <a:endParaRPr lang="ko-KR" altLang="en-US" sz="16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직사각형 1">
            <a:extLst>
              <a:ext uri="{FF2B5EF4-FFF2-40B4-BE49-F238E27FC236}">
                <a16:creationId xmlns:a16="http://schemas.microsoft.com/office/drawing/2014/main" id="{57213AC1-E3B6-41AE-A203-1AB1C8F24309}"/>
              </a:ext>
            </a:extLst>
          </p:cNvPr>
          <p:cNvSpPr/>
          <p:nvPr/>
        </p:nvSpPr>
        <p:spPr>
          <a:xfrm>
            <a:off x="930816" y="2596322"/>
            <a:ext cx="10330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Advantages and Disadvantages of Logistic Regression - </a:t>
            </a:r>
            <a:r>
              <a:rPr lang="en-US" sz="16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GeeksforGeeks</a:t>
            </a:r>
            <a:endParaRPr lang="ko-KR" altLang="en-US" sz="16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직사각형 1">
            <a:extLst>
              <a:ext uri="{FF2B5EF4-FFF2-40B4-BE49-F238E27FC236}">
                <a16:creationId xmlns:a16="http://schemas.microsoft.com/office/drawing/2014/main" id="{6A17CD11-27F9-4828-820B-5059AF326088}"/>
              </a:ext>
            </a:extLst>
          </p:cNvPr>
          <p:cNvSpPr/>
          <p:nvPr/>
        </p:nvSpPr>
        <p:spPr>
          <a:xfrm>
            <a:off x="918202" y="3143667"/>
            <a:ext cx="10330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https://kdmarc.com/blog/middle-east-hit-by-a-wave-of-phishing-attacks-in-q2-of-2020/</a:t>
            </a:r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ko-KR" altLang="en-US" sz="16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242CC6-FFF2-4115-B1E2-6CFC77028D76}"/>
              </a:ext>
            </a:extLst>
          </p:cNvPr>
          <p:cNvSpPr/>
          <p:nvPr/>
        </p:nvSpPr>
        <p:spPr>
          <a:xfrm>
            <a:off x="918201" y="3629896"/>
            <a:ext cx="70501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XGBoost</a:t>
            </a:r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 efficient implementation of gradient boosting (</a:t>
            </a:r>
            <a:r>
              <a:rPr lang="en-US" sz="16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datascience.foundation</a:t>
            </a:r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sz="16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193420-99F9-4D5D-8BBE-2EB7C5C35213}"/>
              </a:ext>
            </a:extLst>
          </p:cNvPr>
          <p:cNvSpPr/>
          <p:nvPr/>
        </p:nvSpPr>
        <p:spPr>
          <a:xfrm>
            <a:off x="930816" y="4111557"/>
            <a:ext cx="1273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Kaggle</a:t>
            </a:r>
            <a:r>
              <a:rPr lang="en-US" sz="2000" b="1" dirty="0">
                <a:solidFill>
                  <a:srgbClr val="292929"/>
                </a:solidFill>
                <a:latin typeface="sohne"/>
              </a:rPr>
              <a:t> </a:t>
            </a:r>
            <a:endParaRPr lang="en-US" sz="2000" b="1" i="0" dirty="0">
              <a:solidFill>
                <a:srgbClr val="292929"/>
              </a:solidFill>
              <a:effectLst/>
              <a:latin typeface="so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B2835-6829-4DDB-B78E-9CBE6DA21883}"/>
              </a:ext>
            </a:extLst>
          </p:cNvPr>
          <p:cNvSpPr txBox="1"/>
          <p:nvPr/>
        </p:nvSpPr>
        <p:spPr>
          <a:xfrm>
            <a:off x="918201" y="4641946"/>
            <a:ext cx="687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26 Phishing Attack Statistics To Keep In Mind In 2021 (softactivity.com)</a:t>
            </a:r>
            <a:endParaRPr lang="en-US" sz="16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96A19B-DEA8-4101-9C88-A3326BF957B1}"/>
              </a:ext>
            </a:extLst>
          </p:cNvPr>
          <p:cNvSpPr/>
          <p:nvPr/>
        </p:nvSpPr>
        <p:spPr>
          <a:xfrm>
            <a:off x="918201" y="5110780"/>
            <a:ext cx="12860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3C3F2B-D41A-4AF6-853B-369D210F28D1}"/>
              </a:ext>
            </a:extLst>
          </p:cNvPr>
          <p:cNvSpPr/>
          <p:nvPr/>
        </p:nvSpPr>
        <p:spPr>
          <a:xfrm>
            <a:off x="930816" y="5653996"/>
            <a:ext cx="39882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Passive Aggressive Classifiers - </a:t>
            </a:r>
            <a:r>
              <a:rPr lang="en-US" sz="16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GeeksforGeeks</a:t>
            </a:r>
            <a:endParaRPr lang="en-US" sz="16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8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75063" y="266481"/>
            <a:ext cx="1101126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Objective(s) &amp; Deliverables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877758-0130-4B47-B37B-2645E0648265}"/>
              </a:ext>
            </a:extLst>
          </p:cNvPr>
          <p:cNvGrpSpPr/>
          <p:nvPr/>
        </p:nvGrpSpPr>
        <p:grpSpPr>
          <a:xfrm>
            <a:off x="6096000" y="1112867"/>
            <a:ext cx="5892800" cy="2018935"/>
            <a:chOff x="756138" y="869027"/>
            <a:chExt cx="4815287" cy="143178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47E2A2-80C5-4050-946D-2423EA7FB990}"/>
                </a:ext>
              </a:extLst>
            </p:cNvPr>
            <p:cNvSpPr txBox="1"/>
            <p:nvPr/>
          </p:nvSpPr>
          <p:spPr>
            <a:xfrm>
              <a:off x="756138" y="1100479"/>
              <a:ext cx="1055839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1">
                      <a:alpha val="4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accent1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E97F1F-60CF-46F5-A856-4F4172FF2478}"/>
                </a:ext>
              </a:extLst>
            </p:cNvPr>
            <p:cNvGrpSpPr/>
            <p:nvPr/>
          </p:nvGrpSpPr>
          <p:grpSpPr>
            <a:xfrm>
              <a:off x="1289853" y="869027"/>
              <a:ext cx="4281572" cy="1241510"/>
              <a:chOff x="419415" y="940820"/>
              <a:chExt cx="4281572" cy="124151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EF3D05-DBED-477E-AB55-60CAC33E919F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3841271" cy="37105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800" b="1" u="sng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Objectives</a:t>
                </a:r>
                <a:endParaRPr lang="ko-KR" altLang="en-US" sz="2800" b="1" u="sng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D9CA4B-818D-4FC2-B606-12A65F5454AA}"/>
                  </a:ext>
                </a:extLst>
              </p:cNvPr>
              <p:cNvSpPr txBox="1"/>
              <p:nvPr/>
            </p:nvSpPr>
            <p:spPr>
              <a:xfrm>
                <a:off x="419415" y="1462046"/>
                <a:ext cx="4116126" cy="72028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1"/>
                <a:r>
                  <a:rPr lang="en-CA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Detecting phishing URLs and websites including shorten URLs, in a way it can be to eliminate phishing cases threats.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30930-E28C-4495-AA16-BE8B4280B144}"/>
              </a:ext>
            </a:extLst>
          </p:cNvPr>
          <p:cNvGrpSpPr/>
          <p:nvPr/>
        </p:nvGrpSpPr>
        <p:grpSpPr>
          <a:xfrm>
            <a:off x="5776353" y="3343557"/>
            <a:ext cx="6525403" cy="3067986"/>
            <a:chOff x="574834" y="941728"/>
            <a:chExt cx="5425765" cy="255940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042D83-6D94-4C7D-AF7E-6001991A5C32}"/>
                </a:ext>
              </a:extLst>
            </p:cNvPr>
            <p:cNvSpPr txBox="1"/>
            <p:nvPr/>
          </p:nvSpPr>
          <p:spPr>
            <a:xfrm>
              <a:off x="574834" y="1260939"/>
              <a:ext cx="1074362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2">
                      <a:alpha val="4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accent2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BA2892-A556-4744-9932-E2E0F8642398}"/>
                </a:ext>
              </a:extLst>
            </p:cNvPr>
            <p:cNvGrpSpPr/>
            <p:nvPr/>
          </p:nvGrpSpPr>
          <p:grpSpPr>
            <a:xfrm>
              <a:off x="1571501" y="941728"/>
              <a:ext cx="4429098" cy="2559403"/>
              <a:chOff x="701063" y="1013521"/>
              <a:chExt cx="4429098" cy="2559403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F5094A-1E53-4834-909E-E39252592B06}"/>
                  </a:ext>
                </a:extLst>
              </p:cNvPr>
              <p:cNvSpPr txBox="1"/>
              <p:nvPr/>
            </p:nvSpPr>
            <p:spPr>
              <a:xfrm>
                <a:off x="778760" y="1013521"/>
                <a:ext cx="3841271" cy="43648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800" b="1" u="sng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Deliverables</a:t>
                </a:r>
                <a:endParaRPr lang="ko-KR" altLang="en-US" sz="2800" b="1" u="sng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265188-9BE9-4313-A539-6528A964AACD}"/>
                  </a:ext>
                </a:extLst>
              </p:cNvPr>
              <p:cNvSpPr txBox="1"/>
              <p:nvPr/>
            </p:nvSpPr>
            <p:spPr>
              <a:xfrm>
                <a:off x="701063" y="1493199"/>
                <a:ext cx="4429098" cy="207972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CA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 notebook  and  report with all findings about the correlation between text input regex and if the URL could be a phishing or not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endParaRPr lang="en-US" altLang="ko-KR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CA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PPT presentation to discuss objectives and findings.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dirty="0" err="1">
                    <a:solidFill>
                      <a:srgbClr val="00B0F0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ReefAmarin</a:t>
                </a:r>
                <a:r>
                  <a:rPr lang="en-US" dirty="0">
                    <a:solidFill>
                      <a:srgbClr val="00B0F0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/Capstone-Project-HTU-</a:t>
                </a:r>
                <a:r>
                  <a:rPr lang="en-US" dirty="0" err="1">
                    <a:solidFill>
                      <a:srgbClr val="00B0F0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Reef.Amarin</a:t>
                </a:r>
                <a:r>
                  <a:rPr lang="en-US" dirty="0">
                    <a:solidFill>
                      <a:srgbClr val="00B0F0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 (github.com)</a:t>
                </a:r>
                <a:endParaRPr lang="en-US" altLang="ko-KR" dirty="0">
                  <a:solidFill>
                    <a:srgbClr val="00B0F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498917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D78ADE0F-F8A5-4BBB-9FA0-ADA57BB09DEB}"/>
              </a:ext>
            </a:extLst>
          </p:cNvPr>
          <p:cNvGrpSpPr/>
          <p:nvPr/>
        </p:nvGrpSpPr>
        <p:grpSpPr>
          <a:xfrm rot="10800000">
            <a:off x="4662817" y="3871945"/>
            <a:ext cx="540000" cy="1692000"/>
            <a:chOff x="5355771" y="1915886"/>
            <a:chExt cx="540000" cy="1692000"/>
          </a:xfrm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EED46F33-70EC-49FF-B36D-5A9878AF8E22}"/>
                </a:ext>
              </a:extLst>
            </p:cNvPr>
            <p:cNvSpPr/>
            <p:nvPr/>
          </p:nvSpPr>
          <p:spPr>
            <a:xfrm>
              <a:off x="5355771" y="1915886"/>
              <a:ext cx="540000" cy="1692000"/>
            </a:xfrm>
            <a:custGeom>
              <a:avLst/>
              <a:gdLst>
                <a:gd name="connsiteX0" fmla="*/ 0 w 642258"/>
                <a:gd name="connsiteY0" fmla="*/ 1752600 h 1752600"/>
                <a:gd name="connsiteX1" fmla="*/ 348343 w 642258"/>
                <a:gd name="connsiteY1" fmla="*/ 1752600 h 1752600"/>
                <a:gd name="connsiteX2" fmla="*/ 348343 w 642258"/>
                <a:gd name="connsiteY2" fmla="*/ 0 h 1752600"/>
                <a:gd name="connsiteX3" fmla="*/ 642258 w 642258"/>
                <a:gd name="connsiteY3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258" h="1752600">
                  <a:moveTo>
                    <a:pt x="0" y="1752600"/>
                  </a:moveTo>
                  <a:lnTo>
                    <a:pt x="348343" y="1752600"/>
                  </a:lnTo>
                  <a:lnTo>
                    <a:pt x="348343" y="0"/>
                  </a:lnTo>
                  <a:lnTo>
                    <a:pt x="642258" y="0"/>
                  </a:lnTo>
                </a:path>
              </a:pathLst>
            </a:cu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Isosceles Triangle 14">
              <a:extLst>
                <a:ext uri="{FF2B5EF4-FFF2-40B4-BE49-F238E27FC236}">
                  <a16:creationId xmlns:a16="http://schemas.microsoft.com/office/drawing/2014/main" id="{37463BCB-E994-4E0D-AACF-3D7ED6010D3F}"/>
                </a:ext>
              </a:extLst>
            </p:cNvPr>
            <p:cNvSpPr/>
            <p:nvPr/>
          </p:nvSpPr>
          <p:spPr>
            <a:xfrm>
              <a:off x="5522720" y="2214804"/>
              <a:ext cx="250588" cy="21602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Trapezoid 18">
            <a:extLst>
              <a:ext uri="{FF2B5EF4-FFF2-40B4-BE49-F238E27FC236}">
                <a16:creationId xmlns:a16="http://schemas.microsoft.com/office/drawing/2014/main" id="{AFBBD184-2957-4165-96D1-AE914E2E3ACF}"/>
              </a:ext>
            </a:extLst>
          </p:cNvPr>
          <p:cNvSpPr/>
          <p:nvPr/>
        </p:nvSpPr>
        <p:spPr>
          <a:xfrm rot="10800000">
            <a:off x="4978329" y="3298573"/>
            <a:ext cx="2235344" cy="1236889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16">
            <a:extLst>
              <a:ext uri="{FF2B5EF4-FFF2-40B4-BE49-F238E27FC236}">
                <a16:creationId xmlns:a16="http://schemas.microsoft.com/office/drawing/2014/main" id="{A35275EC-9582-44C0-A87A-532CB615D7B2}"/>
              </a:ext>
            </a:extLst>
          </p:cNvPr>
          <p:cNvGrpSpPr/>
          <p:nvPr/>
        </p:nvGrpSpPr>
        <p:grpSpPr>
          <a:xfrm>
            <a:off x="6973551" y="2121237"/>
            <a:ext cx="540000" cy="1692000"/>
            <a:chOff x="5355771" y="1915886"/>
            <a:chExt cx="540000" cy="1692000"/>
          </a:xfrm>
        </p:grpSpPr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E6599E9E-84A1-49F4-BF00-5D79D49EEB21}"/>
                </a:ext>
              </a:extLst>
            </p:cNvPr>
            <p:cNvSpPr/>
            <p:nvPr/>
          </p:nvSpPr>
          <p:spPr>
            <a:xfrm>
              <a:off x="5355771" y="1915886"/>
              <a:ext cx="540000" cy="1692000"/>
            </a:xfrm>
            <a:custGeom>
              <a:avLst/>
              <a:gdLst>
                <a:gd name="connsiteX0" fmla="*/ 0 w 642258"/>
                <a:gd name="connsiteY0" fmla="*/ 1752600 h 1752600"/>
                <a:gd name="connsiteX1" fmla="*/ 348343 w 642258"/>
                <a:gd name="connsiteY1" fmla="*/ 1752600 h 1752600"/>
                <a:gd name="connsiteX2" fmla="*/ 348343 w 642258"/>
                <a:gd name="connsiteY2" fmla="*/ 0 h 1752600"/>
                <a:gd name="connsiteX3" fmla="*/ 642258 w 642258"/>
                <a:gd name="connsiteY3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258" h="1752600">
                  <a:moveTo>
                    <a:pt x="0" y="1752600"/>
                  </a:moveTo>
                  <a:lnTo>
                    <a:pt x="348343" y="1752600"/>
                  </a:lnTo>
                  <a:lnTo>
                    <a:pt x="348343" y="0"/>
                  </a:lnTo>
                  <a:lnTo>
                    <a:pt x="642258" y="0"/>
                  </a:ln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Isosceles Triangle 14">
              <a:extLst>
                <a:ext uri="{FF2B5EF4-FFF2-40B4-BE49-F238E27FC236}">
                  <a16:creationId xmlns:a16="http://schemas.microsoft.com/office/drawing/2014/main" id="{1C4FF541-4F01-4BF4-9004-4046F45903C4}"/>
                </a:ext>
              </a:extLst>
            </p:cNvPr>
            <p:cNvSpPr/>
            <p:nvPr/>
          </p:nvSpPr>
          <p:spPr>
            <a:xfrm>
              <a:off x="5531512" y="2214804"/>
              <a:ext cx="250588" cy="21602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7">
            <a:extLst>
              <a:ext uri="{FF2B5EF4-FFF2-40B4-BE49-F238E27FC236}">
                <a16:creationId xmlns:a16="http://schemas.microsoft.com/office/drawing/2014/main" id="{5403E295-A1E2-4A59-ADB9-282C203EFC63}"/>
              </a:ext>
            </a:extLst>
          </p:cNvPr>
          <p:cNvGrpSpPr/>
          <p:nvPr/>
        </p:nvGrpSpPr>
        <p:grpSpPr>
          <a:xfrm>
            <a:off x="5423596" y="4622440"/>
            <a:ext cx="2520000" cy="576000"/>
            <a:chOff x="4016829" y="4452257"/>
            <a:chExt cx="2520000" cy="576000"/>
          </a:xfrm>
        </p:grpSpPr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2E801C0-4970-474D-8A7B-678E0D6892FB}"/>
                </a:ext>
              </a:extLst>
            </p:cNvPr>
            <p:cNvSpPr/>
            <p:nvPr/>
          </p:nvSpPr>
          <p:spPr>
            <a:xfrm>
              <a:off x="4016829" y="4452257"/>
              <a:ext cx="2520000" cy="576000"/>
            </a:xfrm>
            <a:custGeom>
              <a:avLst/>
              <a:gdLst>
                <a:gd name="connsiteX0" fmla="*/ 0 w 2438400"/>
                <a:gd name="connsiteY0" fmla="*/ 0 h 402772"/>
                <a:gd name="connsiteX1" fmla="*/ 0 w 2438400"/>
                <a:gd name="connsiteY1" fmla="*/ 185057 h 402772"/>
                <a:gd name="connsiteX2" fmla="*/ 2438400 w 2438400"/>
                <a:gd name="connsiteY2" fmla="*/ 185057 h 402772"/>
                <a:gd name="connsiteX3" fmla="*/ 2438400 w 2438400"/>
                <a:gd name="connsiteY3" fmla="*/ 402772 h 402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8400" h="402772">
                  <a:moveTo>
                    <a:pt x="0" y="0"/>
                  </a:moveTo>
                  <a:lnTo>
                    <a:pt x="0" y="185057"/>
                  </a:lnTo>
                  <a:lnTo>
                    <a:pt x="2438400" y="185057"/>
                  </a:lnTo>
                  <a:lnTo>
                    <a:pt x="2438400" y="402772"/>
                  </a:lnTo>
                </a:path>
              </a:pathLst>
            </a:cu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Isosceles Triangle 23">
              <a:extLst>
                <a:ext uri="{FF2B5EF4-FFF2-40B4-BE49-F238E27FC236}">
                  <a16:creationId xmlns:a16="http://schemas.microsoft.com/office/drawing/2014/main" id="{0A2244C0-71A2-46CD-9AC4-61D142F4CA1C}"/>
                </a:ext>
              </a:extLst>
            </p:cNvPr>
            <p:cNvSpPr/>
            <p:nvPr/>
          </p:nvSpPr>
          <p:spPr>
            <a:xfrm rot="16200000" flipV="1">
              <a:off x="5872735" y="4613873"/>
              <a:ext cx="250588" cy="2160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2463FEC-4AA6-4AF8-BEBE-DBAB75B1955C}"/>
              </a:ext>
            </a:extLst>
          </p:cNvPr>
          <p:cNvSpPr txBox="1"/>
          <p:nvPr/>
        </p:nvSpPr>
        <p:spPr>
          <a:xfrm>
            <a:off x="5454076" y="3984615"/>
            <a:ext cx="1312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SECURITY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2" name="그룹 92">
            <a:extLst>
              <a:ext uri="{FF2B5EF4-FFF2-40B4-BE49-F238E27FC236}">
                <a16:creationId xmlns:a16="http://schemas.microsoft.com/office/drawing/2014/main" id="{286931F0-3B5E-43E1-AF02-C976D6407572}"/>
              </a:ext>
            </a:extLst>
          </p:cNvPr>
          <p:cNvGrpSpPr/>
          <p:nvPr/>
        </p:nvGrpSpPr>
        <p:grpSpPr>
          <a:xfrm>
            <a:off x="8311181" y="1471257"/>
            <a:ext cx="4014484" cy="2718041"/>
            <a:chOff x="3478270" y="1846912"/>
            <a:chExt cx="3714678" cy="230545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50DDC5-1002-4ABA-B6FF-104D8B8D1A2B}"/>
                </a:ext>
              </a:extLst>
            </p:cNvPr>
            <p:cNvSpPr txBox="1"/>
            <p:nvPr/>
          </p:nvSpPr>
          <p:spPr>
            <a:xfrm>
              <a:off x="3556042" y="2246647"/>
              <a:ext cx="3240000" cy="1905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anose="05000000000000000000" pitchFamily="2" charset="2"/>
                <a:buChar char="q"/>
              </a:pPr>
              <a:r>
                <a:rPr lang="en-CA" sz="2000" dirty="0"/>
                <a:t> First Independent field is a free string  (URL) cleaned.</a:t>
              </a:r>
            </a:p>
            <a:p>
              <a:endParaRPr lang="en-CA" sz="2000" dirty="0"/>
            </a:p>
            <a:p>
              <a:pPr>
                <a:buFont typeface="Wingdings" panose="05000000000000000000" pitchFamily="2" charset="2"/>
                <a:buChar char="q"/>
              </a:pPr>
              <a:r>
                <a:rPr lang="en-CA" sz="2000" dirty="0"/>
                <a:t> Second field is categorial data dependent variable  labeled the first field to two types “label”  (bad , good).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C6A5BD-ACF1-46C6-8A98-65A3B4B78ECB}"/>
                </a:ext>
              </a:extLst>
            </p:cNvPr>
            <p:cNvSpPr txBox="1"/>
            <p:nvPr/>
          </p:nvSpPr>
          <p:spPr>
            <a:xfrm>
              <a:off x="3478270" y="1846912"/>
              <a:ext cx="3714678" cy="28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Dependent and Independent Variables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그룹 95">
            <a:extLst>
              <a:ext uri="{FF2B5EF4-FFF2-40B4-BE49-F238E27FC236}">
                <a16:creationId xmlns:a16="http://schemas.microsoft.com/office/drawing/2014/main" id="{C9B8AC1A-A577-4EF7-AF75-A71D8121DB8B}"/>
              </a:ext>
            </a:extLst>
          </p:cNvPr>
          <p:cNvGrpSpPr/>
          <p:nvPr/>
        </p:nvGrpSpPr>
        <p:grpSpPr>
          <a:xfrm>
            <a:off x="8114780" y="5029163"/>
            <a:ext cx="3759050" cy="692029"/>
            <a:chOff x="3296536" y="1761089"/>
            <a:chExt cx="3478322" cy="69202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7877D8-F729-4F9B-BDFB-F75AC6556515}"/>
                </a:ext>
              </a:extLst>
            </p:cNvPr>
            <p:cNvSpPr txBox="1"/>
            <p:nvPr/>
          </p:nvSpPr>
          <p:spPr>
            <a:xfrm>
              <a:off x="3296536" y="2053008"/>
              <a:ext cx="324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92608" lvl="1" indent="0">
                <a:buNone/>
              </a:pPr>
              <a:r>
                <a:rPr lang="en-US" sz="2000" dirty="0"/>
                <a:t>Last updated :2020-07-21</a:t>
              </a:r>
              <a:endParaRPr lang="en-CA" sz="2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5D568B0-12BC-4E54-8A26-5E2115326BBE}"/>
                </a:ext>
              </a:extLst>
            </p:cNvPr>
            <p:cNvSpPr txBox="1"/>
            <p:nvPr/>
          </p:nvSpPr>
          <p:spPr>
            <a:xfrm>
              <a:off x="3534858" y="1761089"/>
              <a:ext cx="324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Last Updated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98">
            <a:extLst>
              <a:ext uri="{FF2B5EF4-FFF2-40B4-BE49-F238E27FC236}">
                <a16:creationId xmlns:a16="http://schemas.microsoft.com/office/drawing/2014/main" id="{84E7540C-511F-4C06-993F-7B62549E487E}"/>
              </a:ext>
            </a:extLst>
          </p:cNvPr>
          <p:cNvGrpSpPr/>
          <p:nvPr/>
        </p:nvGrpSpPr>
        <p:grpSpPr>
          <a:xfrm>
            <a:off x="270125" y="3813237"/>
            <a:ext cx="3424780" cy="2263122"/>
            <a:chOff x="3332782" y="1744979"/>
            <a:chExt cx="3463260" cy="206673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1827EE-0913-49C8-AB17-66F386B4F680}"/>
                </a:ext>
              </a:extLst>
            </p:cNvPr>
            <p:cNvSpPr txBox="1"/>
            <p:nvPr/>
          </p:nvSpPr>
          <p:spPr>
            <a:xfrm>
              <a:off x="3332782" y="2040981"/>
              <a:ext cx="3440278" cy="1770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92608" lvl="1" indent="0">
                <a:buNone/>
              </a:pPr>
              <a:r>
                <a:rPr lang="en-US" sz="2000" dirty="0"/>
                <a:t>A Data Scientist: </a:t>
              </a:r>
            </a:p>
            <a:p>
              <a:pPr marL="292608" lvl="1" indent="0">
                <a:buNone/>
              </a:pPr>
              <a:r>
                <a:rPr lang="en-US" sz="2000" dirty="0"/>
                <a:t>“</a:t>
              </a:r>
              <a:r>
                <a:rPr lang="en-US" sz="2000" dirty="0" err="1"/>
                <a:t>Tarun</a:t>
              </a:r>
              <a:r>
                <a:rPr lang="en-US" sz="2000" dirty="0"/>
                <a:t> Tiwari”</a:t>
              </a:r>
              <a:endParaRPr lang="en-CA" sz="2000" dirty="0"/>
            </a:p>
            <a:p>
              <a:pPr marL="292608" lvl="1" indent="0">
                <a:buNone/>
              </a:pPr>
              <a:r>
                <a:rPr lang="en-US" sz="2000" dirty="0"/>
                <a:t>he did some </a:t>
              </a:r>
              <a:r>
                <a:rPr lang="en-US" sz="2000" b="1" dirty="0">
                  <a:solidFill>
                    <a:srgbClr val="C00000"/>
                  </a:solidFill>
                </a:rPr>
                <a:t>web surfing and found some websites offering malicious links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5569F3-8E63-47A8-A5D2-37CFA01C16C1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Source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그룹 101">
            <a:extLst>
              <a:ext uri="{FF2B5EF4-FFF2-40B4-BE49-F238E27FC236}">
                <a16:creationId xmlns:a16="http://schemas.microsoft.com/office/drawing/2014/main" id="{605EC344-6B95-4044-BB79-9C27CB5F2079}"/>
              </a:ext>
            </a:extLst>
          </p:cNvPr>
          <p:cNvGrpSpPr/>
          <p:nvPr/>
        </p:nvGrpSpPr>
        <p:grpSpPr>
          <a:xfrm>
            <a:off x="609513" y="1655204"/>
            <a:ext cx="3204000" cy="1179877"/>
            <a:chOff x="3556042" y="1744979"/>
            <a:chExt cx="3240000" cy="117987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E4C6BDC-5E16-4883-A6AF-FA1FC01D6BF3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anose="05000000000000000000" pitchFamily="2" charset="2"/>
                <a:buChar char="q"/>
              </a:pPr>
              <a:r>
                <a:rPr lang="en-CA" sz="2000" dirty="0"/>
                <a:t> About 500,000 records of clean or defected URLs.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5FA1AE-0B73-45B7-A45C-B081992BEC7F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Records Description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17">
            <a:extLst>
              <a:ext uri="{FF2B5EF4-FFF2-40B4-BE49-F238E27FC236}">
                <a16:creationId xmlns:a16="http://schemas.microsoft.com/office/drawing/2014/main" id="{E806A03A-B69B-4DCC-92B8-3106F3C72B29}"/>
              </a:ext>
            </a:extLst>
          </p:cNvPr>
          <p:cNvGrpSpPr/>
          <p:nvPr/>
        </p:nvGrpSpPr>
        <p:grpSpPr>
          <a:xfrm rot="10800000">
            <a:off x="4307817" y="2555866"/>
            <a:ext cx="2520000" cy="576000"/>
            <a:chOff x="4016829" y="4452257"/>
            <a:chExt cx="2520000" cy="576000"/>
          </a:xfrm>
        </p:grpSpPr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D170453E-FC1E-4D0C-B21E-BE05190E5791}"/>
                </a:ext>
              </a:extLst>
            </p:cNvPr>
            <p:cNvSpPr/>
            <p:nvPr/>
          </p:nvSpPr>
          <p:spPr>
            <a:xfrm>
              <a:off x="4016829" y="4452257"/>
              <a:ext cx="2520000" cy="576000"/>
            </a:xfrm>
            <a:custGeom>
              <a:avLst/>
              <a:gdLst>
                <a:gd name="connsiteX0" fmla="*/ 0 w 2438400"/>
                <a:gd name="connsiteY0" fmla="*/ 0 h 402772"/>
                <a:gd name="connsiteX1" fmla="*/ 0 w 2438400"/>
                <a:gd name="connsiteY1" fmla="*/ 185057 h 402772"/>
                <a:gd name="connsiteX2" fmla="*/ 2438400 w 2438400"/>
                <a:gd name="connsiteY2" fmla="*/ 185057 h 402772"/>
                <a:gd name="connsiteX3" fmla="*/ 2438400 w 2438400"/>
                <a:gd name="connsiteY3" fmla="*/ 402772 h 402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8400" h="402772">
                  <a:moveTo>
                    <a:pt x="0" y="0"/>
                  </a:moveTo>
                  <a:lnTo>
                    <a:pt x="0" y="185057"/>
                  </a:lnTo>
                  <a:lnTo>
                    <a:pt x="2438400" y="185057"/>
                  </a:lnTo>
                  <a:lnTo>
                    <a:pt x="2438400" y="402772"/>
                  </a:lnTo>
                </a:path>
              </a:pathLst>
            </a:cu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Isosceles Triangle 23">
              <a:extLst>
                <a:ext uri="{FF2B5EF4-FFF2-40B4-BE49-F238E27FC236}">
                  <a16:creationId xmlns:a16="http://schemas.microsoft.com/office/drawing/2014/main" id="{0BA7D37B-7AD4-45E2-91BA-6F9D0B6B7838}"/>
                </a:ext>
              </a:extLst>
            </p:cNvPr>
            <p:cNvSpPr/>
            <p:nvPr/>
          </p:nvSpPr>
          <p:spPr>
            <a:xfrm rot="16200000" flipV="1">
              <a:off x="5872735" y="4605081"/>
              <a:ext cx="250588" cy="21602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DE87115-9A40-4A3E-99A5-BCBA6D45A2A7}"/>
              </a:ext>
            </a:extLst>
          </p:cNvPr>
          <p:cNvSpPr/>
          <p:nvPr/>
        </p:nvSpPr>
        <p:spPr>
          <a:xfrm>
            <a:off x="5879388" y="3475093"/>
            <a:ext cx="461477" cy="524194"/>
          </a:xfrm>
          <a:custGeom>
            <a:avLst/>
            <a:gdLst>
              <a:gd name="connsiteX0" fmla="*/ 1345391 w 1544262"/>
              <a:gd name="connsiteY0" fmla="*/ 613209 h 1754137"/>
              <a:gd name="connsiteX1" fmla="*/ 1336057 w 1544262"/>
              <a:gd name="connsiteY1" fmla="*/ 605208 h 1754137"/>
              <a:gd name="connsiteX2" fmla="*/ 1338057 w 1544262"/>
              <a:gd name="connsiteY2" fmla="*/ 366131 h 1754137"/>
              <a:gd name="connsiteX3" fmla="*/ 946199 w 1544262"/>
              <a:gd name="connsiteY3" fmla="*/ 180 h 1754137"/>
              <a:gd name="connsiteX4" fmla="*/ 566246 w 1544262"/>
              <a:gd name="connsiteY4" fmla="*/ 3038 h 1754137"/>
              <a:gd name="connsiteX5" fmla="*/ 211726 w 1544262"/>
              <a:gd name="connsiteY5" fmla="*/ 315362 h 1754137"/>
              <a:gd name="connsiteX6" fmla="*/ 206582 w 1544262"/>
              <a:gd name="connsiteY6" fmla="*/ 613781 h 1754137"/>
              <a:gd name="connsiteX7" fmla="*/ 169530 w 1544262"/>
              <a:gd name="connsiteY7" fmla="*/ 621591 h 1754137"/>
              <a:gd name="connsiteX8" fmla="*/ 1223 w 1544262"/>
              <a:gd name="connsiteY8" fmla="*/ 812758 h 1754137"/>
              <a:gd name="connsiteX9" fmla="*/ 461 w 1544262"/>
              <a:gd name="connsiteY9" fmla="*/ 964872 h 1754137"/>
              <a:gd name="connsiteX10" fmla="*/ 44181 w 1544262"/>
              <a:gd name="connsiteY10" fmla="*/ 1007068 h 1754137"/>
              <a:gd name="connsiteX11" fmla="*/ 153433 w 1544262"/>
              <a:gd name="connsiteY11" fmla="*/ 1007163 h 1754137"/>
              <a:gd name="connsiteX12" fmla="*/ 208678 w 1544262"/>
              <a:gd name="connsiteY12" fmla="*/ 1052979 h 1754137"/>
              <a:gd name="connsiteX13" fmla="*/ 151718 w 1544262"/>
              <a:gd name="connsiteY13" fmla="*/ 1097460 h 1754137"/>
              <a:gd name="connsiteX14" fmla="*/ 37704 w 1544262"/>
              <a:gd name="connsiteY14" fmla="*/ 1096984 h 1754137"/>
              <a:gd name="connsiteX15" fmla="*/ 842 w 1544262"/>
              <a:gd name="connsiteY15" fmla="*/ 1135275 h 1754137"/>
              <a:gd name="connsiteX16" fmla="*/ 842 w 1544262"/>
              <a:gd name="connsiteY16" fmla="*/ 1173279 h 1754137"/>
              <a:gd name="connsiteX17" fmla="*/ 38752 w 1544262"/>
              <a:gd name="connsiteY17" fmla="*/ 1211093 h 1754137"/>
              <a:gd name="connsiteX18" fmla="*/ 157529 w 1544262"/>
              <a:gd name="connsiteY18" fmla="*/ 1210903 h 1754137"/>
              <a:gd name="connsiteX19" fmla="*/ 208773 w 1544262"/>
              <a:gd name="connsiteY19" fmla="*/ 1255671 h 1754137"/>
              <a:gd name="connsiteX20" fmla="*/ 157910 w 1544262"/>
              <a:gd name="connsiteY20" fmla="*/ 1300152 h 1754137"/>
              <a:gd name="connsiteX21" fmla="*/ 43895 w 1544262"/>
              <a:gd name="connsiteY21" fmla="*/ 1299771 h 1754137"/>
              <a:gd name="connsiteX22" fmla="*/ 747 w 1544262"/>
              <a:gd name="connsiteY22" fmla="*/ 1342062 h 1754137"/>
              <a:gd name="connsiteX23" fmla="*/ 842 w 1544262"/>
              <a:gd name="connsiteY23" fmla="*/ 1380067 h 1754137"/>
              <a:gd name="connsiteX24" fmla="*/ 35894 w 1544262"/>
              <a:gd name="connsiteY24" fmla="*/ 1415786 h 1754137"/>
              <a:gd name="connsiteX25" fmla="*/ 149908 w 1544262"/>
              <a:gd name="connsiteY25" fmla="*/ 1415786 h 1754137"/>
              <a:gd name="connsiteX26" fmla="*/ 208487 w 1544262"/>
              <a:gd name="connsiteY26" fmla="*/ 1461887 h 1754137"/>
              <a:gd name="connsiteX27" fmla="*/ 146384 w 1544262"/>
              <a:gd name="connsiteY27" fmla="*/ 1506559 h 1754137"/>
              <a:gd name="connsiteX28" fmla="*/ 41800 w 1544262"/>
              <a:gd name="connsiteY28" fmla="*/ 1505988 h 1754137"/>
              <a:gd name="connsiteX29" fmla="*/ 176 w 1544262"/>
              <a:gd name="connsiteY29" fmla="*/ 1545040 h 1754137"/>
              <a:gd name="connsiteX30" fmla="*/ 207058 w 1544262"/>
              <a:gd name="connsiteY30" fmla="*/ 1754018 h 1754137"/>
              <a:gd name="connsiteX31" fmla="*/ 1328818 w 1544262"/>
              <a:gd name="connsiteY31" fmla="*/ 1754114 h 1754137"/>
              <a:gd name="connsiteX32" fmla="*/ 1544178 w 1544262"/>
              <a:gd name="connsiteY32" fmla="*/ 1538373 h 1754137"/>
              <a:gd name="connsiteX33" fmla="*/ 1544178 w 1544262"/>
              <a:gd name="connsiteY33" fmla="*/ 877623 h 1754137"/>
              <a:gd name="connsiteX34" fmla="*/ 1345391 w 1544262"/>
              <a:gd name="connsiteY34" fmla="*/ 613209 h 1754137"/>
              <a:gd name="connsiteX35" fmla="*/ 388891 w 1544262"/>
              <a:gd name="connsiteY35" fmla="*/ 693695 h 1754137"/>
              <a:gd name="connsiteX36" fmla="*/ 237253 w 1544262"/>
              <a:gd name="connsiteY36" fmla="*/ 693791 h 1754137"/>
              <a:gd name="connsiteX37" fmla="*/ 203439 w 1544262"/>
              <a:gd name="connsiteY37" fmla="*/ 656834 h 1754137"/>
              <a:gd name="connsiteX38" fmla="*/ 236015 w 1544262"/>
              <a:gd name="connsiteY38" fmla="*/ 618924 h 1754137"/>
              <a:gd name="connsiteX39" fmla="*/ 321358 w 1544262"/>
              <a:gd name="connsiteY39" fmla="*/ 619305 h 1754137"/>
              <a:gd name="connsiteX40" fmla="*/ 387748 w 1544262"/>
              <a:gd name="connsiteY40" fmla="*/ 619020 h 1754137"/>
              <a:gd name="connsiteX41" fmla="*/ 432039 w 1544262"/>
              <a:gd name="connsiteY41" fmla="*/ 655595 h 1754137"/>
              <a:gd name="connsiteX42" fmla="*/ 388891 w 1544262"/>
              <a:gd name="connsiteY42" fmla="*/ 693695 h 1754137"/>
              <a:gd name="connsiteX43" fmla="*/ 905908 w 1544262"/>
              <a:gd name="connsiteY43" fmla="*/ 1263195 h 1754137"/>
              <a:gd name="connsiteX44" fmla="*/ 845900 w 1544262"/>
              <a:gd name="connsiteY44" fmla="*/ 1422548 h 1754137"/>
              <a:gd name="connsiteX45" fmla="*/ 786084 w 1544262"/>
              <a:gd name="connsiteY45" fmla="*/ 1482270 h 1754137"/>
              <a:gd name="connsiteX46" fmla="*/ 699692 w 1544262"/>
              <a:gd name="connsiteY46" fmla="*/ 1383115 h 1754137"/>
              <a:gd name="connsiteX47" fmla="*/ 650542 w 1544262"/>
              <a:gd name="connsiteY47" fmla="*/ 1278149 h 1754137"/>
              <a:gd name="connsiteX48" fmla="*/ 630349 w 1544262"/>
              <a:gd name="connsiteY48" fmla="*/ 1027737 h 1754137"/>
              <a:gd name="connsiteX49" fmla="*/ 892668 w 1544262"/>
              <a:gd name="connsiteY49" fmla="*/ 1006592 h 1754137"/>
              <a:gd name="connsiteX50" fmla="*/ 905908 w 1544262"/>
              <a:gd name="connsiteY50" fmla="*/ 1263195 h 1754137"/>
              <a:gd name="connsiteX51" fmla="*/ 904384 w 1544262"/>
              <a:gd name="connsiteY51" fmla="*/ 617019 h 1754137"/>
              <a:gd name="connsiteX52" fmla="*/ 482140 w 1544262"/>
              <a:gd name="connsiteY52" fmla="*/ 618353 h 1754137"/>
              <a:gd name="connsiteX53" fmla="*/ 430420 w 1544262"/>
              <a:gd name="connsiteY53" fmla="*/ 564917 h 1754137"/>
              <a:gd name="connsiteX54" fmla="*/ 430420 w 1544262"/>
              <a:gd name="connsiteY54" fmla="*/ 384704 h 1754137"/>
              <a:gd name="connsiteX55" fmla="*/ 431944 w 1544262"/>
              <a:gd name="connsiteY55" fmla="*/ 384228 h 1754137"/>
              <a:gd name="connsiteX56" fmla="*/ 430515 w 1544262"/>
              <a:gd name="connsiteY56" fmla="*/ 384133 h 1754137"/>
              <a:gd name="connsiteX57" fmla="*/ 611014 w 1544262"/>
              <a:gd name="connsiteY57" fmla="*/ 225732 h 1754137"/>
              <a:gd name="connsiteX58" fmla="*/ 933626 w 1544262"/>
              <a:gd name="connsiteY58" fmla="*/ 225637 h 1754137"/>
              <a:gd name="connsiteX59" fmla="*/ 1113934 w 1544262"/>
              <a:gd name="connsiteY59" fmla="*/ 409374 h 1754137"/>
              <a:gd name="connsiteX60" fmla="*/ 1117173 w 1544262"/>
              <a:gd name="connsiteY60" fmla="*/ 593778 h 1754137"/>
              <a:gd name="connsiteX61" fmla="*/ 1117458 w 1544262"/>
              <a:gd name="connsiteY61" fmla="*/ 613114 h 1754137"/>
              <a:gd name="connsiteX62" fmla="*/ 1117458 w 1544262"/>
              <a:gd name="connsiteY62" fmla="*/ 613114 h 1754137"/>
              <a:gd name="connsiteX63" fmla="*/ 904384 w 1544262"/>
              <a:gd name="connsiteY63" fmla="*/ 617019 h 1754137"/>
              <a:gd name="connsiteX64" fmla="*/ 1307387 w 1544262"/>
              <a:gd name="connsiteY64" fmla="*/ 693600 h 1754137"/>
              <a:gd name="connsiteX65" fmla="*/ 1226900 w 1544262"/>
              <a:gd name="connsiteY65" fmla="*/ 693314 h 1754137"/>
              <a:gd name="connsiteX66" fmla="*/ 1160607 w 1544262"/>
              <a:gd name="connsiteY66" fmla="*/ 693600 h 1754137"/>
              <a:gd name="connsiteX67" fmla="*/ 1113458 w 1544262"/>
              <a:gd name="connsiteY67" fmla="*/ 656643 h 1754137"/>
              <a:gd name="connsiteX68" fmla="*/ 1160987 w 1544262"/>
              <a:gd name="connsiteY68" fmla="*/ 619115 h 1754137"/>
              <a:gd name="connsiteX69" fmla="*/ 1307767 w 1544262"/>
              <a:gd name="connsiteY69" fmla="*/ 619020 h 1754137"/>
              <a:gd name="connsiteX70" fmla="*/ 1338248 w 1544262"/>
              <a:gd name="connsiteY70" fmla="*/ 658834 h 1754137"/>
              <a:gd name="connsiteX71" fmla="*/ 1307387 w 1544262"/>
              <a:gd name="connsiteY71" fmla="*/ 693600 h 17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544262" h="1754137">
                <a:moveTo>
                  <a:pt x="1345391" y="613209"/>
                </a:moveTo>
                <a:cubicBezTo>
                  <a:pt x="1342439" y="610352"/>
                  <a:pt x="1339296" y="607780"/>
                  <a:pt x="1336057" y="605208"/>
                </a:cubicBezTo>
                <a:cubicBezTo>
                  <a:pt x="1345391" y="525579"/>
                  <a:pt x="1340533" y="445855"/>
                  <a:pt x="1338057" y="366131"/>
                </a:cubicBezTo>
                <a:cubicBezTo>
                  <a:pt x="1321579" y="157724"/>
                  <a:pt x="1135270" y="-6202"/>
                  <a:pt x="946199" y="180"/>
                </a:cubicBezTo>
                <a:cubicBezTo>
                  <a:pt x="819611" y="4466"/>
                  <a:pt x="692739" y="-1630"/>
                  <a:pt x="566246" y="3038"/>
                </a:cubicBezTo>
                <a:cubicBezTo>
                  <a:pt x="398130" y="9229"/>
                  <a:pt x="240396" y="148770"/>
                  <a:pt x="211726" y="315362"/>
                </a:cubicBezTo>
                <a:cubicBezTo>
                  <a:pt x="194771" y="414041"/>
                  <a:pt x="203058" y="514149"/>
                  <a:pt x="206582" y="613781"/>
                </a:cubicBezTo>
                <a:cubicBezTo>
                  <a:pt x="194200" y="616448"/>
                  <a:pt x="182008" y="619686"/>
                  <a:pt x="169530" y="621591"/>
                </a:cubicBezTo>
                <a:cubicBezTo>
                  <a:pt x="55421" y="639308"/>
                  <a:pt x="2367" y="699315"/>
                  <a:pt x="1223" y="812758"/>
                </a:cubicBezTo>
                <a:cubicBezTo>
                  <a:pt x="747" y="863431"/>
                  <a:pt x="3033" y="914295"/>
                  <a:pt x="461" y="964872"/>
                </a:cubicBezTo>
                <a:cubicBezTo>
                  <a:pt x="-1348" y="999257"/>
                  <a:pt x="11892" y="1009068"/>
                  <a:pt x="44181" y="1007068"/>
                </a:cubicBezTo>
                <a:cubicBezTo>
                  <a:pt x="80471" y="1004877"/>
                  <a:pt x="117048" y="1006211"/>
                  <a:pt x="153433" y="1007163"/>
                </a:cubicBezTo>
                <a:cubicBezTo>
                  <a:pt x="183341" y="1007925"/>
                  <a:pt x="209630" y="1020117"/>
                  <a:pt x="208678" y="1052979"/>
                </a:cubicBezTo>
                <a:cubicBezTo>
                  <a:pt x="207725" y="1084887"/>
                  <a:pt x="182198" y="1097270"/>
                  <a:pt x="151718" y="1097460"/>
                </a:cubicBezTo>
                <a:cubicBezTo>
                  <a:pt x="113713" y="1097651"/>
                  <a:pt x="75518" y="1099270"/>
                  <a:pt x="37704" y="1096984"/>
                </a:cubicBezTo>
                <a:cubicBezTo>
                  <a:pt x="7796" y="1095174"/>
                  <a:pt x="-2301" y="1106985"/>
                  <a:pt x="842" y="1135275"/>
                </a:cubicBezTo>
                <a:cubicBezTo>
                  <a:pt x="2271" y="1147752"/>
                  <a:pt x="2176" y="1160706"/>
                  <a:pt x="842" y="1173279"/>
                </a:cubicBezTo>
                <a:cubicBezTo>
                  <a:pt x="-2206" y="1202331"/>
                  <a:pt x="9796" y="1212618"/>
                  <a:pt x="38752" y="1211093"/>
                </a:cubicBezTo>
                <a:cubicBezTo>
                  <a:pt x="78281" y="1209093"/>
                  <a:pt x="117905" y="1210808"/>
                  <a:pt x="157529" y="1210903"/>
                </a:cubicBezTo>
                <a:cubicBezTo>
                  <a:pt x="187723" y="1210903"/>
                  <a:pt x="208297" y="1227572"/>
                  <a:pt x="208773" y="1255671"/>
                </a:cubicBezTo>
                <a:cubicBezTo>
                  <a:pt x="209250" y="1284722"/>
                  <a:pt x="188008" y="1300152"/>
                  <a:pt x="157910" y="1300152"/>
                </a:cubicBezTo>
                <a:cubicBezTo>
                  <a:pt x="119905" y="1300152"/>
                  <a:pt x="81710" y="1302152"/>
                  <a:pt x="43895" y="1299771"/>
                </a:cubicBezTo>
                <a:cubicBezTo>
                  <a:pt x="11320" y="1297676"/>
                  <a:pt x="-3634" y="1308058"/>
                  <a:pt x="747" y="1342062"/>
                </a:cubicBezTo>
                <a:cubicBezTo>
                  <a:pt x="2367" y="1354540"/>
                  <a:pt x="2081" y="1367494"/>
                  <a:pt x="842" y="1380067"/>
                </a:cubicBezTo>
                <a:cubicBezTo>
                  <a:pt x="-1825" y="1406642"/>
                  <a:pt x="8938" y="1416929"/>
                  <a:pt x="35894" y="1415786"/>
                </a:cubicBezTo>
                <a:cubicBezTo>
                  <a:pt x="73804" y="1414167"/>
                  <a:pt x="111904" y="1415310"/>
                  <a:pt x="149908" y="1415786"/>
                </a:cubicBezTo>
                <a:cubicBezTo>
                  <a:pt x="181151" y="1416167"/>
                  <a:pt x="210964" y="1424835"/>
                  <a:pt x="208487" y="1461887"/>
                </a:cubicBezTo>
                <a:cubicBezTo>
                  <a:pt x="206201" y="1495701"/>
                  <a:pt x="178769" y="1507131"/>
                  <a:pt x="146384" y="1506559"/>
                </a:cubicBezTo>
                <a:cubicBezTo>
                  <a:pt x="111523" y="1505892"/>
                  <a:pt x="76566" y="1508083"/>
                  <a:pt x="41800" y="1505988"/>
                </a:cubicBezTo>
                <a:cubicBezTo>
                  <a:pt x="11892" y="1504178"/>
                  <a:pt x="557" y="1512655"/>
                  <a:pt x="176" y="1545040"/>
                </a:cubicBezTo>
                <a:cubicBezTo>
                  <a:pt x="-1444" y="1680200"/>
                  <a:pt x="69803" y="1753923"/>
                  <a:pt x="207058" y="1754018"/>
                </a:cubicBezTo>
                <a:cubicBezTo>
                  <a:pt x="581010" y="1754209"/>
                  <a:pt x="954962" y="1754114"/>
                  <a:pt x="1328818" y="1754114"/>
                </a:cubicBezTo>
                <a:cubicBezTo>
                  <a:pt x="1474169" y="1754114"/>
                  <a:pt x="1544083" y="1684200"/>
                  <a:pt x="1544178" y="1538373"/>
                </a:cubicBezTo>
                <a:cubicBezTo>
                  <a:pt x="1544369" y="1318155"/>
                  <a:pt x="1544178" y="1097841"/>
                  <a:pt x="1544178" y="877623"/>
                </a:cubicBezTo>
                <a:cubicBezTo>
                  <a:pt x="1544369" y="688171"/>
                  <a:pt x="1523414" y="660358"/>
                  <a:pt x="1345391" y="613209"/>
                </a:cubicBezTo>
                <a:close/>
                <a:moveTo>
                  <a:pt x="388891" y="693695"/>
                </a:moveTo>
                <a:cubicBezTo>
                  <a:pt x="338313" y="692362"/>
                  <a:pt x="287735" y="692076"/>
                  <a:pt x="237253" y="693791"/>
                </a:cubicBezTo>
                <a:cubicBezTo>
                  <a:pt x="208773" y="694743"/>
                  <a:pt x="203058" y="681980"/>
                  <a:pt x="203439" y="656834"/>
                </a:cubicBezTo>
                <a:cubicBezTo>
                  <a:pt x="203820" y="633212"/>
                  <a:pt x="205915" y="616829"/>
                  <a:pt x="236015" y="618924"/>
                </a:cubicBezTo>
                <a:cubicBezTo>
                  <a:pt x="264304" y="620924"/>
                  <a:pt x="292879" y="619305"/>
                  <a:pt x="321358" y="619305"/>
                </a:cubicBezTo>
                <a:cubicBezTo>
                  <a:pt x="343456" y="619305"/>
                  <a:pt x="365650" y="620162"/>
                  <a:pt x="387748" y="619020"/>
                </a:cubicBezTo>
                <a:cubicBezTo>
                  <a:pt x="414322" y="617686"/>
                  <a:pt x="431944" y="619972"/>
                  <a:pt x="432039" y="655595"/>
                </a:cubicBezTo>
                <a:cubicBezTo>
                  <a:pt x="432134" y="690076"/>
                  <a:pt x="416704" y="694457"/>
                  <a:pt x="388891" y="693695"/>
                </a:cubicBezTo>
                <a:close/>
                <a:moveTo>
                  <a:pt x="905908" y="1263195"/>
                </a:moveTo>
                <a:cubicBezTo>
                  <a:pt x="847615" y="1310058"/>
                  <a:pt x="838852" y="1360541"/>
                  <a:pt x="845900" y="1422548"/>
                </a:cubicBezTo>
                <a:cubicBezTo>
                  <a:pt x="851520" y="1471507"/>
                  <a:pt x="834089" y="1484556"/>
                  <a:pt x="786084" y="1482270"/>
                </a:cubicBezTo>
                <a:cubicBezTo>
                  <a:pt x="699882" y="1478174"/>
                  <a:pt x="699692" y="1481223"/>
                  <a:pt x="699692" y="1383115"/>
                </a:cubicBezTo>
                <a:cubicBezTo>
                  <a:pt x="707598" y="1344253"/>
                  <a:pt x="695691" y="1310344"/>
                  <a:pt x="650542" y="1278149"/>
                </a:cubicBezTo>
                <a:cubicBezTo>
                  <a:pt x="573295" y="1222905"/>
                  <a:pt x="567961" y="1097079"/>
                  <a:pt x="630349" y="1027737"/>
                </a:cubicBezTo>
                <a:cubicBezTo>
                  <a:pt x="702930" y="947060"/>
                  <a:pt x="817230" y="937821"/>
                  <a:pt x="892668" y="1006592"/>
                </a:cubicBezTo>
                <a:cubicBezTo>
                  <a:pt x="970297" y="1077267"/>
                  <a:pt x="984013" y="1200425"/>
                  <a:pt x="905908" y="1263195"/>
                </a:cubicBezTo>
                <a:close/>
                <a:moveTo>
                  <a:pt x="904384" y="617019"/>
                </a:moveTo>
                <a:cubicBezTo>
                  <a:pt x="763605" y="618162"/>
                  <a:pt x="622825" y="615590"/>
                  <a:pt x="482140" y="618353"/>
                </a:cubicBezTo>
                <a:cubicBezTo>
                  <a:pt x="439088" y="619210"/>
                  <a:pt x="428229" y="605780"/>
                  <a:pt x="430420" y="564917"/>
                </a:cubicBezTo>
                <a:cubicBezTo>
                  <a:pt x="433659" y="505005"/>
                  <a:pt x="430706" y="444807"/>
                  <a:pt x="430420" y="384704"/>
                </a:cubicBezTo>
                <a:cubicBezTo>
                  <a:pt x="430991" y="384609"/>
                  <a:pt x="431373" y="384419"/>
                  <a:pt x="431944" y="384228"/>
                </a:cubicBezTo>
                <a:cubicBezTo>
                  <a:pt x="431467" y="384228"/>
                  <a:pt x="430991" y="384133"/>
                  <a:pt x="430515" y="384133"/>
                </a:cubicBezTo>
                <a:cubicBezTo>
                  <a:pt x="450327" y="280691"/>
                  <a:pt x="505953" y="228971"/>
                  <a:pt x="611014" y="225732"/>
                </a:cubicBezTo>
                <a:cubicBezTo>
                  <a:pt x="718456" y="222398"/>
                  <a:pt x="826183" y="222494"/>
                  <a:pt x="933626" y="225637"/>
                </a:cubicBezTo>
                <a:cubicBezTo>
                  <a:pt x="1046783" y="228971"/>
                  <a:pt x="1110696" y="296312"/>
                  <a:pt x="1113934" y="409374"/>
                </a:cubicBezTo>
                <a:cubicBezTo>
                  <a:pt x="1115744" y="470810"/>
                  <a:pt x="1116220" y="532342"/>
                  <a:pt x="1117173" y="593778"/>
                </a:cubicBezTo>
                <a:cubicBezTo>
                  <a:pt x="1117267" y="600255"/>
                  <a:pt x="1117363" y="606637"/>
                  <a:pt x="1117458" y="613114"/>
                </a:cubicBezTo>
                <a:lnTo>
                  <a:pt x="1117458" y="613114"/>
                </a:lnTo>
                <a:cubicBezTo>
                  <a:pt x="1046592" y="622448"/>
                  <a:pt x="975345" y="616448"/>
                  <a:pt x="904384" y="617019"/>
                </a:cubicBezTo>
                <a:close/>
                <a:moveTo>
                  <a:pt x="1307387" y="693600"/>
                </a:moveTo>
                <a:cubicBezTo>
                  <a:pt x="1280621" y="692076"/>
                  <a:pt x="1253761" y="693314"/>
                  <a:pt x="1226900" y="693314"/>
                </a:cubicBezTo>
                <a:cubicBezTo>
                  <a:pt x="1204802" y="693314"/>
                  <a:pt x="1182705" y="692552"/>
                  <a:pt x="1160607" y="693600"/>
                </a:cubicBezTo>
                <a:cubicBezTo>
                  <a:pt x="1133841" y="694838"/>
                  <a:pt x="1113172" y="696648"/>
                  <a:pt x="1113458" y="656643"/>
                </a:cubicBezTo>
                <a:cubicBezTo>
                  <a:pt x="1113743" y="617305"/>
                  <a:pt x="1133936" y="618543"/>
                  <a:pt x="1160987" y="619115"/>
                </a:cubicBezTo>
                <a:cubicBezTo>
                  <a:pt x="1209851" y="620067"/>
                  <a:pt x="1258905" y="620734"/>
                  <a:pt x="1307767" y="619020"/>
                </a:cubicBezTo>
                <a:cubicBezTo>
                  <a:pt x="1339677" y="617876"/>
                  <a:pt x="1337486" y="637403"/>
                  <a:pt x="1338248" y="658834"/>
                </a:cubicBezTo>
                <a:cubicBezTo>
                  <a:pt x="1339010" y="681313"/>
                  <a:pt x="1334057" y="695124"/>
                  <a:pt x="1307387" y="69360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56B13BD-C260-47FC-8980-C66E754A668E}"/>
              </a:ext>
            </a:extLst>
          </p:cNvPr>
          <p:cNvGrpSpPr/>
          <p:nvPr/>
        </p:nvGrpSpPr>
        <p:grpSpPr>
          <a:xfrm>
            <a:off x="3921814" y="1745266"/>
            <a:ext cx="792088" cy="792088"/>
            <a:chOff x="3921814" y="1745266"/>
            <a:chExt cx="792088" cy="792088"/>
          </a:xfrm>
        </p:grpSpPr>
        <p:sp>
          <p:nvSpPr>
            <p:cNvPr id="16" name="Oval 35">
              <a:extLst>
                <a:ext uri="{FF2B5EF4-FFF2-40B4-BE49-F238E27FC236}">
                  <a16:creationId xmlns:a16="http://schemas.microsoft.com/office/drawing/2014/main" id="{64226692-C36A-4DFF-9BBF-4A4EB1DA1350}"/>
                </a:ext>
              </a:extLst>
            </p:cNvPr>
            <p:cNvSpPr/>
            <p:nvPr/>
          </p:nvSpPr>
          <p:spPr>
            <a:xfrm>
              <a:off x="3921814" y="1745266"/>
              <a:ext cx="792088" cy="7920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026" name="Picture 2" descr="Florilege API Description API to access data in Florilege, a reference  database of microorganism biodiversity. More information about Florilege is  available at http://migale.jouy.inra.fr/Florilege/#&amp;amp;about. Documentation  API documentation is available at http ...">
              <a:extLst>
                <a:ext uri="{FF2B5EF4-FFF2-40B4-BE49-F238E27FC236}">
                  <a16:creationId xmlns:a16="http://schemas.microsoft.com/office/drawing/2014/main" id="{19C05797-01C3-4F63-95D1-6E5C5E239F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2749" y="1816201"/>
              <a:ext cx="650217" cy="65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E75FCD1-325D-42EB-B60F-F19ED9250FDF}"/>
              </a:ext>
            </a:extLst>
          </p:cNvPr>
          <p:cNvGrpSpPr/>
          <p:nvPr/>
        </p:nvGrpSpPr>
        <p:grpSpPr>
          <a:xfrm>
            <a:off x="3892957" y="5176170"/>
            <a:ext cx="792088" cy="792088"/>
            <a:chOff x="3892957" y="5176170"/>
            <a:chExt cx="792088" cy="792088"/>
          </a:xfrm>
        </p:grpSpPr>
        <p:sp>
          <p:nvSpPr>
            <p:cNvPr id="15" name="Oval 31">
              <a:extLst>
                <a:ext uri="{FF2B5EF4-FFF2-40B4-BE49-F238E27FC236}">
                  <a16:creationId xmlns:a16="http://schemas.microsoft.com/office/drawing/2014/main" id="{E096D28C-F03B-4296-8029-7A957286CB14}"/>
                </a:ext>
              </a:extLst>
            </p:cNvPr>
            <p:cNvSpPr/>
            <p:nvPr/>
          </p:nvSpPr>
          <p:spPr>
            <a:xfrm>
              <a:off x="3892957" y="5176170"/>
              <a:ext cx="792088" cy="792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028" name="Picture 4" descr="Data Source Icons - Download Free Vector Icons | Noun Project">
              <a:extLst>
                <a:ext uri="{FF2B5EF4-FFF2-40B4-BE49-F238E27FC236}">
                  <a16:creationId xmlns:a16="http://schemas.microsoft.com/office/drawing/2014/main" id="{3A2B0149-B1D8-4C9D-9BC1-03C0997EFA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7816" y="5302213"/>
              <a:ext cx="540001" cy="540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AutoShape 6" descr="Date Icons - Download 413 Free Date icons here">
            <a:extLst>
              <a:ext uri="{FF2B5EF4-FFF2-40B4-BE49-F238E27FC236}">
                <a16:creationId xmlns:a16="http://schemas.microsoft.com/office/drawing/2014/main" id="{2B4C3567-0156-41F7-B822-A51DAAD839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19548" y="521531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8" descr="Date Icons - Download 413 Free Date icons here">
            <a:extLst>
              <a:ext uri="{FF2B5EF4-FFF2-40B4-BE49-F238E27FC236}">
                <a16:creationId xmlns:a16="http://schemas.microsoft.com/office/drawing/2014/main" id="{56DD5FEE-F162-459A-AA44-5B4618F52D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10" descr="Date Icons - Download 413 Free Date icons here">
            <a:extLst>
              <a:ext uri="{FF2B5EF4-FFF2-40B4-BE49-F238E27FC236}">
                <a16:creationId xmlns:a16="http://schemas.microsoft.com/office/drawing/2014/main" id="{B31F0508-336D-4348-A6C2-1674123197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AutoShape 14" descr="Date Icons - Download 413 Free Date icons here">
            <a:extLst>
              <a:ext uri="{FF2B5EF4-FFF2-40B4-BE49-F238E27FC236}">
                <a16:creationId xmlns:a16="http://schemas.microsoft.com/office/drawing/2014/main" id="{020ED9F1-413B-408B-A741-FA05B5A9E2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16" descr="Date Icons - Download 413 Free Date icons here">
            <a:extLst>
              <a:ext uri="{FF2B5EF4-FFF2-40B4-BE49-F238E27FC236}">
                <a16:creationId xmlns:a16="http://schemas.microsoft.com/office/drawing/2014/main" id="{DC071303-0B6D-4149-81EE-98EE788712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AutoShape 22" descr="Date Icons - Download 413 Free Date icons here">
            <a:extLst>
              <a:ext uri="{FF2B5EF4-FFF2-40B4-BE49-F238E27FC236}">
                <a16:creationId xmlns:a16="http://schemas.microsoft.com/office/drawing/2014/main" id="{1D724129-E806-4996-8D3F-9FEF4BC5BD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EA535BF-A833-475F-81FC-98ACF56314B1}"/>
              </a:ext>
            </a:extLst>
          </p:cNvPr>
          <p:cNvGrpSpPr/>
          <p:nvPr/>
        </p:nvGrpSpPr>
        <p:grpSpPr>
          <a:xfrm>
            <a:off x="7580249" y="5176170"/>
            <a:ext cx="792088" cy="792088"/>
            <a:chOff x="7580249" y="5176170"/>
            <a:chExt cx="792088" cy="792088"/>
          </a:xfrm>
        </p:grpSpPr>
        <p:sp>
          <p:nvSpPr>
            <p:cNvPr id="14" name="Oval 26">
              <a:extLst>
                <a:ext uri="{FF2B5EF4-FFF2-40B4-BE49-F238E27FC236}">
                  <a16:creationId xmlns:a16="http://schemas.microsoft.com/office/drawing/2014/main" id="{2C527954-5F37-470D-A933-4E3E63255AFE}"/>
                </a:ext>
              </a:extLst>
            </p:cNvPr>
            <p:cNvSpPr/>
            <p:nvPr/>
          </p:nvSpPr>
          <p:spPr>
            <a:xfrm>
              <a:off x="7580249" y="5176170"/>
              <a:ext cx="792088" cy="792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C0BB3F7-1A76-4021-A84E-AC5E481B1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456" y="5257512"/>
              <a:ext cx="651674" cy="651674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F5A2EFC-9499-4394-9D54-C082E8C32218}"/>
              </a:ext>
            </a:extLst>
          </p:cNvPr>
          <p:cNvGrpSpPr/>
          <p:nvPr/>
        </p:nvGrpSpPr>
        <p:grpSpPr>
          <a:xfrm>
            <a:off x="7519093" y="1700911"/>
            <a:ext cx="792088" cy="792088"/>
            <a:chOff x="7519093" y="1700911"/>
            <a:chExt cx="792088" cy="792088"/>
          </a:xfrm>
        </p:grpSpPr>
        <p:sp>
          <p:nvSpPr>
            <p:cNvPr id="7" name="Oval 13">
              <a:extLst>
                <a:ext uri="{FF2B5EF4-FFF2-40B4-BE49-F238E27FC236}">
                  <a16:creationId xmlns:a16="http://schemas.microsoft.com/office/drawing/2014/main" id="{D120EA76-9C00-4B1D-BBC1-74517180619A}"/>
                </a:ext>
              </a:extLst>
            </p:cNvPr>
            <p:cNvSpPr/>
            <p:nvPr/>
          </p:nvSpPr>
          <p:spPr>
            <a:xfrm>
              <a:off x="7519093" y="1700911"/>
              <a:ext cx="792088" cy="7920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052" name="Picture 28" descr="Add, existing, field, line, table icon - Download on Iconfinder">
              <a:extLst>
                <a:ext uri="{FF2B5EF4-FFF2-40B4-BE49-F238E27FC236}">
                  <a16:creationId xmlns:a16="http://schemas.microsoft.com/office/drawing/2014/main" id="{1FB60985-FFB3-4E73-ADF1-A0E5C2EED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0570" y="1786083"/>
              <a:ext cx="595687" cy="595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4E8F74-BACB-4A95-9F14-88981678F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493" y="0"/>
            <a:ext cx="4390770" cy="4535611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85B982-EF80-440F-857B-09654D61A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493" y="4521097"/>
            <a:ext cx="4390770" cy="40349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71EE77-1493-4016-870B-4D0A2E22D002}"/>
              </a:ext>
            </a:extLst>
          </p:cNvPr>
          <p:cNvSpPr txBox="1"/>
          <p:nvPr/>
        </p:nvSpPr>
        <p:spPr>
          <a:xfrm>
            <a:off x="2249715" y="667657"/>
            <a:ext cx="3810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37400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017D88D-1316-48D8-8A73-A2F45BC2E385}"/>
              </a:ext>
            </a:extLst>
          </p:cNvPr>
          <p:cNvGrpSpPr/>
          <p:nvPr/>
        </p:nvGrpSpPr>
        <p:grpSpPr>
          <a:xfrm>
            <a:off x="98014" y="160074"/>
            <a:ext cx="3818949" cy="6023111"/>
            <a:chOff x="716416" y="160075"/>
            <a:chExt cx="6061855" cy="4947800"/>
          </a:xfrm>
        </p:grpSpPr>
        <p:grpSp>
          <p:nvGrpSpPr>
            <p:cNvPr id="48" name="Graphic 1">
              <a:extLst>
                <a:ext uri="{FF2B5EF4-FFF2-40B4-BE49-F238E27FC236}">
                  <a16:creationId xmlns:a16="http://schemas.microsoft.com/office/drawing/2014/main" id="{04CC8433-6A29-4D08-A882-DF31D683DDC0}"/>
                </a:ext>
              </a:extLst>
            </p:cNvPr>
            <p:cNvGrpSpPr/>
            <p:nvPr/>
          </p:nvGrpSpPr>
          <p:grpSpPr>
            <a:xfrm>
              <a:off x="716416" y="160075"/>
              <a:ext cx="6061855" cy="4947800"/>
              <a:chOff x="376892" y="2515673"/>
              <a:chExt cx="5080760" cy="4147009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53B1947-5A83-4AC2-BD28-0CDF8C65BCE2}"/>
                  </a:ext>
                </a:extLst>
              </p:cNvPr>
              <p:cNvSpPr/>
              <p:nvPr/>
            </p:nvSpPr>
            <p:spPr>
              <a:xfrm>
                <a:off x="1971581" y="4229203"/>
                <a:ext cx="313572" cy="783935"/>
              </a:xfrm>
              <a:custGeom>
                <a:avLst/>
                <a:gdLst>
                  <a:gd name="connsiteX0" fmla="*/ 30428 w 313572"/>
                  <a:gd name="connsiteY0" fmla="*/ 783283 h 783935"/>
                  <a:gd name="connsiteX1" fmla="*/ 8817 w 313572"/>
                  <a:gd name="connsiteY1" fmla="*/ 775786 h 783935"/>
                  <a:gd name="connsiteX2" fmla="*/ 879 w 313572"/>
                  <a:gd name="connsiteY2" fmla="*/ 759026 h 783935"/>
                  <a:gd name="connsiteX3" fmla="*/ 266385 w 313572"/>
                  <a:gd name="connsiteY3" fmla="*/ 8817 h 783935"/>
                  <a:gd name="connsiteX4" fmla="*/ 283144 w 313572"/>
                  <a:gd name="connsiteY4" fmla="*/ 879 h 783935"/>
                  <a:gd name="connsiteX5" fmla="*/ 304755 w 313572"/>
                  <a:gd name="connsiteY5" fmla="*/ 8376 h 783935"/>
                  <a:gd name="connsiteX6" fmla="*/ 312694 w 313572"/>
                  <a:gd name="connsiteY6" fmla="*/ 25136 h 783935"/>
                  <a:gd name="connsiteX7" fmla="*/ 47188 w 313572"/>
                  <a:gd name="connsiteY7" fmla="*/ 774903 h 783935"/>
                  <a:gd name="connsiteX8" fmla="*/ 30428 w 313572"/>
                  <a:gd name="connsiteY8" fmla="*/ 783283 h 783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572" h="783935">
                    <a:moveTo>
                      <a:pt x="30428" y="783283"/>
                    </a:moveTo>
                    <a:lnTo>
                      <a:pt x="8817" y="775786"/>
                    </a:lnTo>
                    <a:cubicBezTo>
                      <a:pt x="1761" y="773139"/>
                      <a:pt x="-1768" y="765641"/>
                      <a:pt x="879" y="759026"/>
                    </a:cubicBezTo>
                    <a:lnTo>
                      <a:pt x="266385" y="8817"/>
                    </a:lnTo>
                    <a:cubicBezTo>
                      <a:pt x="269031" y="1761"/>
                      <a:pt x="276528" y="-1768"/>
                      <a:pt x="283144" y="879"/>
                    </a:cubicBezTo>
                    <a:lnTo>
                      <a:pt x="304755" y="8376"/>
                    </a:lnTo>
                    <a:cubicBezTo>
                      <a:pt x="311812" y="11022"/>
                      <a:pt x="315340" y="18520"/>
                      <a:pt x="312694" y="25136"/>
                    </a:cubicBezTo>
                    <a:lnTo>
                      <a:pt x="47188" y="774903"/>
                    </a:lnTo>
                    <a:cubicBezTo>
                      <a:pt x="44983" y="781960"/>
                      <a:pt x="37044" y="785488"/>
                      <a:pt x="30428" y="783283"/>
                    </a:cubicBezTo>
                    <a:close/>
                  </a:path>
                </a:pathLst>
              </a:custGeom>
              <a:solidFill>
                <a:srgbClr val="373D42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0AEA3CE-B5A6-47DE-9097-37F5040598A7}"/>
                  </a:ext>
                </a:extLst>
              </p:cNvPr>
              <p:cNvSpPr/>
              <p:nvPr/>
            </p:nvSpPr>
            <p:spPr>
              <a:xfrm>
                <a:off x="376892" y="3305107"/>
                <a:ext cx="1761755" cy="3357575"/>
              </a:xfrm>
              <a:custGeom>
                <a:avLst/>
                <a:gdLst>
                  <a:gd name="connsiteX0" fmla="*/ 151163 w 1761754"/>
                  <a:gd name="connsiteY0" fmla="*/ 3036672 h 3357575"/>
                  <a:gd name="connsiteX1" fmla="*/ 154692 w 1761754"/>
                  <a:gd name="connsiteY1" fmla="*/ 3032702 h 3357575"/>
                  <a:gd name="connsiteX2" fmla="*/ 144989 w 1761754"/>
                  <a:gd name="connsiteY2" fmla="*/ 3001830 h 3357575"/>
                  <a:gd name="connsiteX3" fmla="*/ 106177 w 1761754"/>
                  <a:gd name="connsiteY3" fmla="*/ 2978455 h 3357575"/>
                  <a:gd name="connsiteX4" fmla="*/ 95592 w 1761754"/>
                  <a:gd name="connsiteY4" fmla="*/ 2938320 h 3357575"/>
                  <a:gd name="connsiteX5" fmla="*/ 164394 w 1761754"/>
                  <a:gd name="connsiteY5" fmla="*/ 2764550 h 3357575"/>
                  <a:gd name="connsiteX6" fmla="*/ 223494 w 1761754"/>
                  <a:gd name="connsiteY6" fmla="*/ 2525948 h 3357575"/>
                  <a:gd name="connsiteX7" fmla="*/ 305527 w 1761754"/>
                  <a:gd name="connsiteY7" fmla="*/ 2215897 h 3357575"/>
                  <a:gd name="connsiteX8" fmla="*/ 321405 w 1761754"/>
                  <a:gd name="connsiteY8" fmla="*/ 2079175 h 3357575"/>
                  <a:gd name="connsiteX9" fmla="*/ 328902 w 1761754"/>
                  <a:gd name="connsiteY9" fmla="*/ 1830428 h 3357575"/>
                  <a:gd name="connsiteX10" fmla="*/ 365068 w 1761754"/>
                  <a:gd name="connsiteY10" fmla="*/ 1522141 h 3357575"/>
                  <a:gd name="connsiteX11" fmla="*/ 356247 w 1761754"/>
                  <a:gd name="connsiteY11" fmla="*/ 1488181 h 3357575"/>
                  <a:gd name="connsiteX12" fmla="*/ 353600 w 1761754"/>
                  <a:gd name="connsiteY12" fmla="*/ 1457749 h 3357575"/>
                  <a:gd name="connsiteX13" fmla="*/ 461214 w 1761754"/>
                  <a:gd name="connsiteY13" fmla="*/ 1122118 h 3357575"/>
                  <a:gd name="connsiteX14" fmla="*/ 428136 w 1761754"/>
                  <a:gd name="connsiteY14" fmla="*/ 964667 h 3357575"/>
                  <a:gd name="connsiteX15" fmla="*/ 415346 w 1761754"/>
                  <a:gd name="connsiteY15" fmla="*/ 977016 h 3357575"/>
                  <a:gd name="connsiteX16" fmla="*/ 376094 w 1761754"/>
                  <a:gd name="connsiteY16" fmla="*/ 1040085 h 3357575"/>
                  <a:gd name="connsiteX17" fmla="*/ 320964 w 1761754"/>
                  <a:gd name="connsiteY17" fmla="*/ 1197536 h 3357575"/>
                  <a:gd name="connsiteX18" fmla="*/ 263628 w 1761754"/>
                  <a:gd name="connsiteY18" fmla="*/ 1409235 h 3357575"/>
                  <a:gd name="connsiteX19" fmla="*/ 253484 w 1761754"/>
                  <a:gd name="connsiteY19" fmla="*/ 1434374 h 3357575"/>
                  <a:gd name="connsiteX20" fmla="*/ 231432 w 1761754"/>
                  <a:gd name="connsiteY20" fmla="*/ 1440108 h 3357575"/>
                  <a:gd name="connsiteX21" fmla="*/ 199678 w 1761754"/>
                  <a:gd name="connsiteY21" fmla="*/ 1415851 h 3357575"/>
                  <a:gd name="connsiteX22" fmla="*/ 184241 w 1761754"/>
                  <a:gd name="connsiteY22" fmla="*/ 1421143 h 3357575"/>
                  <a:gd name="connsiteX23" fmla="*/ 168805 w 1761754"/>
                  <a:gd name="connsiteY23" fmla="*/ 1495679 h 3357575"/>
                  <a:gd name="connsiteX24" fmla="*/ 138814 w 1761754"/>
                  <a:gd name="connsiteY24" fmla="*/ 1590502 h 3357575"/>
                  <a:gd name="connsiteX25" fmla="*/ 126465 w 1761754"/>
                  <a:gd name="connsiteY25" fmla="*/ 1604616 h 3357575"/>
                  <a:gd name="connsiteX26" fmla="*/ 121173 w 1761754"/>
                  <a:gd name="connsiteY26" fmla="*/ 1587856 h 3357575"/>
                  <a:gd name="connsiteX27" fmla="*/ 114998 w 1761754"/>
                  <a:gd name="connsiteY27" fmla="*/ 1533608 h 3357575"/>
                  <a:gd name="connsiteX28" fmla="*/ 96474 w 1761754"/>
                  <a:gd name="connsiteY28" fmla="*/ 1525670 h 3357575"/>
                  <a:gd name="connsiteX29" fmla="*/ 77069 w 1761754"/>
                  <a:gd name="connsiteY29" fmla="*/ 1546839 h 3357575"/>
                  <a:gd name="connsiteX30" fmla="*/ 60750 w 1761754"/>
                  <a:gd name="connsiteY30" fmla="*/ 1627991 h 3357575"/>
                  <a:gd name="connsiteX31" fmla="*/ 71776 w 1761754"/>
                  <a:gd name="connsiteY31" fmla="*/ 1648279 h 3357575"/>
                  <a:gd name="connsiteX32" fmla="*/ 74422 w 1761754"/>
                  <a:gd name="connsiteY32" fmla="*/ 1667684 h 3357575"/>
                  <a:gd name="connsiteX33" fmla="*/ 52811 w 1761754"/>
                  <a:gd name="connsiteY33" fmla="*/ 1670331 h 3357575"/>
                  <a:gd name="connsiteX34" fmla="*/ 13559 w 1761754"/>
                  <a:gd name="connsiteY34" fmla="*/ 1530521 h 3357575"/>
                  <a:gd name="connsiteX35" fmla="*/ 68248 w 1761754"/>
                  <a:gd name="connsiteY35" fmla="*/ 1440990 h 3357575"/>
                  <a:gd name="connsiteX36" fmla="*/ 84566 w 1761754"/>
                  <a:gd name="connsiteY36" fmla="*/ 1410999 h 3357575"/>
                  <a:gd name="connsiteX37" fmla="*/ 75304 w 1761754"/>
                  <a:gd name="connsiteY37" fmla="*/ 1410999 h 3357575"/>
                  <a:gd name="connsiteX38" fmla="*/ 60750 w 1761754"/>
                  <a:gd name="connsiteY38" fmla="*/ 1398650 h 3357575"/>
                  <a:gd name="connsiteX39" fmla="*/ 73540 w 1761754"/>
                  <a:gd name="connsiteY39" fmla="*/ 1347931 h 3357575"/>
                  <a:gd name="connsiteX40" fmla="*/ 168805 w 1761754"/>
                  <a:gd name="connsiteY40" fmla="*/ 1049347 h 3357575"/>
                  <a:gd name="connsiteX41" fmla="*/ 233638 w 1761754"/>
                  <a:gd name="connsiteY41" fmla="*/ 925855 h 3357575"/>
                  <a:gd name="connsiteX42" fmla="*/ 292737 w 1761754"/>
                  <a:gd name="connsiteY42" fmla="*/ 695633 h 3357575"/>
                  <a:gd name="connsiteX43" fmla="*/ 292737 w 1761754"/>
                  <a:gd name="connsiteY43" fmla="*/ 692104 h 3357575"/>
                  <a:gd name="connsiteX44" fmla="*/ 396822 w 1761754"/>
                  <a:gd name="connsiteY44" fmla="*/ 527596 h 3357575"/>
                  <a:gd name="connsiteX45" fmla="*/ 570592 w 1761754"/>
                  <a:gd name="connsiteY45" fmla="*/ 478200 h 3357575"/>
                  <a:gd name="connsiteX46" fmla="*/ 596613 w 1761754"/>
                  <a:gd name="connsiteY46" fmla="*/ 481728 h 3357575"/>
                  <a:gd name="connsiteX47" fmla="*/ 602788 w 1761754"/>
                  <a:gd name="connsiteY47" fmla="*/ 482610 h 3357575"/>
                  <a:gd name="connsiteX48" fmla="*/ 611168 w 1761754"/>
                  <a:gd name="connsiteY48" fmla="*/ 434978 h 3357575"/>
                  <a:gd name="connsiteX49" fmla="*/ 577208 w 1761754"/>
                  <a:gd name="connsiteY49" fmla="*/ 409839 h 3357575"/>
                  <a:gd name="connsiteX50" fmla="*/ 527370 w 1761754"/>
                  <a:gd name="connsiteY50" fmla="*/ 366176 h 3357575"/>
                  <a:gd name="connsiteX51" fmla="*/ 524724 w 1761754"/>
                  <a:gd name="connsiteY51" fmla="*/ 333539 h 3357575"/>
                  <a:gd name="connsiteX52" fmla="*/ 534868 w 1761754"/>
                  <a:gd name="connsiteY52" fmla="*/ 221074 h 3357575"/>
                  <a:gd name="connsiteX53" fmla="*/ 529575 w 1761754"/>
                  <a:gd name="connsiteY53" fmla="*/ 172559 h 3357575"/>
                  <a:gd name="connsiteX54" fmla="*/ 575885 w 1761754"/>
                  <a:gd name="connsiteY54" fmla="*/ 71120 h 3357575"/>
                  <a:gd name="connsiteX55" fmla="*/ 704227 w 1761754"/>
                  <a:gd name="connsiteY55" fmla="*/ 2318 h 3357575"/>
                  <a:gd name="connsiteX56" fmla="*/ 889023 w 1761754"/>
                  <a:gd name="connsiteY56" fmla="*/ 113460 h 3357575"/>
                  <a:gd name="connsiteX57" fmla="*/ 914162 w 1761754"/>
                  <a:gd name="connsiteY57" fmla="*/ 346770 h 3357575"/>
                  <a:gd name="connsiteX58" fmla="*/ 893433 w 1761754"/>
                  <a:gd name="connsiteY58" fmla="*/ 438506 h 3357575"/>
                  <a:gd name="connsiteX59" fmla="*/ 906664 w 1761754"/>
                  <a:gd name="connsiteY59" fmla="*/ 461440 h 3357575"/>
                  <a:gd name="connsiteX60" fmla="*/ 1169524 w 1761754"/>
                  <a:gd name="connsiteY60" fmla="*/ 565526 h 3357575"/>
                  <a:gd name="connsiteX61" fmla="*/ 1242296 w 1761754"/>
                  <a:gd name="connsiteY61" fmla="*/ 641385 h 3357575"/>
                  <a:gd name="connsiteX62" fmla="*/ 1378136 w 1761754"/>
                  <a:gd name="connsiteY62" fmla="*/ 937763 h 3357575"/>
                  <a:gd name="connsiteX63" fmla="*/ 1597774 w 1761754"/>
                  <a:gd name="connsiteY63" fmla="*/ 1321909 h 3357575"/>
                  <a:gd name="connsiteX64" fmla="*/ 1613651 w 1761754"/>
                  <a:gd name="connsiteY64" fmla="*/ 1379244 h 3357575"/>
                  <a:gd name="connsiteX65" fmla="*/ 1678043 w 1761754"/>
                  <a:gd name="connsiteY65" fmla="*/ 1372629 h 3357575"/>
                  <a:gd name="connsiteX66" fmla="*/ 1708034 w 1761754"/>
                  <a:gd name="connsiteY66" fmla="*/ 1366454 h 3357575"/>
                  <a:gd name="connsiteX67" fmla="*/ 1711121 w 1761754"/>
                  <a:gd name="connsiteY67" fmla="*/ 1365131 h 3357575"/>
                  <a:gd name="connsiteX68" fmla="*/ 1751697 w 1761754"/>
                  <a:gd name="connsiteY68" fmla="*/ 1384537 h 3357575"/>
                  <a:gd name="connsiteX69" fmla="*/ 1753461 w 1761754"/>
                  <a:gd name="connsiteY69" fmla="*/ 1398650 h 3357575"/>
                  <a:gd name="connsiteX70" fmla="*/ 1749933 w 1761754"/>
                  <a:gd name="connsiteY70" fmla="*/ 1478037 h 3357575"/>
                  <a:gd name="connsiteX71" fmla="*/ 1727881 w 1761754"/>
                  <a:gd name="connsiteY71" fmla="*/ 1538901 h 3357575"/>
                  <a:gd name="connsiteX72" fmla="*/ 1685541 w 1761754"/>
                  <a:gd name="connsiteY72" fmla="*/ 1563599 h 3357575"/>
                  <a:gd name="connsiteX73" fmla="*/ 1639231 w 1761754"/>
                  <a:gd name="connsiteY73" fmla="*/ 1548163 h 3357575"/>
                  <a:gd name="connsiteX74" fmla="*/ 1602625 w 1761754"/>
                  <a:gd name="connsiteY74" fmla="*/ 1525228 h 3357575"/>
                  <a:gd name="connsiteX75" fmla="*/ 1587189 w 1761754"/>
                  <a:gd name="connsiteY75" fmla="*/ 1530080 h 3357575"/>
                  <a:gd name="connsiteX76" fmla="*/ 1580132 w 1761754"/>
                  <a:gd name="connsiteY76" fmla="*/ 1556542 h 3357575"/>
                  <a:gd name="connsiteX77" fmla="*/ 1549700 w 1761754"/>
                  <a:gd name="connsiteY77" fmla="*/ 1571538 h 3357575"/>
                  <a:gd name="connsiteX78" fmla="*/ 1496335 w 1761754"/>
                  <a:gd name="connsiteY78" fmla="*/ 1528757 h 3357575"/>
                  <a:gd name="connsiteX79" fmla="*/ 1415183 w 1761754"/>
                  <a:gd name="connsiteY79" fmla="*/ 1418938 h 3357575"/>
                  <a:gd name="connsiteX80" fmla="*/ 1309775 w 1761754"/>
                  <a:gd name="connsiteY80" fmla="*/ 1264133 h 3357575"/>
                  <a:gd name="connsiteX81" fmla="*/ 1289928 w 1761754"/>
                  <a:gd name="connsiteY81" fmla="*/ 1240317 h 3357575"/>
                  <a:gd name="connsiteX82" fmla="*/ 1193340 w 1761754"/>
                  <a:gd name="connsiteY82" fmla="*/ 1095215 h 3357575"/>
                  <a:gd name="connsiteX83" fmla="*/ 1110425 w 1761754"/>
                  <a:gd name="connsiteY83" fmla="*/ 921445 h 3357575"/>
                  <a:gd name="connsiteX84" fmla="*/ 1096753 w 1761754"/>
                  <a:gd name="connsiteY84" fmla="*/ 894541 h 3357575"/>
                  <a:gd name="connsiteX85" fmla="*/ 1105132 w 1761754"/>
                  <a:gd name="connsiteY85" fmla="*/ 1015386 h 3357575"/>
                  <a:gd name="connsiteX86" fmla="*/ 1112189 w 1761754"/>
                  <a:gd name="connsiteY86" fmla="*/ 1204152 h 3357575"/>
                  <a:gd name="connsiteX87" fmla="*/ 1122774 w 1761754"/>
                  <a:gd name="connsiteY87" fmla="*/ 1365131 h 3357575"/>
                  <a:gd name="connsiteX88" fmla="*/ 1149236 w 1761754"/>
                  <a:gd name="connsiteY88" fmla="*/ 1451134 h 3357575"/>
                  <a:gd name="connsiteX89" fmla="*/ 1177463 w 1761754"/>
                  <a:gd name="connsiteY89" fmla="*/ 1538901 h 3357575"/>
                  <a:gd name="connsiteX90" fmla="*/ 1189812 w 1761754"/>
                  <a:gd name="connsiteY90" fmla="*/ 1566686 h 3357575"/>
                  <a:gd name="connsiteX91" fmla="*/ 1390485 w 1761754"/>
                  <a:gd name="connsiteY91" fmla="*/ 1889086 h 3357575"/>
                  <a:gd name="connsiteX92" fmla="*/ 1433707 w 1761754"/>
                  <a:gd name="connsiteY92" fmla="*/ 1964945 h 3357575"/>
                  <a:gd name="connsiteX93" fmla="*/ 1479134 w 1761754"/>
                  <a:gd name="connsiteY93" fmla="*/ 2135186 h 3357575"/>
                  <a:gd name="connsiteX94" fmla="*/ 1496335 w 1761754"/>
                  <a:gd name="connsiteY94" fmla="*/ 2416129 h 3357575"/>
                  <a:gd name="connsiteX95" fmla="*/ 1499863 w 1761754"/>
                  <a:gd name="connsiteY95" fmla="*/ 2517568 h 3357575"/>
                  <a:gd name="connsiteX96" fmla="*/ 1503832 w 1761754"/>
                  <a:gd name="connsiteY96" fmla="*/ 2717359 h 3357575"/>
                  <a:gd name="connsiteX97" fmla="*/ 1484427 w 1761754"/>
                  <a:gd name="connsiteY97" fmla="*/ 3003153 h 3357575"/>
                  <a:gd name="connsiteX98" fmla="*/ 1481339 w 1761754"/>
                  <a:gd name="connsiteY98" fmla="*/ 3037554 h 3357575"/>
                  <a:gd name="connsiteX99" fmla="*/ 1495452 w 1761754"/>
                  <a:gd name="connsiteY99" fmla="*/ 3109443 h 3357575"/>
                  <a:gd name="connsiteX100" fmla="*/ 1514417 w 1761754"/>
                  <a:gd name="connsiteY100" fmla="*/ 3135906 h 3357575"/>
                  <a:gd name="connsiteX101" fmla="*/ 1619385 w 1761754"/>
                  <a:gd name="connsiteY101" fmla="*/ 3215734 h 3357575"/>
                  <a:gd name="connsiteX102" fmla="*/ 1667017 w 1761754"/>
                  <a:gd name="connsiteY102" fmla="*/ 3225437 h 3357575"/>
                  <a:gd name="connsiteX103" fmla="*/ 1720383 w 1761754"/>
                  <a:gd name="connsiteY103" fmla="*/ 3251899 h 3357575"/>
                  <a:gd name="connsiteX104" fmla="*/ 1752138 w 1761754"/>
                  <a:gd name="connsiteY104" fmla="*/ 3293798 h 3357575"/>
                  <a:gd name="connsiteX105" fmla="*/ 1741553 w 1761754"/>
                  <a:gd name="connsiteY105" fmla="*/ 3331286 h 3357575"/>
                  <a:gd name="connsiteX106" fmla="*/ 1719060 w 1761754"/>
                  <a:gd name="connsiteY106" fmla="*/ 3337902 h 3357575"/>
                  <a:gd name="connsiteX107" fmla="*/ 1631734 w 1761754"/>
                  <a:gd name="connsiteY107" fmla="*/ 3355103 h 3357575"/>
                  <a:gd name="connsiteX108" fmla="*/ 1568665 w 1761754"/>
                  <a:gd name="connsiteY108" fmla="*/ 3352897 h 3357575"/>
                  <a:gd name="connsiteX109" fmla="*/ 1255086 w 1761754"/>
                  <a:gd name="connsiteY109" fmla="*/ 3286300 h 3357575"/>
                  <a:gd name="connsiteX110" fmla="*/ 1187166 w 1761754"/>
                  <a:gd name="connsiteY110" fmla="*/ 3255869 h 3357575"/>
                  <a:gd name="connsiteX111" fmla="*/ 1151001 w 1761754"/>
                  <a:gd name="connsiteY111" fmla="*/ 3177364 h 3357575"/>
                  <a:gd name="connsiteX112" fmla="*/ 1157616 w 1761754"/>
                  <a:gd name="connsiteY112" fmla="*/ 3150901 h 3357575"/>
                  <a:gd name="connsiteX113" fmla="*/ 1159821 w 1761754"/>
                  <a:gd name="connsiteY113" fmla="*/ 3113854 h 3357575"/>
                  <a:gd name="connsiteX114" fmla="*/ 1163791 w 1761754"/>
                  <a:gd name="connsiteY114" fmla="*/ 3078130 h 3357575"/>
                  <a:gd name="connsiteX115" fmla="*/ 1173053 w 1761754"/>
                  <a:gd name="connsiteY115" fmla="*/ 3045052 h 3357575"/>
                  <a:gd name="connsiteX116" fmla="*/ 1216274 w 1761754"/>
                  <a:gd name="connsiteY116" fmla="*/ 2779546 h 3357575"/>
                  <a:gd name="connsiteX117" fmla="*/ 1240532 w 1761754"/>
                  <a:gd name="connsiteY117" fmla="*/ 2566524 h 3357575"/>
                  <a:gd name="connsiteX118" fmla="*/ 1229064 w 1761754"/>
                  <a:gd name="connsiteY118" fmla="*/ 2439945 h 3357575"/>
                  <a:gd name="connsiteX119" fmla="*/ 1100281 w 1761754"/>
                  <a:gd name="connsiteY119" fmla="*/ 2100344 h 3357575"/>
                  <a:gd name="connsiteX120" fmla="*/ 1060587 w 1761754"/>
                  <a:gd name="connsiteY120" fmla="*/ 2020516 h 3357575"/>
                  <a:gd name="connsiteX121" fmla="*/ 1023099 w 1761754"/>
                  <a:gd name="connsiteY121" fmla="*/ 1976853 h 3357575"/>
                  <a:gd name="connsiteX122" fmla="*/ 921219 w 1761754"/>
                  <a:gd name="connsiteY122" fmla="*/ 1878501 h 3357575"/>
                  <a:gd name="connsiteX123" fmla="*/ 860796 w 1761754"/>
                  <a:gd name="connsiteY123" fmla="*/ 1826018 h 3357575"/>
                  <a:gd name="connsiteX124" fmla="*/ 842714 w 1761754"/>
                  <a:gd name="connsiteY124" fmla="*/ 1814109 h 3357575"/>
                  <a:gd name="connsiteX125" fmla="*/ 779204 w 1761754"/>
                  <a:gd name="connsiteY125" fmla="*/ 1829105 h 3357575"/>
                  <a:gd name="connsiteX126" fmla="*/ 704227 w 1761754"/>
                  <a:gd name="connsiteY126" fmla="*/ 1970238 h 3357575"/>
                  <a:gd name="connsiteX127" fmla="*/ 584705 w 1761754"/>
                  <a:gd name="connsiteY127" fmla="*/ 2262647 h 3357575"/>
                  <a:gd name="connsiteX128" fmla="*/ 559125 w 1761754"/>
                  <a:gd name="connsiteY128" fmla="*/ 2366732 h 3357575"/>
                  <a:gd name="connsiteX129" fmla="*/ 489882 w 1761754"/>
                  <a:gd name="connsiteY129" fmla="*/ 2574462 h 3357575"/>
                  <a:gd name="connsiteX130" fmla="*/ 431223 w 1761754"/>
                  <a:gd name="connsiteY130" fmla="*/ 2738529 h 3357575"/>
                  <a:gd name="connsiteX131" fmla="*/ 369037 w 1761754"/>
                  <a:gd name="connsiteY131" fmla="*/ 2964341 h 3357575"/>
                  <a:gd name="connsiteX132" fmla="*/ 358893 w 1761754"/>
                  <a:gd name="connsiteY132" fmla="*/ 3039759 h 3357575"/>
                  <a:gd name="connsiteX133" fmla="*/ 334195 w 1761754"/>
                  <a:gd name="connsiteY133" fmla="*/ 3057842 h 3357575"/>
                  <a:gd name="connsiteX134" fmla="*/ 316553 w 1761754"/>
                  <a:gd name="connsiteY134" fmla="*/ 3078130 h 3357575"/>
                  <a:gd name="connsiteX135" fmla="*/ 329343 w 1761754"/>
                  <a:gd name="connsiteY135" fmla="*/ 3152224 h 3357575"/>
                  <a:gd name="connsiteX136" fmla="*/ 349190 w 1761754"/>
                  <a:gd name="connsiteY136" fmla="*/ 3200739 h 3357575"/>
                  <a:gd name="connsiteX137" fmla="*/ 322287 w 1761754"/>
                  <a:gd name="connsiteY137" fmla="*/ 3239991 h 3357575"/>
                  <a:gd name="connsiteX138" fmla="*/ 179390 w 1761754"/>
                  <a:gd name="connsiteY138" fmla="*/ 3251017 h 3357575"/>
                  <a:gd name="connsiteX139" fmla="*/ 143666 w 1761754"/>
                  <a:gd name="connsiteY139" fmla="*/ 3245725 h 3357575"/>
                  <a:gd name="connsiteX140" fmla="*/ 109264 w 1761754"/>
                  <a:gd name="connsiteY140" fmla="*/ 3207795 h 3357575"/>
                  <a:gd name="connsiteX141" fmla="*/ 97356 w 1761754"/>
                  <a:gd name="connsiteY141" fmla="*/ 3147373 h 3357575"/>
                  <a:gd name="connsiteX142" fmla="*/ 151163 w 1761754"/>
                  <a:gd name="connsiteY142" fmla="*/ 3036672 h 335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761754" h="3357575">
                    <a:moveTo>
                      <a:pt x="151163" y="3036672"/>
                    </a:moveTo>
                    <a:cubicBezTo>
                      <a:pt x="152486" y="3035349"/>
                      <a:pt x="153809" y="3034026"/>
                      <a:pt x="154692" y="3032702"/>
                    </a:cubicBezTo>
                    <a:cubicBezTo>
                      <a:pt x="166600" y="3011974"/>
                      <a:pt x="166600" y="3011974"/>
                      <a:pt x="144989" y="3001830"/>
                    </a:cubicBezTo>
                    <a:cubicBezTo>
                      <a:pt x="131316" y="2995214"/>
                      <a:pt x="118085" y="2988598"/>
                      <a:pt x="106177" y="2978455"/>
                    </a:cubicBezTo>
                    <a:cubicBezTo>
                      <a:pt x="93387" y="2967429"/>
                      <a:pt x="88977" y="2954639"/>
                      <a:pt x="95592" y="2938320"/>
                    </a:cubicBezTo>
                    <a:cubicBezTo>
                      <a:pt x="118967" y="2880544"/>
                      <a:pt x="140578" y="2822327"/>
                      <a:pt x="164394" y="2764550"/>
                    </a:cubicBezTo>
                    <a:cubicBezTo>
                      <a:pt x="196149" y="2687810"/>
                      <a:pt x="207616" y="2606217"/>
                      <a:pt x="223494" y="2525948"/>
                    </a:cubicBezTo>
                    <a:cubicBezTo>
                      <a:pt x="244223" y="2420980"/>
                      <a:pt x="272890" y="2317777"/>
                      <a:pt x="305527" y="2215897"/>
                    </a:cubicBezTo>
                    <a:cubicBezTo>
                      <a:pt x="319640" y="2171793"/>
                      <a:pt x="320081" y="2125043"/>
                      <a:pt x="321405" y="2079175"/>
                    </a:cubicBezTo>
                    <a:cubicBezTo>
                      <a:pt x="324051" y="1996259"/>
                      <a:pt x="324051" y="1913343"/>
                      <a:pt x="328902" y="1830428"/>
                    </a:cubicBezTo>
                    <a:cubicBezTo>
                      <a:pt x="335077" y="1727225"/>
                      <a:pt x="346985" y="1624462"/>
                      <a:pt x="365068" y="1522141"/>
                    </a:cubicBezTo>
                    <a:cubicBezTo>
                      <a:pt x="367273" y="1508910"/>
                      <a:pt x="367273" y="1497443"/>
                      <a:pt x="356247" y="1488181"/>
                    </a:cubicBezTo>
                    <a:cubicBezTo>
                      <a:pt x="345221" y="1478919"/>
                      <a:pt x="346544" y="1469216"/>
                      <a:pt x="353600" y="1457749"/>
                    </a:cubicBezTo>
                    <a:cubicBezTo>
                      <a:pt x="418433" y="1355428"/>
                      <a:pt x="446219" y="1239876"/>
                      <a:pt x="461214" y="1122118"/>
                    </a:cubicBezTo>
                    <a:cubicBezTo>
                      <a:pt x="468271" y="1068752"/>
                      <a:pt x="448424" y="1014945"/>
                      <a:pt x="428136" y="964667"/>
                    </a:cubicBezTo>
                    <a:cubicBezTo>
                      <a:pt x="419315" y="966872"/>
                      <a:pt x="417992" y="972606"/>
                      <a:pt x="415346" y="977016"/>
                    </a:cubicBezTo>
                    <a:cubicBezTo>
                      <a:pt x="402115" y="997745"/>
                      <a:pt x="389325" y="1019356"/>
                      <a:pt x="376094" y="1040085"/>
                    </a:cubicBezTo>
                    <a:cubicBezTo>
                      <a:pt x="344780" y="1088158"/>
                      <a:pt x="330225" y="1141083"/>
                      <a:pt x="320964" y="1197536"/>
                    </a:cubicBezTo>
                    <a:cubicBezTo>
                      <a:pt x="309055" y="1269866"/>
                      <a:pt x="288327" y="1339992"/>
                      <a:pt x="263628" y="1409235"/>
                    </a:cubicBezTo>
                    <a:cubicBezTo>
                      <a:pt x="260541" y="1417615"/>
                      <a:pt x="256572" y="1425994"/>
                      <a:pt x="253484" y="1434374"/>
                    </a:cubicBezTo>
                    <a:cubicBezTo>
                      <a:pt x="248633" y="1447606"/>
                      <a:pt x="240694" y="1447606"/>
                      <a:pt x="231432" y="1440108"/>
                    </a:cubicBezTo>
                    <a:cubicBezTo>
                      <a:pt x="220847" y="1432169"/>
                      <a:pt x="209821" y="1424671"/>
                      <a:pt x="199678" y="1415851"/>
                    </a:cubicBezTo>
                    <a:cubicBezTo>
                      <a:pt x="190416" y="1407471"/>
                      <a:pt x="187328" y="1411881"/>
                      <a:pt x="184241" y="1421143"/>
                    </a:cubicBezTo>
                    <a:cubicBezTo>
                      <a:pt x="176744" y="1445400"/>
                      <a:pt x="173215" y="1470540"/>
                      <a:pt x="168805" y="1495679"/>
                    </a:cubicBezTo>
                    <a:cubicBezTo>
                      <a:pt x="163071" y="1528757"/>
                      <a:pt x="153368" y="1560512"/>
                      <a:pt x="138814" y="1590502"/>
                    </a:cubicBezTo>
                    <a:cubicBezTo>
                      <a:pt x="136168" y="1596236"/>
                      <a:pt x="133081" y="1605498"/>
                      <a:pt x="126465" y="1604616"/>
                    </a:cubicBezTo>
                    <a:cubicBezTo>
                      <a:pt x="118085" y="1603293"/>
                      <a:pt x="122055" y="1593590"/>
                      <a:pt x="121173" y="1587856"/>
                    </a:cubicBezTo>
                    <a:cubicBezTo>
                      <a:pt x="118526" y="1569774"/>
                      <a:pt x="116762" y="1551691"/>
                      <a:pt x="114998" y="1533608"/>
                    </a:cubicBezTo>
                    <a:cubicBezTo>
                      <a:pt x="113675" y="1519054"/>
                      <a:pt x="106177" y="1520377"/>
                      <a:pt x="96474" y="1525670"/>
                    </a:cubicBezTo>
                    <a:cubicBezTo>
                      <a:pt x="87653" y="1530521"/>
                      <a:pt x="81920" y="1538019"/>
                      <a:pt x="77069" y="1546839"/>
                    </a:cubicBezTo>
                    <a:cubicBezTo>
                      <a:pt x="63396" y="1571979"/>
                      <a:pt x="61632" y="1599764"/>
                      <a:pt x="60750" y="1627991"/>
                    </a:cubicBezTo>
                    <a:cubicBezTo>
                      <a:pt x="60750" y="1635930"/>
                      <a:pt x="66043" y="1642545"/>
                      <a:pt x="71776" y="1648279"/>
                    </a:cubicBezTo>
                    <a:cubicBezTo>
                      <a:pt x="77069" y="1654012"/>
                      <a:pt x="80156" y="1661069"/>
                      <a:pt x="74422" y="1667684"/>
                    </a:cubicBezTo>
                    <a:cubicBezTo>
                      <a:pt x="68689" y="1674741"/>
                      <a:pt x="60309" y="1673859"/>
                      <a:pt x="52811" y="1670331"/>
                    </a:cubicBezTo>
                    <a:cubicBezTo>
                      <a:pt x="3415" y="1644750"/>
                      <a:pt x="-15109" y="1579035"/>
                      <a:pt x="13559" y="1530521"/>
                    </a:cubicBezTo>
                    <a:cubicBezTo>
                      <a:pt x="31200" y="1500530"/>
                      <a:pt x="50165" y="1470981"/>
                      <a:pt x="68248" y="1440990"/>
                    </a:cubicBezTo>
                    <a:cubicBezTo>
                      <a:pt x="73981" y="1431287"/>
                      <a:pt x="79274" y="1421143"/>
                      <a:pt x="84566" y="1410999"/>
                    </a:cubicBezTo>
                    <a:cubicBezTo>
                      <a:pt x="80597" y="1405707"/>
                      <a:pt x="77951" y="1410117"/>
                      <a:pt x="75304" y="1410999"/>
                    </a:cubicBezTo>
                    <a:cubicBezTo>
                      <a:pt x="63396" y="1414968"/>
                      <a:pt x="58545" y="1409235"/>
                      <a:pt x="60750" y="1398650"/>
                    </a:cubicBezTo>
                    <a:cubicBezTo>
                      <a:pt x="64278" y="1381450"/>
                      <a:pt x="68689" y="1364690"/>
                      <a:pt x="73540" y="1347931"/>
                    </a:cubicBezTo>
                    <a:cubicBezTo>
                      <a:pt x="103090" y="1247814"/>
                      <a:pt x="134845" y="1148139"/>
                      <a:pt x="168805" y="1049347"/>
                    </a:cubicBezTo>
                    <a:cubicBezTo>
                      <a:pt x="184241" y="1004801"/>
                      <a:pt x="210263" y="966431"/>
                      <a:pt x="233638" y="925855"/>
                    </a:cubicBezTo>
                    <a:cubicBezTo>
                      <a:pt x="274654" y="854407"/>
                      <a:pt x="298029" y="778989"/>
                      <a:pt x="292737" y="695633"/>
                    </a:cubicBezTo>
                    <a:cubicBezTo>
                      <a:pt x="292737" y="694309"/>
                      <a:pt x="292737" y="692986"/>
                      <a:pt x="292737" y="692104"/>
                    </a:cubicBezTo>
                    <a:cubicBezTo>
                      <a:pt x="282593" y="608748"/>
                      <a:pt x="322728" y="557587"/>
                      <a:pt x="396822" y="527596"/>
                    </a:cubicBezTo>
                    <a:cubicBezTo>
                      <a:pt x="452834" y="504662"/>
                      <a:pt x="509729" y="484374"/>
                      <a:pt x="570592" y="478200"/>
                    </a:cubicBezTo>
                    <a:cubicBezTo>
                      <a:pt x="579413" y="477318"/>
                      <a:pt x="588675" y="475113"/>
                      <a:pt x="596613" y="481728"/>
                    </a:cubicBezTo>
                    <a:cubicBezTo>
                      <a:pt x="598819" y="483492"/>
                      <a:pt x="600583" y="483934"/>
                      <a:pt x="602788" y="482610"/>
                    </a:cubicBezTo>
                    <a:cubicBezTo>
                      <a:pt x="614696" y="475995"/>
                      <a:pt x="619989" y="446004"/>
                      <a:pt x="611168" y="434978"/>
                    </a:cubicBezTo>
                    <a:cubicBezTo>
                      <a:pt x="601906" y="423511"/>
                      <a:pt x="591762" y="415131"/>
                      <a:pt x="577208" y="409839"/>
                    </a:cubicBezTo>
                    <a:cubicBezTo>
                      <a:pt x="556038" y="401900"/>
                      <a:pt x="540160" y="385582"/>
                      <a:pt x="527370" y="366176"/>
                    </a:cubicBezTo>
                    <a:cubicBezTo>
                      <a:pt x="520755" y="356032"/>
                      <a:pt x="518549" y="345447"/>
                      <a:pt x="524724" y="333539"/>
                    </a:cubicBezTo>
                    <a:cubicBezTo>
                      <a:pt x="542807" y="297374"/>
                      <a:pt x="546776" y="260326"/>
                      <a:pt x="534868" y="221074"/>
                    </a:cubicBezTo>
                    <a:cubicBezTo>
                      <a:pt x="530016" y="205637"/>
                      <a:pt x="529575" y="188878"/>
                      <a:pt x="529575" y="172559"/>
                    </a:cubicBezTo>
                    <a:cubicBezTo>
                      <a:pt x="529134" y="131543"/>
                      <a:pt x="541924" y="97142"/>
                      <a:pt x="575885" y="71120"/>
                    </a:cubicBezTo>
                    <a:cubicBezTo>
                      <a:pt x="614696" y="41130"/>
                      <a:pt x="654831" y="12021"/>
                      <a:pt x="704227" y="2318"/>
                    </a:cubicBezTo>
                    <a:cubicBezTo>
                      <a:pt x="775676" y="-12236"/>
                      <a:pt x="868735" y="43776"/>
                      <a:pt x="889023" y="113460"/>
                    </a:cubicBezTo>
                    <a:cubicBezTo>
                      <a:pt x="911075" y="189760"/>
                      <a:pt x="922542" y="267383"/>
                      <a:pt x="914162" y="346770"/>
                    </a:cubicBezTo>
                    <a:cubicBezTo>
                      <a:pt x="910634" y="377643"/>
                      <a:pt x="901372" y="408075"/>
                      <a:pt x="893433" y="438506"/>
                    </a:cubicBezTo>
                    <a:cubicBezTo>
                      <a:pt x="889905" y="452179"/>
                      <a:pt x="893874" y="457030"/>
                      <a:pt x="906664" y="461440"/>
                    </a:cubicBezTo>
                    <a:cubicBezTo>
                      <a:pt x="995754" y="492754"/>
                      <a:pt x="1083962" y="524950"/>
                      <a:pt x="1169524" y="565526"/>
                    </a:cubicBezTo>
                    <a:cubicBezTo>
                      <a:pt x="1204366" y="581844"/>
                      <a:pt x="1226859" y="605660"/>
                      <a:pt x="1242296" y="641385"/>
                    </a:cubicBezTo>
                    <a:cubicBezTo>
                      <a:pt x="1285077" y="741501"/>
                      <a:pt x="1321242" y="845145"/>
                      <a:pt x="1378136" y="937763"/>
                    </a:cubicBezTo>
                    <a:cubicBezTo>
                      <a:pt x="1455759" y="1063460"/>
                      <a:pt x="1523679" y="1194449"/>
                      <a:pt x="1597774" y="1321909"/>
                    </a:cubicBezTo>
                    <a:cubicBezTo>
                      <a:pt x="1607477" y="1338228"/>
                      <a:pt x="1626441" y="1351459"/>
                      <a:pt x="1613651" y="1379244"/>
                    </a:cubicBezTo>
                    <a:cubicBezTo>
                      <a:pt x="1637467" y="1363808"/>
                      <a:pt x="1656873" y="1362926"/>
                      <a:pt x="1678043" y="1372629"/>
                    </a:cubicBezTo>
                    <a:cubicBezTo>
                      <a:pt x="1687305" y="1376598"/>
                      <a:pt x="1699654" y="1376598"/>
                      <a:pt x="1708034" y="1366454"/>
                    </a:cubicBezTo>
                    <a:cubicBezTo>
                      <a:pt x="1708916" y="1366013"/>
                      <a:pt x="1710239" y="1365572"/>
                      <a:pt x="1711121" y="1365131"/>
                    </a:cubicBezTo>
                    <a:cubicBezTo>
                      <a:pt x="1738907" y="1352782"/>
                      <a:pt x="1744640" y="1355869"/>
                      <a:pt x="1751697" y="1384537"/>
                    </a:cubicBezTo>
                    <a:cubicBezTo>
                      <a:pt x="1752579" y="1389388"/>
                      <a:pt x="1751256" y="1394681"/>
                      <a:pt x="1753461" y="1398650"/>
                    </a:cubicBezTo>
                    <a:cubicBezTo>
                      <a:pt x="1767574" y="1425994"/>
                      <a:pt x="1761841" y="1451575"/>
                      <a:pt x="1749933" y="1478037"/>
                    </a:cubicBezTo>
                    <a:cubicBezTo>
                      <a:pt x="1741112" y="1497443"/>
                      <a:pt x="1738465" y="1519495"/>
                      <a:pt x="1727881" y="1538901"/>
                    </a:cubicBezTo>
                    <a:cubicBezTo>
                      <a:pt x="1715972" y="1561835"/>
                      <a:pt x="1711562" y="1564922"/>
                      <a:pt x="1685541" y="1563599"/>
                    </a:cubicBezTo>
                    <a:cubicBezTo>
                      <a:pt x="1670104" y="1558748"/>
                      <a:pt x="1654227" y="1554778"/>
                      <a:pt x="1639231" y="1548163"/>
                    </a:cubicBezTo>
                    <a:cubicBezTo>
                      <a:pt x="1625118" y="1543311"/>
                      <a:pt x="1612769" y="1536696"/>
                      <a:pt x="1602625" y="1525228"/>
                    </a:cubicBezTo>
                    <a:cubicBezTo>
                      <a:pt x="1593804" y="1515085"/>
                      <a:pt x="1589835" y="1520377"/>
                      <a:pt x="1587189" y="1530080"/>
                    </a:cubicBezTo>
                    <a:cubicBezTo>
                      <a:pt x="1584543" y="1538901"/>
                      <a:pt x="1583220" y="1547722"/>
                      <a:pt x="1580132" y="1556542"/>
                    </a:cubicBezTo>
                    <a:cubicBezTo>
                      <a:pt x="1574399" y="1573743"/>
                      <a:pt x="1566460" y="1577712"/>
                      <a:pt x="1549700" y="1571538"/>
                    </a:cubicBezTo>
                    <a:cubicBezTo>
                      <a:pt x="1527648" y="1563158"/>
                      <a:pt x="1510889" y="1546839"/>
                      <a:pt x="1496335" y="1528757"/>
                    </a:cubicBezTo>
                    <a:cubicBezTo>
                      <a:pt x="1467667" y="1493473"/>
                      <a:pt x="1441205" y="1456426"/>
                      <a:pt x="1415183" y="1418938"/>
                    </a:cubicBezTo>
                    <a:cubicBezTo>
                      <a:pt x="1379900" y="1367777"/>
                      <a:pt x="1346381" y="1314853"/>
                      <a:pt x="1309775" y="1264133"/>
                    </a:cubicBezTo>
                    <a:cubicBezTo>
                      <a:pt x="1303600" y="1255753"/>
                      <a:pt x="1297867" y="1247373"/>
                      <a:pt x="1289928" y="1240317"/>
                    </a:cubicBezTo>
                    <a:cubicBezTo>
                      <a:pt x="1244942" y="1200182"/>
                      <a:pt x="1215833" y="1150786"/>
                      <a:pt x="1193340" y="1095215"/>
                    </a:cubicBezTo>
                    <a:cubicBezTo>
                      <a:pt x="1169524" y="1035674"/>
                      <a:pt x="1141739" y="977457"/>
                      <a:pt x="1110425" y="921445"/>
                    </a:cubicBezTo>
                    <a:cubicBezTo>
                      <a:pt x="1106014" y="913506"/>
                      <a:pt x="1101604" y="905567"/>
                      <a:pt x="1096753" y="894541"/>
                    </a:cubicBezTo>
                    <a:cubicBezTo>
                      <a:pt x="1097635" y="936881"/>
                      <a:pt x="1100722" y="976134"/>
                      <a:pt x="1105132" y="1015386"/>
                    </a:cubicBezTo>
                    <a:cubicBezTo>
                      <a:pt x="1112189" y="1078014"/>
                      <a:pt x="1110425" y="1141083"/>
                      <a:pt x="1112189" y="1204152"/>
                    </a:cubicBezTo>
                    <a:cubicBezTo>
                      <a:pt x="1113512" y="1257958"/>
                      <a:pt x="1115276" y="1311765"/>
                      <a:pt x="1122774" y="1365131"/>
                    </a:cubicBezTo>
                    <a:cubicBezTo>
                      <a:pt x="1127184" y="1395122"/>
                      <a:pt x="1133800" y="1424671"/>
                      <a:pt x="1149236" y="1451134"/>
                    </a:cubicBezTo>
                    <a:cubicBezTo>
                      <a:pt x="1165114" y="1478037"/>
                      <a:pt x="1174376" y="1507587"/>
                      <a:pt x="1177463" y="1538901"/>
                    </a:cubicBezTo>
                    <a:cubicBezTo>
                      <a:pt x="1178345" y="1549486"/>
                      <a:pt x="1184079" y="1558306"/>
                      <a:pt x="1189812" y="1566686"/>
                    </a:cubicBezTo>
                    <a:cubicBezTo>
                      <a:pt x="1258173" y="1673418"/>
                      <a:pt x="1326975" y="1779708"/>
                      <a:pt x="1390485" y="1889086"/>
                    </a:cubicBezTo>
                    <a:cubicBezTo>
                      <a:pt x="1405039" y="1914226"/>
                      <a:pt x="1418271" y="1940247"/>
                      <a:pt x="1433707" y="1964945"/>
                    </a:cubicBezTo>
                    <a:cubicBezTo>
                      <a:pt x="1465462" y="2017429"/>
                      <a:pt x="1474283" y="2075205"/>
                      <a:pt x="1479134" y="2135186"/>
                    </a:cubicBezTo>
                    <a:cubicBezTo>
                      <a:pt x="1486632" y="2228687"/>
                      <a:pt x="1490601" y="2322187"/>
                      <a:pt x="1496335" y="2416129"/>
                    </a:cubicBezTo>
                    <a:cubicBezTo>
                      <a:pt x="1498540" y="2450089"/>
                      <a:pt x="1498981" y="2484049"/>
                      <a:pt x="1499863" y="2517568"/>
                    </a:cubicBezTo>
                    <a:cubicBezTo>
                      <a:pt x="1501186" y="2584165"/>
                      <a:pt x="1504273" y="2650762"/>
                      <a:pt x="1503832" y="2717359"/>
                    </a:cubicBezTo>
                    <a:cubicBezTo>
                      <a:pt x="1503391" y="2813065"/>
                      <a:pt x="1500745" y="2908770"/>
                      <a:pt x="1484427" y="3003153"/>
                    </a:cubicBezTo>
                    <a:cubicBezTo>
                      <a:pt x="1482662" y="3014620"/>
                      <a:pt x="1483545" y="3026087"/>
                      <a:pt x="1481339" y="3037554"/>
                    </a:cubicBezTo>
                    <a:cubicBezTo>
                      <a:pt x="1476488" y="3063575"/>
                      <a:pt x="1476929" y="3087832"/>
                      <a:pt x="1495452" y="3109443"/>
                    </a:cubicBezTo>
                    <a:cubicBezTo>
                      <a:pt x="1502509" y="3117382"/>
                      <a:pt x="1508684" y="3126644"/>
                      <a:pt x="1514417" y="3135906"/>
                    </a:cubicBezTo>
                    <a:cubicBezTo>
                      <a:pt x="1539556" y="3175599"/>
                      <a:pt x="1576604" y="3199416"/>
                      <a:pt x="1619385" y="3215734"/>
                    </a:cubicBezTo>
                    <a:cubicBezTo>
                      <a:pt x="1634821" y="3221468"/>
                      <a:pt x="1650257" y="3225437"/>
                      <a:pt x="1667017" y="3225437"/>
                    </a:cubicBezTo>
                    <a:cubicBezTo>
                      <a:pt x="1689069" y="3224996"/>
                      <a:pt x="1706711" y="3235140"/>
                      <a:pt x="1720383" y="3251899"/>
                    </a:cubicBezTo>
                    <a:cubicBezTo>
                      <a:pt x="1731409" y="3265572"/>
                      <a:pt x="1741994" y="3279685"/>
                      <a:pt x="1752138" y="3293798"/>
                    </a:cubicBezTo>
                    <a:cubicBezTo>
                      <a:pt x="1764487" y="3310557"/>
                      <a:pt x="1760517" y="3322907"/>
                      <a:pt x="1741553" y="3331286"/>
                    </a:cubicBezTo>
                    <a:cubicBezTo>
                      <a:pt x="1734496" y="3334374"/>
                      <a:pt x="1726557" y="3336138"/>
                      <a:pt x="1719060" y="3337902"/>
                    </a:cubicBezTo>
                    <a:cubicBezTo>
                      <a:pt x="1689951" y="3343635"/>
                      <a:pt x="1660401" y="3346723"/>
                      <a:pt x="1631734" y="3355103"/>
                    </a:cubicBezTo>
                    <a:cubicBezTo>
                      <a:pt x="1611005" y="3360836"/>
                      <a:pt x="1589394" y="3355103"/>
                      <a:pt x="1568665" y="3352897"/>
                    </a:cubicBezTo>
                    <a:cubicBezTo>
                      <a:pt x="1461934" y="3340548"/>
                      <a:pt x="1356525" y="3321583"/>
                      <a:pt x="1255086" y="3286300"/>
                    </a:cubicBezTo>
                    <a:cubicBezTo>
                      <a:pt x="1231711" y="3278362"/>
                      <a:pt x="1208777" y="3268218"/>
                      <a:pt x="1187166" y="3255869"/>
                    </a:cubicBezTo>
                    <a:cubicBezTo>
                      <a:pt x="1153206" y="3236904"/>
                      <a:pt x="1143503" y="3215293"/>
                      <a:pt x="1151001" y="3177364"/>
                    </a:cubicBezTo>
                    <a:cubicBezTo>
                      <a:pt x="1152765" y="3168543"/>
                      <a:pt x="1154529" y="3159281"/>
                      <a:pt x="1157616" y="3150901"/>
                    </a:cubicBezTo>
                    <a:cubicBezTo>
                      <a:pt x="1162467" y="3138552"/>
                      <a:pt x="1164232" y="3127085"/>
                      <a:pt x="1159821" y="3113854"/>
                    </a:cubicBezTo>
                    <a:cubicBezTo>
                      <a:pt x="1155852" y="3101946"/>
                      <a:pt x="1159821" y="3090038"/>
                      <a:pt x="1163791" y="3078130"/>
                    </a:cubicBezTo>
                    <a:cubicBezTo>
                      <a:pt x="1167319" y="3067104"/>
                      <a:pt x="1170406" y="3056078"/>
                      <a:pt x="1173053" y="3045052"/>
                    </a:cubicBezTo>
                    <a:cubicBezTo>
                      <a:pt x="1192017" y="2957285"/>
                      <a:pt x="1204366" y="2868636"/>
                      <a:pt x="1216274" y="2779546"/>
                    </a:cubicBezTo>
                    <a:cubicBezTo>
                      <a:pt x="1225977" y="2708979"/>
                      <a:pt x="1234357" y="2637972"/>
                      <a:pt x="1240532" y="2566524"/>
                    </a:cubicBezTo>
                    <a:cubicBezTo>
                      <a:pt x="1244501" y="2523743"/>
                      <a:pt x="1244942" y="2482285"/>
                      <a:pt x="1229064" y="2439945"/>
                    </a:cubicBezTo>
                    <a:cubicBezTo>
                      <a:pt x="1186725" y="2326598"/>
                      <a:pt x="1149236" y="2211045"/>
                      <a:pt x="1100281" y="2100344"/>
                    </a:cubicBezTo>
                    <a:cubicBezTo>
                      <a:pt x="1088373" y="2073000"/>
                      <a:pt x="1074701" y="2046537"/>
                      <a:pt x="1060587" y="2020516"/>
                    </a:cubicBezTo>
                    <a:cubicBezTo>
                      <a:pt x="1051326" y="2003316"/>
                      <a:pt x="1038535" y="1989202"/>
                      <a:pt x="1023099" y="1976853"/>
                    </a:cubicBezTo>
                    <a:cubicBezTo>
                      <a:pt x="986052" y="1947304"/>
                      <a:pt x="955179" y="1911579"/>
                      <a:pt x="921219" y="1878501"/>
                    </a:cubicBezTo>
                    <a:cubicBezTo>
                      <a:pt x="902254" y="1859978"/>
                      <a:pt x="881966" y="1842336"/>
                      <a:pt x="860796" y="1826018"/>
                    </a:cubicBezTo>
                    <a:cubicBezTo>
                      <a:pt x="855063" y="1821607"/>
                      <a:pt x="848888" y="1817638"/>
                      <a:pt x="842714" y="1814109"/>
                    </a:cubicBezTo>
                    <a:cubicBezTo>
                      <a:pt x="814487" y="1798673"/>
                      <a:pt x="797728" y="1802201"/>
                      <a:pt x="779204" y="1829105"/>
                    </a:cubicBezTo>
                    <a:cubicBezTo>
                      <a:pt x="748772" y="1873209"/>
                      <a:pt x="727161" y="1922164"/>
                      <a:pt x="704227" y="1970238"/>
                    </a:cubicBezTo>
                    <a:cubicBezTo>
                      <a:pt x="659682" y="2065502"/>
                      <a:pt x="619106" y="2162972"/>
                      <a:pt x="584705" y="2262647"/>
                    </a:cubicBezTo>
                    <a:cubicBezTo>
                      <a:pt x="572797" y="2296607"/>
                      <a:pt x="566623" y="2331890"/>
                      <a:pt x="559125" y="2366732"/>
                    </a:cubicBezTo>
                    <a:cubicBezTo>
                      <a:pt x="543248" y="2438181"/>
                      <a:pt x="524283" y="2508747"/>
                      <a:pt x="489882" y="2574462"/>
                    </a:cubicBezTo>
                    <a:cubicBezTo>
                      <a:pt x="462978" y="2626064"/>
                      <a:pt x="448424" y="2682958"/>
                      <a:pt x="431223" y="2738529"/>
                    </a:cubicBezTo>
                    <a:cubicBezTo>
                      <a:pt x="408730" y="2813506"/>
                      <a:pt x="386678" y="2888483"/>
                      <a:pt x="369037" y="2964341"/>
                    </a:cubicBezTo>
                    <a:cubicBezTo>
                      <a:pt x="363303" y="2989481"/>
                      <a:pt x="363303" y="3014620"/>
                      <a:pt x="358893" y="3039759"/>
                    </a:cubicBezTo>
                    <a:cubicBezTo>
                      <a:pt x="354042" y="3050785"/>
                      <a:pt x="346103" y="3057401"/>
                      <a:pt x="334195" y="3057842"/>
                    </a:cubicBezTo>
                    <a:cubicBezTo>
                      <a:pt x="320523" y="3058283"/>
                      <a:pt x="316112" y="3067104"/>
                      <a:pt x="316553" y="3078130"/>
                    </a:cubicBezTo>
                    <a:cubicBezTo>
                      <a:pt x="316994" y="3103269"/>
                      <a:pt x="316553" y="3128849"/>
                      <a:pt x="329343" y="3152224"/>
                    </a:cubicBezTo>
                    <a:cubicBezTo>
                      <a:pt x="337723" y="3167661"/>
                      <a:pt x="345221" y="3183538"/>
                      <a:pt x="349190" y="3200739"/>
                    </a:cubicBezTo>
                    <a:cubicBezTo>
                      <a:pt x="354483" y="3224996"/>
                      <a:pt x="346544" y="3236463"/>
                      <a:pt x="322287" y="3239991"/>
                    </a:cubicBezTo>
                    <a:cubicBezTo>
                      <a:pt x="275095" y="3246607"/>
                      <a:pt x="227463" y="3252781"/>
                      <a:pt x="179390" y="3251017"/>
                    </a:cubicBezTo>
                    <a:cubicBezTo>
                      <a:pt x="167041" y="3250576"/>
                      <a:pt x="155133" y="3249694"/>
                      <a:pt x="143666" y="3245725"/>
                    </a:cubicBezTo>
                    <a:cubicBezTo>
                      <a:pt x="124701" y="3239550"/>
                      <a:pt x="112793" y="3227642"/>
                      <a:pt x="109264" y="3207795"/>
                    </a:cubicBezTo>
                    <a:cubicBezTo>
                      <a:pt x="105736" y="3187508"/>
                      <a:pt x="101326" y="3167661"/>
                      <a:pt x="97356" y="3147373"/>
                    </a:cubicBezTo>
                    <a:cubicBezTo>
                      <a:pt x="92064" y="3106797"/>
                      <a:pt x="105736" y="3068427"/>
                      <a:pt x="151163" y="3036672"/>
                    </a:cubicBezTo>
                    <a:close/>
                  </a:path>
                </a:pathLst>
              </a:custGeom>
              <a:solidFill>
                <a:srgbClr val="232021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9C23E5E-EECC-49ED-9E9B-5A4F4A9B35F9}"/>
                  </a:ext>
                </a:extLst>
              </p:cNvPr>
              <p:cNvSpPr/>
              <p:nvPr/>
            </p:nvSpPr>
            <p:spPr>
              <a:xfrm>
                <a:off x="2247231" y="2515673"/>
                <a:ext cx="2685695" cy="1730535"/>
              </a:xfrm>
              <a:custGeom>
                <a:avLst/>
                <a:gdLst>
                  <a:gd name="connsiteX0" fmla="*/ 0 w 1928758"/>
                  <a:gd name="connsiteY0" fmla="*/ 1713966 h 1730535"/>
                  <a:gd name="connsiteX1" fmla="*/ 348863 w 1928758"/>
                  <a:gd name="connsiteY1" fmla="*/ 743237 h 1730535"/>
                  <a:gd name="connsiteX2" fmla="*/ 534540 w 1928758"/>
                  <a:gd name="connsiteY2" fmla="*/ 382026 h 1730535"/>
                  <a:gd name="connsiteX3" fmla="*/ 830478 w 1928758"/>
                  <a:gd name="connsiteY3" fmla="*/ 82119 h 1730535"/>
                  <a:gd name="connsiteX4" fmla="*/ 1345613 w 1928758"/>
                  <a:gd name="connsiteY4" fmla="*/ 23019 h 1730535"/>
                  <a:gd name="connsiteX5" fmla="*/ 1654781 w 1928758"/>
                  <a:gd name="connsiteY5" fmla="*/ 120048 h 1730535"/>
                  <a:gd name="connsiteX6" fmla="*/ 1922493 w 1928758"/>
                  <a:gd name="connsiteY6" fmla="*/ 235160 h 1730535"/>
                  <a:gd name="connsiteX7" fmla="*/ 1908820 w 1928758"/>
                  <a:gd name="connsiteY7" fmla="*/ 259858 h 1730535"/>
                  <a:gd name="connsiteX8" fmla="*/ 1695357 w 1928758"/>
                  <a:gd name="connsiteY8" fmla="*/ 178706 h 1730535"/>
                  <a:gd name="connsiteX9" fmla="*/ 1326207 w 1928758"/>
                  <a:gd name="connsiteY9" fmla="*/ 54333 h 1730535"/>
                  <a:gd name="connsiteX10" fmla="*/ 926184 w 1928758"/>
                  <a:gd name="connsiteY10" fmla="*/ 70652 h 1730535"/>
                  <a:gd name="connsiteX11" fmla="*/ 776671 w 1928758"/>
                  <a:gd name="connsiteY11" fmla="*/ 154890 h 1730535"/>
                  <a:gd name="connsiteX12" fmla="*/ 651857 w 1928758"/>
                  <a:gd name="connsiteY12" fmla="*/ 278823 h 1730535"/>
                  <a:gd name="connsiteX13" fmla="*/ 512929 w 1928758"/>
                  <a:gd name="connsiteY13" fmla="*/ 484788 h 1730535"/>
                  <a:gd name="connsiteX14" fmla="*/ 370915 w 1928758"/>
                  <a:gd name="connsiteY14" fmla="*/ 772787 h 1730535"/>
                  <a:gd name="connsiteX15" fmla="*/ 292851 w 1928758"/>
                  <a:gd name="connsiteY15" fmla="*/ 962434 h 1730535"/>
                  <a:gd name="connsiteX16" fmla="*/ 181267 w 1928758"/>
                  <a:gd name="connsiteY16" fmla="*/ 1267634 h 1730535"/>
                  <a:gd name="connsiteX17" fmla="*/ 116876 w 1928758"/>
                  <a:gd name="connsiteY17" fmla="*/ 1464337 h 1730535"/>
                  <a:gd name="connsiteX18" fmla="*/ 38812 w 1928758"/>
                  <a:gd name="connsiteY18" fmla="*/ 1708232 h 1730535"/>
                  <a:gd name="connsiteX19" fmla="*/ 31755 w 1928758"/>
                  <a:gd name="connsiteY19" fmla="*/ 1724992 h 1730535"/>
                  <a:gd name="connsiteX20" fmla="*/ 0 w 1928758"/>
                  <a:gd name="connsiteY20" fmla="*/ 1713966 h 1730535"/>
                  <a:gd name="connsiteX0" fmla="*/ 0 w 2298248"/>
                  <a:gd name="connsiteY0" fmla="*/ 1713966 h 1730535"/>
                  <a:gd name="connsiteX1" fmla="*/ 348863 w 2298248"/>
                  <a:gd name="connsiteY1" fmla="*/ 743237 h 1730535"/>
                  <a:gd name="connsiteX2" fmla="*/ 534540 w 2298248"/>
                  <a:gd name="connsiteY2" fmla="*/ 382026 h 1730535"/>
                  <a:gd name="connsiteX3" fmla="*/ 830478 w 2298248"/>
                  <a:gd name="connsiteY3" fmla="*/ 82119 h 1730535"/>
                  <a:gd name="connsiteX4" fmla="*/ 1345613 w 2298248"/>
                  <a:gd name="connsiteY4" fmla="*/ 23019 h 1730535"/>
                  <a:gd name="connsiteX5" fmla="*/ 1654781 w 2298248"/>
                  <a:gd name="connsiteY5" fmla="*/ 120048 h 1730535"/>
                  <a:gd name="connsiteX6" fmla="*/ 1922493 w 2298248"/>
                  <a:gd name="connsiteY6" fmla="*/ 235160 h 1730535"/>
                  <a:gd name="connsiteX7" fmla="*/ 2297708 w 2298248"/>
                  <a:gd name="connsiteY7" fmla="*/ 409956 h 1730535"/>
                  <a:gd name="connsiteX8" fmla="*/ 1695357 w 2298248"/>
                  <a:gd name="connsiteY8" fmla="*/ 178706 h 1730535"/>
                  <a:gd name="connsiteX9" fmla="*/ 1326207 w 2298248"/>
                  <a:gd name="connsiteY9" fmla="*/ 54333 h 1730535"/>
                  <a:gd name="connsiteX10" fmla="*/ 926184 w 2298248"/>
                  <a:gd name="connsiteY10" fmla="*/ 70652 h 1730535"/>
                  <a:gd name="connsiteX11" fmla="*/ 776671 w 2298248"/>
                  <a:gd name="connsiteY11" fmla="*/ 154890 h 1730535"/>
                  <a:gd name="connsiteX12" fmla="*/ 651857 w 2298248"/>
                  <a:gd name="connsiteY12" fmla="*/ 278823 h 1730535"/>
                  <a:gd name="connsiteX13" fmla="*/ 512929 w 2298248"/>
                  <a:gd name="connsiteY13" fmla="*/ 484788 h 1730535"/>
                  <a:gd name="connsiteX14" fmla="*/ 370915 w 2298248"/>
                  <a:gd name="connsiteY14" fmla="*/ 772787 h 1730535"/>
                  <a:gd name="connsiteX15" fmla="*/ 292851 w 2298248"/>
                  <a:gd name="connsiteY15" fmla="*/ 962434 h 1730535"/>
                  <a:gd name="connsiteX16" fmla="*/ 181267 w 2298248"/>
                  <a:gd name="connsiteY16" fmla="*/ 1267634 h 1730535"/>
                  <a:gd name="connsiteX17" fmla="*/ 116876 w 2298248"/>
                  <a:gd name="connsiteY17" fmla="*/ 1464337 h 1730535"/>
                  <a:gd name="connsiteX18" fmla="*/ 38812 w 2298248"/>
                  <a:gd name="connsiteY18" fmla="*/ 1708232 h 1730535"/>
                  <a:gd name="connsiteX19" fmla="*/ 31755 w 2298248"/>
                  <a:gd name="connsiteY19" fmla="*/ 1724992 h 1730535"/>
                  <a:gd name="connsiteX20" fmla="*/ 0 w 2298248"/>
                  <a:gd name="connsiteY20" fmla="*/ 1713966 h 1730535"/>
                  <a:gd name="connsiteX0" fmla="*/ 0 w 2352745"/>
                  <a:gd name="connsiteY0" fmla="*/ 1713966 h 1730535"/>
                  <a:gd name="connsiteX1" fmla="*/ 348863 w 2352745"/>
                  <a:gd name="connsiteY1" fmla="*/ 743237 h 1730535"/>
                  <a:gd name="connsiteX2" fmla="*/ 534540 w 2352745"/>
                  <a:gd name="connsiteY2" fmla="*/ 382026 h 1730535"/>
                  <a:gd name="connsiteX3" fmla="*/ 830478 w 2352745"/>
                  <a:gd name="connsiteY3" fmla="*/ 82119 h 1730535"/>
                  <a:gd name="connsiteX4" fmla="*/ 1345613 w 2352745"/>
                  <a:gd name="connsiteY4" fmla="*/ 23019 h 1730535"/>
                  <a:gd name="connsiteX5" fmla="*/ 1654781 w 2352745"/>
                  <a:gd name="connsiteY5" fmla="*/ 120048 h 1730535"/>
                  <a:gd name="connsiteX6" fmla="*/ 2315930 w 2352745"/>
                  <a:gd name="connsiteY6" fmla="*/ 403451 h 1730535"/>
                  <a:gd name="connsiteX7" fmla="*/ 2297708 w 2352745"/>
                  <a:gd name="connsiteY7" fmla="*/ 409956 h 1730535"/>
                  <a:gd name="connsiteX8" fmla="*/ 1695357 w 2352745"/>
                  <a:gd name="connsiteY8" fmla="*/ 178706 h 1730535"/>
                  <a:gd name="connsiteX9" fmla="*/ 1326207 w 2352745"/>
                  <a:gd name="connsiteY9" fmla="*/ 54333 h 1730535"/>
                  <a:gd name="connsiteX10" fmla="*/ 926184 w 2352745"/>
                  <a:gd name="connsiteY10" fmla="*/ 70652 h 1730535"/>
                  <a:gd name="connsiteX11" fmla="*/ 776671 w 2352745"/>
                  <a:gd name="connsiteY11" fmla="*/ 154890 h 1730535"/>
                  <a:gd name="connsiteX12" fmla="*/ 651857 w 2352745"/>
                  <a:gd name="connsiteY12" fmla="*/ 278823 h 1730535"/>
                  <a:gd name="connsiteX13" fmla="*/ 512929 w 2352745"/>
                  <a:gd name="connsiteY13" fmla="*/ 484788 h 1730535"/>
                  <a:gd name="connsiteX14" fmla="*/ 370915 w 2352745"/>
                  <a:gd name="connsiteY14" fmla="*/ 772787 h 1730535"/>
                  <a:gd name="connsiteX15" fmla="*/ 292851 w 2352745"/>
                  <a:gd name="connsiteY15" fmla="*/ 962434 h 1730535"/>
                  <a:gd name="connsiteX16" fmla="*/ 181267 w 2352745"/>
                  <a:gd name="connsiteY16" fmla="*/ 1267634 h 1730535"/>
                  <a:gd name="connsiteX17" fmla="*/ 116876 w 2352745"/>
                  <a:gd name="connsiteY17" fmla="*/ 1464337 h 1730535"/>
                  <a:gd name="connsiteX18" fmla="*/ 38812 w 2352745"/>
                  <a:gd name="connsiteY18" fmla="*/ 1708232 h 1730535"/>
                  <a:gd name="connsiteX19" fmla="*/ 31755 w 2352745"/>
                  <a:gd name="connsiteY19" fmla="*/ 1724992 h 1730535"/>
                  <a:gd name="connsiteX20" fmla="*/ 0 w 2352745"/>
                  <a:gd name="connsiteY20" fmla="*/ 1713966 h 1730535"/>
                  <a:gd name="connsiteX0" fmla="*/ 0 w 2679937"/>
                  <a:gd name="connsiteY0" fmla="*/ 1713966 h 1730535"/>
                  <a:gd name="connsiteX1" fmla="*/ 348863 w 2679937"/>
                  <a:gd name="connsiteY1" fmla="*/ 743237 h 1730535"/>
                  <a:gd name="connsiteX2" fmla="*/ 534540 w 2679937"/>
                  <a:gd name="connsiteY2" fmla="*/ 382026 h 1730535"/>
                  <a:gd name="connsiteX3" fmla="*/ 830478 w 2679937"/>
                  <a:gd name="connsiteY3" fmla="*/ 82119 h 1730535"/>
                  <a:gd name="connsiteX4" fmla="*/ 1345613 w 2679937"/>
                  <a:gd name="connsiteY4" fmla="*/ 23019 h 1730535"/>
                  <a:gd name="connsiteX5" fmla="*/ 1654781 w 2679937"/>
                  <a:gd name="connsiteY5" fmla="*/ 120048 h 1730535"/>
                  <a:gd name="connsiteX6" fmla="*/ 2315930 w 2679937"/>
                  <a:gd name="connsiteY6" fmla="*/ 403451 h 1730535"/>
                  <a:gd name="connsiteX7" fmla="*/ 2664146 w 2679937"/>
                  <a:gd name="connsiteY7" fmla="*/ 560842 h 1730535"/>
                  <a:gd name="connsiteX8" fmla="*/ 1695357 w 2679937"/>
                  <a:gd name="connsiteY8" fmla="*/ 178706 h 1730535"/>
                  <a:gd name="connsiteX9" fmla="*/ 1326207 w 2679937"/>
                  <a:gd name="connsiteY9" fmla="*/ 54333 h 1730535"/>
                  <a:gd name="connsiteX10" fmla="*/ 926184 w 2679937"/>
                  <a:gd name="connsiteY10" fmla="*/ 70652 h 1730535"/>
                  <a:gd name="connsiteX11" fmla="*/ 776671 w 2679937"/>
                  <a:gd name="connsiteY11" fmla="*/ 154890 h 1730535"/>
                  <a:gd name="connsiteX12" fmla="*/ 651857 w 2679937"/>
                  <a:gd name="connsiteY12" fmla="*/ 278823 h 1730535"/>
                  <a:gd name="connsiteX13" fmla="*/ 512929 w 2679937"/>
                  <a:gd name="connsiteY13" fmla="*/ 484788 h 1730535"/>
                  <a:gd name="connsiteX14" fmla="*/ 370915 w 2679937"/>
                  <a:gd name="connsiteY14" fmla="*/ 772787 h 1730535"/>
                  <a:gd name="connsiteX15" fmla="*/ 292851 w 2679937"/>
                  <a:gd name="connsiteY15" fmla="*/ 962434 h 1730535"/>
                  <a:gd name="connsiteX16" fmla="*/ 181267 w 2679937"/>
                  <a:gd name="connsiteY16" fmla="*/ 1267634 h 1730535"/>
                  <a:gd name="connsiteX17" fmla="*/ 116876 w 2679937"/>
                  <a:gd name="connsiteY17" fmla="*/ 1464337 h 1730535"/>
                  <a:gd name="connsiteX18" fmla="*/ 38812 w 2679937"/>
                  <a:gd name="connsiteY18" fmla="*/ 1708232 h 1730535"/>
                  <a:gd name="connsiteX19" fmla="*/ 31755 w 2679937"/>
                  <a:gd name="connsiteY19" fmla="*/ 1724992 h 1730535"/>
                  <a:gd name="connsiteX20" fmla="*/ 0 w 2679937"/>
                  <a:gd name="connsiteY20" fmla="*/ 1713966 h 1730535"/>
                  <a:gd name="connsiteX0" fmla="*/ 0 w 2664483"/>
                  <a:gd name="connsiteY0" fmla="*/ 1713966 h 1730535"/>
                  <a:gd name="connsiteX1" fmla="*/ 348863 w 2664483"/>
                  <a:gd name="connsiteY1" fmla="*/ 743237 h 1730535"/>
                  <a:gd name="connsiteX2" fmla="*/ 534540 w 2664483"/>
                  <a:gd name="connsiteY2" fmla="*/ 382026 h 1730535"/>
                  <a:gd name="connsiteX3" fmla="*/ 830478 w 2664483"/>
                  <a:gd name="connsiteY3" fmla="*/ 82119 h 1730535"/>
                  <a:gd name="connsiteX4" fmla="*/ 1345613 w 2664483"/>
                  <a:gd name="connsiteY4" fmla="*/ 23019 h 1730535"/>
                  <a:gd name="connsiteX5" fmla="*/ 1654781 w 2664483"/>
                  <a:gd name="connsiteY5" fmla="*/ 120048 h 1730535"/>
                  <a:gd name="connsiteX6" fmla="*/ 2315930 w 2664483"/>
                  <a:gd name="connsiteY6" fmla="*/ 403451 h 1730535"/>
                  <a:gd name="connsiteX7" fmla="*/ 2664146 w 2664483"/>
                  <a:gd name="connsiteY7" fmla="*/ 560842 h 1730535"/>
                  <a:gd name="connsiteX8" fmla="*/ 1695357 w 2664483"/>
                  <a:gd name="connsiteY8" fmla="*/ 178706 h 1730535"/>
                  <a:gd name="connsiteX9" fmla="*/ 1326207 w 2664483"/>
                  <a:gd name="connsiteY9" fmla="*/ 54333 h 1730535"/>
                  <a:gd name="connsiteX10" fmla="*/ 926184 w 2664483"/>
                  <a:gd name="connsiteY10" fmla="*/ 70652 h 1730535"/>
                  <a:gd name="connsiteX11" fmla="*/ 776671 w 2664483"/>
                  <a:gd name="connsiteY11" fmla="*/ 154890 h 1730535"/>
                  <a:gd name="connsiteX12" fmla="*/ 651857 w 2664483"/>
                  <a:gd name="connsiteY12" fmla="*/ 278823 h 1730535"/>
                  <a:gd name="connsiteX13" fmla="*/ 512929 w 2664483"/>
                  <a:gd name="connsiteY13" fmla="*/ 484788 h 1730535"/>
                  <a:gd name="connsiteX14" fmla="*/ 370915 w 2664483"/>
                  <a:gd name="connsiteY14" fmla="*/ 772787 h 1730535"/>
                  <a:gd name="connsiteX15" fmla="*/ 292851 w 2664483"/>
                  <a:gd name="connsiteY15" fmla="*/ 962434 h 1730535"/>
                  <a:gd name="connsiteX16" fmla="*/ 181267 w 2664483"/>
                  <a:gd name="connsiteY16" fmla="*/ 1267634 h 1730535"/>
                  <a:gd name="connsiteX17" fmla="*/ 116876 w 2664483"/>
                  <a:gd name="connsiteY17" fmla="*/ 1464337 h 1730535"/>
                  <a:gd name="connsiteX18" fmla="*/ 38812 w 2664483"/>
                  <a:gd name="connsiteY18" fmla="*/ 1708232 h 1730535"/>
                  <a:gd name="connsiteX19" fmla="*/ 31755 w 2664483"/>
                  <a:gd name="connsiteY19" fmla="*/ 1724992 h 1730535"/>
                  <a:gd name="connsiteX20" fmla="*/ 0 w 2664483"/>
                  <a:gd name="connsiteY20" fmla="*/ 1713966 h 1730535"/>
                  <a:gd name="connsiteX0" fmla="*/ 0 w 2664782"/>
                  <a:gd name="connsiteY0" fmla="*/ 1713966 h 1730535"/>
                  <a:gd name="connsiteX1" fmla="*/ 348863 w 2664782"/>
                  <a:gd name="connsiteY1" fmla="*/ 743237 h 1730535"/>
                  <a:gd name="connsiteX2" fmla="*/ 534540 w 2664782"/>
                  <a:gd name="connsiteY2" fmla="*/ 382026 h 1730535"/>
                  <a:gd name="connsiteX3" fmla="*/ 830478 w 2664782"/>
                  <a:gd name="connsiteY3" fmla="*/ 82119 h 1730535"/>
                  <a:gd name="connsiteX4" fmla="*/ 1345613 w 2664782"/>
                  <a:gd name="connsiteY4" fmla="*/ 23019 h 1730535"/>
                  <a:gd name="connsiteX5" fmla="*/ 1654781 w 2664782"/>
                  <a:gd name="connsiteY5" fmla="*/ 120048 h 1730535"/>
                  <a:gd name="connsiteX6" fmla="*/ 2315930 w 2664782"/>
                  <a:gd name="connsiteY6" fmla="*/ 403451 h 1730535"/>
                  <a:gd name="connsiteX7" fmla="*/ 2664146 w 2664782"/>
                  <a:gd name="connsiteY7" fmla="*/ 560842 h 1730535"/>
                  <a:gd name="connsiteX8" fmla="*/ 1695357 w 2664782"/>
                  <a:gd name="connsiteY8" fmla="*/ 178706 h 1730535"/>
                  <a:gd name="connsiteX9" fmla="*/ 1326207 w 2664782"/>
                  <a:gd name="connsiteY9" fmla="*/ 54333 h 1730535"/>
                  <a:gd name="connsiteX10" fmla="*/ 926184 w 2664782"/>
                  <a:gd name="connsiteY10" fmla="*/ 70652 h 1730535"/>
                  <a:gd name="connsiteX11" fmla="*/ 776671 w 2664782"/>
                  <a:gd name="connsiteY11" fmla="*/ 154890 h 1730535"/>
                  <a:gd name="connsiteX12" fmla="*/ 651857 w 2664782"/>
                  <a:gd name="connsiteY12" fmla="*/ 278823 h 1730535"/>
                  <a:gd name="connsiteX13" fmla="*/ 512929 w 2664782"/>
                  <a:gd name="connsiteY13" fmla="*/ 484788 h 1730535"/>
                  <a:gd name="connsiteX14" fmla="*/ 370915 w 2664782"/>
                  <a:gd name="connsiteY14" fmla="*/ 772787 h 1730535"/>
                  <a:gd name="connsiteX15" fmla="*/ 292851 w 2664782"/>
                  <a:gd name="connsiteY15" fmla="*/ 962434 h 1730535"/>
                  <a:gd name="connsiteX16" fmla="*/ 181267 w 2664782"/>
                  <a:gd name="connsiteY16" fmla="*/ 1267634 h 1730535"/>
                  <a:gd name="connsiteX17" fmla="*/ 116876 w 2664782"/>
                  <a:gd name="connsiteY17" fmla="*/ 1464337 h 1730535"/>
                  <a:gd name="connsiteX18" fmla="*/ 38812 w 2664782"/>
                  <a:gd name="connsiteY18" fmla="*/ 1708232 h 1730535"/>
                  <a:gd name="connsiteX19" fmla="*/ 31755 w 2664782"/>
                  <a:gd name="connsiteY19" fmla="*/ 1724992 h 1730535"/>
                  <a:gd name="connsiteX20" fmla="*/ 0 w 2664782"/>
                  <a:gd name="connsiteY20" fmla="*/ 1713966 h 1730535"/>
                  <a:gd name="connsiteX0" fmla="*/ 0 w 2677238"/>
                  <a:gd name="connsiteY0" fmla="*/ 1713966 h 1730535"/>
                  <a:gd name="connsiteX1" fmla="*/ 348863 w 2677238"/>
                  <a:gd name="connsiteY1" fmla="*/ 743237 h 1730535"/>
                  <a:gd name="connsiteX2" fmla="*/ 534540 w 2677238"/>
                  <a:gd name="connsiteY2" fmla="*/ 382026 h 1730535"/>
                  <a:gd name="connsiteX3" fmla="*/ 830478 w 2677238"/>
                  <a:gd name="connsiteY3" fmla="*/ 82119 h 1730535"/>
                  <a:gd name="connsiteX4" fmla="*/ 1345613 w 2677238"/>
                  <a:gd name="connsiteY4" fmla="*/ 23019 h 1730535"/>
                  <a:gd name="connsiteX5" fmla="*/ 1654781 w 2677238"/>
                  <a:gd name="connsiteY5" fmla="*/ 120048 h 1730535"/>
                  <a:gd name="connsiteX6" fmla="*/ 2315930 w 2677238"/>
                  <a:gd name="connsiteY6" fmla="*/ 403451 h 1730535"/>
                  <a:gd name="connsiteX7" fmla="*/ 2664146 w 2677238"/>
                  <a:gd name="connsiteY7" fmla="*/ 560842 h 1730535"/>
                  <a:gd name="connsiteX8" fmla="*/ 1695357 w 2677238"/>
                  <a:gd name="connsiteY8" fmla="*/ 178706 h 1730535"/>
                  <a:gd name="connsiteX9" fmla="*/ 1326207 w 2677238"/>
                  <a:gd name="connsiteY9" fmla="*/ 54333 h 1730535"/>
                  <a:gd name="connsiteX10" fmla="*/ 926184 w 2677238"/>
                  <a:gd name="connsiteY10" fmla="*/ 70652 h 1730535"/>
                  <a:gd name="connsiteX11" fmla="*/ 776671 w 2677238"/>
                  <a:gd name="connsiteY11" fmla="*/ 154890 h 1730535"/>
                  <a:gd name="connsiteX12" fmla="*/ 651857 w 2677238"/>
                  <a:gd name="connsiteY12" fmla="*/ 278823 h 1730535"/>
                  <a:gd name="connsiteX13" fmla="*/ 512929 w 2677238"/>
                  <a:gd name="connsiteY13" fmla="*/ 484788 h 1730535"/>
                  <a:gd name="connsiteX14" fmla="*/ 370915 w 2677238"/>
                  <a:gd name="connsiteY14" fmla="*/ 772787 h 1730535"/>
                  <a:gd name="connsiteX15" fmla="*/ 292851 w 2677238"/>
                  <a:gd name="connsiteY15" fmla="*/ 962434 h 1730535"/>
                  <a:gd name="connsiteX16" fmla="*/ 181267 w 2677238"/>
                  <a:gd name="connsiteY16" fmla="*/ 1267634 h 1730535"/>
                  <a:gd name="connsiteX17" fmla="*/ 116876 w 2677238"/>
                  <a:gd name="connsiteY17" fmla="*/ 1464337 h 1730535"/>
                  <a:gd name="connsiteX18" fmla="*/ 38812 w 2677238"/>
                  <a:gd name="connsiteY18" fmla="*/ 1708232 h 1730535"/>
                  <a:gd name="connsiteX19" fmla="*/ 31755 w 2677238"/>
                  <a:gd name="connsiteY19" fmla="*/ 1724992 h 1730535"/>
                  <a:gd name="connsiteX20" fmla="*/ 0 w 2677238"/>
                  <a:gd name="connsiteY20" fmla="*/ 1713966 h 1730535"/>
                  <a:gd name="connsiteX0" fmla="*/ 0 w 2746749"/>
                  <a:gd name="connsiteY0" fmla="*/ 1713966 h 1730535"/>
                  <a:gd name="connsiteX1" fmla="*/ 348863 w 2746749"/>
                  <a:gd name="connsiteY1" fmla="*/ 743237 h 1730535"/>
                  <a:gd name="connsiteX2" fmla="*/ 534540 w 2746749"/>
                  <a:gd name="connsiteY2" fmla="*/ 382026 h 1730535"/>
                  <a:gd name="connsiteX3" fmla="*/ 830478 w 2746749"/>
                  <a:gd name="connsiteY3" fmla="*/ 82119 h 1730535"/>
                  <a:gd name="connsiteX4" fmla="*/ 1345613 w 2746749"/>
                  <a:gd name="connsiteY4" fmla="*/ 23019 h 1730535"/>
                  <a:gd name="connsiteX5" fmla="*/ 1654781 w 2746749"/>
                  <a:gd name="connsiteY5" fmla="*/ 120048 h 1730535"/>
                  <a:gd name="connsiteX6" fmla="*/ 2684763 w 2746749"/>
                  <a:gd name="connsiteY6" fmla="*/ 544757 h 1730535"/>
                  <a:gd name="connsiteX7" fmla="*/ 2664146 w 2746749"/>
                  <a:gd name="connsiteY7" fmla="*/ 560842 h 1730535"/>
                  <a:gd name="connsiteX8" fmla="*/ 1695357 w 2746749"/>
                  <a:gd name="connsiteY8" fmla="*/ 178706 h 1730535"/>
                  <a:gd name="connsiteX9" fmla="*/ 1326207 w 2746749"/>
                  <a:gd name="connsiteY9" fmla="*/ 54333 h 1730535"/>
                  <a:gd name="connsiteX10" fmla="*/ 926184 w 2746749"/>
                  <a:gd name="connsiteY10" fmla="*/ 70652 h 1730535"/>
                  <a:gd name="connsiteX11" fmla="*/ 776671 w 2746749"/>
                  <a:gd name="connsiteY11" fmla="*/ 154890 h 1730535"/>
                  <a:gd name="connsiteX12" fmla="*/ 651857 w 2746749"/>
                  <a:gd name="connsiteY12" fmla="*/ 278823 h 1730535"/>
                  <a:gd name="connsiteX13" fmla="*/ 512929 w 2746749"/>
                  <a:gd name="connsiteY13" fmla="*/ 484788 h 1730535"/>
                  <a:gd name="connsiteX14" fmla="*/ 370915 w 2746749"/>
                  <a:gd name="connsiteY14" fmla="*/ 772787 h 1730535"/>
                  <a:gd name="connsiteX15" fmla="*/ 292851 w 2746749"/>
                  <a:gd name="connsiteY15" fmla="*/ 962434 h 1730535"/>
                  <a:gd name="connsiteX16" fmla="*/ 181267 w 2746749"/>
                  <a:gd name="connsiteY16" fmla="*/ 1267634 h 1730535"/>
                  <a:gd name="connsiteX17" fmla="*/ 116876 w 2746749"/>
                  <a:gd name="connsiteY17" fmla="*/ 1464337 h 1730535"/>
                  <a:gd name="connsiteX18" fmla="*/ 38812 w 2746749"/>
                  <a:gd name="connsiteY18" fmla="*/ 1708232 h 1730535"/>
                  <a:gd name="connsiteX19" fmla="*/ 31755 w 2746749"/>
                  <a:gd name="connsiteY19" fmla="*/ 1724992 h 1730535"/>
                  <a:gd name="connsiteX20" fmla="*/ 0 w 2746749"/>
                  <a:gd name="connsiteY20" fmla="*/ 1713966 h 1730535"/>
                  <a:gd name="connsiteX0" fmla="*/ 0 w 2709624"/>
                  <a:gd name="connsiteY0" fmla="*/ 1713966 h 1730535"/>
                  <a:gd name="connsiteX1" fmla="*/ 348863 w 2709624"/>
                  <a:gd name="connsiteY1" fmla="*/ 743237 h 1730535"/>
                  <a:gd name="connsiteX2" fmla="*/ 534540 w 2709624"/>
                  <a:gd name="connsiteY2" fmla="*/ 382026 h 1730535"/>
                  <a:gd name="connsiteX3" fmla="*/ 830478 w 2709624"/>
                  <a:gd name="connsiteY3" fmla="*/ 82119 h 1730535"/>
                  <a:gd name="connsiteX4" fmla="*/ 1345613 w 2709624"/>
                  <a:gd name="connsiteY4" fmla="*/ 23019 h 1730535"/>
                  <a:gd name="connsiteX5" fmla="*/ 1654781 w 2709624"/>
                  <a:gd name="connsiteY5" fmla="*/ 120048 h 1730535"/>
                  <a:gd name="connsiteX6" fmla="*/ 2684763 w 2709624"/>
                  <a:gd name="connsiteY6" fmla="*/ 544757 h 1730535"/>
                  <a:gd name="connsiteX7" fmla="*/ 2664146 w 2709624"/>
                  <a:gd name="connsiteY7" fmla="*/ 560842 h 1730535"/>
                  <a:gd name="connsiteX8" fmla="*/ 1695357 w 2709624"/>
                  <a:gd name="connsiteY8" fmla="*/ 178706 h 1730535"/>
                  <a:gd name="connsiteX9" fmla="*/ 1326207 w 2709624"/>
                  <a:gd name="connsiteY9" fmla="*/ 54333 h 1730535"/>
                  <a:gd name="connsiteX10" fmla="*/ 926184 w 2709624"/>
                  <a:gd name="connsiteY10" fmla="*/ 70652 h 1730535"/>
                  <a:gd name="connsiteX11" fmla="*/ 776671 w 2709624"/>
                  <a:gd name="connsiteY11" fmla="*/ 154890 h 1730535"/>
                  <a:gd name="connsiteX12" fmla="*/ 651857 w 2709624"/>
                  <a:gd name="connsiteY12" fmla="*/ 278823 h 1730535"/>
                  <a:gd name="connsiteX13" fmla="*/ 512929 w 2709624"/>
                  <a:gd name="connsiteY13" fmla="*/ 484788 h 1730535"/>
                  <a:gd name="connsiteX14" fmla="*/ 370915 w 2709624"/>
                  <a:gd name="connsiteY14" fmla="*/ 772787 h 1730535"/>
                  <a:gd name="connsiteX15" fmla="*/ 292851 w 2709624"/>
                  <a:gd name="connsiteY15" fmla="*/ 962434 h 1730535"/>
                  <a:gd name="connsiteX16" fmla="*/ 181267 w 2709624"/>
                  <a:gd name="connsiteY16" fmla="*/ 1267634 h 1730535"/>
                  <a:gd name="connsiteX17" fmla="*/ 116876 w 2709624"/>
                  <a:gd name="connsiteY17" fmla="*/ 1464337 h 1730535"/>
                  <a:gd name="connsiteX18" fmla="*/ 38812 w 2709624"/>
                  <a:gd name="connsiteY18" fmla="*/ 1708232 h 1730535"/>
                  <a:gd name="connsiteX19" fmla="*/ 31755 w 2709624"/>
                  <a:gd name="connsiteY19" fmla="*/ 1724992 h 1730535"/>
                  <a:gd name="connsiteX20" fmla="*/ 0 w 2709624"/>
                  <a:gd name="connsiteY20" fmla="*/ 1713966 h 1730535"/>
                  <a:gd name="connsiteX0" fmla="*/ 0 w 2703098"/>
                  <a:gd name="connsiteY0" fmla="*/ 1713966 h 1730535"/>
                  <a:gd name="connsiteX1" fmla="*/ 348863 w 2703098"/>
                  <a:gd name="connsiteY1" fmla="*/ 743237 h 1730535"/>
                  <a:gd name="connsiteX2" fmla="*/ 534540 w 2703098"/>
                  <a:gd name="connsiteY2" fmla="*/ 382026 h 1730535"/>
                  <a:gd name="connsiteX3" fmla="*/ 830478 w 2703098"/>
                  <a:gd name="connsiteY3" fmla="*/ 82119 h 1730535"/>
                  <a:gd name="connsiteX4" fmla="*/ 1345613 w 2703098"/>
                  <a:gd name="connsiteY4" fmla="*/ 23019 h 1730535"/>
                  <a:gd name="connsiteX5" fmla="*/ 1654781 w 2703098"/>
                  <a:gd name="connsiteY5" fmla="*/ 120048 h 1730535"/>
                  <a:gd name="connsiteX6" fmla="*/ 2684763 w 2703098"/>
                  <a:gd name="connsiteY6" fmla="*/ 544757 h 1730535"/>
                  <a:gd name="connsiteX7" fmla="*/ 2652170 w 2703098"/>
                  <a:gd name="connsiteY7" fmla="*/ 591978 h 1730535"/>
                  <a:gd name="connsiteX8" fmla="*/ 1695357 w 2703098"/>
                  <a:gd name="connsiteY8" fmla="*/ 178706 h 1730535"/>
                  <a:gd name="connsiteX9" fmla="*/ 1326207 w 2703098"/>
                  <a:gd name="connsiteY9" fmla="*/ 54333 h 1730535"/>
                  <a:gd name="connsiteX10" fmla="*/ 926184 w 2703098"/>
                  <a:gd name="connsiteY10" fmla="*/ 70652 h 1730535"/>
                  <a:gd name="connsiteX11" fmla="*/ 776671 w 2703098"/>
                  <a:gd name="connsiteY11" fmla="*/ 154890 h 1730535"/>
                  <a:gd name="connsiteX12" fmla="*/ 651857 w 2703098"/>
                  <a:gd name="connsiteY12" fmla="*/ 278823 h 1730535"/>
                  <a:gd name="connsiteX13" fmla="*/ 512929 w 2703098"/>
                  <a:gd name="connsiteY13" fmla="*/ 484788 h 1730535"/>
                  <a:gd name="connsiteX14" fmla="*/ 370915 w 2703098"/>
                  <a:gd name="connsiteY14" fmla="*/ 772787 h 1730535"/>
                  <a:gd name="connsiteX15" fmla="*/ 292851 w 2703098"/>
                  <a:gd name="connsiteY15" fmla="*/ 962434 h 1730535"/>
                  <a:gd name="connsiteX16" fmla="*/ 181267 w 2703098"/>
                  <a:gd name="connsiteY16" fmla="*/ 1267634 h 1730535"/>
                  <a:gd name="connsiteX17" fmla="*/ 116876 w 2703098"/>
                  <a:gd name="connsiteY17" fmla="*/ 1464337 h 1730535"/>
                  <a:gd name="connsiteX18" fmla="*/ 38812 w 2703098"/>
                  <a:gd name="connsiteY18" fmla="*/ 1708232 h 1730535"/>
                  <a:gd name="connsiteX19" fmla="*/ 31755 w 2703098"/>
                  <a:gd name="connsiteY19" fmla="*/ 1724992 h 1730535"/>
                  <a:gd name="connsiteX20" fmla="*/ 0 w 2703098"/>
                  <a:gd name="connsiteY20" fmla="*/ 1713966 h 1730535"/>
                  <a:gd name="connsiteX0" fmla="*/ 0 w 2732024"/>
                  <a:gd name="connsiteY0" fmla="*/ 1713966 h 1730535"/>
                  <a:gd name="connsiteX1" fmla="*/ 348863 w 2732024"/>
                  <a:gd name="connsiteY1" fmla="*/ 743237 h 1730535"/>
                  <a:gd name="connsiteX2" fmla="*/ 534540 w 2732024"/>
                  <a:gd name="connsiteY2" fmla="*/ 382026 h 1730535"/>
                  <a:gd name="connsiteX3" fmla="*/ 830478 w 2732024"/>
                  <a:gd name="connsiteY3" fmla="*/ 82119 h 1730535"/>
                  <a:gd name="connsiteX4" fmla="*/ 1345613 w 2732024"/>
                  <a:gd name="connsiteY4" fmla="*/ 23019 h 1730535"/>
                  <a:gd name="connsiteX5" fmla="*/ 1654781 w 2732024"/>
                  <a:gd name="connsiteY5" fmla="*/ 120048 h 1730535"/>
                  <a:gd name="connsiteX6" fmla="*/ 2667998 w 2732024"/>
                  <a:gd name="connsiteY6" fmla="*/ 568707 h 1730535"/>
                  <a:gd name="connsiteX7" fmla="*/ 2652170 w 2732024"/>
                  <a:gd name="connsiteY7" fmla="*/ 591978 h 1730535"/>
                  <a:gd name="connsiteX8" fmla="*/ 1695357 w 2732024"/>
                  <a:gd name="connsiteY8" fmla="*/ 178706 h 1730535"/>
                  <a:gd name="connsiteX9" fmla="*/ 1326207 w 2732024"/>
                  <a:gd name="connsiteY9" fmla="*/ 54333 h 1730535"/>
                  <a:gd name="connsiteX10" fmla="*/ 926184 w 2732024"/>
                  <a:gd name="connsiteY10" fmla="*/ 70652 h 1730535"/>
                  <a:gd name="connsiteX11" fmla="*/ 776671 w 2732024"/>
                  <a:gd name="connsiteY11" fmla="*/ 154890 h 1730535"/>
                  <a:gd name="connsiteX12" fmla="*/ 651857 w 2732024"/>
                  <a:gd name="connsiteY12" fmla="*/ 278823 h 1730535"/>
                  <a:gd name="connsiteX13" fmla="*/ 512929 w 2732024"/>
                  <a:gd name="connsiteY13" fmla="*/ 484788 h 1730535"/>
                  <a:gd name="connsiteX14" fmla="*/ 370915 w 2732024"/>
                  <a:gd name="connsiteY14" fmla="*/ 772787 h 1730535"/>
                  <a:gd name="connsiteX15" fmla="*/ 292851 w 2732024"/>
                  <a:gd name="connsiteY15" fmla="*/ 962434 h 1730535"/>
                  <a:gd name="connsiteX16" fmla="*/ 181267 w 2732024"/>
                  <a:gd name="connsiteY16" fmla="*/ 1267634 h 1730535"/>
                  <a:gd name="connsiteX17" fmla="*/ 116876 w 2732024"/>
                  <a:gd name="connsiteY17" fmla="*/ 1464337 h 1730535"/>
                  <a:gd name="connsiteX18" fmla="*/ 38812 w 2732024"/>
                  <a:gd name="connsiteY18" fmla="*/ 1708232 h 1730535"/>
                  <a:gd name="connsiteX19" fmla="*/ 31755 w 2732024"/>
                  <a:gd name="connsiteY19" fmla="*/ 1724992 h 1730535"/>
                  <a:gd name="connsiteX20" fmla="*/ 0 w 2732024"/>
                  <a:gd name="connsiteY20" fmla="*/ 1713966 h 1730535"/>
                  <a:gd name="connsiteX0" fmla="*/ 0 w 2685693"/>
                  <a:gd name="connsiteY0" fmla="*/ 1713966 h 1730535"/>
                  <a:gd name="connsiteX1" fmla="*/ 348863 w 2685693"/>
                  <a:gd name="connsiteY1" fmla="*/ 743237 h 1730535"/>
                  <a:gd name="connsiteX2" fmla="*/ 534540 w 2685693"/>
                  <a:gd name="connsiteY2" fmla="*/ 382026 h 1730535"/>
                  <a:gd name="connsiteX3" fmla="*/ 830478 w 2685693"/>
                  <a:gd name="connsiteY3" fmla="*/ 82119 h 1730535"/>
                  <a:gd name="connsiteX4" fmla="*/ 1345613 w 2685693"/>
                  <a:gd name="connsiteY4" fmla="*/ 23019 h 1730535"/>
                  <a:gd name="connsiteX5" fmla="*/ 1654781 w 2685693"/>
                  <a:gd name="connsiteY5" fmla="*/ 120048 h 1730535"/>
                  <a:gd name="connsiteX6" fmla="*/ 2667998 w 2685693"/>
                  <a:gd name="connsiteY6" fmla="*/ 568707 h 1730535"/>
                  <a:gd name="connsiteX7" fmla="*/ 2652170 w 2685693"/>
                  <a:gd name="connsiteY7" fmla="*/ 591978 h 1730535"/>
                  <a:gd name="connsiteX8" fmla="*/ 1695357 w 2685693"/>
                  <a:gd name="connsiteY8" fmla="*/ 178706 h 1730535"/>
                  <a:gd name="connsiteX9" fmla="*/ 1326207 w 2685693"/>
                  <a:gd name="connsiteY9" fmla="*/ 54333 h 1730535"/>
                  <a:gd name="connsiteX10" fmla="*/ 926184 w 2685693"/>
                  <a:gd name="connsiteY10" fmla="*/ 70652 h 1730535"/>
                  <a:gd name="connsiteX11" fmla="*/ 776671 w 2685693"/>
                  <a:gd name="connsiteY11" fmla="*/ 154890 h 1730535"/>
                  <a:gd name="connsiteX12" fmla="*/ 651857 w 2685693"/>
                  <a:gd name="connsiteY12" fmla="*/ 278823 h 1730535"/>
                  <a:gd name="connsiteX13" fmla="*/ 512929 w 2685693"/>
                  <a:gd name="connsiteY13" fmla="*/ 484788 h 1730535"/>
                  <a:gd name="connsiteX14" fmla="*/ 370915 w 2685693"/>
                  <a:gd name="connsiteY14" fmla="*/ 772787 h 1730535"/>
                  <a:gd name="connsiteX15" fmla="*/ 292851 w 2685693"/>
                  <a:gd name="connsiteY15" fmla="*/ 962434 h 1730535"/>
                  <a:gd name="connsiteX16" fmla="*/ 181267 w 2685693"/>
                  <a:gd name="connsiteY16" fmla="*/ 1267634 h 1730535"/>
                  <a:gd name="connsiteX17" fmla="*/ 116876 w 2685693"/>
                  <a:gd name="connsiteY17" fmla="*/ 1464337 h 1730535"/>
                  <a:gd name="connsiteX18" fmla="*/ 38812 w 2685693"/>
                  <a:gd name="connsiteY18" fmla="*/ 1708232 h 1730535"/>
                  <a:gd name="connsiteX19" fmla="*/ 31755 w 2685693"/>
                  <a:gd name="connsiteY19" fmla="*/ 1724992 h 1730535"/>
                  <a:gd name="connsiteX20" fmla="*/ 0 w 2685693"/>
                  <a:gd name="connsiteY20" fmla="*/ 1713966 h 1730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685693" h="1730535">
                    <a:moveTo>
                      <a:pt x="0" y="1713966"/>
                    </a:moveTo>
                    <a:cubicBezTo>
                      <a:pt x="106291" y="1386273"/>
                      <a:pt x="209053" y="1059022"/>
                      <a:pt x="348863" y="743237"/>
                    </a:cubicBezTo>
                    <a:cubicBezTo>
                      <a:pt x="403551" y="619746"/>
                      <a:pt x="456917" y="492727"/>
                      <a:pt x="534540" y="382026"/>
                    </a:cubicBezTo>
                    <a:cubicBezTo>
                      <a:pt x="615251" y="266473"/>
                      <a:pt x="707869" y="155331"/>
                      <a:pt x="830478" y="82119"/>
                    </a:cubicBezTo>
                    <a:cubicBezTo>
                      <a:pt x="984842" y="-9176"/>
                      <a:pt x="1174048" y="-17115"/>
                      <a:pt x="1345613" y="23019"/>
                    </a:cubicBezTo>
                    <a:cubicBezTo>
                      <a:pt x="1451021" y="47718"/>
                      <a:pt x="1434384" y="29100"/>
                      <a:pt x="1654781" y="120048"/>
                    </a:cubicBezTo>
                    <a:cubicBezTo>
                      <a:pt x="1875179" y="210996"/>
                      <a:pt x="2664028" y="561650"/>
                      <a:pt x="2667998" y="568707"/>
                    </a:cubicBezTo>
                    <a:cubicBezTo>
                      <a:pt x="2681670" y="576204"/>
                      <a:pt x="2706501" y="616262"/>
                      <a:pt x="2652170" y="591978"/>
                    </a:cubicBezTo>
                    <a:cubicBezTo>
                      <a:pt x="2492720" y="520709"/>
                      <a:pt x="2014295" y="316463"/>
                      <a:pt x="1695357" y="178706"/>
                    </a:cubicBezTo>
                    <a:cubicBezTo>
                      <a:pt x="1474363" y="89099"/>
                      <a:pt x="1454990" y="81237"/>
                      <a:pt x="1326207" y="54333"/>
                    </a:cubicBezTo>
                    <a:cubicBezTo>
                      <a:pt x="1193454" y="26548"/>
                      <a:pt x="1055408" y="25666"/>
                      <a:pt x="926184" y="70652"/>
                    </a:cubicBezTo>
                    <a:cubicBezTo>
                      <a:pt x="871936" y="89616"/>
                      <a:pt x="822098" y="118725"/>
                      <a:pt x="776671" y="154890"/>
                    </a:cubicBezTo>
                    <a:cubicBezTo>
                      <a:pt x="730362" y="191497"/>
                      <a:pt x="688904" y="232954"/>
                      <a:pt x="651857" y="278823"/>
                    </a:cubicBezTo>
                    <a:cubicBezTo>
                      <a:pt x="599814" y="343214"/>
                      <a:pt x="553505" y="412017"/>
                      <a:pt x="512929" y="484788"/>
                    </a:cubicBezTo>
                    <a:cubicBezTo>
                      <a:pt x="460446" y="578289"/>
                      <a:pt x="413254" y="674435"/>
                      <a:pt x="370915" y="772787"/>
                    </a:cubicBezTo>
                    <a:cubicBezTo>
                      <a:pt x="344011" y="835856"/>
                      <a:pt x="318431" y="898924"/>
                      <a:pt x="292851" y="962434"/>
                    </a:cubicBezTo>
                    <a:cubicBezTo>
                      <a:pt x="252716" y="1062991"/>
                      <a:pt x="217433" y="1165754"/>
                      <a:pt x="181267" y="1267634"/>
                    </a:cubicBezTo>
                    <a:cubicBezTo>
                      <a:pt x="158333" y="1332467"/>
                      <a:pt x="138046" y="1398623"/>
                      <a:pt x="116876" y="1464337"/>
                    </a:cubicBezTo>
                    <a:cubicBezTo>
                      <a:pt x="90854" y="1545489"/>
                      <a:pt x="63951" y="1626640"/>
                      <a:pt x="38812" y="1708232"/>
                    </a:cubicBezTo>
                    <a:cubicBezTo>
                      <a:pt x="37047" y="1713966"/>
                      <a:pt x="34842" y="1719700"/>
                      <a:pt x="31755" y="1724992"/>
                    </a:cubicBezTo>
                    <a:cubicBezTo>
                      <a:pt x="17201" y="1734695"/>
                      <a:pt x="9703" y="1732049"/>
                      <a:pt x="0" y="1713966"/>
                    </a:cubicBezTo>
                    <a:close/>
                  </a:path>
                </a:pathLst>
              </a:custGeom>
              <a:solidFill>
                <a:srgbClr val="030303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C284A768-ED3B-4C6C-A339-8F6E0CF72975}"/>
                  </a:ext>
                </a:extLst>
              </p:cNvPr>
              <p:cNvSpPr/>
              <p:nvPr/>
            </p:nvSpPr>
            <p:spPr>
              <a:xfrm>
                <a:off x="4909570" y="3106205"/>
                <a:ext cx="255492" cy="2487454"/>
              </a:xfrm>
              <a:custGeom>
                <a:avLst/>
                <a:gdLst>
                  <a:gd name="connsiteX0" fmla="*/ 173777 w 186137"/>
                  <a:gd name="connsiteY0" fmla="*/ 2629479 h 2638532"/>
                  <a:gd name="connsiteX1" fmla="*/ 8 w 186137"/>
                  <a:gd name="connsiteY1" fmla="*/ 0 h 2638532"/>
                  <a:gd name="connsiteX2" fmla="*/ 14121 w 186137"/>
                  <a:gd name="connsiteY2" fmla="*/ 1764 h 2638532"/>
                  <a:gd name="connsiteX3" fmla="*/ 186126 w 186137"/>
                  <a:gd name="connsiteY3" fmla="*/ 2629038 h 2638532"/>
                  <a:gd name="connsiteX4" fmla="*/ 173777 w 186137"/>
                  <a:gd name="connsiteY4" fmla="*/ 2629479 h 2638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137" h="2638532">
                    <a:moveTo>
                      <a:pt x="173777" y="2629479"/>
                    </a:moveTo>
                    <a:cubicBezTo>
                      <a:pt x="172454" y="2615366"/>
                      <a:pt x="-1316" y="11908"/>
                      <a:pt x="8" y="0"/>
                    </a:cubicBezTo>
                    <a:cubicBezTo>
                      <a:pt x="4859" y="1323"/>
                      <a:pt x="9270" y="441"/>
                      <a:pt x="14121" y="1764"/>
                    </a:cubicBezTo>
                    <a:cubicBezTo>
                      <a:pt x="12357" y="26903"/>
                      <a:pt x="186126" y="2618012"/>
                      <a:pt x="186126" y="2629038"/>
                    </a:cubicBezTo>
                    <a:cubicBezTo>
                      <a:pt x="186567" y="2640946"/>
                      <a:pt x="174218" y="2642270"/>
                      <a:pt x="173777" y="2629479"/>
                    </a:cubicBezTo>
                    <a:close/>
                  </a:path>
                </a:pathLst>
              </a:custGeom>
              <a:solidFill>
                <a:srgbClr val="8D8D8D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17DBC9F-A03B-4A11-A97D-3DBC8D48076B}"/>
                  </a:ext>
                </a:extLst>
              </p:cNvPr>
              <p:cNvSpPr/>
              <p:nvPr/>
            </p:nvSpPr>
            <p:spPr>
              <a:xfrm>
                <a:off x="1024137" y="3535246"/>
                <a:ext cx="253243" cy="105794"/>
              </a:xfrm>
              <a:custGeom>
                <a:avLst/>
                <a:gdLst>
                  <a:gd name="connsiteX0" fmla="*/ 195467 w 253243"/>
                  <a:gd name="connsiteY0" fmla="*/ 196 h 105794"/>
                  <a:gd name="connsiteX1" fmla="*/ 220606 w 253243"/>
                  <a:gd name="connsiteY1" fmla="*/ 196 h 105794"/>
                  <a:gd name="connsiteX2" fmla="*/ 253243 w 253243"/>
                  <a:gd name="connsiteY2" fmla="*/ 34156 h 105794"/>
                  <a:gd name="connsiteX3" fmla="*/ 252802 w 253243"/>
                  <a:gd name="connsiteY3" fmla="*/ 46946 h 105794"/>
                  <a:gd name="connsiteX4" fmla="*/ 210021 w 253243"/>
                  <a:gd name="connsiteY4" fmla="*/ 79583 h 105794"/>
                  <a:gd name="connsiteX5" fmla="*/ 76386 w 253243"/>
                  <a:gd name="connsiteY5" fmla="*/ 92373 h 105794"/>
                  <a:gd name="connsiteX6" fmla="*/ 29195 w 253243"/>
                  <a:gd name="connsiteY6" fmla="*/ 105163 h 105794"/>
                  <a:gd name="connsiteX7" fmla="*/ 527 w 253243"/>
                  <a:gd name="connsiteY7" fmla="*/ 75614 h 105794"/>
                  <a:gd name="connsiteX8" fmla="*/ 46837 w 253243"/>
                  <a:gd name="connsiteY8" fmla="*/ 24894 h 105794"/>
                  <a:gd name="connsiteX9" fmla="*/ 195467 w 253243"/>
                  <a:gd name="connsiteY9" fmla="*/ 196 h 10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3243" h="105794">
                    <a:moveTo>
                      <a:pt x="195467" y="196"/>
                    </a:moveTo>
                    <a:cubicBezTo>
                      <a:pt x="207375" y="196"/>
                      <a:pt x="213991" y="-245"/>
                      <a:pt x="220606" y="196"/>
                    </a:cubicBezTo>
                    <a:cubicBezTo>
                      <a:pt x="240894" y="1519"/>
                      <a:pt x="252361" y="13868"/>
                      <a:pt x="253243" y="34156"/>
                    </a:cubicBezTo>
                    <a:cubicBezTo>
                      <a:pt x="253243" y="38566"/>
                      <a:pt x="253243" y="42536"/>
                      <a:pt x="252802" y="46946"/>
                    </a:cubicBezTo>
                    <a:cubicBezTo>
                      <a:pt x="249715" y="79583"/>
                      <a:pt x="240894" y="89727"/>
                      <a:pt x="210021" y="79583"/>
                    </a:cubicBezTo>
                    <a:cubicBezTo>
                      <a:pt x="162389" y="63706"/>
                      <a:pt x="119608" y="76496"/>
                      <a:pt x="76386" y="92373"/>
                    </a:cubicBezTo>
                    <a:cubicBezTo>
                      <a:pt x="60950" y="98107"/>
                      <a:pt x="45072" y="102517"/>
                      <a:pt x="29195" y="105163"/>
                    </a:cubicBezTo>
                    <a:cubicBezTo>
                      <a:pt x="8025" y="108692"/>
                      <a:pt x="-2560" y="97225"/>
                      <a:pt x="527" y="75614"/>
                    </a:cubicBezTo>
                    <a:cubicBezTo>
                      <a:pt x="4938" y="48710"/>
                      <a:pt x="22138" y="32833"/>
                      <a:pt x="46837" y="24894"/>
                    </a:cubicBezTo>
                    <a:cubicBezTo>
                      <a:pt x="97115" y="8576"/>
                      <a:pt x="148717" y="3724"/>
                      <a:pt x="195467" y="196"/>
                    </a:cubicBezTo>
                    <a:close/>
                  </a:path>
                </a:pathLst>
              </a:custGeom>
              <a:solidFill>
                <a:srgbClr val="DEB4B2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F581B23-94A0-45D0-907D-36848DBBC783}"/>
                  </a:ext>
                </a:extLst>
              </p:cNvPr>
              <p:cNvSpPr/>
              <p:nvPr/>
            </p:nvSpPr>
            <p:spPr>
              <a:xfrm>
                <a:off x="1197993" y="3561560"/>
                <a:ext cx="56894" cy="36706"/>
              </a:xfrm>
              <a:custGeom>
                <a:avLst/>
                <a:gdLst>
                  <a:gd name="connsiteX0" fmla="*/ 56894 w 56894"/>
                  <a:gd name="connsiteY0" fmla="*/ 8725 h 36706"/>
                  <a:gd name="connsiteX1" fmla="*/ 31755 w 56894"/>
                  <a:gd name="connsiteY1" fmla="*/ 5637 h 36706"/>
                  <a:gd name="connsiteX2" fmla="*/ 35724 w 56894"/>
                  <a:gd name="connsiteY2" fmla="*/ 32100 h 36706"/>
                  <a:gd name="connsiteX3" fmla="*/ 0 w 56894"/>
                  <a:gd name="connsiteY3" fmla="*/ 29454 h 36706"/>
                  <a:gd name="connsiteX4" fmla="*/ 18083 w 56894"/>
                  <a:gd name="connsiteY4" fmla="*/ 32100 h 36706"/>
                  <a:gd name="connsiteX5" fmla="*/ 19406 w 56894"/>
                  <a:gd name="connsiteY5" fmla="*/ 6961 h 36706"/>
                  <a:gd name="connsiteX6" fmla="*/ 56894 w 56894"/>
                  <a:gd name="connsiteY6" fmla="*/ 8725 h 36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894" h="36706">
                    <a:moveTo>
                      <a:pt x="56894" y="8725"/>
                    </a:moveTo>
                    <a:cubicBezTo>
                      <a:pt x="49838" y="5196"/>
                      <a:pt x="42340" y="3873"/>
                      <a:pt x="31755" y="5637"/>
                    </a:cubicBezTo>
                    <a:cubicBezTo>
                      <a:pt x="39253" y="14458"/>
                      <a:pt x="44545" y="25484"/>
                      <a:pt x="35724" y="32100"/>
                    </a:cubicBezTo>
                    <a:cubicBezTo>
                      <a:pt x="26462" y="39598"/>
                      <a:pt x="13672" y="37392"/>
                      <a:pt x="0" y="29454"/>
                    </a:cubicBezTo>
                    <a:cubicBezTo>
                      <a:pt x="8380" y="30777"/>
                      <a:pt x="13231" y="31218"/>
                      <a:pt x="18083" y="32100"/>
                    </a:cubicBezTo>
                    <a:cubicBezTo>
                      <a:pt x="26462" y="23720"/>
                      <a:pt x="3528" y="14899"/>
                      <a:pt x="19406" y="6961"/>
                    </a:cubicBezTo>
                    <a:cubicBezTo>
                      <a:pt x="32196" y="345"/>
                      <a:pt x="44986" y="-5389"/>
                      <a:pt x="56894" y="8725"/>
                    </a:cubicBezTo>
                    <a:close/>
                  </a:path>
                </a:pathLst>
              </a:custGeom>
              <a:solidFill>
                <a:srgbClr val="3F3536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243220B-EB19-4E1F-BB95-54170FA05D6E}"/>
                  </a:ext>
                </a:extLst>
              </p:cNvPr>
              <p:cNvSpPr/>
              <p:nvPr/>
            </p:nvSpPr>
            <p:spPr>
              <a:xfrm>
                <a:off x="1074502" y="3586255"/>
                <a:ext cx="44189" cy="27730"/>
              </a:xfrm>
              <a:custGeom>
                <a:avLst/>
                <a:gdLst>
                  <a:gd name="connsiteX0" fmla="*/ 441 w 44189"/>
                  <a:gd name="connsiteY0" fmla="*/ 6083 h 27730"/>
                  <a:gd name="connsiteX1" fmla="*/ 41458 w 44189"/>
                  <a:gd name="connsiteY1" fmla="*/ 4319 h 27730"/>
                  <a:gd name="connsiteX2" fmla="*/ 43222 w 44189"/>
                  <a:gd name="connsiteY2" fmla="*/ 6524 h 27730"/>
                  <a:gd name="connsiteX3" fmla="*/ 39694 w 44189"/>
                  <a:gd name="connsiteY3" fmla="*/ 26812 h 27730"/>
                  <a:gd name="connsiteX4" fmla="*/ 0 w 44189"/>
                  <a:gd name="connsiteY4" fmla="*/ 21519 h 27730"/>
                  <a:gd name="connsiteX5" fmla="*/ 22052 w 44189"/>
                  <a:gd name="connsiteY5" fmla="*/ 6083 h 27730"/>
                  <a:gd name="connsiteX6" fmla="*/ 441 w 44189"/>
                  <a:gd name="connsiteY6" fmla="*/ 6083 h 27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189" h="27730">
                    <a:moveTo>
                      <a:pt x="441" y="6083"/>
                    </a:moveTo>
                    <a:cubicBezTo>
                      <a:pt x="13672" y="-5384"/>
                      <a:pt x="27786" y="2555"/>
                      <a:pt x="41458" y="4319"/>
                    </a:cubicBezTo>
                    <a:cubicBezTo>
                      <a:pt x="42340" y="4319"/>
                      <a:pt x="45868" y="5201"/>
                      <a:pt x="43222" y="6524"/>
                    </a:cubicBezTo>
                    <a:cubicBezTo>
                      <a:pt x="31314" y="11816"/>
                      <a:pt x="52043" y="22401"/>
                      <a:pt x="39694" y="26812"/>
                    </a:cubicBezTo>
                    <a:cubicBezTo>
                      <a:pt x="33519" y="29017"/>
                      <a:pt x="14554" y="27253"/>
                      <a:pt x="0" y="21519"/>
                    </a:cubicBezTo>
                    <a:cubicBezTo>
                      <a:pt x="30432" y="27694"/>
                      <a:pt x="11908" y="14022"/>
                      <a:pt x="22052" y="6083"/>
                    </a:cubicBezTo>
                    <a:cubicBezTo>
                      <a:pt x="14554" y="2114"/>
                      <a:pt x="7498" y="5201"/>
                      <a:pt x="441" y="6083"/>
                    </a:cubicBezTo>
                    <a:close/>
                  </a:path>
                </a:pathLst>
              </a:custGeom>
              <a:solidFill>
                <a:srgbClr val="362F2D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8BF8101-2E20-45CF-8442-FD304C648BF6}"/>
                  </a:ext>
                </a:extLst>
              </p:cNvPr>
              <p:cNvSpPr/>
              <p:nvPr/>
            </p:nvSpPr>
            <p:spPr>
              <a:xfrm>
                <a:off x="1057301" y="3565365"/>
                <a:ext cx="69243" cy="13740"/>
              </a:xfrm>
              <a:custGeom>
                <a:avLst/>
                <a:gdLst>
                  <a:gd name="connsiteX0" fmla="*/ 0 w 69243"/>
                  <a:gd name="connsiteY0" fmla="*/ 12417 h 13740"/>
                  <a:gd name="connsiteX1" fmla="*/ 69243 w 69243"/>
                  <a:gd name="connsiteY1" fmla="*/ 13740 h 13740"/>
                  <a:gd name="connsiteX2" fmla="*/ 0 w 69243"/>
                  <a:gd name="connsiteY2" fmla="*/ 12417 h 13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43" h="13740">
                    <a:moveTo>
                      <a:pt x="0" y="12417"/>
                    </a:moveTo>
                    <a:cubicBezTo>
                      <a:pt x="22493" y="-4783"/>
                      <a:pt x="44986" y="-3901"/>
                      <a:pt x="69243" y="13740"/>
                    </a:cubicBezTo>
                    <a:cubicBezTo>
                      <a:pt x="45868" y="5802"/>
                      <a:pt x="22934" y="68"/>
                      <a:pt x="0" y="12417"/>
                    </a:cubicBezTo>
                    <a:close/>
                  </a:path>
                </a:pathLst>
              </a:custGeom>
              <a:solidFill>
                <a:srgbClr val="5D3A38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757A85C-3E87-4BB3-96D8-9C98E582BDCE}"/>
                  </a:ext>
                </a:extLst>
              </p:cNvPr>
              <p:cNvSpPr/>
              <p:nvPr/>
            </p:nvSpPr>
            <p:spPr>
              <a:xfrm>
                <a:off x="1208137" y="3540800"/>
                <a:ext cx="39693" cy="13166"/>
              </a:xfrm>
              <a:custGeom>
                <a:avLst/>
                <a:gdLst>
                  <a:gd name="connsiteX0" fmla="*/ 39694 w 39693"/>
                  <a:gd name="connsiteY0" fmla="*/ 2140 h 13166"/>
                  <a:gd name="connsiteX1" fmla="*/ 0 w 39693"/>
                  <a:gd name="connsiteY1" fmla="*/ 13166 h 13166"/>
                  <a:gd name="connsiteX2" fmla="*/ 39694 w 39693"/>
                  <a:gd name="connsiteY2" fmla="*/ 2140 h 1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693" h="13166">
                    <a:moveTo>
                      <a:pt x="39694" y="2140"/>
                    </a:moveTo>
                    <a:cubicBezTo>
                      <a:pt x="26462" y="5227"/>
                      <a:pt x="12349" y="5227"/>
                      <a:pt x="0" y="13166"/>
                    </a:cubicBezTo>
                    <a:cubicBezTo>
                      <a:pt x="10585" y="-1388"/>
                      <a:pt x="24698" y="-1829"/>
                      <a:pt x="39694" y="2140"/>
                    </a:cubicBezTo>
                    <a:close/>
                  </a:path>
                </a:pathLst>
              </a:custGeom>
              <a:solidFill>
                <a:srgbClr val="654343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A226F05-B9F0-4C54-9315-B8E9E07BD16D}"/>
                  </a:ext>
                </a:extLst>
              </p:cNvPr>
              <p:cNvSpPr/>
              <p:nvPr/>
            </p:nvSpPr>
            <p:spPr>
              <a:xfrm>
                <a:off x="5108548" y="5579443"/>
                <a:ext cx="349104" cy="693425"/>
              </a:xfrm>
              <a:custGeom>
                <a:avLst/>
                <a:gdLst>
                  <a:gd name="connsiteX0" fmla="*/ 347539 w 349104"/>
                  <a:gd name="connsiteY0" fmla="*/ 491318 h 693425"/>
                  <a:gd name="connsiteX1" fmla="*/ 329457 w 349104"/>
                  <a:gd name="connsiteY1" fmla="*/ 486026 h 693425"/>
                  <a:gd name="connsiteX2" fmla="*/ 284912 w 349104"/>
                  <a:gd name="connsiteY2" fmla="*/ 538510 h 693425"/>
                  <a:gd name="connsiteX3" fmla="*/ 293733 w 349104"/>
                  <a:gd name="connsiteY3" fmla="*/ 555269 h 693425"/>
                  <a:gd name="connsiteX4" fmla="*/ 305200 w 349104"/>
                  <a:gd name="connsiteY4" fmla="*/ 572029 h 693425"/>
                  <a:gd name="connsiteX5" fmla="*/ 254039 w 349104"/>
                  <a:gd name="connsiteY5" fmla="*/ 637744 h 693425"/>
                  <a:gd name="connsiteX6" fmla="*/ 188324 w 349104"/>
                  <a:gd name="connsiteY6" fmla="*/ 654062 h 693425"/>
                  <a:gd name="connsiteX7" fmla="*/ 68361 w 349104"/>
                  <a:gd name="connsiteY7" fmla="*/ 518663 h 693425"/>
                  <a:gd name="connsiteX8" fmla="*/ 67920 w 349104"/>
                  <a:gd name="connsiteY8" fmla="*/ 202437 h 693425"/>
                  <a:gd name="connsiteX9" fmla="*/ 59982 w 349104"/>
                  <a:gd name="connsiteY9" fmla="*/ 193617 h 693425"/>
                  <a:gd name="connsiteX10" fmla="*/ 59982 w 349104"/>
                  <a:gd name="connsiteY10" fmla="*/ 96588 h 693425"/>
                  <a:gd name="connsiteX11" fmla="*/ 97911 w 349104"/>
                  <a:gd name="connsiteY11" fmla="*/ 48956 h 693425"/>
                  <a:gd name="connsiteX12" fmla="*/ 48956 w 349104"/>
                  <a:gd name="connsiteY12" fmla="*/ 0 h 693425"/>
                  <a:gd name="connsiteX13" fmla="*/ 0 w 349104"/>
                  <a:gd name="connsiteY13" fmla="*/ 48956 h 693425"/>
                  <a:gd name="connsiteX14" fmla="*/ 37930 w 349104"/>
                  <a:gd name="connsiteY14" fmla="*/ 96588 h 693425"/>
                  <a:gd name="connsiteX15" fmla="*/ 37930 w 349104"/>
                  <a:gd name="connsiteY15" fmla="*/ 193617 h 693425"/>
                  <a:gd name="connsiteX16" fmla="*/ 29991 w 349104"/>
                  <a:gd name="connsiteY16" fmla="*/ 202437 h 693425"/>
                  <a:gd name="connsiteX17" fmla="*/ 31314 w 349104"/>
                  <a:gd name="connsiteY17" fmla="*/ 536746 h 693425"/>
                  <a:gd name="connsiteX18" fmla="*/ 111142 w 349104"/>
                  <a:gd name="connsiteY18" fmla="*/ 669940 h 693425"/>
                  <a:gd name="connsiteX19" fmla="*/ 277855 w 349104"/>
                  <a:gd name="connsiteY19" fmla="*/ 667293 h 693425"/>
                  <a:gd name="connsiteX20" fmla="*/ 320636 w 349104"/>
                  <a:gd name="connsiteY20" fmla="*/ 626277 h 693425"/>
                  <a:gd name="connsiteX21" fmla="*/ 347539 w 349104"/>
                  <a:gd name="connsiteY21" fmla="*/ 491318 h 693425"/>
                  <a:gd name="connsiteX22" fmla="*/ 25580 w 349104"/>
                  <a:gd name="connsiteY22" fmla="*/ 49838 h 693425"/>
                  <a:gd name="connsiteX23" fmla="*/ 49397 w 349104"/>
                  <a:gd name="connsiteY23" fmla="*/ 26021 h 693425"/>
                  <a:gd name="connsiteX24" fmla="*/ 73213 w 349104"/>
                  <a:gd name="connsiteY24" fmla="*/ 49838 h 693425"/>
                  <a:gd name="connsiteX25" fmla="*/ 49397 w 349104"/>
                  <a:gd name="connsiteY25" fmla="*/ 73654 h 693425"/>
                  <a:gd name="connsiteX26" fmla="*/ 25580 w 349104"/>
                  <a:gd name="connsiteY26" fmla="*/ 49838 h 69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49104" h="693425">
                    <a:moveTo>
                      <a:pt x="347539" y="491318"/>
                    </a:moveTo>
                    <a:cubicBezTo>
                      <a:pt x="346657" y="478087"/>
                      <a:pt x="338719" y="475882"/>
                      <a:pt x="329457" y="486026"/>
                    </a:cubicBezTo>
                    <a:cubicBezTo>
                      <a:pt x="313579" y="502785"/>
                      <a:pt x="298584" y="520427"/>
                      <a:pt x="284912" y="538510"/>
                    </a:cubicBezTo>
                    <a:cubicBezTo>
                      <a:pt x="276091" y="550418"/>
                      <a:pt x="279178" y="555710"/>
                      <a:pt x="293733" y="555269"/>
                    </a:cubicBezTo>
                    <a:cubicBezTo>
                      <a:pt x="307846" y="554828"/>
                      <a:pt x="309169" y="561444"/>
                      <a:pt x="305200" y="572029"/>
                    </a:cubicBezTo>
                    <a:cubicBezTo>
                      <a:pt x="295938" y="599814"/>
                      <a:pt x="280060" y="622748"/>
                      <a:pt x="254039" y="637744"/>
                    </a:cubicBezTo>
                    <a:cubicBezTo>
                      <a:pt x="233310" y="648329"/>
                      <a:pt x="212140" y="655826"/>
                      <a:pt x="188324" y="654062"/>
                    </a:cubicBezTo>
                    <a:cubicBezTo>
                      <a:pt x="116876" y="648770"/>
                      <a:pt x="66156" y="593199"/>
                      <a:pt x="68361" y="518663"/>
                    </a:cubicBezTo>
                    <a:cubicBezTo>
                      <a:pt x="69243" y="489995"/>
                      <a:pt x="67920" y="202437"/>
                      <a:pt x="67920" y="202437"/>
                    </a:cubicBezTo>
                    <a:cubicBezTo>
                      <a:pt x="67920" y="198027"/>
                      <a:pt x="64392" y="194058"/>
                      <a:pt x="59982" y="193617"/>
                    </a:cubicBezTo>
                    <a:lnTo>
                      <a:pt x="59982" y="96588"/>
                    </a:lnTo>
                    <a:cubicBezTo>
                      <a:pt x="81592" y="91736"/>
                      <a:pt x="97911" y="72331"/>
                      <a:pt x="97911" y="48956"/>
                    </a:cubicBezTo>
                    <a:cubicBezTo>
                      <a:pt x="97911" y="22052"/>
                      <a:pt x="75859" y="0"/>
                      <a:pt x="48956" y="0"/>
                    </a:cubicBezTo>
                    <a:cubicBezTo>
                      <a:pt x="22052" y="0"/>
                      <a:pt x="0" y="22052"/>
                      <a:pt x="0" y="48956"/>
                    </a:cubicBezTo>
                    <a:cubicBezTo>
                      <a:pt x="0" y="71890"/>
                      <a:pt x="16319" y="91295"/>
                      <a:pt x="37930" y="96588"/>
                    </a:cubicBezTo>
                    <a:lnTo>
                      <a:pt x="37930" y="193617"/>
                    </a:lnTo>
                    <a:cubicBezTo>
                      <a:pt x="33519" y="194058"/>
                      <a:pt x="29991" y="197586"/>
                      <a:pt x="29991" y="202437"/>
                    </a:cubicBezTo>
                    <a:cubicBezTo>
                      <a:pt x="29991" y="202437"/>
                      <a:pt x="31314" y="509401"/>
                      <a:pt x="31314" y="536746"/>
                    </a:cubicBezTo>
                    <a:cubicBezTo>
                      <a:pt x="31755" y="595845"/>
                      <a:pt x="58217" y="641713"/>
                      <a:pt x="111142" y="669940"/>
                    </a:cubicBezTo>
                    <a:cubicBezTo>
                      <a:pt x="166713" y="699930"/>
                      <a:pt x="222725" y="703458"/>
                      <a:pt x="277855" y="667293"/>
                    </a:cubicBezTo>
                    <a:cubicBezTo>
                      <a:pt x="294615" y="655826"/>
                      <a:pt x="308728" y="643036"/>
                      <a:pt x="320636" y="626277"/>
                    </a:cubicBezTo>
                    <a:cubicBezTo>
                      <a:pt x="351068" y="585701"/>
                      <a:pt x="351068" y="538951"/>
                      <a:pt x="347539" y="491318"/>
                    </a:cubicBezTo>
                    <a:close/>
                    <a:moveTo>
                      <a:pt x="25580" y="49838"/>
                    </a:moveTo>
                    <a:cubicBezTo>
                      <a:pt x="25580" y="36607"/>
                      <a:pt x="36165" y="26021"/>
                      <a:pt x="49397" y="26021"/>
                    </a:cubicBezTo>
                    <a:cubicBezTo>
                      <a:pt x="62628" y="26021"/>
                      <a:pt x="73213" y="36607"/>
                      <a:pt x="73213" y="49838"/>
                    </a:cubicBezTo>
                    <a:cubicBezTo>
                      <a:pt x="73213" y="63069"/>
                      <a:pt x="62628" y="73654"/>
                      <a:pt x="49397" y="73654"/>
                    </a:cubicBezTo>
                    <a:cubicBezTo>
                      <a:pt x="36165" y="73654"/>
                      <a:pt x="25580" y="63069"/>
                      <a:pt x="25580" y="49838"/>
                    </a:cubicBezTo>
                    <a:close/>
                  </a:path>
                </a:pathLst>
              </a:custGeom>
              <a:solidFill>
                <a:srgbClr val="010101"/>
              </a:solidFill>
              <a:ln w="4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71" name="&quot;Not Allowed&quot; Symbol 70">
              <a:extLst>
                <a:ext uri="{FF2B5EF4-FFF2-40B4-BE49-F238E27FC236}">
                  <a16:creationId xmlns:a16="http://schemas.microsoft.com/office/drawing/2014/main" id="{3488D99D-F21B-4558-9FDA-75BA61085D05}"/>
                </a:ext>
              </a:extLst>
            </p:cNvPr>
            <p:cNvSpPr/>
            <p:nvPr/>
          </p:nvSpPr>
          <p:spPr>
            <a:xfrm>
              <a:off x="1042441" y="2224604"/>
              <a:ext cx="1267006" cy="1267006"/>
            </a:xfrm>
            <a:prstGeom prst="noSmoking">
              <a:avLst>
                <a:gd name="adj" fmla="val 689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BDF761C-2DBF-43BC-A299-197DEEA6674A}"/>
              </a:ext>
            </a:extLst>
          </p:cNvPr>
          <p:cNvGrpSpPr/>
          <p:nvPr/>
        </p:nvGrpSpPr>
        <p:grpSpPr>
          <a:xfrm flipH="1">
            <a:off x="1466507" y="4517601"/>
            <a:ext cx="2801930" cy="2180325"/>
            <a:chOff x="5756367" y="1850105"/>
            <a:chExt cx="6435634" cy="500789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FC0DADC-CEA0-45C4-8DB3-CD1BDB15E17B}"/>
                </a:ext>
              </a:extLst>
            </p:cNvPr>
            <p:cNvGrpSpPr/>
            <p:nvPr/>
          </p:nvGrpSpPr>
          <p:grpSpPr>
            <a:xfrm>
              <a:off x="5756367" y="1850105"/>
              <a:ext cx="6435634" cy="5007895"/>
              <a:chOff x="7001691" y="2819156"/>
              <a:chExt cx="5190309" cy="403884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0304A7FB-BB1E-4D0B-9AE5-A6F4169FD0EA}"/>
                  </a:ext>
                </a:extLst>
              </p:cNvPr>
              <p:cNvGrpSpPr/>
              <p:nvPr/>
            </p:nvGrpSpPr>
            <p:grpSpPr>
              <a:xfrm>
                <a:off x="7001691" y="4693236"/>
                <a:ext cx="2928242" cy="1946599"/>
                <a:chOff x="6917382" y="4652701"/>
                <a:chExt cx="2983072" cy="1983048"/>
              </a:xfrm>
            </p:grpSpPr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F7BD4B61-270A-40EF-B2A3-79E1D4EF93E7}"/>
                    </a:ext>
                  </a:extLst>
                </p:cNvPr>
                <p:cNvSpPr/>
                <p:nvPr/>
              </p:nvSpPr>
              <p:spPr>
                <a:xfrm>
                  <a:off x="6917382" y="4652701"/>
                  <a:ext cx="2983072" cy="1983048"/>
                </a:xfrm>
                <a:custGeom>
                  <a:avLst/>
                  <a:gdLst>
                    <a:gd name="connsiteX0" fmla="*/ 2977241 w 2983072"/>
                    <a:gd name="connsiteY0" fmla="*/ 1404120 h 1983048"/>
                    <a:gd name="connsiteX1" fmla="*/ 1664038 w 2983072"/>
                    <a:gd name="connsiteY1" fmla="*/ 1312116 h 1983048"/>
                    <a:gd name="connsiteX2" fmla="*/ 1634323 w 2983072"/>
                    <a:gd name="connsiteY2" fmla="*/ 1288114 h 1983048"/>
                    <a:gd name="connsiteX3" fmla="*/ 1230305 w 2983072"/>
                    <a:gd name="connsiteY3" fmla="*/ 69774 h 1983048"/>
                    <a:gd name="connsiteX4" fmla="*/ 1130872 w 2983072"/>
                    <a:gd name="connsiteY4" fmla="*/ 56 h 1983048"/>
                    <a:gd name="connsiteX5" fmla="*/ 68538 w 2983072"/>
                    <a:gd name="connsiteY5" fmla="*/ 15486 h 1983048"/>
                    <a:gd name="connsiteX6" fmla="*/ 1678 w 2983072"/>
                    <a:gd name="connsiteY6" fmla="*/ 98918 h 1983048"/>
                    <a:gd name="connsiteX7" fmla="*/ 437126 w 2983072"/>
                    <a:gd name="connsiteY7" fmla="*/ 1469265 h 1983048"/>
                    <a:gd name="connsiteX8" fmla="*/ 531416 w 2983072"/>
                    <a:gd name="connsiteY8" fmla="*/ 1703562 h 1983048"/>
                    <a:gd name="connsiteX9" fmla="*/ 478271 w 2983072"/>
                    <a:gd name="connsiteY9" fmla="*/ 1825853 h 1983048"/>
                    <a:gd name="connsiteX10" fmla="*/ 554274 w 2983072"/>
                    <a:gd name="connsiteY10" fmla="*/ 1888141 h 1983048"/>
                    <a:gd name="connsiteX11" fmla="*/ 2109201 w 2983072"/>
                    <a:gd name="connsiteY11" fmla="*/ 1983003 h 1983048"/>
                    <a:gd name="connsiteX12" fmla="*/ 2322354 w 2983072"/>
                    <a:gd name="connsiteY12" fmla="*/ 1912714 h 1983048"/>
                    <a:gd name="connsiteX13" fmla="*/ 2959525 w 2983072"/>
                    <a:gd name="connsiteY13" fmla="*/ 1470408 h 1983048"/>
                    <a:gd name="connsiteX14" fmla="*/ 2977241 w 2983072"/>
                    <a:gd name="connsiteY14" fmla="*/ 1404120 h 1983048"/>
                    <a:gd name="connsiteX15" fmla="*/ 2977241 w 2983072"/>
                    <a:gd name="connsiteY15" fmla="*/ 1404120 h 1983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3072" h="1983048">
                      <a:moveTo>
                        <a:pt x="2977241" y="1404120"/>
                      </a:moveTo>
                      <a:cubicBezTo>
                        <a:pt x="2934953" y="1378976"/>
                        <a:pt x="1826903" y="1330402"/>
                        <a:pt x="1664038" y="1312116"/>
                      </a:cubicBezTo>
                      <a:cubicBezTo>
                        <a:pt x="1645752" y="1310401"/>
                        <a:pt x="1638895" y="1303544"/>
                        <a:pt x="1634323" y="1288114"/>
                      </a:cubicBezTo>
                      <a:cubicBezTo>
                        <a:pt x="1595464" y="1168680"/>
                        <a:pt x="1325737" y="356644"/>
                        <a:pt x="1230305" y="69774"/>
                      </a:cubicBezTo>
                      <a:cubicBezTo>
                        <a:pt x="1212018" y="14914"/>
                        <a:pt x="1189160" y="-1087"/>
                        <a:pt x="1130872" y="56"/>
                      </a:cubicBezTo>
                      <a:cubicBezTo>
                        <a:pt x="1060011" y="1199"/>
                        <a:pt x="140541" y="14914"/>
                        <a:pt x="68538" y="15486"/>
                      </a:cubicBezTo>
                      <a:cubicBezTo>
                        <a:pt x="17678" y="16057"/>
                        <a:pt x="-6894" y="48059"/>
                        <a:pt x="1678" y="98918"/>
                      </a:cubicBezTo>
                      <a:cubicBezTo>
                        <a:pt x="6249" y="125776"/>
                        <a:pt x="422840" y="1433835"/>
                        <a:pt x="437126" y="1469265"/>
                      </a:cubicBezTo>
                      <a:cubicBezTo>
                        <a:pt x="467413" y="1548126"/>
                        <a:pt x="471413" y="1637273"/>
                        <a:pt x="531416" y="1703562"/>
                      </a:cubicBezTo>
                      <a:cubicBezTo>
                        <a:pt x="458270" y="1744707"/>
                        <a:pt x="455413" y="1751564"/>
                        <a:pt x="478271" y="1825853"/>
                      </a:cubicBezTo>
                      <a:cubicBezTo>
                        <a:pt x="489700" y="1863569"/>
                        <a:pt x="514272" y="1885284"/>
                        <a:pt x="554274" y="1888141"/>
                      </a:cubicBezTo>
                      <a:cubicBezTo>
                        <a:pt x="729711" y="1900713"/>
                        <a:pt x="1952051" y="1985289"/>
                        <a:pt x="2109201" y="1983003"/>
                      </a:cubicBezTo>
                      <a:cubicBezTo>
                        <a:pt x="2188062" y="1981288"/>
                        <a:pt x="2226350" y="1983574"/>
                        <a:pt x="2322354" y="1912714"/>
                      </a:cubicBezTo>
                      <a:cubicBezTo>
                        <a:pt x="2388643" y="1865283"/>
                        <a:pt x="2905809" y="1512125"/>
                        <a:pt x="2959525" y="1470408"/>
                      </a:cubicBezTo>
                      <a:cubicBezTo>
                        <a:pt x="2984670" y="1449836"/>
                        <a:pt x="2988098" y="1430978"/>
                        <a:pt x="2977241" y="1404120"/>
                      </a:cubicBezTo>
                      <a:lnTo>
                        <a:pt x="2977241" y="1404120"/>
                      </a:lnTo>
                      <a:close/>
                    </a:path>
                  </a:pathLst>
                </a:custGeom>
                <a:solidFill>
                  <a:srgbClr val="484848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B181C6B2-8AB6-4ABC-8470-D196305561C9}"/>
                    </a:ext>
                  </a:extLst>
                </p:cNvPr>
                <p:cNvSpPr/>
                <p:nvPr/>
              </p:nvSpPr>
              <p:spPr>
                <a:xfrm>
                  <a:off x="7049409" y="4778370"/>
                  <a:ext cx="1445617" cy="1416648"/>
                </a:xfrm>
                <a:custGeom>
                  <a:avLst/>
                  <a:gdLst>
                    <a:gd name="connsiteX0" fmla="*/ 1442293 w 1445617"/>
                    <a:gd name="connsiteY0" fmla="*/ 1036725 h 1416648"/>
                    <a:gd name="connsiteX1" fmla="*/ 1349718 w 1445617"/>
                    <a:gd name="connsiteY1" fmla="*/ 770427 h 1416648"/>
                    <a:gd name="connsiteX2" fmla="*/ 1094277 w 1445617"/>
                    <a:gd name="connsiteY2" fmla="*/ 25251 h 1416648"/>
                    <a:gd name="connsiteX3" fmla="*/ 1059419 w 1445617"/>
                    <a:gd name="connsiteY3" fmla="*/ 107 h 1416648"/>
                    <a:gd name="connsiteX4" fmla="*/ 62802 w 1445617"/>
                    <a:gd name="connsiteY4" fmla="*/ 41251 h 1416648"/>
                    <a:gd name="connsiteX5" fmla="*/ 13086 w 1445617"/>
                    <a:gd name="connsiteY5" fmla="*/ 109255 h 1416648"/>
                    <a:gd name="connsiteX6" fmla="*/ 166807 w 1445617"/>
                    <a:gd name="connsiteY6" fmla="*/ 575561 h 1416648"/>
                    <a:gd name="connsiteX7" fmla="*/ 430247 w 1445617"/>
                    <a:gd name="connsiteY7" fmla="*/ 1385312 h 1416648"/>
                    <a:gd name="connsiteX8" fmla="*/ 478250 w 1445617"/>
                    <a:gd name="connsiteY8" fmla="*/ 1408742 h 1416648"/>
                    <a:gd name="connsiteX9" fmla="*/ 1106278 w 1445617"/>
                    <a:gd name="connsiteY9" fmla="*/ 1184160 h 1416648"/>
                    <a:gd name="connsiteX10" fmla="*/ 1245141 w 1445617"/>
                    <a:gd name="connsiteY10" fmla="*/ 1132729 h 1416648"/>
                    <a:gd name="connsiteX11" fmla="*/ 1245141 w 1445617"/>
                    <a:gd name="connsiteY11" fmla="*/ 1132729 h 1416648"/>
                    <a:gd name="connsiteX12" fmla="*/ 1245141 w 1445617"/>
                    <a:gd name="connsiteY12" fmla="*/ 1132729 h 1416648"/>
                    <a:gd name="connsiteX13" fmla="*/ 1424007 w 1445617"/>
                    <a:gd name="connsiteY13" fmla="*/ 1071012 h 1416648"/>
                    <a:gd name="connsiteX14" fmla="*/ 1442293 w 1445617"/>
                    <a:gd name="connsiteY14" fmla="*/ 1036725 h 1416648"/>
                    <a:gd name="connsiteX15" fmla="*/ 1442293 w 1445617"/>
                    <a:gd name="connsiteY15" fmla="*/ 1036725 h 1416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445617" h="1416648">
                      <a:moveTo>
                        <a:pt x="1442293" y="1036725"/>
                      </a:moveTo>
                      <a:cubicBezTo>
                        <a:pt x="1410292" y="948150"/>
                        <a:pt x="1380005" y="859003"/>
                        <a:pt x="1349718" y="770427"/>
                      </a:cubicBezTo>
                      <a:cubicBezTo>
                        <a:pt x="1263999" y="521845"/>
                        <a:pt x="1178853" y="273833"/>
                        <a:pt x="1094277" y="25251"/>
                      </a:cubicBezTo>
                      <a:cubicBezTo>
                        <a:pt x="1087991" y="6964"/>
                        <a:pt x="1080563" y="-1036"/>
                        <a:pt x="1059419" y="107"/>
                      </a:cubicBezTo>
                      <a:cubicBezTo>
                        <a:pt x="1013131" y="2964"/>
                        <a:pt x="181093" y="35537"/>
                        <a:pt x="62802" y="41251"/>
                      </a:cubicBezTo>
                      <a:cubicBezTo>
                        <a:pt x="-9201" y="44680"/>
                        <a:pt x="-9201" y="41823"/>
                        <a:pt x="13086" y="109255"/>
                      </a:cubicBezTo>
                      <a:cubicBezTo>
                        <a:pt x="64517" y="264690"/>
                        <a:pt x="115948" y="420126"/>
                        <a:pt x="166807" y="575561"/>
                      </a:cubicBezTo>
                      <a:cubicBezTo>
                        <a:pt x="254811" y="845288"/>
                        <a:pt x="342243" y="1115586"/>
                        <a:pt x="430247" y="1385312"/>
                      </a:cubicBezTo>
                      <a:cubicBezTo>
                        <a:pt x="442248" y="1422457"/>
                        <a:pt x="442819" y="1421314"/>
                        <a:pt x="478250" y="1408742"/>
                      </a:cubicBezTo>
                      <a:cubicBezTo>
                        <a:pt x="687973" y="1333881"/>
                        <a:pt x="897126" y="1259592"/>
                        <a:pt x="1106278" y="1184160"/>
                      </a:cubicBezTo>
                      <a:cubicBezTo>
                        <a:pt x="1152566" y="1167588"/>
                        <a:pt x="1201139" y="1155016"/>
                        <a:pt x="1245141" y="1132729"/>
                      </a:cubicBezTo>
                      <a:lnTo>
                        <a:pt x="1245141" y="1132729"/>
                      </a:lnTo>
                      <a:lnTo>
                        <a:pt x="1245141" y="1132729"/>
                      </a:lnTo>
                      <a:cubicBezTo>
                        <a:pt x="1304573" y="1112157"/>
                        <a:pt x="1364004" y="1090442"/>
                        <a:pt x="1424007" y="1071012"/>
                      </a:cubicBezTo>
                      <a:cubicBezTo>
                        <a:pt x="1445150" y="1065298"/>
                        <a:pt x="1449722" y="1057869"/>
                        <a:pt x="1442293" y="1036725"/>
                      </a:cubicBezTo>
                      <a:lnTo>
                        <a:pt x="1442293" y="1036725"/>
                      </a:lnTo>
                      <a:close/>
                    </a:path>
                  </a:pathLst>
                </a:custGeom>
                <a:solidFill>
                  <a:srgbClr val="8F8C8D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C5FE72C1-75ED-460D-9A9F-079970AFE9A3}"/>
                    </a:ext>
                  </a:extLst>
                </p:cNvPr>
                <p:cNvSpPr/>
                <p:nvPr/>
              </p:nvSpPr>
              <p:spPr>
                <a:xfrm>
                  <a:off x="7048837" y="4800764"/>
                  <a:ext cx="1251998" cy="1394255"/>
                </a:xfrm>
                <a:custGeom>
                  <a:avLst/>
                  <a:gdLst>
                    <a:gd name="connsiteX0" fmla="*/ 1251999 w 1251998"/>
                    <a:gd name="connsiteY0" fmla="*/ 1108050 h 1394255"/>
                    <a:gd name="connsiteX1" fmla="*/ 413104 w 1251998"/>
                    <a:gd name="connsiteY1" fmla="*/ 0 h 1394255"/>
                    <a:gd name="connsiteX2" fmla="*/ 62802 w 1251998"/>
                    <a:gd name="connsiteY2" fmla="*/ 16001 h 1394255"/>
                    <a:gd name="connsiteX3" fmla="*/ 13086 w 1251998"/>
                    <a:gd name="connsiteY3" fmla="*/ 84575 h 1394255"/>
                    <a:gd name="connsiteX4" fmla="*/ 166807 w 1251998"/>
                    <a:gd name="connsiteY4" fmla="*/ 551453 h 1394255"/>
                    <a:gd name="connsiteX5" fmla="*/ 429676 w 1251998"/>
                    <a:gd name="connsiteY5" fmla="*/ 1362919 h 1394255"/>
                    <a:gd name="connsiteX6" fmla="*/ 477678 w 1251998"/>
                    <a:gd name="connsiteY6" fmla="*/ 1386348 h 1394255"/>
                    <a:gd name="connsiteX7" fmla="*/ 1105706 w 1251998"/>
                    <a:gd name="connsiteY7" fmla="*/ 1161195 h 1394255"/>
                    <a:gd name="connsiteX8" fmla="*/ 1244570 w 1251998"/>
                    <a:gd name="connsiteY8" fmla="*/ 1109764 h 1394255"/>
                    <a:gd name="connsiteX9" fmla="*/ 1244570 w 1251998"/>
                    <a:gd name="connsiteY9" fmla="*/ 1109764 h 1394255"/>
                    <a:gd name="connsiteX10" fmla="*/ 1244570 w 1251998"/>
                    <a:gd name="connsiteY10" fmla="*/ 1109764 h 1394255"/>
                    <a:gd name="connsiteX11" fmla="*/ 1251999 w 1251998"/>
                    <a:gd name="connsiteY11" fmla="*/ 1108050 h 1394255"/>
                    <a:gd name="connsiteX12" fmla="*/ 1251999 w 1251998"/>
                    <a:gd name="connsiteY12" fmla="*/ 1108050 h 1394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51998" h="1394255">
                      <a:moveTo>
                        <a:pt x="1251999" y="1108050"/>
                      </a:moveTo>
                      <a:lnTo>
                        <a:pt x="413104" y="0"/>
                      </a:lnTo>
                      <a:cubicBezTo>
                        <a:pt x="296527" y="10858"/>
                        <a:pt x="179379" y="10286"/>
                        <a:pt x="62802" y="16001"/>
                      </a:cubicBezTo>
                      <a:cubicBezTo>
                        <a:pt x="-9201" y="19429"/>
                        <a:pt x="-9201" y="16572"/>
                        <a:pt x="13086" y="84575"/>
                      </a:cubicBezTo>
                      <a:cubicBezTo>
                        <a:pt x="64517" y="240011"/>
                        <a:pt x="115948" y="396018"/>
                        <a:pt x="166807" y="551453"/>
                      </a:cubicBezTo>
                      <a:cubicBezTo>
                        <a:pt x="254811" y="821751"/>
                        <a:pt x="342243" y="1092049"/>
                        <a:pt x="429676" y="1362919"/>
                      </a:cubicBezTo>
                      <a:cubicBezTo>
                        <a:pt x="441677" y="1400063"/>
                        <a:pt x="442248" y="1398920"/>
                        <a:pt x="477678" y="1386348"/>
                      </a:cubicBezTo>
                      <a:cubicBezTo>
                        <a:pt x="686830" y="1311488"/>
                        <a:pt x="896554" y="1237199"/>
                        <a:pt x="1105706" y="1161195"/>
                      </a:cubicBezTo>
                      <a:cubicBezTo>
                        <a:pt x="1151994" y="1144623"/>
                        <a:pt x="1200568" y="1132051"/>
                        <a:pt x="1244570" y="1109764"/>
                      </a:cubicBezTo>
                      <a:lnTo>
                        <a:pt x="1244570" y="1109764"/>
                      </a:lnTo>
                      <a:lnTo>
                        <a:pt x="1244570" y="1109764"/>
                      </a:lnTo>
                      <a:cubicBezTo>
                        <a:pt x="1247427" y="1109764"/>
                        <a:pt x="1249713" y="1108621"/>
                        <a:pt x="1251999" y="1108050"/>
                      </a:cubicBezTo>
                      <a:lnTo>
                        <a:pt x="1251999" y="1108050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F5479061-3106-48F1-AEB5-5D975D29AA08}"/>
                    </a:ext>
                  </a:extLst>
                </p:cNvPr>
                <p:cNvSpPr/>
                <p:nvPr/>
              </p:nvSpPr>
              <p:spPr>
                <a:xfrm>
                  <a:off x="7409336" y="6400982"/>
                  <a:ext cx="1760252" cy="217078"/>
                </a:xfrm>
                <a:custGeom>
                  <a:avLst/>
                  <a:gdLst>
                    <a:gd name="connsiteX0" fmla="*/ 1634963 w 1760252"/>
                    <a:gd name="connsiteY0" fmla="*/ 216435 h 217078"/>
                    <a:gd name="connsiteX1" fmla="*/ 84035 w 1760252"/>
                    <a:gd name="connsiteY1" fmla="*/ 121574 h 217078"/>
                    <a:gd name="connsiteX2" fmla="*/ 603 w 1760252"/>
                    <a:gd name="connsiteY2" fmla="*/ 29570 h 217078"/>
                    <a:gd name="connsiteX3" fmla="*/ 37748 w 1760252"/>
                    <a:gd name="connsiteY3" fmla="*/ 997 h 217078"/>
                    <a:gd name="connsiteX4" fmla="*/ 1735539 w 1760252"/>
                    <a:gd name="connsiteY4" fmla="*/ 162718 h 217078"/>
                    <a:gd name="connsiteX5" fmla="*/ 1760111 w 1760252"/>
                    <a:gd name="connsiteY5" fmla="*/ 178719 h 217078"/>
                    <a:gd name="connsiteX6" fmla="*/ 1737824 w 1760252"/>
                    <a:gd name="connsiteY6" fmla="*/ 197577 h 217078"/>
                    <a:gd name="connsiteX7" fmla="*/ 1634963 w 1760252"/>
                    <a:gd name="connsiteY7" fmla="*/ 216435 h 217078"/>
                    <a:gd name="connsiteX8" fmla="*/ 1634963 w 1760252"/>
                    <a:gd name="connsiteY8" fmla="*/ 216435 h 217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60252" h="217078">
                      <a:moveTo>
                        <a:pt x="1634963" y="216435"/>
                      </a:moveTo>
                      <a:cubicBezTo>
                        <a:pt x="1518386" y="208435"/>
                        <a:pt x="207470" y="130145"/>
                        <a:pt x="84035" y="121574"/>
                      </a:cubicBezTo>
                      <a:cubicBezTo>
                        <a:pt x="30319" y="118145"/>
                        <a:pt x="-5111" y="77572"/>
                        <a:pt x="603" y="29570"/>
                      </a:cubicBezTo>
                      <a:cubicBezTo>
                        <a:pt x="3460" y="7854"/>
                        <a:pt x="13175" y="-3575"/>
                        <a:pt x="37748" y="997"/>
                      </a:cubicBezTo>
                      <a:cubicBezTo>
                        <a:pt x="112608" y="13569"/>
                        <a:pt x="1641820" y="147289"/>
                        <a:pt x="1735539" y="162718"/>
                      </a:cubicBezTo>
                      <a:cubicBezTo>
                        <a:pt x="1746968" y="164433"/>
                        <a:pt x="1758397" y="167290"/>
                        <a:pt x="1760111" y="178719"/>
                      </a:cubicBezTo>
                      <a:cubicBezTo>
                        <a:pt x="1761825" y="192434"/>
                        <a:pt x="1747539" y="194148"/>
                        <a:pt x="1737824" y="197577"/>
                      </a:cubicBezTo>
                      <a:cubicBezTo>
                        <a:pt x="1704109" y="209006"/>
                        <a:pt x="1670964" y="219864"/>
                        <a:pt x="1634963" y="216435"/>
                      </a:cubicBezTo>
                      <a:lnTo>
                        <a:pt x="1634963" y="216435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A4DD47D-026B-420B-85D5-D64A55C593AF}"/>
                    </a:ext>
                  </a:extLst>
                </p:cNvPr>
                <p:cNvSpPr/>
                <p:nvPr/>
              </p:nvSpPr>
              <p:spPr>
                <a:xfrm>
                  <a:off x="6952507" y="4726584"/>
                  <a:ext cx="531234" cy="1611633"/>
                </a:xfrm>
                <a:custGeom>
                  <a:avLst/>
                  <a:gdLst>
                    <a:gd name="connsiteX0" fmla="*/ 531149 w 531234"/>
                    <a:gd name="connsiteY0" fmla="*/ 1599963 h 1611633"/>
                    <a:gd name="connsiteX1" fmla="*/ 524291 w 531234"/>
                    <a:gd name="connsiteY1" fmla="*/ 1610821 h 1611633"/>
                    <a:gd name="connsiteX2" fmla="*/ 511719 w 531234"/>
                    <a:gd name="connsiteY2" fmla="*/ 1606249 h 1611633"/>
                    <a:gd name="connsiteX3" fmla="*/ 500290 w 531234"/>
                    <a:gd name="connsiteY3" fmla="*/ 1573105 h 1611633"/>
                    <a:gd name="connsiteX4" fmla="*/ 294567 w 531234"/>
                    <a:gd name="connsiteY4" fmla="*/ 933648 h 1611633"/>
                    <a:gd name="connsiteX5" fmla="*/ 8840 w 531234"/>
                    <a:gd name="connsiteY5" fmla="*/ 36464 h 1611633"/>
                    <a:gd name="connsiteX6" fmla="*/ 8268 w 531234"/>
                    <a:gd name="connsiteY6" fmla="*/ 1034 h 1611633"/>
                    <a:gd name="connsiteX7" fmla="*/ 28269 w 531234"/>
                    <a:gd name="connsiteY7" fmla="*/ 29035 h 1611633"/>
                    <a:gd name="connsiteX8" fmla="*/ 288281 w 531234"/>
                    <a:gd name="connsiteY8" fmla="*/ 843358 h 1611633"/>
                    <a:gd name="connsiteX9" fmla="*/ 524863 w 531234"/>
                    <a:gd name="connsiteY9" fmla="*/ 1579962 h 1611633"/>
                    <a:gd name="connsiteX10" fmla="*/ 531149 w 531234"/>
                    <a:gd name="connsiteY10" fmla="*/ 1599963 h 1611633"/>
                    <a:gd name="connsiteX11" fmla="*/ 531149 w 531234"/>
                    <a:gd name="connsiteY11" fmla="*/ 1599963 h 1611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31234" h="1611633">
                      <a:moveTo>
                        <a:pt x="531149" y="1599963"/>
                      </a:moveTo>
                      <a:cubicBezTo>
                        <a:pt x="531720" y="1604535"/>
                        <a:pt x="529434" y="1608535"/>
                        <a:pt x="524291" y="1610821"/>
                      </a:cubicBezTo>
                      <a:cubicBezTo>
                        <a:pt x="518577" y="1613107"/>
                        <a:pt x="514005" y="1610249"/>
                        <a:pt x="511719" y="1606249"/>
                      </a:cubicBezTo>
                      <a:cubicBezTo>
                        <a:pt x="507148" y="1595392"/>
                        <a:pt x="503719" y="1584534"/>
                        <a:pt x="500290" y="1573105"/>
                      </a:cubicBezTo>
                      <a:cubicBezTo>
                        <a:pt x="431716" y="1359953"/>
                        <a:pt x="363141" y="1146800"/>
                        <a:pt x="294567" y="933648"/>
                      </a:cubicBezTo>
                      <a:cubicBezTo>
                        <a:pt x="199134" y="634777"/>
                        <a:pt x="103701" y="335335"/>
                        <a:pt x="8840" y="36464"/>
                      </a:cubicBezTo>
                      <a:cubicBezTo>
                        <a:pt x="5411" y="25607"/>
                        <a:pt x="-8876" y="6749"/>
                        <a:pt x="8268" y="1034"/>
                      </a:cubicBezTo>
                      <a:cubicBezTo>
                        <a:pt x="27126" y="-5252"/>
                        <a:pt x="24840" y="18749"/>
                        <a:pt x="28269" y="29035"/>
                      </a:cubicBezTo>
                      <a:cubicBezTo>
                        <a:pt x="115702" y="299905"/>
                        <a:pt x="201420" y="571917"/>
                        <a:pt x="288281" y="843358"/>
                      </a:cubicBezTo>
                      <a:cubicBezTo>
                        <a:pt x="366570" y="1089083"/>
                        <a:pt x="446002" y="1334237"/>
                        <a:pt x="524863" y="1579962"/>
                      </a:cubicBezTo>
                      <a:cubicBezTo>
                        <a:pt x="526577" y="1585677"/>
                        <a:pt x="528292" y="1592535"/>
                        <a:pt x="531149" y="1599963"/>
                      </a:cubicBezTo>
                      <a:lnTo>
                        <a:pt x="531149" y="1599963"/>
                      </a:lnTo>
                      <a:close/>
                    </a:path>
                  </a:pathLst>
                </a:custGeom>
                <a:solidFill>
                  <a:srgbClr val="90909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FC3EB090-BA02-4DB4-8FDB-8FDC0F7C9B6F}"/>
                    </a:ext>
                  </a:extLst>
                </p:cNvPr>
                <p:cNvSpPr/>
                <p:nvPr/>
              </p:nvSpPr>
              <p:spPr>
                <a:xfrm>
                  <a:off x="7729130" y="6057561"/>
                  <a:ext cx="662402" cy="280414"/>
                </a:xfrm>
                <a:custGeom>
                  <a:avLst/>
                  <a:gdLst>
                    <a:gd name="connsiteX0" fmla="*/ 13395 w 662402"/>
                    <a:gd name="connsiteY0" fmla="*/ 280415 h 280414"/>
                    <a:gd name="connsiteX1" fmla="*/ 251 w 662402"/>
                    <a:gd name="connsiteY1" fmla="*/ 273557 h 280414"/>
                    <a:gd name="connsiteX2" fmla="*/ 11109 w 662402"/>
                    <a:gd name="connsiteY2" fmla="*/ 259271 h 280414"/>
                    <a:gd name="connsiteX3" fmla="*/ 628280 w 662402"/>
                    <a:gd name="connsiteY3" fmla="*/ 10117 h 280414"/>
                    <a:gd name="connsiteX4" fmla="*/ 660853 w 662402"/>
                    <a:gd name="connsiteY4" fmla="*/ 7260 h 280414"/>
                    <a:gd name="connsiteX5" fmla="*/ 636852 w 662402"/>
                    <a:gd name="connsiteY5" fmla="*/ 28975 h 280414"/>
                    <a:gd name="connsiteX6" fmla="*/ 13395 w 662402"/>
                    <a:gd name="connsiteY6" fmla="*/ 280415 h 280414"/>
                    <a:gd name="connsiteX7" fmla="*/ 13395 w 662402"/>
                    <a:gd name="connsiteY7" fmla="*/ 280415 h 280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2402" h="280414">
                      <a:moveTo>
                        <a:pt x="13395" y="280415"/>
                      </a:moveTo>
                      <a:cubicBezTo>
                        <a:pt x="6537" y="280415"/>
                        <a:pt x="1394" y="279844"/>
                        <a:pt x="251" y="273557"/>
                      </a:cubicBezTo>
                      <a:cubicBezTo>
                        <a:pt x="-1463" y="264414"/>
                        <a:pt x="5966" y="261557"/>
                        <a:pt x="11109" y="259271"/>
                      </a:cubicBezTo>
                      <a:cubicBezTo>
                        <a:pt x="48825" y="243270"/>
                        <a:pt x="460272" y="77549"/>
                        <a:pt x="628280" y="10117"/>
                      </a:cubicBezTo>
                      <a:cubicBezTo>
                        <a:pt x="638566" y="6117"/>
                        <a:pt x="653995" y="-8741"/>
                        <a:pt x="660853" y="7260"/>
                      </a:cubicBezTo>
                      <a:cubicBezTo>
                        <a:pt x="668282" y="23832"/>
                        <a:pt x="647138" y="24403"/>
                        <a:pt x="636852" y="28975"/>
                      </a:cubicBezTo>
                      <a:cubicBezTo>
                        <a:pt x="435700" y="111265"/>
                        <a:pt x="18538" y="278701"/>
                        <a:pt x="13395" y="280415"/>
                      </a:cubicBezTo>
                      <a:lnTo>
                        <a:pt x="13395" y="280415"/>
                      </a:lnTo>
                      <a:close/>
                    </a:path>
                  </a:pathLst>
                </a:custGeom>
                <a:solidFill>
                  <a:srgbClr val="908F9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89222B66-565D-4CD2-A329-F43DC5F56A78}"/>
                    </a:ext>
                  </a:extLst>
                </p:cNvPr>
                <p:cNvSpPr/>
                <p:nvPr/>
              </p:nvSpPr>
              <p:spPr>
                <a:xfrm>
                  <a:off x="7609376" y="6263687"/>
                  <a:ext cx="114290" cy="51430"/>
                </a:xfrm>
                <a:custGeom>
                  <a:avLst/>
                  <a:gdLst>
                    <a:gd name="connsiteX0" fmla="*/ 0 w 114290"/>
                    <a:gd name="connsiteY0" fmla="*/ 42288 h 51430"/>
                    <a:gd name="connsiteX1" fmla="*/ 110862 w 114290"/>
                    <a:gd name="connsiteY1" fmla="*/ 0 h 51430"/>
                    <a:gd name="connsiteX2" fmla="*/ 114291 w 114290"/>
                    <a:gd name="connsiteY2" fmla="*/ 9143 h 51430"/>
                    <a:gd name="connsiteX3" fmla="*/ 3429 w 114290"/>
                    <a:gd name="connsiteY3" fmla="*/ 51431 h 51430"/>
                    <a:gd name="connsiteX4" fmla="*/ 0 w 114290"/>
                    <a:gd name="connsiteY4" fmla="*/ 42288 h 51430"/>
                    <a:gd name="connsiteX5" fmla="*/ 0 w 114290"/>
                    <a:gd name="connsiteY5" fmla="*/ 42288 h 51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90" h="51430">
                      <a:moveTo>
                        <a:pt x="0" y="42288"/>
                      </a:moveTo>
                      <a:cubicBezTo>
                        <a:pt x="36573" y="28001"/>
                        <a:pt x="73718" y="14286"/>
                        <a:pt x="110862" y="0"/>
                      </a:cubicBezTo>
                      <a:cubicBezTo>
                        <a:pt x="112005" y="3429"/>
                        <a:pt x="113148" y="6286"/>
                        <a:pt x="114291" y="9143"/>
                      </a:cubicBezTo>
                      <a:cubicBezTo>
                        <a:pt x="77718" y="23429"/>
                        <a:pt x="40573" y="37145"/>
                        <a:pt x="3429" y="51431"/>
                      </a:cubicBezTo>
                      <a:cubicBezTo>
                        <a:pt x="2286" y="48574"/>
                        <a:pt x="1143" y="45145"/>
                        <a:pt x="0" y="42288"/>
                      </a:cubicBezTo>
                      <a:lnTo>
                        <a:pt x="0" y="42288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D039D36E-0AAC-41F5-B1B5-586258C5DCB5}"/>
                  </a:ext>
                </a:extLst>
              </p:cNvPr>
              <p:cNvGrpSpPr/>
              <p:nvPr/>
            </p:nvGrpSpPr>
            <p:grpSpPr>
              <a:xfrm>
                <a:off x="8541253" y="2819156"/>
                <a:ext cx="3650747" cy="4038844"/>
                <a:chOff x="8541253" y="2819156"/>
                <a:chExt cx="3650747" cy="4038844"/>
              </a:xfrm>
            </p:grpSpPr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F7B1B211-EE5F-45BE-83E9-AE726148E14C}"/>
                    </a:ext>
                  </a:extLst>
                </p:cNvPr>
                <p:cNvSpPr/>
                <p:nvPr/>
              </p:nvSpPr>
              <p:spPr>
                <a:xfrm>
                  <a:off x="9620173" y="4143560"/>
                  <a:ext cx="2571827" cy="2714440"/>
                </a:xfrm>
                <a:custGeom>
                  <a:avLst/>
                  <a:gdLst>
                    <a:gd name="connsiteX0" fmla="*/ 1550356 w 2619983"/>
                    <a:gd name="connsiteY0" fmla="*/ 29716 h 2765267"/>
                    <a:gd name="connsiteX1" fmla="*/ 1818939 w 2619983"/>
                    <a:gd name="connsiteY1" fmla="*/ 176579 h 2765267"/>
                    <a:gd name="connsiteX2" fmla="*/ 2097809 w 2619983"/>
                    <a:gd name="connsiteY2" fmla="*/ 361731 h 2765267"/>
                    <a:gd name="connsiteX3" fmla="*/ 2502398 w 2619983"/>
                    <a:gd name="connsiteY3" fmla="*/ 974330 h 2765267"/>
                    <a:gd name="connsiteX4" fmla="*/ 2593831 w 2619983"/>
                    <a:gd name="connsiteY4" fmla="*/ 1389777 h 2765267"/>
                    <a:gd name="connsiteX5" fmla="*/ 2619547 w 2619983"/>
                    <a:gd name="connsiteY5" fmla="*/ 2749838 h 2765267"/>
                    <a:gd name="connsiteX6" fmla="*/ 2604118 w 2619983"/>
                    <a:gd name="connsiteY6" fmla="*/ 2765267 h 2765267"/>
                    <a:gd name="connsiteX7" fmla="*/ 2594403 w 2619983"/>
                    <a:gd name="connsiteY7" fmla="*/ 2764696 h 2765267"/>
                    <a:gd name="connsiteX8" fmla="*/ 52002 w 2619983"/>
                    <a:gd name="connsiteY8" fmla="*/ 2764696 h 2765267"/>
                    <a:gd name="connsiteX9" fmla="*/ 49145 w 2619983"/>
                    <a:gd name="connsiteY9" fmla="*/ 2764696 h 2765267"/>
                    <a:gd name="connsiteX10" fmla="*/ 66289 w 2619983"/>
                    <a:gd name="connsiteY10" fmla="*/ 2446396 h 2765267"/>
                    <a:gd name="connsiteX11" fmla="*/ 266298 w 2619983"/>
                    <a:gd name="connsiteY11" fmla="*/ 2153811 h 2765267"/>
                    <a:gd name="connsiteX12" fmla="*/ 269155 w 2619983"/>
                    <a:gd name="connsiteY12" fmla="*/ 2152668 h 2765267"/>
                    <a:gd name="connsiteX13" fmla="*/ 543453 w 2619983"/>
                    <a:gd name="connsiteY13" fmla="*/ 2153240 h 2765267"/>
                    <a:gd name="connsiteX14" fmla="*/ 549739 w 2619983"/>
                    <a:gd name="connsiteY14" fmla="*/ 2155526 h 2765267"/>
                    <a:gd name="connsiteX15" fmla="*/ 747462 w 2619983"/>
                    <a:gd name="connsiteY15" fmla="*/ 2181813 h 2765267"/>
                    <a:gd name="connsiteX16" fmla="*/ 750891 w 2619983"/>
                    <a:gd name="connsiteY16" fmla="*/ 2181813 h 2765267"/>
                    <a:gd name="connsiteX17" fmla="*/ 763463 w 2619983"/>
                    <a:gd name="connsiteY17" fmla="*/ 2156097 h 2765267"/>
                    <a:gd name="connsiteX18" fmla="*/ 753748 w 2619983"/>
                    <a:gd name="connsiteY18" fmla="*/ 2143525 h 2765267"/>
                    <a:gd name="connsiteX19" fmla="*/ 694317 w 2619983"/>
                    <a:gd name="connsiteY19" fmla="*/ 2010376 h 2765267"/>
                    <a:gd name="connsiteX20" fmla="*/ 665173 w 2619983"/>
                    <a:gd name="connsiteY20" fmla="*/ 1980661 h 2765267"/>
                    <a:gd name="connsiteX21" fmla="*/ 641172 w 2619983"/>
                    <a:gd name="connsiteY21" fmla="*/ 1970946 h 2765267"/>
                    <a:gd name="connsiteX22" fmla="*/ 555454 w 2619983"/>
                    <a:gd name="connsiteY22" fmla="*/ 1953231 h 2765267"/>
                    <a:gd name="connsiteX23" fmla="*/ 306299 w 2619983"/>
                    <a:gd name="connsiteY23" fmla="*/ 1973232 h 2765267"/>
                    <a:gd name="connsiteX24" fmla="*/ 70289 w 2619983"/>
                    <a:gd name="connsiteY24" fmla="*/ 1953802 h 2765267"/>
                    <a:gd name="connsiteX25" fmla="*/ 133149 w 2619983"/>
                    <a:gd name="connsiteY25" fmla="*/ 1856655 h 2765267"/>
                    <a:gd name="connsiteX26" fmla="*/ 127434 w 2619983"/>
                    <a:gd name="connsiteY26" fmla="*/ 1732078 h 2765267"/>
                    <a:gd name="connsiteX27" fmla="*/ 0 w 2619983"/>
                    <a:gd name="connsiteY27" fmla="*/ 1622930 h 2765267"/>
                    <a:gd name="connsiteX28" fmla="*/ 205724 w 2619983"/>
                    <a:gd name="connsiteY28" fmla="*/ 1596072 h 2765267"/>
                    <a:gd name="connsiteX29" fmla="*/ 257154 w 2619983"/>
                    <a:gd name="connsiteY29" fmla="*/ 1580071 h 2765267"/>
                    <a:gd name="connsiteX30" fmla="*/ 358873 w 2619983"/>
                    <a:gd name="connsiteY30" fmla="*/ 1557213 h 2765267"/>
                    <a:gd name="connsiteX31" fmla="*/ 389732 w 2619983"/>
                    <a:gd name="connsiteY31" fmla="*/ 1545212 h 2765267"/>
                    <a:gd name="connsiteX32" fmla="*/ 496594 w 2619983"/>
                    <a:gd name="connsiteY32" fmla="*/ 1495496 h 2765267"/>
                    <a:gd name="connsiteX33" fmla="*/ 561168 w 2619983"/>
                    <a:gd name="connsiteY33" fmla="*/ 1446922 h 2765267"/>
                    <a:gd name="connsiteX34" fmla="*/ 588598 w 2619983"/>
                    <a:gd name="connsiteY34" fmla="*/ 1332060 h 2765267"/>
                    <a:gd name="connsiteX35" fmla="*/ 595456 w 2619983"/>
                    <a:gd name="connsiteY35" fmla="*/ 1076048 h 2765267"/>
                    <a:gd name="connsiteX36" fmla="*/ 586884 w 2619983"/>
                    <a:gd name="connsiteY36" fmla="*/ 886897 h 2765267"/>
                    <a:gd name="connsiteX37" fmla="*/ 614313 w 2619983"/>
                    <a:gd name="connsiteY37" fmla="*/ 677745 h 2765267"/>
                    <a:gd name="connsiteX38" fmla="*/ 710318 w 2619983"/>
                    <a:gd name="connsiteY38" fmla="*/ 530881 h 2765267"/>
                    <a:gd name="connsiteX39" fmla="*/ 770320 w 2619983"/>
                    <a:gd name="connsiteY39" fmla="*/ 472021 h 2765267"/>
                    <a:gd name="connsiteX40" fmla="*/ 1458923 w 2619983"/>
                    <a:gd name="connsiteY40" fmla="*/ 0 h 2765267"/>
                    <a:gd name="connsiteX41" fmla="*/ 1460637 w 2619983"/>
                    <a:gd name="connsiteY41" fmla="*/ 0 h 2765267"/>
                    <a:gd name="connsiteX42" fmla="*/ 1550356 w 2619983"/>
                    <a:gd name="connsiteY42" fmla="*/ 29716 h 2765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619983" h="2765267">
                      <a:moveTo>
                        <a:pt x="1550356" y="29716"/>
                      </a:moveTo>
                      <a:cubicBezTo>
                        <a:pt x="1627502" y="102862"/>
                        <a:pt x="1718363" y="145149"/>
                        <a:pt x="1818939" y="176579"/>
                      </a:cubicBezTo>
                      <a:cubicBezTo>
                        <a:pt x="1926944" y="210867"/>
                        <a:pt x="2018948" y="279441"/>
                        <a:pt x="2097809" y="361731"/>
                      </a:cubicBezTo>
                      <a:cubicBezTo>
                        <a:pt x="2269245" y="541739"/>
                        <a:pt x="2406394" y="745176"/>
                        <a:pt x="2502398" y="974330"/>
                      </a:cubicBezTo>
                      <a:cubicBezTo>
                        <a:pt x="2558401" y="1106907"/>
                        <a:pt x="2579545" y="1248056"/>
                        <a:pt x="2593831" y="1389777"/>
                      </a:cubicBezTo>
                      <a:cubicBezTo>
                        <a:pt x="2610975" y="1559499"/>
                        <a:pt x="2622404" y="2631547"/>
                        <a:pt x="2619547" y="2749838"/>
                      </a:cubicBezTo>
                      <a:cubicBezTo>
                        <a:pt x="2619547" y="2758410"/>
                        <a:pt x="2612689" y="2765267"/>
                        <a:pt x="2604118" y="2765267"/>
                      </a:cubicBezTo>
                      <a:cubicBezTo>
                        <a:pt x="2600689" y="2765267"/>
                        <a:pt x="2597260" y="2764696"/>
                        <a:pt x="2594403" y="2764696"/>
                      </a:cubicBezTo>
                      <a:cubicBezTo>
                        <a:pt x="1746936" y="2764696"/>
                        <a:pt x="899469" y="2765267"/>
                        <a:pt x="52002" y="2764696"/>
                      </a:cubicBezTo>
                      <a:cubicBezTo>
                        <a:pt x="48002" y="2764696"/>
                        <a:pt x="52574" y="2764696"/>
                        <a:pt x="49145" y="2764696"/>
                      </a:cubicBezTo>
                      <a:cubicBezTo>
                        <a:pt x="32573" y="2753267"/>
                        <a:pt x="57717" y="2512685"/>
                        <a:pt x="66289" y="2446396"/>
                      </a:cubicBezTo>
                      <a:cubicBezTo>
                        <a:pt x="82861" y="2313819"/>
                        <a:pt x="154293" y="2220672"/>
                        <a:pt x="266298" y="2153811"/>
                      </a:cubicBezTo>
                      <a:cubicBezTo>
                        <a:pt x="269727" y="2152668"/>
                        <a:pt x="265155" y="2153240"/>
                        <a:pt x="269155" y="2152668"/>
                      </a:cubicBezTo>
                      <a:cubicBezTo>
                        <a:pt x="360588" y="2143525"/>
                        <a:pt x="452020" y="2141811"/>
                        <a:pt x="543453" y="2153240"/>
                      </a:cubicBezTo>
                      <a:cubicBezTo>
                        <a:pt x="545739" y="2153240"/>
                        <a:pt x="548025" y="2154383"/>
                        <a:pt x="549739" y="2155526"/>
                      </a:cubicBezTo>
                      <a:cubicBezTo>
                        <a:pt x="611456" y="2194384"/>
                        <a:pt x="677745" y="2198385"/>
                        <a:pt x="747462" y="2181813"/>
                      </a:cubicBezTo>
                      <a:cubicBezTo>
                        <a:pt x="748605" y="2181813"/>
                        <a:pt x="749748" y="2181813"/>
                        <a:pt x="750891" y="2181813"/>
                      </a:cubicBezTo>
                      <a:cubicBezTo>
                        <a:pt x="764035" y="2181813"/>
                        <a:pt x="771463" y="2166383"/>
                        <a:pt x="763463" y="2156097"/>
                      </a:cubicBezTo>
                      <a:cubicBezTo>
                        <a:pt x="760034" y="2152097"/>
                        <a:pt x="756605" y="2147526"/>
                        <a:pt x="753748" y="2143525"/>
                      </a:cubicBezTo>
                      <a:cubicBezTo>
                        <a:pt x="722890" y="2104095"/>
                        <a:pt x="696603" y="2062950"/>
                        <a:pt x="694317" y="2010376"/>
                      </a:cubicBezTo>
                      <a:cubicBezTo>
                        <a:pt x="693745" y="1991518"/>
                        <a:pt x="687460" y="1978946"/>
                        <a:pt x="665173" y="1980661"/>
                      </a:cubicBezTo>
                      <a:cubicBezTo>
                        <a:pt x="656601" y="1981232"/>
                        <a:pt x="648601" y="1976089"/>
                        <a:pt x="641172" y="1970946"/>
                      </a:cubicBezTo>
                      <a:cubicBezTo>
                        <a:pt x="615456" y="1950945"/>
                        <a:pt x="586312" y="1948659"/>
                        <a:pt x="555454" y="1953231"/>
                      </a:cubicBezTo>
                      <a:cubicBezTo>
                        <a:pt x="473164" y="1965803"/>
                        <a:pt x="390303" y="1978946"/>
                        <a:pt x="306299" y="1973232"/>
                      </a:cubicBezTo>
                      <a:cubicBezTo>
                        <a:pt x="242297" y="1972660"/>
                        <a:pt x="61717" y="1961231"/>
                        <a:pt x="70289" y="1953802"/>
                      </a:cubicBezTo>
                      <a:cubicBezTo>
                        <a:pt x="110862" y="1918372"/>
                        <a:pt x="128577" y="1880656"/>
                        <a:pt x="133149" y="1856655"/>
                      </a:cubicBezTo>
                      <a:cubicBezTo>
                        <a:pt x="140578" y="1813225"/>
                        <a:pt x="134863" y="1774937"/>
                        <a:pt x="127434" y="1732078"/>
                      </a:cubicBezTo>
                      <a:cubicBezTo>
                        <a:pt x="118862" y="1684076"/>
                        <a:pt x="81718" y="1634359"/>
                        <a:pt x="0" y="1622930"/>
                      </a:cubicBezTo>
                      <a:cubicBezTo>
                        <a:pt x="0" y="1622930"/>
                        <a:pt x="151435" y="1584643"/>
                        <a:pt x="205724" y="1596072"/>
                      </a:cubicBezTo>
                      <a:cubicBezTo>
                        <a:pt x="225153" y="1600072"/>
                        <a:pt x="241154" y="1589786"/>
                        <a:pt x="257154" y="1580071"/>
                      </a:cubicBezTo>
                      <a:cubicBezTo>
                        <a:pt x="288584" y="1562356"/>
                        <a:pt x="317728" y="1536641"/>
                        <a:pt x="358873" y="1557213"/>
                      </a:cubicBezTo>
                      <a:cubicBezTo>
                        <a:pt x="369731" y="1562928"/>
                        <a:pt x="380588" y="1552641"/>
                        <a:pt x="389732" y="1545212"/>
                      </a:cubicBezTo>
                      <a:cubicBezTo>
                        <a:pt x="421162" y="1519497"/>
                        <a:pt x="455449" y="1501782"/>
                        <a:pt x="496594" y="1495496"/>
                      </a:cubicBezTo>
                      <a:cubicBezTo>
                        <a:pt x="526881" y="1490924"/>
                        <a:pt x="547453" y="1473781"/>
                        <a:pt x="561168" y="1446922"/>
                      </a:cubicBezTo>
                      <a:cubicBezTo>
                        <a:pt x="580026" y="1410921"/>
                        <a:pt x="588026" y="1372062"/>
                        <a:pt x="588598" y="1332060"/>
                      </a:cubicBezTo>
                      <a:cubicBezTo>
                        <a:pt x="589169" y="1246913"/>
                        <a:pt x="590312" y="1161195"/>
                        <a:pt x="595456" y="1076048"/>
                      </a:cubicBezTo>
                      <a:cubicBezTo>
                        <a:pt x="598884" y="1013188"/>
                        <a:pt x="589741" y="949757"/>
                        <a:pt x="586884" y="886897"/>
                      </a:cubicBezTo>
                      <a:cubicBezTo>
                        <a:pt x="583455" y="815465"/>
                        <a:pt x="592598" y="745176"/>
                        <a:pt x="614313" y="677745"/>
                      </a:cubicBezTo>
                      <a:cubicBezTo>
                        <a:pt x="633171" y="620028"/>
                        <a:pt x="666887" y="572597"/>
                        <a:pt x="710318" y="530881"/>
                      </a:cubicBezTo>
                      <a:cubicBezTo>
                        <a:pt x="730319" y="512023"/>
                        <a:pt x="749177" y="490879"/>
                        <a:pt x="770320" y="472021"/>
                      </a:cubicBezTo>
                      <a:cubicBezTo>
                        <a:pt x="1295487" y="24572"/>
                        <a:pt x="1411492" y="571"/>
                        <a:pt x="1458923" y="0"/>
                      </a:cubicBezTo>
                      <a:cubicBezTo>
                        <a:pt x="1459494" y="0"/>
                        <a:pt x="1460066" y="0"/>
                        <a:pt x="1460637" y="0"/>
                      </a:cubicBezTo>
                      <a:cubicBezTo>
                        <a:pt x="1468638" y="1143"/>
                        <a:pt x="1528069" y="8000"/>
                        <a:pt x="1550356" y="2971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72000">
                      <a:schemeClr val="accent4">
                        <a:lumMod val="50000"/>
                      </a:schemeClr>
                    </a:gs>
                    <a:gs pos="100000">
                      <a:schemeClr val="accent4">
                        <a:lumMod val="50000"/>
                      </a:schemeClr>
                    </a:gs>
                  </a:gsLst>
                  <a:lin ang="19200000" scaled="0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41A9C583-61A9-41B0-8A01-CC3F40B8D53C}"/>
                    </a:ext>
                  </a:extLst>
                </p:cNvPr>
                <p:cNvSpPr/>
                <p:nvPr/>
              </p:nvSpPr>
              <p:spPr>
                <a:xfrm>
                  <a:off x="9823220" y="2979687"/>
                  <a:ext cx="1183640" cy="1608590"/>
                </a:xfrm>
                <a:custGeom>
                  <a:avLst/>
                  <a:gdLst>
                    <a:gd name="connsiteX0" fmla="*/ 644380 w 1205803"/>
                    <a:gd name="connsiteY0" fmla="*/ 1651278 h 1653800"/>
                    <a:gd name="connsiteX1" fmla="*/ 646463 w 1205803"/>
                    <a:gd name="connsiteY1" fmla="*/ 1653765 h 1653800"/>
                    <a:gd name="connsiteX2" fmla="*/ 646396 w 1205803"/>
                    <a:gd name="connsiteY2" fmla="*/ 1653800 h 1653800"/>
                    <a:gd name="connsiteX3" fmla="*/ 1145212 w 1205803"/>
                    <a:gd name="connsiteY3" fmla="*/ 913534 h 1653800"/>
                    <a:gd name="connsiteX4" fmla="*/ 1149524 w 1205803"/>
                    <a:gd name="connsiteY4" fmla="*/ 943291 h 1653800"/>
                    <a:gd name="connsiteX5" fmla="*/ 1114092 w 1205803"/>
                    <a:gd name="connsiteY5" fmla="*/ 943291 h 1653800"/>
                    <a:gd name="connsiteX6" fmla="*/ 1130354 w 1205803"/>
                    <a:gd name="connsiteY6" fmla="*/ 927821 h 1653800"/>
                    <a:gd name="connsiteX7" fmla="*/ 1144712 w 1205803"/>
                    <a:gd name="connsiteY7" fmla="*/ 913749 h 1653800"/>
                    <a:gd name="connsiteX8" fmla="*/ 1144717 w 1205803"/>
                    <a:gd name="connsiteY8" fmla="*/ 913732 h 1653800"/>
                    <a:gd name="connsiteX9" fmla="*/ 598259 w 1205803"/>
                    <a:gd name="connsiteY9" fmla="*/ 279 h 1653800"/>
                    <a:gd name="connsiteX10" fmla="*/ 789196 w 1205803"/>
                    <a:gd name="connsiteY10" fmla="*/ 41495 h 1653800"/>
                    <a:gd name="connsiteX11" fmla="*/ 983490 w 1205803"/>
                    <a:gd name="connsiteY11" fmla="*/ 212931 h 1653800"/>
                    <a:gd name="connsiteX12" fmla="*/ 1046350 w 1205803"/>
                    <a:gd name="connsiteY12" fmla="*/ 511802 h 1653800"/>
                    <a:gd name="connsiteX13" fmla="*/ 1094353 w 1205803"/>
                    <a:gd name="connsiteY13" fmla="*/ 473514 h 1653800"/>
                    <a:gd name="connsiteX14" fmla="*/ 1157213 w 1205803"/>
                    <a:gd name="connsiteY14" fmla="*/ 527231 h 1653800"/>
                    <a:gd name="connsiteX15" fmla="*/ 1205786 w 1205803"/>
                    <a:gd name="connsiteY15" fmla="*/ 770099 h 1653800"/>
                    <a:gd name="connsiteX16" fmla="*/ 1174927 w 1205803"/>
                    <a:gd name="connsiteY16" fmla="*/ 867246 h 1653800"/>
                    <a:gd name="connsiteX17" fmla="*/ 1146926 w 1205803"/>
                    <a:gd name="connsiteY17" fmla="*/ 910677 h 1653800"/>
                    <a:gd name="connsiteX18" fmla="*/ 1145500 w 1205803"/>
                    <a:gd name="connsiteY18" fmla="*/ 910881 h 1653800"/>
                    <a:gd name="connsiteX19" fmla="*/ 1146828 w 1205803"/>
                    <a:gd name="connsiteY19" fmla="*/ 906043 h 1653800"/>
                    <a:gd name="connsiteX20" fmla="*/ 1137212 w 1205803"/>
                    <a:gd name="connsiteY20" fmla="*/ 902677 h 1653800"/>
                    <a:gd name="connsiteX21" fmla="*/ 1054922 w 1205803"/>
                    <a:gd name="connsiteY21" fmla="*/ 983823 h 1653800"/>
                    <a:gd name="connsiteX22" fmla="*/ 1055494 w 1205803"/>
                    <a:gd name="connsiteY22" fmla="*/ 1144402 h 1653800"/>
                    <a:gd name="connsiteX23" fmla="*/ 992634 w 1205803"/>
                    <a:gd name="connsiteY23" fmla="*/ 1328410 h 1653800"/>
                    <a:gd name="connsiteX24" fmla="*/ 853770 w 1205803"/>
                    <a:gd name="connsiteY24" fmla="*/ 1488418 h 1653800"/>
                    <a:gd name="connsiteX25" fmla="*/ 651683 w 1205803"/>
                    <a:gd name="connsiteY25" fmla="*/ 1630737 h 1653800"/>
                    <a:gd name="connsiteX26" fmla="*/ 634660 w 1205803"/>
                    <a:gd name="connsiteY26" fmla="*/ 1639121 h 1653800"/>
                    <a:gd name="connsiteX27" fmla="*/ 634332 w 1205803"/>
                    <a:gd name="connsiteY27" fmla="*/ 1638710 h 1653800"/>
                    <a:gd name="connsiteX28" fmla="*/ 634903 w 1205803"/>
                    <a:gd name="connsiteY28" fmla="*/ 1634709 h 1653800"/>
                    <a:gd name="connsiteX29" fmla="*/ 550328 w 1205803"/>
                    <a:gd name="connsiteY29" fmla="*/ 1638710 h 1653800"/>
                    <a:gd name="connsiteX30" fmla="*/ 456609 w 1205803"/>
                    <a:gd name="connsiteY30" fmla="*/ 1575850 h 1653800"/>
                    <a:gd name="connsiteX31" fmla="*/ 417179 w 1205803"/>
                    <a:gd name="connsiteY31" fmla="*/ 1515847 h 1653800"/>
                    <a:gd name="connsiteX32" fmla="*/ 161167 w 1205803"/>
                    <a:gd name="connsiteY32" fmla="*/ 1154688 h 1653800"/>
                    <a:gd name="connsiteX33" fmla="*/ 23447 w 1205803"/>
                    <a:gd name="connsiteY33" fmla="*/ 779814 h 1653800"/>
                    <a:gd name="connsiteX34" fmla="*/ 17 w 1205803"/>
                    <a:gd name="connsiteY34" fmla="*/ 587805 h 1653800"/>
                    <a:gd name="connsiteX35" fmla="*/ 589 w 1205803"/>
                    <a:gd name="connsiteY35" fmla="*/ 544375 h 1653800"/>
                    <a:gd name="connsiteX36" fmla="*/ 77164 w 1205803"/>
                    <a:gd name="connsiteY36" fmla="*/ 250647 h 1653800"/>
                    <a:gd name="connsiteX37" fmla="*/ 393178 w 1205803"/>
                    <a:gd name="connsiteY37" fmla="*/ 37495 h 1653800"/>
                    <a:gd name="connsiteX38" fmla="*/ 598259 w 1205803"/>
                    <a:gd name="connsiteY38" fmla="*/ 279 h 1653800"/>
                    <a:gd name="connsiteX0" fmla="*/ 646396 w 1205803"/>
                    <a:gd name="connsiteY0" fmla="*/ 1653800 h 1653800"/>
                    <a:gd name="connsiteX1" fmla="*/ 646463 w 1205803"/>
                    <a:gd name="connsiteY1" fmla="*/ 1653765 h 1653800"/>
                    <a:gd name="connsiteX2" fmla="*/ 646396 w 1205803"/>
                    <a:gd name="connsiteY2" fmla="*/ 1653800 h 1653800"/>
                    <a:gd name="connsiteX3" fmla="*/ 1145212 w 1205803"/>
                    <a:gd name="connsiteY3" fmla="*/ 913534 h 1653800"/>
                    <a:gd name="connsiteX4" fmla="*/ 1149524 w 1205803"/>
                    <a:gd name="connsiteY4" fmla="*/ 943291 h 1653800"/>
                    <a:gd name="connsiteX5" fmla="*/ 1114092 w 1205803"/>
                    <a:gd name="connsiteY5" fmla="*/ 943291 h 1653800"/>
                    <a:gd name="connsiteX6" fmla="*/ 1130354 w 1205803"/>
                    <a:gd name="connsiteY6" fmla="*/ 927821 h 1653800"/>
                    <a:gd name="connsiteX7" fmla="*/ 1144712 w 1205803"/>
                    <a:gd name="connsiteY7" fmla="*/ 913749 h 1653800"/>
                    <a:gd name="connsiteX8" fmla="*/ 1144717 w 1205803"/>
                    <a:gd name="connsiteY8" fmla="*/ 913732 h 1653800"/>
                    <a:gd name="connsiteX9" fmla="*/ 1145212 w 1205803"/>
                    <a:gd name="connsiteY9" fmla="*/ 913534 h 1653800"/>
                    <a:gd name="connsiteX10" fmla="*/ 598259 w 1205803"/>
                    <a:gd name="connsiteY10" fmla="*/ 279 h 1653800"/>
                    <a:gd name="connsiteX11" fmla="*/ 789196 w 1205803"/>
                    <a:gd name="connsiteY11" fmla="*/ 41495 h 1653800"/>
                    <a:gd name="connsiteX12" fmla="*/ 983490 w 1205803"/>
                    <a:gd name="connsiteY12" fmla="*/ 212931 h 1653800"/>
                    <a:gd name="connsiteX13" fmla="*/ 1046350 w 1205803"/>
                    <a:gd name="connsiteY13" fmla="*/ 511802 h 1653800"/>
                    <a:gd name="connsiteX14" fmla="*/ 1094353 w 1205803"/>
                    <a:gd name="connsiteY14" fmla="*/ 473514 h 1653800"/>
                    <a:gd name="connsiteX15" fmla="*/ 1157213 w 1205803"/>
                    <a:gd name="connsiteY15" fmla="*/ 527231 h 1653800"/>
                    <a:gd name="connsiteX16" fmla="*/ 1205786 w 1205803"/>
                    <a:gd name="connsiteY16" fmla="*/ 770099 h 1653800"/>
                    <a:gd name="connsiteX17" fmla="*/ 1174927 w 1205803"/>
                    <a:gd name="connsiteY17" fmla="*/ 867246 h 1653800"/>
                    <a:gd name="connsiteX18" fmla="*/ 1146926 w 1205803"/>
                    <a:gd name="connsiteY18" fmla="*/ 910677 h 1653800"/>
                    <a:gd name="connsiteX19" fmla="*/ 1145500 w 1205803"/>
                    <a:gd name="connsiteY19" fmla="*/ 910881 h 1653800"/>
                    <a:gd name="connsiteX20" fmla="*/ 1146828 w 1205803"/>
                    <a:gd name="connsiteY20" fmla="*/ 906043 h 1653800"/>
                    <a:gd name="connsiteX21" fmla="*/ 1137212 w 1205803"/>
                    <a:gd name="connsiteY21" fmla="*/ 902677 h 1653800"/>
                    <a:gd name="connsiteX22" fmla="*/ 1054922 w 1205803"/>
                    <a:gd name="connsiteY22" fmla="*/ 983823 h 1653800"/>
                    <a:gd name="connsiteX23" fmla="*/ 1055494 w 1205803"/>
                    <a:gd name="connsiteY23" fmla="*/ 1144402 h 1653800"/>
                    <a:gd name="connsiteX24" fmla="*/ 992634 w 1205803"/>
                    <a:gd name="connsiteY24" fmla="*/ 1328410 h 1653800"/>
                    <a:gd name="connsiteX25" fmla="*/ 853770 w 1205803"/>
                    <a:gd name="connsiteY25" fmla="*/ 1488418 h 1653800"/>
                    <a:gd name="connsiteX26" fmla="*/ 651683 w 1205803"/>
                    <a:gd name="connsiteY26" fmla="*/ 1630737 h 1653800"/>
                    <a:gd name="connsiteX27" fmla="*/ 634660 w 1205803"/>
                    <a:gd name="connsiteY27" fmla="*/ 1639121 h 1653800"/>
                    <a:gd name="connsiteX28" fmla="*/ 634332 w 1205803"/>
                    <a:gd name="connsiteY28" fmla="*/ 1638710 h 1653800"/>
                    <a:gd name="connsiteX29" fmla="*/ 634903 w 1205803"/>
                    <a:gd name="connsiteY29" fmla="*/ 1634709 h 1653800"/>
                    <a:gd name="connsiteX30" fmla="*/ 550328 w 1205803"/>
                    <a:gd name="connsiteY30" fmla="*/ 1638710 h 1653800"/>
                    <a:gd name="connsiteX31" fmla="*/ 456609 w 1205803"/>
                    <a:gd name="connsiteY31" fmla="*/ 1575850 h 1653800"/>
                    <a:gd name="connsiteX32" fmla="*/ 417179 w 1205803"/>
                    <a:gd name="connsiteY32" fmla="*/ 1515847 h 1653800"/>
                    <a:gd name="connsiteX33" fmla="*/ 161167 w 1205803"/>
                    <a:gd name="connsiteY33" fmla="*/ 1154688 h 1653800"/>
                    <a:gd name="connsiteX34" fmla="*/ 23447 w 1205803"/>
                    <a:gd name="connsiteY34" fmla="*/ 779814 h 1653800"/>
                    <a:gd name="connsiteX35" fmla="*/ 17 w 1205803"/>
                    <a:gd name="connsiteY35" fmla="*/ 587805 h 1653800"/>
                    <a:gd name="connsiteX36" fmla="*/ 589 w 1205803"/>
                    <a:gd name="connsiteY36" fmla="*/ 544375 h 1653800"/>
                    <a:gd name="connsiteX37" fmla="*/ 77164 w 1205803"/>
                    <a:gd name="connsiteY37" fmla="*/ 250647 h 1653800"/>
                    <a:gd name="connsiteX38" fmla="*/ 393178 w 1205803"/>
                    <a:gd name="connsiteY38" fmla="*/ 37495 h 1653800"/>
                    <a:gd name="connsiteX39" fmla="*/ 598259 w 1205803"/>
                    <a:gd name="connsiteY39" fmla="*/ 279 h 1653800"/>
                    <a:gd name="connsiteX0" fmla="*/ 1145212 w 1205803"/>
                    <a:gd name="connsiteY0" fmla="*/ 913534 h 1639479"/>
                    <a:gd name="connsiteX1" fmla="*/ 1149524 w 1205803"/>
                    <a:gd name="connsiteY1" fmla="*/ 943291 h 1639479"/>
                    <a:gd name="connsiteX2" fmla="*/ 1114092 w 1205803"/>
                    <a:gd name="connsiteY2" fmla="*/ 943291 h 1639479"/>
                    <a:gd name="connsiteX3" fmla="*/ 1130354 w 1205803"/>
                    <a:gd name="connsiteY3" fmla="*/ 927821 h 1639479"/>
                    <a:gd name="connsiteX4" fmla="*/ 1144712 w 1205803"/>
                    <a:gd name="connsiteY4" fmla="*/ 913749 h 1639479"/>
                    <a:gd name="connsiteX5" fmla="*/ 1144717 w 1205803"/>
                    <a:gd name="connsiteY5" fmla="*/ 913732 h 1639479"/>
                    <a:gd name="connsiteX6" fmla="*/ 1145212 w 1205803"/>
                    <a:gd name="connsiteY6" fmla="*/ 913534 h 1639479"/>
                    <a:gd name="connsiteX7" fmla="*/ 598259 w 1205803"/>
                    <a:gd name="connsiteY7" fmla="*/ 279 h 1639479"/>
                    <a:gd name="connsiteX8" fmla="*/ 789196 w 1205803"/>
                    <a:gd name="connsiteY8" fmla="*/ 41495 h 1639479"/>
                    <a:gd name="connsiteX9" fmla="*/ 983490 w 1205803"/>
                    <a:gd name="connsiteY9" fmla="*/ 212931 h 1639479"/>
                    <a:gd name="connsiteX10" fmla="*/ 1046350 w 1205803"/>
                    <a:gd name="connsiteY10" fmla="*/ 511802 h 1639479"/>
                    <a:gd name="connsiteX11" fmla="*/ 1094353 w 1205803"/>
                    <a:gd name="connsiteY11" fmla="*/ 473514 h 1639479"/>
                    <a:gd name="connsiteX12" fmla="*/ 1157213 w 1205803"/>
                    <a:gd name="connsiteY12" fmla="*/ 527231 h 1639479"/>
                    <a:gd name="connsiteX13" fmla="*/ 1205786 w 1205803"/>
                    <a:gd name="connsiteY13" fmla="*/ 770099 h 1639479"/>
                    <a:gd name="connsiteX14" fmla="*/ 1174927 w 1205803"/>
                    <a:gd name="connsiteY14" fmla="*/ 867246 h 1639479"/>
                    <a:gd name="connsiteX15" fmla="*/ 1146926 w 1205803"/>
                    <a:gd name="connsiteY15" fmla="*/ 910677 h 1639479"/>
                    <a:gd name="connsiteX16" fmla="*/ 1145500 w 1205803"/>
                    <a:gd name="connsiteY16" fmla="*/ 910881 h 1639479"/>
                    <a:gd name="connsiteX17" fmla="*/ 1146828 w 1205803"/>
                    <a:gd name="connsiteY17" fmla="*/ 906043 h 1639479"/>
                    <a:gd name="connsiteX18" fmla="*/ 1137212 w 1205803"/>
                    <a:gd name="connsiteY18" fmla="*/ 902677 h 1639479"/>
                    <a:gd name="connsiteX19" fmla="*/ 1054922 w 1205803"/>
                    <a:gd name="connsiteY19" fmla="*/ 983823 h 1639479"/>
                    <a:gd name="connsiteX20" fmla="*/ 1055494 w 1205803"/>
                    <a:gd name="connsiteY20" fmla="*/ 1144402 h 1639479"/>
                    <a:gd name="connsiteX21" fmla="*/ 992634 w 1205803"/>
                    <a:gd name="connsiteY21" fmla="*/ 1328410 h 1639479"/>
                    <a:gd name="connsiteX22" fmla="*/ 853770 w 1205803"/>
                    <a:gd name="connsiteY22" fmla="*/ 1488418 h 1639479"/>
                    <a:gd name="connsiteX23" fmla="*/ 651683 w 1205803"/>
                    <a:gd name="connsiteY23" fmla="*/ 1630737 h 1639479"/>
                    <a:gd name="connsiteX24" fmla="*/ 634660 w 1205803"/>
                    <a:gd name="connsiteY24" fmla="*/ 1639121 h 1639479"/>
                    <a:gd name="connsiteX25" fmla="*/ 634332 w 1205803"/>
                    <a:gd name="connsiteY25" fmla="*/ 1638710 h 1639479"/>
                    <a:gd name="connsiteX26" fmla="*/ 634903 w 1205803"/>
                    <a:gd name="connsiteY26" fmla="*/ 1634709 h 1639479"/>
                    <a:gd name="connsiteX27" fmla="*/ 550328 w 1205803"/>
                    <a:gd name="connsiteY27" fmla="*/ 1638710 h 1639479"/>
                    <a:gd name="connsiteX28" fmla="*/ 456609 w 1205803"/>
                    <a:gd name="connsiteY28" fmla="*/ 1575850 h 1639479"/>
                    <a:gd name="connsiteX29" fmla="*/ 417179 w 1205803"/>
                    <a:gd name="connsiteY29" fmla="*/ 1515847 h 1639479"/>
                    <a:gd name="connsiteX30" fmla="*/ 161167 w 1205803"/>
                    <a:gd name="connsiteY30" fmla="*/ 1154688 h 1639479"/>
                    <a:gd name="connsiteX31" fmla="*/ 23447 w 1205803"/>
                    <a:gd name="connsiteY31" fmla="*/ 779814 h 1639479"/>
                    <a:gd name="connsiteX32" fmla="*/ 17 w 1205803"/>
                    <a:gd name="connsiteY32" fmla="*/ 587805 h 1639479"/>
                    <a:gd name="connsiteX33" fmla="*/ 589 w 1205803"/>
                    <a:gd name="connsiteY33" fmla="*/ 544375 h 1639479"/>
                    <a:gd name="connsiteX34" fmla="*/ 77164 w 1205803"/>
                    <a:gd name="connsiteY34" fmla="*/ 250647 h 1639479"/>
                    <a:gd name="connsiteX35" fmla="*/ 393178 w 1205803"/>
                    <a:gd name="connsiteY35" fmla="*/ 37495 h 1639479"/>
                    <a:gd name="connsiteX36" fmla="*/ 598259 w 1205803"/>
                    <a:gd name="connsiteY36" fmla="*/ 279 h 1639479"/>
                    <a:gd name="connsiteX0" fmla="*/ 1145212 w 1205803"/>
                    <a:gd name="connsiteY0" fmla="*/ 913534 h 1639479"/>
                    <a:gd name="connsiteX1" fmla="*/ 1114092 w 1205803"/>
                    <a:gd name="connsiteY1" fmla="*/ 943291 h 1639479"/>
                    <a:gd name="connsiteX2" fmla="*/ 1130354 w 1205803"/>
                    <a:gd name="connsiteY2" fmla="*/ 927821 h 1639479"/>
                    <a:gd name="connsiteX3" fmla="*/ 1144712 w 1205803"/>
                    <a:gd name="connsiteY3" fmla="*/ 913749 h 1639479"/>
                    <a:gd name="connsiteX4" fmla="*/ 1144717 w 1205803"/>
                    <a:gd name="connsiteY4" fmla="*/ 913732 h 1639479"/>
                    <a:gd name="connsiteX5" fmla="*/ 1145212 w 1205803"/>
                    <a:gd name="connsiteY5" fmla="*/ 913534 h 1639479"/>
                    <a:gd name="connsiteX6" fmla="*/ 598259 w 1205803"/>
                    <a:gd name="connsiteY6" fmla="*/ 279 h 1639479"/>
                    <a:gd name="connsiteX7" fmla="*/ 789196 w 1205803"/>
                    <a:gd name="connsiteY7" fmla="*/ 41495 h 1639479"/>
                    <a:gd name="connsiteX8" fmla="*/ 983490 w 1205803"/>
                    <a:gd name="connsiteY8" fmla="*/ 212931 h 1639479"/>
                    <a:gd name="connsiteX9" fmla="*/ 1046350 w 1205803"/>
                    <a:gd name="connsiteY9" fmla="*/ 511802 h 1639479"/>
                    <a:gd name="connsiteX10" fmla="*/ 1094353 w 1205803"/>
                    <a:gd name="connsiteY10" fmla="*/ 473514 h 1639479"/>
                    <a:gd name="connsiteX11" fmla="*/ 1157213 w 1205803"/>
                    <a:gd name="connsiteY11" fmla="*/ 527231 h 1639479"/>
                    <a:gd name="connsiteX12" fmla="*/ 1205786 w 1205803"/>
                    <a:gd name="connsiteY12" fmla="*/ 770099 h 1639479"/>
                    <a:gd name="connsiteX13" fmla="*/ 1174927 w 1205803"/>
                    <a:gd name="connsiteY13" fmla="*/ 867246 h 1639479"/>
                    <a:gd name="connsiteX14" fmla="*/ 1146926 w 1205803"/>
                    <a:gd name="connsiteY14" fmla="*/ 910677 h 1639479"/>
                    <a:gd name="connsiteX15" fmla="*/ 1145500 w 1205803"/>
                    <a:gd name="connsiteY15" fmla="*/ 910881 h 1639479"/>
                    <a:gd name="connsiteX16" fmla="*/ 1146828 w 1205803"/>
                    <a:gd name="connsiteY16" fmla="*/ 906043 h 1639479"/>
                    <a:gd name="connsiteX17" fmla="*/ 1137212 w 1205803"/>
                    <a:gd name="connsiteY17" fmla="*/ 902677 h 1639479"/>
                    <a:gd name="connsiteX18" fmla="*/ 1054922 w 1205803"/>
                    <a:gd name="connsiteY18" fmla="*/ 983823 h 1639479"/>
                    <a:gd name="connsiteX19" fmla="*/ 1055494 w 1205803"/>
                    <a:gd name="connsiteY19" fmla="*/ 1144402 h 1639479"/>
                    <a:gd name="connsiteX20" fmla="*/ 992634 w 1205803"/>
                    <a:gd name="connsiteY20" fmla="*/ 1328410 h 1639479"/>
                    <a:gd name="connsiteX21" fmla="*/ 853770 w 1205803"/>
                    <a:gd name="connsiteY21" fmla="*/ 1488418 h 1639479"/>
                    <a:gd name="connsiteX22" fmla="*/ 651683 w 1205803"/>
                    <a:gd name="connsiteY22" fmla="*/ 1630737 h 1639479"/>
                    <a:gd name="connsiteX23" fmla="*/ 634660 w 1205803"/>
                    <a:gd name="connsiteY23" fmla="*/ 1639121 h 1639479"/>
                    <a:gd name="connsiteX24" fmla="*/ 634332 w 1205803"/>
                    <a:gd name="connsiteY24" fmla="*/ 1638710 h 1639479"/>
                    <a:gd name="connsiteX25" fmla="*/ 634903 w 1205803"/>
                    <a:gd name="connsiteY25" fmla="*/ 1634709 h 1639479"/>
                    <a:gd name="connsiteX26" fmla="*/ 550328 w 1205803"/>
                    <a:gd name="connsiteY26" fmla="*/ 1638710 h 1639479"/>
                    <a:gd name="connsiteX27" fmla="*/ 456609 w 1205803"/>
                    <a:gd name="connsiteY27" fmla="*/ 1575850 h 1639479"/>
                    <a:gd name="connsiteX28" fmla="*/ 417179 w 1205803"/>
                    <a:gd name="connsiteY28" fmla="*/ 1515847 h 1639479"/>
                    <a:gd name="connsiteX29" fmla="*/ 161167 w 1205803"/>
                    <a:gd name="connsiteY29" fmla="*/ 1154688 h 1639479"/>
                    <a:gd name="connsiteX30" fmla="*/ 23447 w 1205803"/>
                    <a:gd name="connsiteY30" fmla="*/ 779814 h 1639479"/>
                    <a:gd name="connsiteX31" fmla="*/ 17 w 1205803"/>
                    <a:gd name="connsiteY31" fmla="*/ 587805 h 1639479"/>
                    <a:gd name="connsiteX32" fmla="*/ 589 w 1205803"/>
                    <a:gd name="connsiteY32" fmla="*/ 544375 h 1639479"/>
                    <a:gd name="connsiteX33" fmla="*/ 77164 w 1205803"/>
                    <a:gd name="connsiteY33" fmla="*/ 250647 h 1639479"/>
                    <a:gd name="connsiteX34" fmla="*/ 393178 w 1205803"/>
                    <a:gd name="connsiteY34" fmla="*/ 37495 h 1639479"/>
                    <a:gd name="connsiteX35" fmla="*/ 598259 w 1205803"/>
                    <a:gd name="connsiteY35" fmla="*/ 279 h 1639479"/>
                    <a:gd name="connsiteX0" fmla="*/ 1145212 w 1205803"/>
                    <a:gd name="connsiteY0" fmla="*/ 913534 h 1639479"/>
                    <a:gd name="connsiteX1" fmla="*/ 1130354 w 1205803"/>
                    <a:gd name="connsiteY1" fmla="*/ 927821 h 1639479"/>
                    <a:gd name="connsiteX2" fmla="*/ 1144712 w 1205803"/>
                    <a:gd name="connsiteY2" fmla="*/ 913749 h 1639479"/>
                    <a:gd name="connsiteX3" fmla="*/ 1144717 w 1205803"/>
                    <a:gd name="connsiteY3" fmla="*/ 913732 h 1639479"/>
                    <a:gd name="connsiteX4" fmla="*/ 1145212 w 1205803"/>
                    <a:gd name="connsiteY4" fmla="*/ 913534 h 1639479"/>
                    <a:gd name="connsiteX5" fmla="*/ 598259 w 1205803"/>
                    <a:gd name="connsiteY5" fmla="*/ 279 h 1639479"/>
                    <a:gd name="connsiteX6" fmla="*/ 789196 w 1205803"/>
                    <a:gd name="connsiteY6" fmla="*/ 41495 h 1639479"/>
                    <a:gd name="connsiteX7" fmla="*/ 983490 w 1205803"/>
                    <a:gd name="connsiteY7" fmla="*/ 212931 h 1639479"/>
                    <a:gd name="connsiteX8" fmla="*/ 1046350 w 1205803"/>
                    <a:gd name="connsiteY8" fmla="*/ 511802 h 1639479"/>
                    <a:gd name="connsiteX9" fmla="*/ 1094353 w 1205803"/>
                    <a:gd name="connsiteY9" fmla="*/ 473514 h 1639479"/>
                    <a:gd name="connsiteX10" fmla="*/ 1157213 w 1205803"/>
                    <a:gd name="connsiteY10" fmla="*/ 527231 h 1639479"/>
                    <a:gd name="connsiteX11" fmla="*/ 1205786 w 1205803"/>
                    <a:gd name="connsiteY11" fmla="*/ 770099 h 1639479"/>
                    <a:gd name="connsiteX12" fmla="*/ 1174927 w 1205803"/>
                    <a:gd name="connsiteY12" fmla="*/ 867246 h 1639479"/>
                    <a:gd name="connsiteX13" fmla="*/ 1146926 w 1205803"/>
                    <a:gd name="connsiteY13" fmla="*/ 910677 h 1639479"/>
                    <a:gd name="connsiteX14" fmla="*/ 1145500 w 1205803"/>
                    <a:gd name="connsiteY14" fmla="*/ 910881 h 1639479"/>
                    <a:gd name="connsiteX15" fmla="*/ 1146828 w 1205803"/>
                    <a:gd name="connsiteY15" fmla="*/ 906043 h 1639479"/>
                    <a:gd name="connsiteX16" fmla="*/ 1137212 w 1205803"/>
                    <a:gd name="connsiteY16" fmla="*/ 902677 h 1639479"/>
                    <a:gd name="connsiteX17" fmla="*/ 1054922 w 1205803"/>
                    <a:gd name="connsiteY17" fmla="*/ 983823 h 1639479"/>
                    <a:gd name="connsiteX18" fmla="*/ 1055494 w 1205803"/>
                    <a:gd name="connsiteY18" fmla="*/ 1144402 h 1639479"/>
                    <a:gd name="connsiteX19" fmla="*/ 992634 w 1205803"/>
                    <a:gd name="connsiteY19" fmla="*/ 1328410 h 1639479"/>
                    <a:gd name="connsiteX20" fmla="*/ 853770 w 1205803"/>
                    <a:gd name="connsiteY20" fmla="*/ 1488418 h 1639479"/>
                    <a:gd name="connsiteX21" fmla="*/ 651683 w 1205803"/>
                    <a:gd name="connsiteY21" fmla="*/ 1630737 h 1639479"/>
                    <a:gd name="connsiteX22" fmla="*/ 634660 w 1205803"/>
                    <a:gd name="connsiteY22" fmla="*/ 1639121 h 1639479"/>
                    <a:gd name="connsiteX23" fmla="*/ 634332 w 1205803"/>
                    <a:gd name="connsiteY23" fmla="*/ 1638710 h 1639479"/>
                    <a:gd name="connsiteX24" fmla="*/ 634903 w 1205803"/>
                    <a:gd name="connsiteY24" fmla="*/ 1634709 h 1639479"/>
                    <a:gd name="connsiteX25" fmla="*/ 550328 w 1205803"/>
                    <a:gd name="connsiteY25" fmla="*/ 1638710 h 1639479"/>
                    <a:gd name="connsiteX26" fmla="*/ 456609 w 1205803"/>
                    <a:gd name="connsiteY26" fmla="*/ 1575850 h 1639479"/>
                    <a:gd name="connsiteX27" fmla="*/ 417179 w 1205803"/>
                    <a:gd name="connsiteY27" fmla="*/ 1515847 h 1639479"/>
                    <a:gd name="connsiteX28" fmla="*/ 161167 w 1205803"/>
                    <a:gd name="connsiteY28" fmla="*/ 1154688 h 1639479"/>
                    <a:gd name="connsiteX29" fmla="*/ 23447 w 1205803"/>
                    <a:gd name="connsiteY29" fmla="*/ 779814 h 1639479"/>
                    <a:gd name="connsiteX30" fmla="*/ 17 w 1205803"/>
                    <a:gd name="connsiteY30" fmla="*/ 587805 h 1639479"/>
                    <a:gd name="connsiteX31" fmla="*/ 589 w 1205803"/>
                    <a:gd name="connsiteY31" fmla="*/ 544375 h 1639479"/>
                    <a:gd name="connsiteX32" fmla="*/ 77164 w 1205803"/>
                    <a:gd name="connsiteY32" fmla="*/ 250647 h 1639479"/>
                    <a:gd name="connsiteX33" fmla="*/ 393178 w 1205803"/>
                    <a:gd name="connsiteY33" fmla="*/ 37495 h 1639479"/>
                    <a:gd name="connsiteX34" fmla="*/ 598259 w 1205803"/>
                    <a:gd name="connsiteY34" fmla="*/ 279 h 1639479"/>
                    <a:gd name="connsiteX0" fmla="*/ 1145212 w 1205803"/>
                    <a:gd name="connsiteY0" fmla="*/ 913534 h 1639479"/>
                    <a:gd name="connsiteX1" fmla="*/ 1144712 w 1205803"/>
                    <a:gd name="connsiteY1" fmla="*/ 913749 h 1639479"/>
                    <a:gd name="connsiteX2" fmla="*/ 1144717 w 1205803"/>
                    <a:gd name="connsiteY2" fmla="*/ 913732 h 1639479"/>
                    <a:gd name="connsiteX3" fmla="*/ 1145212 w 1205803"/>
                    <a:gd name="connsiteY3" fmla="*/ 913534 h 1639479"/>
                    <a:gd name="connsiteX4" fmla="*/ 598259 w 1205803"/>
                    <a:gd name="connsiteY4" fmla="*/ 279 h 1639479"/>
                    <a:gd name="connsiteX5" fmla="*/ 789196 w 1205803"/>
                    <a:gd name="connsiteY5" fmla="*/ 41495 h 1639479"/>
                    <a:gd name="connsiteX6" fmla="*/ 983490 w 1205803"/>
                    <a:gd name="connsiteY6" fmla="*/ 212931 h 1639479"/>
                    <a:gd name="connsiteX7" fmla="*/ 1046350 w 1205803"/>
                    <a:gd name="connsiteY7" fmla="*/ 511802 h 1639479"/>
                    <a:gd name="connsiteX8" fmla="*/ 1094353 w 1205803"/>
                    <a:gd name="connsiteY8" fmla="*/ 473514 h 1639479"/>
                    <a:gd name="connsiteX9" fmla="*/ 1157213 w 1205803"/>
                    <a:gd name="connsiteY9" fmla="*/ 527231 h 1639479"/>
                    <a:gd name="connsiteX10" fmla="*/ 1205786 w 1205803"/>
                    <a:gd name="connsiteY10" fmla="*/ 770099 h 1639479"/>
                    <a:gd name="connsiteX11" fmla="*/ 1174927 w 1205803"/>
                    <a:gd name="connsiteY11" fmla="*/ 867246 h 1639479"/>
                    <a:gd name="connsiteX12" fmla="*/ 1146926 w 1205803"/>
                    <a:gd name="connsiteY12" fmla="*/ 910677 h 1639479"/>
                    <a:gd name="connsiteX13" fmla="*/ 1145500 w 1205803"/>
                    <a:gd name="connsiteY13" fmla="*/ 910881 h 1639479"/>
                    <a:gd name="connsiteX14" fmla="*/ 1146828 w 1205803"/>
                    <a:gd name="connsiteY14" fmla="*/ 906043 h 1639479"/>
                    <a:gd name="connsiteX15" fmla="*/ 1137212 w 1205803"/>
                    <a:gd name="connsiteY15" fmla="*/ 902677 h 1639479"/>
                    <a:gd name="connsiteX16" fmla="*/ 1054922 w 1205803"/>
                    <a:gd name="connsiteY16" fmla="*/ 983823 h 1639479"/>
                    <a:gd name="connsiteX17" fmla="*/ 1055494 w 1205803"/>
                    <a:gd name="connsiteY17" fmla="*/ 1144402 h 1639479"/>
                    <a:gd name="connsiteX18" fmla="*/ 992634 w 1205803"/>
                    <a:gd name="connsiteY18" fmla="*/ 1328410 h 1639479"/>
                    <a:gd name="connsiteX19" fmla="*/ 853770 w 1205803"/>
                    <a:gd name="connsiteY19" fmla="*/ 1488418 h 1639479"/>
                    <a:gd name="connsiteX20" fmla="*/ 651683 w 1205803"/>
                    <a:gd name="connsiteY20" fmla="*/ 1630737 h 1639479"/>
                    <a:gd name="connsiteX21" fmla="*/ 634660 w 1205803"/>
                    <a:gd name="connsiteY21" fmla="*/ 1639121 h 1639479"/>
                    <a:gd name="connsiteX22" fmla="*/ 634332 w 1205803"/>
                    <a:gd name="connsiteY22" fmla="*/ 1638710 h 1639479"/>
                    <a:gd name="connsiteX23" fmla="*/ 634903 w 1205803"/>
                    <a:gd name="connsiteY23" fmla="*/ 1634709 h 1639479"/>
                    <a:gd name="connsiteX24" fmla="*/ 550328 w 1205803"/>
                    <a:gd name="connsiteY24" fmla="*/ 1638710 h 1639479"/>
                    <a:gd name="connsiteX25" fmla="*/ 456609 w 1205803"/>
                    <a:gd name="connsiteY25" fmla="*/ 1575850 h 1639479"/>
                    <a:gd name="connsiteX26" fmla="*/ 417179 w 1205803"/>
                    <a:gd name="connsiteY26" fmla="*/ 1515847 h 1639479"/>
                    <a:gd name="connsiteX27" fmla="*/ 161167 w 1205803"/>
                    <a:gd name="connsiteY27" fmla="*/ 1154688 h 1639479"/>
                    <a:gd name="connsiteX28" fmla="*/ 23447 w 1205803"/>
                    <a:gd name="connsiteY28" fmla="*/ 779814 h 1639479"/>
                    <a:gd name="connsiteX29" fmla="*/ 17 w 1205803"/>
                    <a:gd name="connsiteY29" fmla="*/ 587805 h 1639479"/>
                    <a:gd name="connsiteX30" fmla="*/ 589 w 1205803"/>
                    <a:gd name="connsiteY30" fmla="*/ 544375 h 1639479"/>
                    <a:gd name="connsiteX31" fmla="*/ 77164 w 1205803"/>
                    <a:gd name="connsiteY31" fmla="*/ 250647 h 1639479"/>
                    <a:gd name="connsiteX32" fmla="*/ 393178 w 1205803"/>
                    <a:gd name="connsiteY32" fmla="*/ 37495 h 1639479"/>
                    <a:gd name="connsiteX33" fmla="*/ 598259 w 1205803"/>
                    <a:gd name="connsiteY33" fmla="*/ 279 h 1639479"/>
                    <a:gd name="connsiteX0" fmla="*/ 1145212 w 1205803"/>
                    <a:gd name="connsiteY0" fmla="*/ 913534 h 1639479"/>
                    <a:gd name="connsiteX1" fmla="*/ 1144712 w 1205803"/>
                    <a:gd name="connsiteY1" fmla="*/ 913749 h 1639479"/>
                    <a:gd name="connsiteX2" fmla="*/ 1144717 w 1205803"/>
                    <a:gd name="connsiteY2" fmla="*/ 913732 h 1639479"/>
                    <a:gd name="connsiteX3" fmla="*/ 1145212 w 1205803"/>
                    <a:gd name="connsiteY3" fmla="*/ 913534 h 1639479"/>
                    <a:gd name="connsiteX4" fmla="*/ 598259 w 1205803"/>
                    <a:gd name="connsiteY4" fmla="*/ 279 h 1639479"/>
                    <a:gd name="connsiteX5" fmla="*/ 789196 w 1205803"/>
                    <a:gd name="connsiteY5" fmla="*/ 41495 h 1639479"/>
                    <a:gd name="connsiteX6" fmla="*/ 983490 w 1205803"/>
                    <a:gd name="connsiteY6" fmla="*/ 212931 h 1639479"/>
                    <a:gd name="connsiteX7" fmla="*/ 1046350 w 1205803"/>
                    <a:gd name="connsiteY7" fmla="*/ 511802 h 1639479"/>
                    <a:gd name="connsiteX8" fmla="*/ 1094353 w 1205803"/>
                    <a:gd name="connsiteY8" fmla="*/ 473514 h 1639479"/>
                    <a:gd name="connsiteX9" fmla="*/ 1157213 w 1205803"/>
                    <a:gd name="connsiteY9" fmla="*/ 527231 h 1639479"/>
                    <a:gd name="connsiteX10" fmla="*/ 1205786 w 1205803"/>
                    <a:gd name="connsiteY10" fmla="*/ 770099 h 1639479"/>
                    <a:gd name="connsiteX11" fmla="*/ 1174927 w 1205803"/>
                    <a:gd name="connsiteY11" fmla="*/ 867246 h 1639479"/>
                    <a:gd name="connsiteX12" fmla="*/ 1146926 w 1205803"/>
                    <a:gd name="connsiteY12" fmla="*/ 910677 h 1639479"/>
                    <a:gd name="connsiteX13" fmla="*/ 1146828 w 1205803"/>
                    <a:gd name="connsiteY13" fmla="*/ 906043 h 1639479"/>
                    <a:gd name="connsiteX14" fmla="*/ 1137212 w 1205803"/>
                    <a:gd name="connsiteY14" fmla="*/ 902677 h 1639479"/>
                    <a:gd name="connsiteX15" fmla="*/ 1054922 w 1205803"/>
                    <a:gd name="connsiteY15" fmla="*/ 983823 h 1639479"/>
                    <a:gd name="connsiteX16" fmla="*/ 1055494 w 1205803"/>
                    <a:gd name="connsiteY16" fmla="*/ 1144402 h 1639479"/>
                    <a:gd name="connsiteX17" fmla="*/ 992634 w 1205803"/>
                    <a:gd name="connsiteY17" fmla="*/ 1328410 h 1639479"/>
                    <a:gd name="connsiteX18" fmla="*/ 853770 w 1205803"/>
                    <a:gd name="connsiteY18" fmla="*/ 1488418 h 1639479"/>
                    <a:gd name="connsiteX19" fmla="*/ 651683 w 1205803"/>
                    <a:gd name="connsiteY19" fmla="*/ 1630737 h 1639479"/>
                    <a:gd name="connsiteX20" fmla="*/ 634660 w 1205803"/>
                    <a:gd name="connsiteY20" fmla="*/ 1639121 h 1639479"/>
                    <a:gd name="connsiteX21" fmla="*/ 634332 w 1205803"/>
                    <a:gd name="connsiteY21" fmla="*/ 1638710 h 1639479"/>
                    <a:gd name="connsiteX22" fmla="*/ 634903 w 1205803"/>
                    <a:gd name="connsiteY22" fmla="*/ 1634709 h 1639479"/>
                    <a:gd name="connsiteX23" fmla="*/ 550328 w 1205803"/>
                    <a:gd name="connsiteY23" fmla="*/ 1638710 h 1639479"/>
                    <a:gd name="connsiteX24" fmla="*/ 456609 w 1205803"/>
                    <a:gd name="connsiteY24" fmla="*/ 1575850 h 1639479"/>
                    <a:gd name="connsiteX25" fmla="*/ 417179 w 1205803"/>
                    <a:gd name="connsiteY25" fmla="*/ 1515847 h 1639479"/>
                    <a:gd name="connsiteX26" fmla="*/ 161167 w 1205803"/>
                    <a:gd name="connsiteY26" fmla="*/ 1154688 h 1639479"/>
                    <a:gd name="connsiteX27" fmla="*/ 23447 w 1205803"/>
                    <a:gd name="connsiteY27" fmla="*/ 779814 h 1639479"/>
                    <a:gd name="connsiteX28" fmla="*/ 17 w 1205803"/>
                    <a:gd name="connsiteY28" fmla="*/ 587805 h 1639479"/>
                    <a:gd name="connsiteX29" fmla="*/ 589 w 1205803"/>
                    <a:gd name="connsiteY29" fmla="*/ 544375 h 1639479"/>
                    <a:gd name="connsiteX30" fmla="*/ 77164 w 1205803"/>
                    <a:gd name="connsiteY30" fmla="*/ 250647 h 1639479"/>
                    <a:gd name="connsiteX31" fmla="*/ 393178 w 1205803"/>
                    <a:gd name="connsiteY31" fmla="*/ 37495 h 1639479"/>
                    <a:gd name="connsiteX32" fmla="*/ 598259 w 1205803"/>
                    <a:gd name="connsiteY32" fmla="*/ 279 h 1639479"/>
                    <a:gd name="connsiteX0" fmla="*/ 1144717 w 1205803"/>
                    <a:gd name="connsiteY0" fmla="*/ 913732 h 1639479"/>
                    <a:gd name="connsiteX1" fmla="*/ 1144712 w 1205803"/>
                    <a:gd name="connsiteY1" fmla="*/ 913749 h 1639479"/>
                    <a:gd name="connsiteX2" fmla="*/ 1144717 w 1205803"/>
                    <a:gd name="connsiteY2" fmla="*/ 913732 h 1639479"/>
                    <a:gd name="connsiteX3" fmla="*/ 598259 w 1205803"/>
                    <a:gd name="connsiteY3" fmla="*/ 279 h 1639479"/>
                    <a:gd name="connsiteX4" fmla="*/ 789196 w 1205803"/>
                    <a:gd name="connsiteY4" fmla="*/ 41495 h 1639479"/>
                    <a:gd name="connsiteX5" fmla="*/ 983490 w 1205803"/>
                    <a:gd name="connsiteY5" fmla="*/ 212931 h 1639479"/>
                    <a:gd name="connsiteX6" fmla="*/ 1046350 w 1205803"/>
                    <a:gd name="connsiteY6" fmla="*/ 511802 h 1639479"/>
                    <a:gd name="connsiteX7" fmla="*/ 1094353 w 1205803"/>
                    <a:gd name="connsiteY7" fmla="*/ 473514 h 1639479"/>
                    <a:gd name="connsiteX8" fmla="*/ 1157213 w 1205803"/>
                    <a:gd name="connsiteY8" fmla="*/ 527231 h 1639479"/>
                    <a:gd name="connsiteX9" fmla="*/ 1205786 w 1205803"/>
                    <a:gd name="connsiteY9" fmla="*/ 770099 h 1639479"/>
                    <a:gd name="connsiteX10" fmla="*/ 1174927 w 1205803"/>
                    <a:gd name="connsiteY10" fmla="*/ 867246 h 1639479"/>
                    <a:gd name="connsiteX11" fmla="*/ 1146926 w 1205803"/>
                    <a:gd name="connsiteY11" fmla="*/ 910677 h 1639479"/>
                    <a:gd name="connsiteX12" fmla="*/ 1146828 w 1205803"/>
                    <a:gd name="connsiteY12" fmla="*/ 906043 h 1639479"/>
                    <a:gd name="connsiteX13" fmla="*/ 1137212 w 1205803"/>
                    <a:gd name="connsiteY13" fmla="*/ 902677 h 1639479"/>
                    <a:gd name="connsiteX14" fmla="*/ 1054922 w 1205803"/>
                    <a:gd name="connsiteY14" fmla="*/ 983823 h 1639479"/>
                    <a:gd name="connsiteX15" fmla="*/ 1055494 w 1205803"/>
                    <a:gd name="connsiteY15" fmla="*/ 1144402 h 1639479"/>
                    <a:gd name="connsiteX16" fmla="*/ 992634 w 1205803"/>
                    <a:gd name="connsiteY16" fmla="*/ 1328410 h 1639479"/>
                    <a:gd name="connsiteX17" fmla="*/ 853770 w 1205803"/>
                    <a:gd name="connsiteY17" fmla="*/ 1488418 h 1639479"/>
                    <a:gd name="connsiteX18" fmla="*/ 651683 w 1205803"/>
                    <a:gd name="connsiteY18" fmla="*/ 1630737 h 1639479"/>
                    <a:gd name="connsiteX19" fmla="*/ 634660 w 1205803"/>
                    <a:gd name="connsiteY19" fmla="*/ 1639121 h 1639479"/>
                    <a:gd name="connsiteX20" fmla="*/ 634332 w 1205803"/>
                    <a:gd name="connsiteY20" fmla="*/ 1638710 h 1639479"/>
                    <a:gd name="connsiteX21" fmla="*/ 634903 w 1205803"/>
                    <a:gd name="connsiteY21" fmla="*/ 1634709 h 1639479"/>
                    <a:gd name="connsiteX22" fmla="*/ 550328 w 1205803"/>
                    <a:gd name="connsiteY22" fmla="*/ 1638710 h 1639479"/>
                    <a:gd name="connsiteX23" fmla="*/ 456609 w 1205803"/>
                    <a:gd name="connsiteY23" fmla="*/ 1575850 h 1639479"/>
                    <a:gd name="connsiteX24" fmla="*/ 417179 w 1205803"/>
                    <a:gd name="connsiteY24" fmla="*/ 1515847 h 1639479"/>
                    <a:gd name="connsiteX25" fmla="*/ 161167 w 1205803"/>
                    <a:gd name="connsiteY25" fmla="*/ 1154688 h 1639479"/>
                    <a:gd name="connsiteX26" fmla="*/ 23447 w 1205803"/>
                    <a:gd name="connsiteY26" fmla="*/ 779814 h 1639479"/>
                    <a:gd name="connsiteX27" fmla="*/ 17 w 1205803"/>
                    <a:gd name="connsiteY27" fmla="*/ 587805 h 1639479"/>
                    <a:gd name="connsiteX28" fmla="*/ 589 w 1205803"/>
                    <a:gd name="connsiteY28" fmla="*/ 544375 h 1639479"/>
                    <a:gd name="connsiteX29" fmla="*/ 77164 w 1205803"/>
                    <a:gd name="connsiteY29" fmla="*/ 250647 h 1639479"/>
                    <a:gd name="connsiteX30" fmla="*/ 393178 w 1205803"/>
                    <a:gd name="connsiteY30" fmla="*/ 37495 h 1639479"/>
                    <a:gd name="connsiteX31" fmla="*/ 598259 w 1205803"/>
                    <a:gd name="connsiteY31" fmla="*/ 279 h 1639479"/>
                    <a:gd name="connsiteX0" fmla="*/ 1144717 w 1205803"/>
                    <a:gd name="connsiteY0" fmla="*/ 913732 h 1639479"/>
                    <a:gd name="connsiteX1" fmla="*/ 1144712 w 1205803"/>
                    <a:gd name="connsiteY1" fmla="*/ 913749 h 1639479"/>
                    <a:gd name="connsiteX2" fmla="*/ 1144717 w 1205803"/>
                    <a:gd name="connsiteY2" fmla="*/ 913732 h 1639479"/>
                    <a:gd name="connsiteX3" fmla="*/ 598259 w 1205803"/>
                    <a:gd name="connsiteY3" fmla="*/ 279 h 1639479"/>
                    <a:gd name="connsiteX4" fmla="*/ 789196 w 1205803"/>
                    <a:gd name="connsiteY4" fmla="*/ 41495 h 1639479"/>
                    <a:gd name="connsiteX5" fmla="*/ 983490 w 1205803"/>
                    <a:gd name="connsiteY5" fmla="*/ 212931 h 1639479"/>
                    <a:gd name="connsiteX6" fmla="*/ 1046350 w 1205803"/>
                    <a:gd name="connsiteY6" fmla="*/ 511802 h 1639479"/>
                    <a:gd name="connsiteX7" fmla="*/ 1094353 w 1205803"/>
                    <a:gd name="connsiteY7" fmla="*/ 473514 h 1639479"/>
                    <a:gd name="connsiteX8" fmla="*/ 1157213 w 1205803"/>
                    <a:gd name="connsiteY8" fmla="*/ 527231 h 1639479"/>
                    <a:gd name="connsiteX9" fmla="*/ 1205786 w 1205803"/>
                    <a:gd name="connsiteY9" fmla="*/ 770099 h 1639479"/>
                    <a:gd name="connsiteX10" fmla="*/ 1174927 w 1205803"/>
                    <a:gd name="connsiteY10" fmla="*/ 867246 h 1639479"/>
                    <a:gd name="connsiteX11" fmla="*/ 1146926 w 1205803"/>
                    <a:gd name="connsiteY11" fmla="*/ 910677 h 1639479"/>
                    <a:gd name="connsiteX12" fmla="*/ 1146828 w 1205803"/>
                    <a:gd name="connsiteY12" fmla="*/ 906043 h 1639479"/>
                    <a:gd name="connsiteX13" fmla="*/ 1054922 w 1205803"/>
                    <a:gd name="connsiteY13" fmla="*/ 983823 h 1639479"/>
                    <a:gd name="connsiteX14" fmla="*/ 1055494 w 1205803"/>
                    <a:gd name="connsiteY14" fmla="*/ 1144402 h 1639479"/>
                    <a:gd name="connsiteX15" fmla="*/ 992634 w 1205803"/>
                    <a:gd name="connsiteY15" fmla="*/ 1328410 h 1639479"/>
                    <a:gd name="connsiteX16" fmla="*/ 853770 w 1205803"/>
                    <a:gd name="connsiteY16" fmla="*/ 1488418 h 1639479"/>
                    <a:gd name="connsiteX17" fmla="*/ 651683 w 1205803"/>
                    <a:gd name="connsiteY17" fmla="*/ 1630737 h 1639479"/>
                    <a:gd name="connsiteX18" fmla="*/ 634660 w 1205803"/>
                    <a:gd name="connsiteY18" fmla="*/ 1639121 h 1639479"/>
                    <a:gd name="connsiteX19" fmla="*/ 634332 w 1205803"/>
                    <a:gd name="connsiteY19" fmla="*/ 1638710 h 1639479"/>
                    <a:gd name="connsiteX20" fmla="*/ 634903 w 1205803"/>
                    <a:gd name="connsiteY20" fmla="*/ 1634709 h 1639479"/>
                    <a:gd name="connsiteX21" fmla="*/ 550328 w 1205803"/>
                    <a:gd name="connsiteY21" fmla="*/ 1638710 h 1639479"/>
                    <a:gd name="connsiteX22" fmla="*/ 456609 w 1205803"/>
                    <a:gd name="connsiteY22" fmla="*/ 1575850 h 1639479"/>
                    <a:gd name="connsiteX23" fmla="*/ 417179 w 1205803"/>
                    <a:gd name="connsiteY23" fmla="*/ 1515847 h 1639479"/>
                    <a:gd name="connsiteX24" fmla="*/ 161167 w 1205803"/>
                    <a:gd name="connsiteY24" fmla="*/ 1154688 h 1639479"/>
                    <a:gd name="connsiteX25" fmla="*/ 23447 w 1205803"/>
                    <a:gd name="connsiteY25" fmla="*/ 779814 h 1639479"/>
                    <a:gd name="connsiteX26" fmla="*/ 17 w 1205803"/>
                    <a:gd name="connsiteY26" fmla="*/ 587805 h 1639479"/>
                    <a:gd name="connsiteX27" fmla="*/ 589 w 1205803"/>
                    <a:gd name="connsiteY27" fmla="*/ 544375 h 1639479"/>
                    <a:gd name="connsiteX28" fmla="*/ 77164 w 1205803"/>
                    <a:gd name="connsiteY28" fmla="*/ 250647 h 1639479"/>
                    <a:gd name="connsiteX29" fmla="*/ 393178 w 1205803"/>
                    <a:gd name="connsiteY29" fmla="*/ 37495 h 1639479"/>
                    <a:gd name="connsiteX30" fmla="*/ 598259 w 1205803"/>
                    <a:gd name="connsiteY30" fmla="*/ 279 h 1639479"/>
                    <a:gd name="connsiteX0" fmla="*/ 1144717 w 1205803"/>
                    <a:gd name="connsiteY0" fmla="*/ 913732 h 1639479"/>
                    <a:gd name="connsiteX1" fmla="*/ 1144712 w 1205803"/>
                    <a:gd name="connsiteY1" fmla="*/ 913749 h 1639479"/>
                    <a:gd name="connsiteX2" fmla="*/ 1144717 w 1205803"/>
                    <a:gd name="connsiteY2" fmla="*/ 913732 h 1639479"/>
                    <a:gd name="connsiteX3" fmla="*/ 598259 w 1205803"/>
                    <a:gd name="connsiteY3" fmla="*/ 279 h 1639479"/>
                    <a:gd name="connsiteX4" fmla="*/ 789196 w 1205803"/>
                    <a:gd name="connsiteY4" fmla="*/ 41495 h 1639479"/>
                    <a:gd name="connsiteX5" fmla="*/ 983490 w 1205803"/>
                    <a:gd name="connsiteY5" fmla="*/ 212931 h 1639479"/>
                    <a:gd name="connsiteX6" fmla="*/ 1046350 w 1205803"/>
                    <a:gd name="connsiteY6" fmla="*/ 511802 h 1639479"/>
                    <a:gd name="connsiteX7" fmla="*/ 1094353 w 1205803"/>
                    <a:gd name="connsiteY7" fmla="*/ 473514 h 1639479"/>
                    <a:gd name="connsiteX8" fmla="*/ 1157213 w 1205803"/>
                    <a:gd name="connsiteY8" fmla="*/ 527231 h 1639479"/>
                    <a:gd name="connsiteX9" fmla="*/ 1205786 w 1205803"/>
                    <a:gd name="connsiteY9" fmla="*/ 770099 h 1639479"/>
                    <a:gd name="connsiteX10" fmla="*/ 1174927 w 1205803"/>
                    <a:gd name="connsiteY10" fmla="*/ 867246 h 1639479"/>
                    <a:gd name="connsiteX11" fmla="*/ 1146926 w 1205803"/>
                    <a:gd name="connsiteY11" fmla="*/ 910677 h 1639479"/>
                    <a:gd name="connsiteX12" fmla="*/ 1146828 w 1205803"/>
                    <a:gd name="connsiteY12" fmla="*/ 906043 h 1639479"/>
                    <a:gd name="connsiteX13" fmla="*/ 1054922 w 1205803"/>
                    <a:gd name="connsiteY13" fmla="*/ 983823 h 1639479"/>
                    <a:gd name="connsiteX14" fmla="*/ 1055494 w 1205803"/>
                    <a:gd name="connsiteY14" fmla="*/ 1144402 h 1639479"/>
                    <a:gd name="connsiteX15" fmla="*/ 992634 w 1205803"/>
                    <a:gd name="connsiteY15" fmla="*/ 1328410 h 1639479"/>
                    <a:gd name="connsiteX16" fmla="*/ 853770 w 1205803"/>
                    <a:gd name="connsiteY16" fmla="*/ 1488418 h 1639479"/>
                    <a:gd name="connsiteX17" fmla="*/ 651683 w 1205803"/>
                    <a:gd name="connsiteY17" fmla="*/ 1630737 h 1639479"/>
                    <a:gd name="connsiteX18" fmla="*/ 634660 w 1205803"/>
                    <a:gd name="connsiteY18" fmla="*/ 1639121 h 1639479"/>
                    <a:gd name="connsiteX19" fmla="*/ 634332 w 1205803"/>
                    <a:gd name="connsiteY19" fmla="*/ 1638710 h 1639479"/>
                    <a:gd name="connsiteX20" fmla="*/ 634903 w 1205803"/>
                    <a:gd name="connsiteY20" fmla="*/ 1634709 h 1639479"/>
                    <a:gd name="connsiteX21" fmla="*/ 550328 w 1205803"/>
                    <a:gd name="connsiteY21" fmla="*/ 1638710 h 1639479"/>
                    <a:gd name="connsiteX22" fmla="*/ 456609 w 1205803"/>
                    <a:gd name="connsiteY22" fmla="*/ 1575850 h 1639479"/>
                    <a:gd name="connsiteX23" fmla="*/ 417179 w 1205803"/>
                    <a:gd name="connsiteY23" fmla="*/ 1515847 h 1639479"/>
                    <a:gd name="connsiteX24" fmla="*/ 161167 w 1205803"/>
                    <a:gd name="connsiteY24" fmla="*/ 1154688 h 1639479"/>
                    <a:gd name="connsiteX25" fmla="*/ 23447 w 1205803"/>
                    <a:gd name="connsiteY25" fmla="*/ 779814 h 1639479"/>
                    <a:gd name="connsiteX26" fmla="*/ 17 w 1205803"/>
                    <a:gd name="connsiteY26" fmla="*/ 587805 h 1639479"/>
                    <a:gd name="connsiteX27" fmla="*/ 589 w 1205803"/>
                    <a:gd name="connsiteY27" fmla="*/ 544375 h 1639479"/>
                    <a:gd name="connsiteX28" fmla="*/ 77164 w 1205803"/>
                    <a:gd name="connsiteY28" fmla="*/ 250647 h 1639479"/>
                    <a:gd name="connsiteX29" fmla="*/ 393178 w 1205803"/>
                    <a:gd name="connsiteY29" fmla="*/ 37495 h 1639479"/>
                    <a:gd name="connsiteX30" fmla="*/ 598259 w 1205803"/>
                    <a:gd name="connsiteY30" fmla="*/ 279 h 1639479"/>
                    <a:gd name="connsiteX0" fmla="*/ 1144717 w 1205803"/>
                    <a:gd name="connsiteY0" fmla="*/ 913732 h 1639479"/>
                    <a:gd name="connsiteX1" fmla="*/ 1144712 w 1205803"/>
                    <a:gd name="connsiteY1" fmla="*/ 913749 h 1639479"/>
                    <a:gd name="connsiteX2" fmla="*/ 1144717 w 1205803"/>
                    <a:gd name="connsiteY2" fmla="*/ 913732 h 1639479"/>
                    <a:gd name="connsiteX3" fmla="*/ 598259 w 1205803"/>
                    <a:gd name="connsiteY3" fmla="*/ 279 h 1639479"/>
                    <a:gd name="connsiteX4" fmla="*/ 789196 w 1205803"/>
                    <a:gd name="connsiteY4" fmla="*/ 41495 h 1639479"/>
                    <a:gd name="connsiteX5" fmla="*/ 983490 w 1205803"/>
                    <a:gd name="connsiteY5" fmla="*/ 212931 h 1639479"/>
                    <a:gd name="connsiteX6" fmla="*/ 1046350 w 1205803"/>
                    <a:gd name="connsiteY6" fmla="*/ 511802 h 1639479"/>
                    <a:gd name="connsiteX7" fmla="*/ 1094353 w 1205803"/>
                    <a:gd name="connsiteY7" fmla="*/ 473514 h 1639479"/>
                    <a:gd name="connsiteX8" fmla="*/ 1157213 w 1205803"/>
                    <a:gd name="connsiteY8" fmla="*/ 527231 h 1639479"/>
                    <a:gd name="connsiteX9" fmla="*/ 1205786 w 1205803"/>
                    <a:gd name="connsiteY9" fmla="*/ 770099 h 1639479"/>
                    <a:gd name="connsiteX10" fmla="*/ 1174927 w 1205803"/>
                    <a:gd name="connsiteY10" fmla="*/ 867246 h 1639479"/>
                    <a:gd name="connsiteX11" fmla="*/ 1146926 w 1205803"/>
                    <a:gd name="connsiteY11" fmla="*/ 910677 h 1639479"/>
                    <a:gd name="connsiteX12" fmla="*/ 1146828 w 1205803"/>
                    <a:gd name="connsiteY12" fmla="*/ 906043 h 1639479"/>
                    <a:gd name="connsiteX13" fmla="*/ 1054922 w 1205803"/>
                    <a:gd name="connsiteY13" fmla="*/ 983823 h 1639479"/>
                    <a:gd name="connsiteX14" fmla="*/ 1055494 w 1205803"/>
                    <a:gd name="connsiteY14" fmla="*/ 1144402 h 1639479"/>
                    <a:gd name="connsiteX15" fmla="*/ 992634 w 1205803"/>
                    <a:gd name="connsiteY15" fmla="*/ 1328410 h 1639479"/>
                    <a:gd name="connsiteX16" fmla="*/ 853770 w 1205803"/>
                    <a:gd name="connsiteY16" fmla="*/ 1488418 h 1639479"/>
                    <a:gd name="connsiteX17" fmla="*/ 634660 w 1205803"/>
                    <a:gd name="connsiteY17" fmla="*/ 1639121 h 1639479"/>
                    <a:gd name="connsiteX18" fmla="*/ 634332 w 1205803"/>
                    <a:gd name="connsiteY18" fmla="*/ 1638710 h 1639479"/>
                    <a:gd name="connsiteX19" fmla="*/ 634903 w 1205803"/>
                    <a:gd name="connsiteY19" fmla="*/ 1634709 h 1639479"/>
                    <a:gd name="connsiteX20" fmla="*/ 550328 w 1205803"/>
                    <a:gd name="connsiteY20" fmla="*/ 1638710 h 1639479"/>
                    <a:gd name="connsiteX21" fmla="*/ 456609 w 1205803"/>
                    <a:gd name="connsiteY21" fmla="*/ 1575850 h 1639479"/>
                    <a:gd name="connsiteX22" fmla="*/ 417179 w 1205803"/>
                    <a:gd name="connsiteY22" fmla="*/ 1515847 h 1639479"/>
                    <a:gd name="connsiteX23" fmla="*/ 161167 w 1205803"/>
                    <a:gd name="connsiteY23" fmla="*/ 1154688 h 1639479"/>
                    <a:gd name="connsiteX24" fmla="*/ 23447 w 1205803"/>
                    <a:gd name="connsiteY24" fmla="*/ 779814 h 1639479"/>
                    <a:gd name="connsiteX25" fmla="*/ 17 w 1205803"/>
                    <a:gd name="connsiteY25" fmla="*/ 587805 h 1639479"/>
                    <a:gd name="connsiteX26" fmla="*/ 589 w 1205803"/>
                    <a:gd name="connsiteY26" fmla="*/ 544375 h 1639479"/>
                    <a:gd name="connsiteX27" fmla="*/ 77164 w 1205803"/>
                    <a:gd name="connsiteY27" fmla="*/ 250647 h 1639479"/>
                    <a:gd name="connsiteX28" fmla="*/ 393178 w 1205803"/>
                    <a:gd name="connsiteY28" fmla="*/ 37495 h 1639479"/>
                    <a:gd name="connsiteX29" fmla="*/ 598259 w 1205803"/>
                    <a:gd name="connsiteY29" fmla="*/ 279 h 1639479"/>
                    <a:gd name="connsiteX0" fmla="*/ 1144717 w 1205803"/>
                    <a:gd name="connsiteY0" fmla="*/ 913732 h 1643351"/>
                    <a:gd name="connsiteX1" fmla="*/ 1144712 w 1205803"/>
                    <a:gd name="connsiteY1" fmla="*/ 913749 h 1643351"/>
                    <a:gd name="connsiteX2" fmla="*/ 1144717 w 1205803"/>
                    <a:gd name="connsiteY2" fmla="*/ 913732 h 1643351"/>
                    <a:gd name="connsiteX3" fmla="*/ 598259 w 1205803"/>
                    <a:gd name="connsiteY3" fmla="*/ 279 h 1643351"/>
                    <a:gd name="connsiteX4" fmla="*/ 789196 w 1205803"/>
                    <a:gd name="connsiteY4" fmla="*/ 41495 h 1643351"/>
                    <a:gd name="connsiteX5" fmla="*/ 983490 w 1205803"/>
                    <a:gd name="connsiteY5" fmla="*/ 212931 h 1643351"/>
                    <a:gd name="connsiteX6" fmla="*/ 1046350 w 1205803"/>
                    <a:gd name="connsiteY6" fmla="*/ 511802 h 1643351"/>
                    <a:gd name="connsiteX7" fmla="*/ 1094353 w 1205803"/>
                    <a:gd name="connsiteY7" fmla="*/ 473514 h 1643351"/>
                    <a:gd name="connsiteX8" fmla="*/ 1157213 w 1205803"/>
                    <a:gd name="connsiteY8" fmla="*/ 527231 h 1643351"/>
                    <a:gd name="connsiteX9" fmla="*/ 1205786 w 1205803"/>
                    <a:gd name="connsiteY9" fmla="*/ 770099 h 1643351"/>
                    <a:gd name="connsiteX10" fmla="*/ 1174927 w 1205803"/>
                    <a:gd name="connsiteY10" fmla="*/ 867246 h 1643351"/>
                    <a:gd name="connsiteX11" fmla="*/ 1146926 w 1205803"/>
                    <a:gd name="connsiteY11" fmla="*/ 910677 h 1643351"/>
                    <a:gd name="connsiteX12" fmla="*/ 1146828 w 1205803"/>
                    <a:gd name="connsiteY12" fmla="*/ 906043 h 1643351"/>
                    <a:gd name="connsiteX13" fmla="*/ 1054922 w 1205803"/>
                    <a:gd name="connsiteY13" fmla="*/ 983823 h 1643351"/>
                    <a:gd name="connsiteX14" fmla="*/ 1055494 w 1205803"/>
                    <a:gd name="connsiteY14" fmla="*/ 1144402 h 1643351"/>
                    <a:gd name="connsiteX15" fmla="*/ 992634 w 1205803"/>
                    <a:gd name="connsiteY15" fmla="*/ 1328410 h 1643351"/>
                    <a:gd name="connsiteX16" fmla="*/ 853770 w 1205803"/>
                    <a:gd name="connsiteY16" fmla="*/ 1488418 h 1643351"/>
                    <a:gd name="connsiteX17" fmla="*/ 634660 w 1205803"/>
                    <a:gd name="connsiteY17" fmla="*/ 1639121 h 1643351"/>
                    <a:gd name="connsiteX18" fmla="*/ 634332 w 1205803"/>
                    <a:gd name="connsiteY18" fmla="*/ 1638710 h 1643351"/>
                    <a:gd name="connsiteX19" fmla="*/ 550328 w 1205803"/>
                    <a:gd name="connsiteY19" fmla="*/ 1638710 h 1643351"/>
                    <a:gd name="connsiteX20" fmla="*/ 456609 w 1205803"/>
                    <a:gd name="connsiteY20" fmla="*/ 1575850 h 1643351"/>
                    <a:gd name="connsiteX21" fmla="*/ 417179 w 1205803"/>
                    <a:gd name="connsiteY21" fmla="*/ 1515847 h 1643351"/>
                    <a:gd name="connsiteX22" fmla="*/ 161167 w 1205803"/>
                    <a:gd name="connsiteY22" fmla="*/ 1154688 h 1643351"/>
                    <a:gd name="connsiteX23" fmla="*/ 23447 w 1205803"/>
                    <a:gd name="connsiteY23" fmla="*/ 779814 h 1643351"/>
                    <a:gd name="connsiteX24" fmla="*/ 17 w 1205803"/>
                    <a:gd name="connsiteY24" fmla="*/ 587805 h 1643351"/>
                    <a:gd name="connsiteX25" fmla="*/ 589 w 1205803"/>
                    <a:gd name="connsiteY25" fmla="*/ 544375 h 1643351"/>
                    <a:gd name="connsiteX26" fmla="*/ 77164 w 1205803"/>
                    <a:gd name="connsiteY26" fmla="*/ 250647 h 1643351"/>
                    <a:gd name="connsiteX27" fmla="*/ 393178 w 1205803"/>
                    <a:gd name="connsiteY27" fmla="*/ 37495 h 1643351"/>
                    <a:gd name="connsiteX28" fmla="*/ 598259 w 1205803"/>
                    <a:gd name="connsiteY28" fmla="*/ 279 h 1643351"/>
                    <a:gd name="connsiteX0" fmla="*/ 1144717 w 1205803"/>
                    <a:gd name="connsiteY0" fmla="*/ 913732 h 1639121"/>
                    <a:gd name="connsiteX1" fmla="*/ 1144712 w 1205803"/>
                    <a:gd name="connsiteY1" fmla="*/ 913749 h 1639121"/>
                    <a:gd name="connsiteX2" fmla="*/ 1144717 w 1205803"/>
                    <a:gd name="connsiteY2" fmla="*/ 913732 h 1639121"/>
                    <a:gd name="connsiteX3" fmla="*/ 598259 w 1205803"/>
                    <a:gd name="connsiteY3" fmla="*/ 279 h 1639121"/>
                    <a:gd name="connsiteX4" fmla="*/ 789196 w 1205803"/>
                    <a:gd name="connsiteY4" fmla="*/ 41495 h 1639121"/>
                    <a:gd name="connsiteX5" fmla="*/ 983490 w 1205803"/>
                    <a:gd name="connsiteY5" fmla="*/ 212931 h 1639121"/>
                    <a:gd name="connsiteX6" fmla="*/ 1046350 w 1205803"/>
                    <a:gd name="connsiteY6" fmla="*/ 511802 h 1639121"/>
                    <a:gd name="connsiteX7" fmla="*/ 1094353 w 1205803"/>
                    <a:gd name="connsiteY7" fmla="*/ 473514 h 1639121"/>
                    <a:gd name="connsiteX8" fmla="*/ 1157213 w 1205803"/>
                    <a:gd name="connsiteY8" fmla="*/ 527231 h 1639121"/>
                    <a:gd name="connsiteX9" fmla="*/ 1205786 w 1205803"/>
                    <a:gd name="connsiteY9" fmla="*/ 770099 h 1639121"/>
                    <a:gd name="connsiteX10" fmla="*/ 1174927 w 1205803"/>
                    <a:gd name="connsiteY10" fmla="*/ 867246 h 1639121"/>
                    <a:gd name="connsiteX11" fmla="*/ 1146926 w 1205803"/>
                    <a:gd name="connsiteY11" fmla="*/ 910677 h 1639121"/>
                    <a:gd name="connsiteX12" fmla="*/ 1146828 w 1205803"/>
                    <a:gd name="connsiteY12" fmla="*/ 906043 h 1639121"/>
                    <a:gd name="connsiteX13" fmla="*/ 1054922 w 1205803"/>
                    <a:gd name="connsiteY13" fmla="*/ 983823 h 1639121"/>
                    <a:gd name="connsiteX14" fmla="*/ 1055494 w 1205803"/>
                    <a:gd name="connsiteY14" fmla="*/ 1144402 h 1639121"/>
                    <a:gd name="connsiteX15" fmla="*/ 992634 w 1205803"/>
                    <a:gd name="connsiteY15" fmla="*/ 1328410 h 1639121"/>
                    <a:gd name="connsiteX16" fmla="*/ 853770 w 1205803"/>
                    <a:gd name="connsiteY16" fmla="*/ 1488418 h 1639121"/>
                    <a:gd name="connsiteX17" fmla="*/ 634660 w 1205803"/>
                    <a:gd name="connsiteY17" fmla="*/ 1639121 h 1639121"/>
                    <a:gd name="connsiteX18" fmla="*/ 550328 w 1205803"/>
                    <a:gd name="connsiteY18" fmla="*/ 1638710 h 1639121"/>
                    <a:gd name="connsiteX19" fmla="*/ 456609 w 1205803"/>
                    <a:gd name="connsiteY19" fmla="*/ 1575850 h 1639121"/>
                    <a:gd name="connsiteX20" fmla="*/ 417179 w 1205803"/>
                    <a:gd name="connsiteY20" fmla="*/ 1515847 h 1639121"/>
                    <a:gd name="connsiteX21" fmla="*/ 161167 w 1205803"/>
                    <a:gd name="connsiteY21" fmla="*/ 1154688 h 1639121"/>
                    <a:gd name="connsiteX22" fmla="*/ 23447 w 1205803"/>
                    <a:gd name="connsiteY22" fmla="*/ 779814 h 1639121"/>
                    <a:gd name="connsiteX23" fmla="*/ 17 w 1205803"/>
                    <a:gd name="connsiteY23" fmla="*/ 587805 h 1639121"/>
                    <a:gd name="connsiteX24" fmla="*/ 589 w 1205803"/>
                    <a:gd name="connsiteY24" fmla="*/ 544375 h 1639121"/>
                    <a:gd name="connsiteX25" fmla="*/ 77164 w 1205803"/>
                    <a:gd name="connsiteY25" fmla="*/ 250647 h 1639121"/>
                    <a:gd name="connsiteX26" fmla="*/ 393178 w 1205803"/>
                    <a:gd name="connsiteY26" fmla="*/ 37495 h 1639121"/>
                    <a:gd name="connsiteX27" fmla="*/ 598259 w 1205803"/>
                    <a:gd name="connsiteY27" fmla="*/ 279 h 1639121"/>
                    <a:gd name="connsiteX0" fmla="*/ 1144717 w 1205803"/>
                    <a:gd name="connsiteY0" fmla="*/ 913732 h 1638710"/>
                    <a:gd name="connsiteX1" fmla="*/ 1144712 w 1205803"/>
                    <a:gd name="connsiteY1" fmla="*/ 913749 h 1638710"/>
                    <a:gd name="connsiteX2" fmla="*/ 1144717 w 1205803"/>
                    <a:gd name="connsiteY2" fmla="*/ 913732 h 1638710"/>
                    <a:gd name="connsiteX3" fmla="*/ 598259 w 1205803"/>
                    <a:gd name="connsiteY3" fmla="*/ 279 h 1638710"/>
                    <a:gd name="connsiteX4" fmla="*/ 789196 w 1205803"/>
                    <a:gd name="connsiteY4" fmla="*/ 41495 h 1638710"/>
                    <a:gd name="connsiteX5" fmla="*/ 983490 w 1205803"/>
                    <a:gd name="connsiteY5" fmla="*/ 212931 h 1638710"/>
                    <a:gd name="connsiteX6" fmla="*/ 1046350 w 1205803"/>
                    <a:gd name="connsiteY6" fmla="*/ 511802 h 1638710"/>
                    <a:gd name="connsiteX7" fmla="*/ 1094353 w 1205803"/>
                    <a:gd name="connsiteY7" fmla="*/ 473514 h 1638710"/>
                    <a:gd name="connsiteX8" fmla="*/ 1157213 w 1205803"/>
                    <a:gd name="connsiteY8" fmla="*/ 527231 h 1638710"/>
                    <a:gd name="connsiteX9" fmla="*/ 1205786 w 1205803"/>
                    <a:gd name="connsiteY9" fmla="*/ 770099 h 1638710"/>
                    <a:gd name="connsiteX10" fmla="*/ 1174927 w 1205803"/>
                    <a:gd name="connsiteY10" fmla="*/ 867246 h 1638710"/>
                    <a:gd name="connsiteX11" fmla="*/ 1146926 w 1205803"/>
                    <a:gd name="connsiteY11" fmla="*/ 910677 h 1638710"/>
                    <a:gd name="connsiteX12" fmla="*/ 1146828 w 1205803"/>
                    <a:gd name="connsiteY12" fmla="*/ 906043 h 1638710"/>
                    <a:gd name="connsiteX13" fmla="*/ 1054922 w 1205803"/>
                    <a:gd name="connsiteY13" fmla="*/ 983823 h 1638710"/>
                    <a:gd name="connsiteX14" fmla="*/ 1055494 w 1205803"/>
                    <a:gd name="connsiteY14" fmla="*/ 1144402 h 1638710"/>
                    <a:gd name="connsiteX15" fmla="*/ 992634 w 1205803"/>
                    <a:gd name="connsiteY15" fmla="*/ 1328410 h 1638710"/>
                    <a:gd name="connsiteX16" fmla="*/ 853770 w 1205803"/>
                    <a:gd name="connsiteY16" fmla="*/ 1488418 h 1638710"/>
                    <a:gd name="connsiteX17" fmla="*/ 550328 w 1205803"/>
                    <a:gd name="connsiteY17" fmla="*/ 1638710 h 1638710"/>
                    <a:gd name="connsiteX18" fmla="*/ 456609 w 1205803"/>
                    <a:gd name="connsiteY18" fmla="*/ 1575850 h 1638710"/>
                    <a:gd name="connsiteX19" fmla="*/ 417179 w 1205803"/>
                    <a:gd name="connsiteY19" fmla="*/ 1515847 h 1638710"/>
                    <a:gd name="connsiteX20" fmla="*/ 161167 w 1205803"/>
                    <a:gd name="connsiteY20" fmla="*/ 1154688 h 1638710"/>
                    <a:gd name="connsiteX21" fmla="*/ 23447 w 1205803"/>
                    <a:gd name="connsiteY21" fmla="*/ 779814 h 1638710"/>
                    <a:gd name="connsiteX22" fmla="*/ 17 w 1205803"/>
                    <a:gd name="connsiteY22" fmla="*/ 587805 h 1638710"/>
                    <a:gd name="connsiteX23" fmla="*/ 589 w 1205803"/>
                    <a:gd name="connsiteY23" fmla="*/ 544375 h 1638710"/>
                    <a:gd name="connsiteX24" fmla="*/ 77164 w 1205803"/>
                    <a:gd name="connsiteY24" fmla="*/ 250647 h 1638710"/>
                    <a:gd name="connsiteX25" fmla="*/ 393178 w 1205803"/>
                    <a:gd name="connsiteY25" fmla="*/ 37495 h 1638710"/>
                    <a:gd name="connsiteX26" fmla="*/ 598259 w 1205803"/>
                    <a:gd name="connsiteY26" fmla="*/ 279 h 1638710"/>
                    <a:gd name="connsiteX0" fmla="*/ 1144717 w 1205803"/>
                    <a:gd name="connsiteY0" fmla="*/ 913732 h 1638710"/>
                    <a:gd name="connsiteX1" fmla="*/ 1144712 w 1205803"/>
                    <a:gd name="connsiteY1" fmla="*/ 913749 h 1638710"/>
                    <a:gd name="connsiteX2" fmla="*/ 1144717 w 1205803"/>
                    <a:gd name="connsiteY2" fmla="*/ 913732 h 1638710"/>
                    <a:gd name="connsiteX3" fmla="*/ 598259 w 1205803"/>
                    <a:gd name="connsiteY3" fmla="*/ 279 h 1638710"/>
                    <a:gd name="connsiteX4" fmla="*/ 789196 w 1205803"/>
                    <a:gd name="connsiteY4" fmla="*/ 41495 h 1638710"/>
                    <a:gd name="connsiteX5" fmla="*/ 983490 w 1205803"/>
                    <a:gd name="connsiteY5" fmla="*/ 212931 h 1638710"/>
                    <a:gd name="connsiteX6" fmla="*/ 1046350 w 1205803"/>
                    <a:gd name="connsiteY6" fmla="*/ 511802 h 1638710"/>
                    <a:gd name="connsiteX7" fmla="*/ 1094353 w 1205803"/>
                    <a:gd name="connsiteY7" fmla="*/ 473514 h 1638710"/>
                    <a:gd name="connsiteX8" fmla="*/ 1157213 w 1205803"/>
                    <a:gd name="connsiteY8" fmla="*/ 527231 h 1638710"/>
                    <a:gd name="connsiteX9" fmla="*/ 1205786 w 1205803"/>
                    <a:gd name="connsiteY9" fmla="*/ 770099 h 1638710"/>
                    <a:gd name="connsiteX10" fmla="*/ 1174927 w 1205803"/>
                    <a:gd name="connsiteY10" fmla="*/ 867246 h 1638710"/>
                    <a:gd name="connsiteX11" fmla="*/ 1146926 w 1205803"/>
                    <a:gd name="connsiteY11" fmla="*/ 910677 h 1638710"/>
                    <a:gd name="connsiteX12" fmla="*/ 1146828 w 1205803"/>
                    <a:gd name="connsiteY12" fmla="*/ 906043 h 1638710"/>
                    <a:gd name="connsiteX13" fmla="*/ 1054922 w 1205803"/>
                    <a:gd name="connsiteY13" fmla="*/ 983823 h 1638710"/>
                    <a:gd name="connsiteX14" fmla="*/ 1055494 w 1205803"/>
                    <a:gd name="connsiteY14" fmla="*/ 1144402 h 1638710"/>
                    <a:gd name="connsiteX15" fmla="*/ 992634 w 1205803"/>
                    <a:gd name="connsiteY15" fmla="*/ 1328410 h 1638710"/>
                    <a:gd name="connsiteX16" fmla="*/ 853770 w 1205803"/>
                    <a:gd name="connsiteY16" fmla="*/ 1488418 h 1638710"/>
                    <a:gd name="connsiteX17" fmla="*/ 550328 w 1205803"/>
                    <a:gd name="connsiteY17" fmla="*/ 1638710 h 1638710"/>
                    <a:gd name="connsiteX18" fmla="*/ 456609 w 1205803"/>
                    <a:gd name="connsiteY18" fmla="*/ 1575850 h 1638710"/>
                    <a:gd name="connsiteX19" fmla="*/ 417179 w 1205803"/>
                    <a:gd name="connsiteY19" fmla="*/ 1515847 h 1638710"/>
                    <a:gd name="connsiteX20" fmla="*/ 161167 w 1205803"/>
                    <a:gd name="connsiteY20" fmla="*/ 1154688 h 1638710"/>
                    <a:gd name="connsiteX21" fmla="*/ 23447 w 1205803"/>
                    <a:gd name="connsiteY21" fmla="*/ 779814 h 1638710"/>
                    <a:gd name="connsiteX22" fmla="*/ 17 w 1205803"/>
                    <a:gd name="connsiteY22" fmla="*/ 587805 h 1638710"/>
                    <a:gd name="connsiteX23" fmla="*/ 589 w 1205803"/>
                    <a:gd name="connsiteY23" fmla="*/ 544375 h 1638710"/>
                    <a:gd name="connsiteX24" fmla="*/ 77164 w 1205803"/>
                    <a:gd name="connsiteY24" fmla="*/ 250647 h 1638710"/>
                    <a:gd name="connsiteX25" fmla="*/ 393178 w 1205803"/>
                    <a:gd name="connsiteY25" fmla="*/ 37495 h 1638710"/>
                    <a:gd name="connsiteX26" fmla="*/ 598259 w 1205803"/>
                    <a:gd name="connsiteY26" fmla="*/ 279 h 1638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05803" h="1638710">
                      <a:moveTo>
                        <a:pt x="1144717" y="913732"/>
                      </a:moveTo>
                      <a:lnTo>
                        <a:pt x="1144712" y="913749"/>
                      </a:lnTo>
                      <a:cubicBezTo>
                        <a:pt x="1144714" y="913743"/>
                        <a:pt x="1144715" y="913738"/>
                        <a:pt x="1144717" y="913732"/>
                      </a:cubicBezTo>
                      <a:close/>
                      <a:moveTo>
                        <a:pt x="598259" y="279"/>
                      </a:moveTo>
                      <a:cubicBezTo>
                        <a:pt x="665333" y="2493"/>
                        <a:pt x="730051" y="17780"/>
                        <a:pt x="789196" y="41495"/>
                      </a:cubicBezTo>
                      <a:cubicBezTo>
                        <a:pt x="916630" y="92926"/>
                        <a:pt x="983490" y="212931"/>
                        <a:pt x="983490" y="212931"/>
                      </a:cubicBezTo>
                      <a:cubicBezTo>
                        <a:pt x="1040636" y="292935"/>
                        <a:pt x="1027492" y="544946"/>
                        <a:pt x="1046350" y="511802"/>
                      </a:cubicBezTo>
                      <a:cubicBezTo>
                        <a:pt x="1059494" y="494658"/>
                        <a:pt x="1070351" y="475800"/>
                        <a:pt x="1094353" y="473514"/>
                      </a:cubicBezTo>
                      <a:cubicBezTo>
                        <a:pt x="1126925" y="477514"/>
                        <a:pt x="1148069" y="495801"/>
                        <a:pt x="1157213" y="527231"/>
                      </a:cubicBezTo>
                      <a:cubicBezTo>
                        <a:pt x="1180071" y="606663"/>
                        <a:pt x="1205214" y="685524"/>
                        <a:pt x="1205786" y="770099"/>
                      </a:cubicBezTo>
                      <a:cubicBezTo>
                        <a:pt x="1206357" y="807815"/>
                        <a:pt x="1192642" y="836959"/>
                        <a:pt x="1174927" y="867246"/>
                      </a:cubicBezTo>
                      <a:cubicBezTo>
                        <a:pt x="1165784" y="881533"/>
                        <a:pt x="1156070" y="895819"/>
                        <a:pt x="1146926" y="910677"/>
                      </a:cubicBezTo>
                      <a:cubicBezTo>
                        <a:pt x="1146893" y="909132"/>
                        <a:pt x="1146861" y="907588"/>
                        <a:pt x="1146828" y="906043"/>
                      </a:cubicBezTo>
                      <a:cubicBezTo>
                        <a:pt x="1131494" y="918234"/>
                        <a:pt x="1070144" y="944096"/>
                        <a:pt x="1054922" y="983823"/>
                      </a:cubicBezTo>
                      <a:cubicBezTo>
                        <a:pt x="1054922" y="1037540"/>
                        <a:pt x="1053779" y="1090685"/>
                        <a:pt x="1055494" y="1144402"/>
                      </a:cubicBezTo>
                      <a:cubicBezTo>
                        <a:pt x="1057208" y="1214120"/>
                        <a:pt x="1029778" y="1272408"/>
                        <a:pt x="992634" y="1328410"/>
                      </a:cubicBezTo>
                      <a:cubicBezTo>
                        <a:pt x="953203" y="1387842"/>
                        <a:pt x="927488" y="1436701"/>
                        <a:pt x="853770" y="1488418"/>
                      </a:cubicBezTo>
                      <a:cubicBezTo>
                        <a:pt x="780052" y="1540135"/>
                        <a:pt x="719629" y="1618712"/>
                        <a:pt x="550328" y="1638710"/>
                      </a:cubicBezTo>
                      <a:cubicBezTo>
                        <a:pt x="505755" y="1638138"/>
                        <a:pt x="475467" y="1616994"/>
                        <a:pt x="456609" y="1575850"/>
                      </a:cubicBezTo>
                      <a:cubicBezTo>
                        <a:pt x="446894" y="1554134"/>
                        <a:pt x="434894" y="1531276"/>
                        <a:pt x="417179" y="1515847"/>
                      </a:cubicBezTo>
                      <a:cubicBezTo>
                        <a:pt x="304603" y="1414128"/>
                        <a:pt x="227456" y="1288980"/>
                        <a:pt x="161167" y="1154688"/>
                      </a:cubicBezTo>
                      <a:cubicBezTo>
                        <a:pt x="155453" y="1141544"/>
                        <a:pt x="32590" y="795814"/>
                        <a:pt x="23447" y="779814"/>
                      </a:cubicBezTo>
                      <a:cubicBezTo>
                        <a:pt x="13161" y="716382"/>
                        <a:pt x="-554" y="652951"/>
                        <a:pt x="17" y="587805"/>
                      </a:cubicBezTo>
                      <a:cubicBezTo>
                        <a:pt x="17" y="573519"/>
                        <a:pt x="17" y="559232"/>
                        <a:pt x="589" y="544375"/>
                      </a:cubicBezTo>
                      <a:cubicBezTo>
                        <a:pt x="6875" y="455799"/>
                        <a:pt x="23447" y="321507"/>
                        <a:pt x="77164" y="250647"/>
                      </a:cubicBezTo>
                      <a:cubicBezTo>
                        <a:pt x="134881" y="174644"/>
                        <a:pt x="273173" y="87211"/>
                        <a:pt x="393178" y="37495"/>
                      </a:cubicBezTo>
                      <a:cubicBezTo>
                        <a:pt x="461753" y="8922"/>
                        <a:pt x="531184" y="-1936"/>
                        <a:pt x="598259" y="279"/>
                      </a:cubicBezTo>
                      <a:close/>
                    </a:path>
                  </a:pathLst>
                </a:custGeom>
                <a:gradFill>
                  <a:gsLst>
                    <a:gs pos="41000">
                      <a:srgbClr val="F6D6BA"/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rgbClr val="EABB8B"/>
                    </a:gs>
                  </a:gsLst>
                  <a:lin ang="9000000" scaled="0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F702FD0-A8B4-4C32-9207-35BE5189D60A}"/>
                    </a:ext>
                  </a:extLst>
                </p:cNvPr>
                <p:cNvSpPr/>
                <p:nvPr/>
              </p:nvSpPr>
              <p:spPr>
                <a:xfrm>
                  <a:off x="8541253" y="6031525"/>
                  <a:ext cx="1146418" cy="636246"/>
                </a:xfrm>
                <a:custGeom>
                  <a:avLst/>
                  <a:gdLst>
                    <a:gd name="connsiteX0" fmla="*/ 436121 w 1167884"/>
                    <a:gd name="connsiteY0" fmla="*/ 9766 h 651968"/>
                    <a:gd name="connsiteX1" fmla="*/ 435279 w 1167884"/>
                    <a:gd name="connsiteY1" fmla="*/ 11299 h 651968"/>
                    <a:gd name="connsiteX2" fmla="*/ 534712 w 1167884"/>
                    <a:gd name="connsiteY2" fmla="*/ 11870 h 651968"/>
                    <a:gd name="connsiteX3" fmla="*/ 637574 w 1167884"/>
                    <a:gd name="connsiteY3" fmla="*/ 34157 h 651968"/>
                    <a:gd name="connsiteX4" fmla="*/ 766723 w 1167884"/>
                    <a:gd name="connsiteY4" fmla="*/ 101017 h 651968"/>
                    <a:gd name="connsiteX5" fmla="*/ 847869 w 1167884"/>
                    <a:gd name="connsiteY5" fmla="*/ 146733 h 651968"/>
                    <a:gd name="connsiteX6" fmla="*/ 966732 w 1167884"/>
                    <a:gd name="connsiteY6" fmla="*/ 190736 h 651968"/>
                    <a:gd name="connsiteX7" fmla="*/ 1167884 w 1167884"/>
                    <a:gd name="connsiteY7" fmla="*/ 226166 h 651968"/>
                    <a:gd name="connsiteX8" fmla="*/ 1109595 w 1167884"/>
                    <a:gd name="connsiteY8" fmla="*/ 251310 h 651968"/>
                    <a:gd name="connsiteX9" fmla="*/ 990733 w 1167884"/>
                    <a:gd name="connsiteY9" fmla="*/ 491892 h 651968"/>
                    <a:gd name="connsiteX10" fmla="*/ 1039307 w 1167884"/>
                    <a:gd name="connsiteY10" fmla="*/ 646756 h 651968"/>
                    <a:gd name="connsiteX11" fmla="*/ 1024449 w 1167884"/>
                    <a:gd name="connsiteY11" fmla="*/ 650185 h 651968"/>
                    <a:gd name="connsiteX12" fmla="*/ 889585 w 1167884"/>
                    <a:gd name="connsiteY12" fmla="*/ 567324 h 651968"/>
                    <a:gd name="connsiteX13" fmla="*/ 759294 w 1167884"/>
                    <a:gd name="connsiteY13" fmla="*/ 547895 h 651968"/>
                    <a:gd name="connsiteX14" fmla="*/ 566714 w 1167884"/>
                    <a:gd name="connsiteY14" fmla="*/ 489035 h 651968"/>
                    <a:gd name="connsiteX15" fmla="*/ 210126 w 1167884"/>
                    <a:gd name="connsiteY15" fmla="*/ 308455 h 651968"/>
                    <a:gd name="connsiteX16" fmla="*/ 186697 w 1167884"/>
                    <a:gd name="connsiteY16" fmla="*/ 296455 h 651968"/>
                    <a:gd name="connsiteX17" fmla="*/ 124408 w 1167884"/>
                    <a:gd name="connsiteY17" fmla="*/ 323313 h 651968"/>
                    <a:gd name="connsiteX18" fmla="*/ 96978 w 1167884"/>
                    <a:gd name="connsiteY18" fmla="*/ 387316 h 651968"/>
                    <a:gd name="connsiteX19" fmla="*/ 56977 w 1167884"/>
                    <a:gd name="connsiteY19" fmla="*/ 410745 h 651968"/>
                    <a:gd name="connsiteX20" fmla="*/ 18118 w 1167884"/>
                    <a:gd name="connsiteY20" fmla="*/ 373601 h 651968"/>
                    <a:gd name="connsiteX21" fmla="*/ 7260 w 1167884"/>
                    <a:gd name="connsiteY21" fmla="*/ 286169 h 651968"/>
                    <a:gd name="connsiteX22" fmla="*/ 122122 w 1167884"/>
                    <a:gd name="connsiteY22" fmla="*/ 90160 h 651968"/>
                    <a:gd name="connsiteX23" fmla="*/ 147838 w 1167884"/>
                    <a:gd name="connsiteY23" fmla="*/ 71873 h 651968"/>
                    <a:gd name="connsiteX24" fmla="*/ 179482 w 1167884"/>
                    <a:gd name="connsiteY24" fmla="*/ 47944 h 651968"/>
                    <a:gd name="connsiteX25" fmla="*/ 180662 w 1167884"/>
                    <a:gd name="connsiteY25" fmla="*/ 39594 h 651968"/>
                    <a:gd name="connsiteX26" fmla="*/ 609586 w 1167884"/>
                    <a:gd name="connsiteY26" fmla="*/ 0 h 651968"/>
                    <a:gd name="connsiteX27" fmla="*/ 651942 w 1167884"/>
                    <a:gd name="connsiteY27" fmla="*/ 10204 h 651968"/>
                    <a:gd name="connsiteX28" fmla="*/ 650052 w 1167884"/>
                    <a:gd name="connsiteY28" fmla="*/ 10364 h 651968"/>
                    <a:gd name="connsiteX29" fmla="*/ 609751 w 1167884"/>
                    <a:gd name="connsiteY29" fmla="*/ 138 h 651968"/>
                    <a:gd name="connsiteX0" fmla="*/ 436121 w 1167884"/>
                    <a:gd name="connsiteY0" fmla="*/ 9766 h 651968"/>
                    <a:gd name="connsiteX1" fmla="*/ 435279 w 1167884"/>
                    <a:gd name="connsiteY1" fmla="*/ 11299 h 651968"/>
                    <a:gd name="connsiteX2" fmla="*/ 534712 w 1167884"/>
                    <a:gd name="connsiteY2" fmla="*/ 11870 h 651968"/>
                    <a:gd name="connsiteX3" fmla="*/ 637574 w 1167884"/>
                    <a:gd name="connsiteY3" fmla="*/ 34157 h 651968"/>
                    <a:gd name="connsiteX4" fmla="*/ 766723 w 1167884"/>
                    <a:gd name="connsiteY4" fmla="*/ 101017 h 651968"/>
                    <a:gd name="connsiteX5" fmla="*/ 847869 w 1167884"/>
                    <a:gd name="connsiteY5" fmla="*/ 146733 h 651968"/>
                    <a:gd name="connsiteX6" fmla="*/ 966732 w 1167884"/>
                    <a:gd name="connsiteY6" fmla="*/ 190736 h 651968"/>
                    <a:gd name="connsiteX7" fmla="*/ 1167884 w 1167884"/>
                    <a:gd name="connsiteY7" fmla="*/ 226166 h 651968"/>
                    <a:gd name="connsiteX8" fmla="*/ 1109595 w 1167884"/>
                    <a:gd name="connsiteY8" fmla="*/ 251310 h 651968"/>
                    <a:gd name="connsiteX9" fmla="*/ 990733 w 1167884"/>
                    <a:gd name="connsiteY9" fmla="*/ 491892 h 651968"/>
                    <a:gd name="connsiteX10" fmla="*/ 1039307 w 1167884"/>
                    <a:gd name="connsiteY10" fmla="*/ 646756 h 651968"/>
                    <a:gd name="connsiteX11" fmla="*/ 1024449 w 1167884"/>
                    <a:gd name="connsiteY11" fmla="*/ 650185 h 651968"/>
                    <a:gd name="connsiteX12" fmla="*/ 889585 w 1167884"/>
                    <a:gd name="connsiteY12" fmla="*/ 567324 h 651968"/>
                    <a:gd name="connsiteX13" fmla="*/ 759294 w 1167884"/>
                    <a:gd name="connsiteY13" fmla="*/ 547895 h 651968"/>
                    <a:gd name="connsiteX14" fmla="*/ 566714 w 1167884"/>
                    <a:gd name="connsiteY14" fmla="*/ 489035 h 651968"/>
                    <a:gd name="connsiteX15" fmla="*/ 210126 w 1167884"/>
                    <a:gd name="connsiteY15" fmla="*/ 308455 h 651968"/>
                    <a:gd name="connsiteX16" fmla="*/ 186697 w 1167884"/>
                    <a:gd name="connsiteY16" fmla="*/ 296455 h 651968"/>
                    <a:gd name="connsiteX17" fmla="*/ 124408 w 1167884"/>
                    <a:gd name="connsiteY17" fmla="*/ 323313 h 651968"/>
                    <a:gd name="connsiteX18" fmla="*/ 96978 w 1167884"/>
                    <a:gd name="connsiteY18" fmla="*/ 387316 h 651968"/>
                    <a:gd name="connsiteX19" fmla="*/ 56977 w 1167884"/>
                    <a:gd name="connsiteY19" fmla="*/ 410745 h 651968"/>
                    <a:gd name="connsiteX20" fmla="*/ 18118 w 1167884"/>
                    <a:gd name="connsiteY20" fmla="*/ 373601 h 651968"/>
                    <a:gd name="connsiteX21" fmla="*/ 7260 w 1167884"/>
                    <a:gd name="connsiteY21" fmla="*/ 286169 h 651968"/>
                    <a:gd name="connsiteX22" fmla="*/ 122122 w 1167884"/>
                    <a:gd name="connsiteY22" fmla="*/ 90160 h 651968"/>
                    <a:gd name="connsiteX23" fmla="*/ 147838 w 1167884"/>
                    <a:gd name="connsiteY23" fmla="*/ 71873 h 651968"/>
                    <a:gd name="connsiteX24" fmla="*/ 179482 w 1167884"/>
                    <a:gd name="connsiteY24" fmla="*/ 47944 h 651968"/>
                    <a:gd name="connsiteX25" fmla="*/ 436121 w 1167884"/>
                    <a:gd name="connsiteY25" fmla="*/ 9766 h 651968"/>
                    <a:gd name="connsiteX26" fmla="*/ 609586 w 1167884"/>
                    <a:gd name="connsiteY26" fmla="*/ 0 h 651968"/>
                    <a:gd name="connsiteX27" fmla="*/ 651942 w 1167884"/>
                    <a:gd name="connsiteY27" fmla="*/ 10204 h 651968"/>
                    <a:gd name="connsiteX28" fmla="*/ 650052 w 1167884"/>
                    <a:gd name="connsiteY28" fmla="*/ 10364 h 651968"/>
                    <a:gd name="connsiteX29" fmla="*/ 609751 w 1167884"/>
                    <a:gd name="connsiteY29" fmla="*/ 138 h 651968"/>
                    <a:gd name="connsiteX30" fmla="*/ 609586 w 1167884"/>
                    <a:gd name="connsiteY30" fmla="*/ 0 h 651968"/>
                    <a:gd name="connsiteX0" fmla="*/ 436121 w 1167884"/>
                    <a:gd name="connsiteY0" fmla="*/ 9766 h 651968"/>
                    <a:gd name="connsiteX1" fmla="*/ 435279 w 1167884"/>
                    <a:gd name="connsiteY1" fmla="*/ 11299 h 651968"/>
                    <a:gd name="connsiteX2" fmla="*/ 534712 w 1167884"/>
                    <a:gd name="connsiteY2" fmla="*/ 11870 h 651968"/>
                    <a:gd name="connsiteX3" fmla="*/ 637574 w 1167884"/>
                    <a:gd name="connsiteY3" fmla="*/ 34157 h 651968"/>
                    <a:gd name="connsiteX4" fmla="*/ 766723 w 1167884"/>
                    <a:gd name="connsiteY4" fmla="*/ 101017 h 651968"/>
                    <a:gd name="connsiteX5" fmla="*/ 847869 w 1167884"/>
                    <a:gd name="connsiteY5" fmla="*/ 146733 h 651968"/>
                    <a:gd name="connsiteX6" fmla="*/ 966732 w 1167884"/>
                    <a:gd name="connsiteY6" fmla="*/ 190736 h 651968"/>
                    <a:gd name="connsiteX7" fmla="*/ 1167884 w 1167884"/>
                    <a:gd name="connsiteY7" fmla="*/ 226166 h 651968"/>
                    <a:gd name="connsiteX8" fmla="*/ 1109595 w 1167884"/>
                    <a:gd name="connsiteY8" fmla="*/ 251310 h 651968"/>
                    <a:gd name="connsiteX9" fmla="*/ 990733 w 1167884"/>
                    <a:gd name="connsiteY9" fmla="*/ 491892 h 651968"/>
                    <a:gd name="connsiteX10" fmla="*/ 1039307 w 1167884"/>
                    <a:gd name="connsiteY10" fmla="*/ 646756 h 651968"/>
                    <a:gd name="connsiteX11" fmla="*/ 1024449 w 1167884"/>
                    <a:gd name="connsiteY11" fmla="*/ 650185 h 651968"/>
                    <a:gd name="connsiteX12" fmla="*/ 889585 w 1167884"/>
                    <a:gd name="connsiteY12" fmla="*/ 567324 h 651968"/>
                    <a:gd name="connsiteX13" fmla="*/ 759294 w 1167884"/>
                    <a:gd name="connsiteY13" fmla="*/ 547895 h 651968"/>
                    <a:gd name="connsiteX14" fmla="*/ 566714 w 1167884"/>
                    <a:gd name="connsiteY14" fmla="*/ 489035 h 651968"/>
                    <a:gd name="connsiteX15" fmla="*/ 210126 w 1167884"/>
                    <a:gd name="connsiteY15" fmla="*/ 308455 h 651968"/>
                    <a:gd name="connsiteX16" fmla="*/ 186697 w 1167884"/>
                    <a:gd name="connsiteY16" fmla="*/ 296455 h 651968"/>
                    <a:gd name="connsiteX17" fmla="*/ 124408 w 1167884"/>
                    <a:gd name="connsiteY17" fmla="*/ 323313 h 651968"/>
                    <a:gd name="connsiteX18" fmla="*/ 96978 w 1167884"/>
                    <a:gd name="connsiteY18" fmla="*/ 387316 h 651968"/>
                    <a:gd name="connsiteX19" fmla="*/ 56977 w 1167884"/>
                    <a:gd name="connsiteY19" fmla="*/ 410745 h 651968"/>
                    <a:gd name="connsiteX20" fmla="*/ 18118 w 1167884"/>
                    <a:gd name="connsiteY20" fmla="*/ 373601 h 651968"/>
                    <a:gd name="connsiteX21" fmla="*/ 7260 w 1167884"/>
                    <a:gd name="connsiteY21" fmla="*/ 286169 h 651968"/>
                    <a:gd name="connsiteX22" fmla="*/ 122122 w 1167884"/>
                    <a:gd name="connsiteY22" fmla="*/ 90160 h 651968"/>
                    <a:gd name="connsiteX23" fmla="*/ 147838 w 1167884"/>
                    <a:gd name="connsiteY23" fmla="*/ 71873 h 651968"/>
                    <a:gd name="connsiteX24" fmla="*/ 179482 w 1167884"/>
                    <a:gd name="connsiteY24" fmla="*/ 47944 h 651968"/>
                    <a:gd name="connsiteX25" fmla="*/ 436121 w 1167884"/>
                    <a:gd name="connsiteY25" fmla="*/ 9766 h 651968"/>
                    <a:gd name="connsiteX26" fmla="*/ 609586 w 1167884"/>
                    <a:gd name="connsiteY26" fmla="*/ 0 h 651968"/>
                    <a:gd name="connsiteX27" fmla="*/ 651942 w 1167884"/>
                    <a:gd name="connsiteY27" fmla="*/ 10204 h 651968"/>
                    <a:gd name="connsiteX28" fmla="*/ 609751 w 1167884"/>
                    <a:gd name="connsiteY28" fmla="*/ 138 h 651968"/>
                    <a:gd name="connsiteX29" fmla="*/ 609586 w 1167884"/>
                    <a:gd name="connsiteY29" fmla="*/ 0 h 651968"/>
                    <a:gd name="connsiteX0" fmla="*/ 436121 w 1167884"/>
                    <a:gd name="connsiteY0" fmla="*/ 9766 h 651968"/>
                    <a:gd name="connsiteX1" fmla="*/ 435279 w 1167884"/>
                    <a:gd name="connsiteY1" fmla="*/ 11299 h 651968"/>
                    <a:gd name="connsiteX2" fmla="*/ 534712 w 1167884"/>
                    <a:gd name="connsiteY2" fmla="*/ 11870 h 651968"/>
                    <a:gd name="connsiteX3" fmla="*/ 637574 w 1167884"/>
                    <a:gd name="connsiteY3" fmla="*/ 34157 h 651968"/>
                    <a:gd name="connsiteX4" fmla="*/ 766723 w 1167884"/>
                    <a:gd name="connsiteY4" fmla="*/ 101017 h 651968"/>
                    <a:gd name="connsiteX5" fmla="*/ 847869 w 1167884"/>
                    <a:gd name="connsiteY5" fmla="*/ 146733 h 651968"/>
                    <a:gd name="connsiteX6" fmla="*/ 966732 w 1167884"/>
                    <a:gd name="connsiteY6" fmla="*/ 190736 h 651968"/>
                    <a:gd name="connsiteX7" fmla="*/ 1167884 w 1167884"/>
                    <a:gd name="connsiteY7" fmla="*/ 226166 h 651968"/>
                    <a:gd name="connsiteX8" fmla="*/ 1109595 w 1167884"/>
                    <a:gd name="connsiteY8" fmla="*/ 251310 h 651968"/>
                    <a:gd name="connsiteX9" fmla="*/ 990733 w 1167884"/>
                    <a:gd name="connsiteY9" fmla="*/ 491892 h 651968"/>
                    <a:gd name="connsiteX10" fmla="*/ 1039307 w 1167884"/>
                    <a:gd name="connsiteY10" fmla="*/ 646756 h 651968"/>
                    <a:gd name="connsiteX11" fmla="*/ 1024449 w 1167884"/>
                    <a:gd name="connsiteY11" fmla="*/ 650185 h 651968"/>
                    <a:gd name="connsiteX12" fmla="*/ 889585 w 1167884"/>
                    <a:gd name="connsiteY12" fmla="*/ 567324 h 651968"/>
                    <a:gd name="connsiteX13" fmla="*/ 759294 w 1167884"/>
                    <a:gd name="connsiteY13" fmla="*/ 547895 h 651968"/>
                    <a:gd name="connsiteX14" fmla="*/ 566714 w 1167884"/>
                    <a:gd name="connsiteY14" fmla="*/ 489035 h 651968"/>
                    <a:gd name="connsiteX15" fmla="*/ 210126 w 1167884"/>
                    <a:gd name="connsiteY15" fmla="*/ 308455 h 651968"/>
                    <a:gd name="connsiteX16" fmla="*/ 186697 w 1167884"/>
                    <a:gd name="connsiteY16" fmla="*/ 296455 h 651968"/>
                    <a:gd name="connsiteX17" fmla="*/ 124408 w 1167884"/>
                    <a:gd name="connsiteY17" fmla="*/ 323313 h 651968"/>
                    <a:gd name="connsiteX18" fmla="*/ 96978 w 1167884"/>
                    <a:gd name="connsiteY18" fmla="*/ 387316 h 651968"/>
                    <a:gd name="connsiteX19" fmla="*/ 56977 w 1167884"/>
                    <a:gd name="connsiteY19" fmla="*/ 410745 h 651968"/>
                    <a:gd name="connsiteX20" fmla="*/ 18118 w 1167884"/>
                    <a:gd name="connsiteY20" fmla="*/ 373601 h 651968"/>
                    <a:gd name="connsiteX21" fmla="*/ 7260 w 1167884"/>
                    <a:gd name="connsiteY21" fmla="*/ 286169 h 651968"/>
                    <a:gd name="connsiteX22" fmla="*/ 122122 w 1167884"/>
                    <a:gd name="connsiteY22" fmla="*/ 90160 h 651968"/>
                    <a:gd name="connsiteX23" fmla="*/ 147838 w 1167884"/>
                    <a:gd name="connsiteY23" fmla="*/ 71873 h 651968"/>
                    <a:gd name="connsiteX24" fmla="*/ 179482 w 1167884"/>
                    <a:gd name="connsiteY24" fmla="*/ 47944 h 651968"/>
                    <a:gd name="connsiteX25" fmla="*/ 436121 w 1167884"/>
                    <a:gd name="connsiteY25" fmla="*/ 9766 h 651968"/>
                    <a:gd name="connsiteX26" fmla="*/ 609586 w 1167884"/>
                    <a:gd name="connsiteY26" fmla="*/ 0 h 651968"/>
                    <a:gd name="connsiteX27" fmla="*/ 609751 w 1167884"/>
                    <a:gd name="connsiteY27" fmla="*/ 138 h 651968"/>
                    <a:gd name="connsiteX28" fmla="*/ 609586 w 1167884"/>
                    <a:gd name="connsiteY28" fmla="*/ 0 h 651968"/>
                    <a:gd name="connsiteX0" fmla="*/ 436121 w 1167884"/>
                    <a:gd name="connsiteY0" fmla="*/ 9766 h 648160"/>
                    <a:gd name="connsiteX1" fmla="*/ 435279 w 1167884"/>
                    <a:gd name="connsiteY1" fmla="*/ 11299 h 648160"/>
                    <a:gd name="connsiteX2" fmla="*/ 534712 w 1167884"/>
                    <a:gd name="connsiteY2" fmla="*/ 11870 h 648160"/>
                    <a:gd name="connsiteX3" fmla="*/ 637574 w 1167884"/>
                    <a:gd name="connsiteY3" fmla="*/ 34157 h 648160"/>
                    <a:gd name="connsiteX4" fmla="*/ 766723 w 1167884"/>
                    <a:gd name="connsiteY4" fmla="*/ 101017 h 648160"/>
                    <a:gd name="connsiteX5" fmla="*/ 847869 w 1167884"/>
                    <a:gd name="connsiteY5" fmla="*/ 146733 h 648160"/>
                    <a:gd name="connsiteX6" fmla="*/ 966732 w 1167884"/>
                    <a:gd name="connsiteY6" fmla="*/ 190736 h 648160"/>
                    <a:gd name="connsiteX7" fmla="*/ 1167884 w 1167884"/>
                    <a:gd name="connsiteY7" fmla="*/ 226166 h 648160"/>
                    <a:gd name="connsiteX8" fmla="*/ 1109595 w 1167884"/>
                    <a:gd name="connsiteY8" fmla="*/ 251310 h 648160"/>
                    <a:gd name="connsiteX9" fmla="*/ 990733 w 1167884"/>
                    <a:gd name="connsiteY9" fmla="*/ 491892 h 648160"/>
                    <a:gd name="connsiteX10" fmla="*/ 1039307 w 1167884"/>
                    <a:gd name="connsiteY10" fmla="*/ 646756 h 648160"/>
                    <a:gd name="connsiteX11" fmla="*/ 889585 w 1167884"/>
                    <a:gd name="connsiteY11" fmla="*/ 567324 h 648160"/>
                    <a:gd name="connsiteX12" fmla="*/ 759294 w 1167884"/>
                    <a:gd name="connsiteY12" fmla="*/ 547895 h 648160"/>
                    <a:gd name="connsiteX13" fmla="*/ 566714 w 1167884"/>
                    <a:gd name="connsiteY13" fmla="*/ 489035 h 648160"/>
                    <a:gd name="connsiteX14" fmla="*/ 210126 w 1167884"/>
                    <a:gd name="connsiteY14" fmla="*/ 308455 h 648160"/>
                    <a:gd name="connsiteX15" fmla="*/ 186697 w 1167884"/>
                    <a:gd name="connsiteY15" fmla="*/ 296455 h 648160"/>
                    <a:gd name="connsiteX16" fmla="*/ 124408 w 1167884"/>
                    <a:gd name="connsiteY16" fmla="*/ 323313 h 648160"/>
                    <a:gd name="connsiteX17" fmla="*/ 96978 w 1167884"/>
                    <a:gd name="connsiteY17" fmla="*/ 387316 h 648160"/>
                    <a:gd name="connsiteX18" fmla="*/ 56977 w 1167884"/>
                    <a:gd name="connsiteY18" fmla="*/ 410745 h 648160"/>
                    <a:gd name="connsiteX19" fmla="*/ 18118 w 1167884"/>
                    <a:gd name="connsiteY19" fmla="*/ 373601 h 648160"/>
                    <a:gd name="connsiteX20" fmla="*/ 7260 w 1167884"/>
                    <a:gd name="connsiteY20" fmla="*/ 286169 h 648160"/>
                    <a:gd name="connsiteX21" fmla="*/ 122122 w 1167884"/>
                    <a:gd name="connsiteY21" fmla="*/ 90160 h 648160"/>
                    <a:gd name="connsiteX22" fmla="*/ 147838 w 1167884"/>
                    <a:gd name="connsiteY22" fmla="*/ 71873 h 648160"/>
                    <a:gd name="connsiteX23" fmla="*/ 179482 w 1167884"/>
                    <a:gd name="connsiteY23" fmla="*/ 47944 h 648160"/>
                    <a:gd name="connsiteX24" fmla="*/ 436121 w 1167884"/>
                    <a:gd name="connsiteY24" fmla="*/ 9766 h 648160"/>
                    <a:gd name="connsiteX25" fmla="*/ 609586 w 1167884"/>
                    <a:gd name="connsiteY25" fmla="*/ 0 h 648160"/>
                    <a:gd name="connsiteX26" fmla="*/ 609751 w 1167884"/>
                    <a:gd name="connsiteY26" fmla="*/ 138 h 648160"/>
                    <a:gd name="connsiteX27" fmla="*/ 609586 w 1167884"/>
                    <a:gd name="connsiteY27" fmla="*/ 0 h 648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167884" h="648160">
                      <a:moveTo>
                        <a:pt x="436121" y="9766"/>
                      </a:moveTo>
                      <a:lnTo>
                        <a:pt x="435279" y="11299"/>
                      </a:lnTo>
                      <a:cubicBezTo>
                        <a:pt x="470138" y="7299"/>
                        <a:pt x="502139" y="17585"/>
                        <a:pt x="534712" y="11870"/>
                      </a:cubicBezTo>
                      <a:cubicBezTo>
                        <a:pt x="571285" y="5585"/>
                        <a:pt x="606144" y="13585"/>
                        <a:pt x="637574" y="34157"/>
                      </a:cubicBezTo>
                      <a:cubicBezTo>
                        <a:pt x="678147" y="61587"/>
                        <a:pt x="722149" y="82159"/>
                        <a:pt x="766723" y="101017"/>
                      </a:cubicBezTo>
                      <a:cubicBezTo>
                        <a:pt x="795295" y="113018"/>
                        <a:pt x="822154" y="129019"/>
                        <a:pt x="847869" y="146733"/>
                      </a:cubicBezTo>
                      <a:cubicBezTo>
                        <a:pt x="883871" y="171306"/>
                        <a:pt x="923873" y="185021"/>
                        <a:pt x="966732" y="190736"/>
                      </a:cubicBezTo>
                      <a:cubicBezTo>
                        <a:pt x="1014734" y="197593"/>
                        <a:pt x="1135882" y="216451"/>
                        <a:pt x="1167884" y="226166"/>
                      </a:cubicBezTo>
                      <a:cubicBezTo>
                        <a:pt x="1160455" y="238738"/>
                        <a:pt x="1121596" y="245595"/>
                        <a:pt x="1109595" y="251310"/>
                      </a:cubicBezTo>
                      <a:cubicBezTo>
                        <a:pt x="1031306" y="289597"/>
                        <a:pt x="982733" y="402174"/>
                        <a:pt x="990733" y="491892"/>
                      </a:cubicBezTo>
                      <a:cubicBezTo>
                        <a:pt x="998733" y="549037"/>
                        <a:pt x="1005591" y="599325"/>
                        <a:pt x="1039307" y="646756"/>
                      </a:cubicBezTo>
                      <a:cubicBezTo>
                        <a:pt x="1022449" y="659328"/>
                        <a:pt x="936254" y="583801"/>
                        <a:pt x="889585" y="567324"/>
                      </a:cubicBezTo>
                      <a:cubicBezTo>
                        <a:pt x="842916" y="550847"/>
                        <a:pt x="803867" y="546180"/>
                        <a:pt x="759294" y="547895"/>
                      </a:cubicBezTo>
                      <a:cubicBezTo>
                        <a:pt x="693577" y="533037"/>
                        <a:pt x="627859" y="519893"/>
                        <a:pt x="566714" y="489035"/>
                      </a:cubicBezTo>
                      <a:cubicBezTo>
                        <a:pt x="447851" y="428461"/>
                        <a:pt x="319274" y="388459"/>
                        <a:pt x="210126" y="308455"/>
                      </a:cubicBezTo>
                      <a:cubicBezTo>
                        <a:pt x="202697" y="303312"/>
                        <a:pt x="195268" y="299884"/>
                        <a:pt x="186697" y="296455"/>
                      </a:cubicBezTo>
                      <a:cubicBezTo>
                        <a:pt x="151838" y="281597"/>
                        <a:pt x="137552" y="288454"/>
                        <a:pt x="124408" y="323313"/>
                      </a:cubicBezTo>
                      <a:cubicBezTo>
                        <a:pt x="116408" y="345028"/>
                        <a:pt x="110122" y="367315"/>
                        <a:pt x="96978" y="387316"/>
                      </a:cubicBezTo>
                      <a:cubicBezTo>
                        <a:pt x="87264" y="402174"/>
                        <a:pt x="75834" y="413603"/>
                        <a:pt x="56977" y="410745"/>
                      </a:cubicBezTo>
                      <a:cubicBezTo>
                        <a:pt x="38118" y="408460"/>
                        <a:pt x="24404" y="374173"/>
                        <a:pt x="18118" y="373601"/>
                      </a:cubicBezTo>
                      <a:cubicBezTo>
                        <a:pt x="-7598" y="346743"/>
                        <a:pt x="-740" y="315313"/>
                        <a:pt x="7260" y="286169"/>
                      </a:cubicBezTo>
                      <a:cubicBezTo>
                        <a:pt x="28404" y="210736"/>
                        <a:pt x="72977" y="149019"/>
                        <a:pt x="122122" y="90160"/>
                      </a:cubicBezTo>
                      <a:cubicBezTo>
                        <a:pt x="128408" y="82159"/>
                        <a:pt x="138123" y="75302"/>
                        <a:pt x="147838" y="71873"/>
                      </a:cubicBezTo>
                      <a:cubicBezTo>
                        <a:pt x="164125" y="66730"/>
                        <a:pt x="173982" y="58587"/>
                        <a:pt x="179482" y="47944"/>
                      </a:cubicBezTo>
                      <a:lnTo>
                        <a:pt x="436121" y="9766"/>
                      </a:lnTo>
                      <a:close/>
                      <a:moveTo>
                        <a:pt x="609586" y="0"/>
                      </a:moveTo>
                      <a:lnTo>
                        <a:pt x="609751" y="138"/>
                      </a:lnTo>
                      <a:lnTo>
                        <a:pt x="609586" y="0"/>
                      </a:lnTo>
                      <a:close/>
                    </a:path>
                  </a:pathLst>
                </a:custGeom>
                <a:gradFill>
                  <a:gsLst>
                    <a:gs pos="41000">
                      <a:srgbClr val="F6D6BA"/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rgbClr val="EABB8B"/>
                    </a:gs>
                  </a:gsLst>
                  <a:lin ang="9000000" scaled="0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2D2899C9-8405-45B5-9710-F1292A2F213A}"/>
                    </a:ext>
                  </a:extLst>
                </p:cNvPr>
                <p:cNvSpPr/>
                <p:nvPr/>
              </p:nvSpPr>
              <p:spPr>
                <a:xfrm>
                  <a:off x="10350957" y="4165378"/>
                  <a:ext cx="723606" cy="1487139"/>
                </a:xfrm>
                <a:custGeom>
                  <a:avLst/>
                  <a:gdLst>
                    <a:gd name="connsiteX0" fmla="*/ 300151 w 737155"/>
                    <a:gd name="connsiteY0" fmla="*/ 966960 h 1514985"/>
                    <a:gd name="connsiteX1" fmla="*/ 419585 w 737155"/>
                    <a:gd name="connsiteY1" fmla="*/ 780095 h 1514985"/>
                    <a:gd name="connsiteX2" fmla="*/ 424156 w 737155"/>
                    <a:gd name="connsiteY2" fmla="*/ 760094 h 1514985"/>
                    <a:gd name="connsiteX3" fmla="*/ 276149 w 737155"/>
                    <a:gd name="connsiteY3" fmla="*/ 687519 h 1514985"/>
                    <a:gd name="connsiteX4" fmla="*/ 253291 w 737155"/>
                    <a:gd name="connsiteY4" fmla="*/ 682948 h 1514985"/>
                    <a:gd name="connsiteX5" fmla="*/ 233290 w 737155"/>
                    <a:gd name="connsiteY5" fmla="*/ 651518 h 1514985"/>
                    <a:gd name="connsiteX6" fmla="*/ 231576 w 737155"/>
                    <a:gd name="connsiteY6" fmla="*/ 627516 h 1514985"/>
                    <a:gd name="connsiteX7" fmla="*/ 205289 w 737155"/>
                    <a:gd name="connsiteY7" fmla="*/ 620088 h 1514985"/>
                    <a:gd name="connsiteX8" fmla="*/ 164716 w 737155"/>
                    <a:gd name="connsiteY8" fmla="*/ 670947 h 1514985"/>
                    <a:gd name="connsiteX9" fmla="*/ 117285 w 737155"/>
                    <a:gd name="connsiteY9" fmla="*/ 926387 h 1514985"/>
                    <a:gd name="connsiteX10" fmla="*/ 61283 w 737155"/>
                    <a:gd name="connsiteY10" fmla="*/ 1217829 h 1514985"/>
                    <a:gd name="connsiteX11" fmla="*/ 30996 w 737155"/>
                    <a:gd name="connsiteY11" fmla="*/ 1514985 h 1514985"/>
                    <a:gd name="connsiteX12" fmla="*/ 25281 w 737155"/>
                    <a:gd name="connsiteY12" fmla="*/ 1468697 h 1514985"/>
                    <a:gd name="connsiteX13" fmla="*/ 30424 w 737155"/>
                    <a:gd name="connsiteY13" fmla="*/ 1346406 h 1514985"/>
                    <a:gd name="connsiteX14" fmla="*/ 14995 w 737155"/>
                    <a:gd name="connsiteY14" fmla="*/ 1180113 h 1514985"/>
                    <a:gd name="connsiteX15" fmla="*/ 17852 w 737155"/>
                    <a:gd name="connsiteY15" fmla="*/ 1001248 h 1514985"/>
                    <a:gd name="connsiteX16" fmla="*/ 107570 w 737155"/>
                    <a:gd name="connsiteY16" fmla="*/ 772094 h 1514985"/>
                    <a:gd name="connsiteX17" fmla="*/ 133858 w 737155"/>
                    <a:gd name="connsiteY17" fmla="*/ 481224 h 1514985"/>
                    <a:gd name="connsiteX18" fmla="*/ 228719 w 737155"/>
                    <a:gd name="connsiteY18" fmla="*/ 593229 h 1514985"/>
                    <a:gd name="connsiteX19" fmla="*/ 261863 w 737155"/>
                    <a:gd name="connsiteY19" fmla="*/ 596658 h 1514985"/>
                    <a:gd name="connsiteX20" fmla="*/ 464158 w 737155"/>
                    <a:gd name="connsiteY20" fmla="*/ 356647 h 1514985"/>
                    <a:gd name="connsiteX21" fmla="*/ 544733 w 737155"/>
                    <a:gd name="connsiteY21" fmla="*/ 274929 h 1514985"/>
                    <a:gd name="connsiteX22" fmla="*/ 705883 w 737155"/>
                    <a:gd name="connsiteY22" fmla="*/ 60634 h 1514985"/>
                    <a:gd name="connsiteX23" fmla="*/ 713312 w 737155"/>
                    <a:gd name="connsiteY23" fmla="*/ 60 h 1514985"/>
                    <a:gd name="connsiteX24" fmla="*/ 733313 w 737155"/>
                    <a:gd name="connsiteY24" fmla="*/ 34347 h 1514985"/>
                    <a:gd name="connsiteX25" fmla="*/ 638452 w 737155"/>
                    <a:gd name="connsiteY25" fmla="*/ 264072 h 1514985"/>
                    <a:gd name="connsiteX26" fmla="*/ 276721 w 737155"/>
                    <a:gd name="connsiteY26" fmla="*/ 1244687 h 1514985"/>
                    <a:gd name="connsiteX27" fmla="*/ 282436 w 737155"/>
                    <a:gd name="connsiteY27" fmla="*/ 1140683 h 1514985"/>
                    <a:gd name="connsiteX28" fmla="*/ 301294 w 737155"/>
                    <a:gd name="connsiteY28" fmla="*/ 1050393 h 1514985"/>
                    <a:gd name="connsiteX29" fmla="*/ 300151 w 737155"/>
                    <a:gd name="connsiteY29" fmla="*/ 966960 h 1514985"/>
                    <a:gd name="connsiteX30" fmla="*/ 300151 w 737155"/>
                    <a:gd name="connsiteY30" fmla="*/ 966960 h 1514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737155" h="1514985">
                      <a:moveTo>
                        <a:pt x="300151" y="966960"/>
                      </a:moveTo>
                      <a:cubicBezTo>
                        <a:pt x="328152" y="897243"/>
                        <a:pt x="353296" y="825240"/>
                        <a:pt x="419585" y="780095"/>
                      </a:cubicBezTo>
                      <a:cubicBezTo>
                        <a:pt x="426442" y="775523"/>
                        <a:pt x="440728" y="768094"/>
                        <a:pt x="424156" y="760094"/>
                      </a:cubicBezTo>
                      <a:cubicBezTo>
                        <a:pt x="374440" y="736093"/>
                        <a:pt x="328152" y="706377"/>
                        <a:pt x="276149" y="687519"/>
                      </a:cubicBezTo>
                      <a:cubicBezTo>
                        <a:pt x="269292" y="684662"/>
                        <a:pt x="261292" y="682948"/>
                        <a:pt x="253291" y="682948"/>
                      </a:cubicBezTo>
                      <a:cubicBezTo>
                        <a:pt x="227576" y="683519"/>
                        <a:pt x="215004" y="677804"/>
                        <a:pt x="233290" y="651518"/>
                      </a:cubicBezTo>
                      <a:cubicBezTo>
                        <a:pt x="238434" y="644089"/>
                        <a:pt x="239005" y="634945"/>
                        <a:pt x="231576" y="627516"/>
                      </a:cubicBezTo>
                      <a:cubicBezTo>
                        <a:pt x="224719" y="620659"/>
                        <a:pt x="215575" y="617230"/>
                        <a:pt x="205289" y="620088"/>
                      </a:cubicBezTo>
                      <a:cubicBezTo>
                        <a:pt x="179002" y="626945"/>
                        <a:pt x="168716" y="646375"/>
                        <a:pt x="164716" y="670947"/>
                      </a:cubicBezTo>
                      <a:cubicBezTo>
                        <a:pt x="148715" y="756094"/>
                        <a:pt x="116142" y="838954"/>
                        <a:pt x="117285" y="926387"/>
                      </a:cubicBezTo>
                      <a:cubicBezTo>
                        <a:pt x="118428" y="1028106"/>
                        <a:pt x="81284" y="1121253"/>
                        <a:pt x="61283" y="1217829"/>
                      </a:cubicBezTo>
                      <a:cubicBezTo>
                        <a:pt x="41282" y="1315548"/>
                        <a:pt x="34996" y="1414981"/>
                        <a:pt x="30996" y="1514985"/>
                      </a:cubicBezTo>
                      <a:cubicBezTo>
                        <a:pt x="16138" y="1501270"/>
                        <a:pt x="25281" y="1484127"/>
                        <a:pt x="25281" y="1468697"/>
                      </a:cubicBezTo>
                      <a:cubicBezTo>
                        <a:pt x="26424" y="1428124"/>
                        <a:pt x="26424" y="1387551"/>
                        <a:pt x="30424" y="1346406"/>
                      </a:cubicBezTo>
                      <a:cubicBezTo>
                        <a:pt x="35567" y="1290403"/>
                        <a:pt x="35567" y="1234401"/>
                        <a:pt x="14995" y="1180113"/>
                      </a:cubicBezTo>
                      <a:cubicBezTo>
                        <a:pt x="-7863" y="1120110"/>
                        <a:pt x="-2720" y="1060679"/>
                        <a:pt x="17852" y="1001248"/>
                      </a:cubicBezTo>
                      <a:cubicBezTo>
                        <a:pt x="44139" y="923530"/>
                        <a:pt x="74997" y="846955"/>
                        <a:pt x="107570" y="772094"/>
                      </a:cubicBezTo>
                      <a:cubicBezTo>
                        <a:pt x="147001" y="681805"/>
                        <a:pt x="153858" y="581229"/>
                        <a:pt x="133858" y="481224"/>
                      </a:cubicBezTo>
                      <a:cubicBezTo>
                        <a:pt x="159001" y="515511"/>
                        <a:pt x="204146" y="558371"/>
                        <a:pt x="228719" y="593229"/>
                      </a:cubicBezTo>
                      <a:cubicBezTo>
                        <a:pt x="239577" y="608087"/>
                        <a:pt x="247577" y="618373"/>
                        <a:pt x="261863" y="596658"/>
                      </a:cubicBezTo>
                      <a:cubicBezTo>
                        <a:pt x="319580" y="508654"/>
                        <a:pt x="393869" y="434365"/>
                        <a:pt x="464158" y="356647"/>
                      </a:cubicBezTo>
                      <a:cubicBezTo>
                        <a:pt x="497302" y="335503"/>
                        <a:pt x="521303" y="304073"/>
                        <a:pt x="544733" y="274929"/>
                      </a:cubicBezTo>
                      <a:cubicBezTo>
                        <a:pt x="600735" y="206926"/>
                        <a:pt x="656167" y="133208"/>
                        <a:pt x="705883" y="60634"/>
                      </a:cubicBezTo>
                      <a:cubicBezTo>
                        <a:pt x="722455" y="36633"/>
                        <a:pt x="716741" y="22918"/>
                        <a:pt x="713312" y="60"/>
                      </a:cubicBezTo>
                      <a:cubicBezTo>
                        <a:pt x="741313" y="-1083"/>
                        <a:pt x="739599" y="14346"/>
                        <a:pt x="733313" y="34347"/>
                      </a:cubicBezTo>
                      <a:cubicBezTo>
                        <a:pt x="705883" y="112636"/>
                        <a:pt x="669310" y="187497"/>
                        <a:pt x="638452" y="264072"/>
                      </a:cubicBezTo>
                      <a:cubicBezTo>
                        <a:pt x="511017" y="576657"/>
                        <a:pt x="276721" y="1241258"/>
                        <a:pt x="276721" y="1244687"/>
                      </a:cubicBezTo>
                      <a:cubicBezTo>
                        <a:pt x="279007" y="1200685"/>
                        <a:pt x="277292" y="1161255"/>
                        <a:pt x="282436" y="1140683"/>
                      </a:cubicBezTo>
                      <a:cubicBezTo>
                        <a:pt x="289864" y="1110967"/>
                        <a:pt x="295579" y="1080680"/>
                        <a:pt x="301294" y="1050393"/>
                      </a:cubicBezTo>
                      <a:cubicBezTo>
                        <a:pt x="305865" y="1021249"/>
                        <a:pt x="308722" y="993819"/>
                        <a:pt x="300151" y="966960"/>
                      </a:cubicBezTo>
                      <a:lnTo>
                        <a:pt x="300151" y="966960"/>
                      </a:ln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15772CF9-C651-4A48-9EEF-1544FDF590F1}"/>
                    </a:ext>
                  </a:extLst>
                </p:cNvPr>
                <p:cNvSpPr/>
                <p:nvPr/>
              </p:nvSpPr>
              <p:spPr>
                <a:xfrm>
                  <a:off x="10372408" y="4765099"/>
                  <a:ext cx="405256" cy="1554211"/>
                </a:xfrm>
                <a:custGeom>
                  <a:avLst/>
                  <a:gdLst>
                    <a:gd name="connsiteX0" fmla="*/ 233725 w 412844"/>
                    <a:gd name="connsiteY0" fmla="*/ 725742 h 1583313"/>
                    <a:gd name="connsiteX1" fmla="*/ 186294 w 412844"/>
                    <a:gd name="connsiteY1" fmla="*/ 1021755 h 1583313"/>
                    <a:gd name="connsiteX2" fmla="*/ 161150 w 412844"/>
                    <a:gd name="connsiteY2" fmla="*/ 1522921 h 1583313"/>
                    <a:gd name="connsiteX3" fmla="*/ 127434 w 412844"/>
                    <a:gd name="connsiteY3" fmla="*/ 1579495 h 1583313"/>
                    <a:gd name="connsiteX4" fmla="*/ 64003 w 412844"/>
                    <a:gd name="connsiteY4" fmla="*/ 1550922 h 1583313"/>
                    <a:gd name="connsiteX5" fmla="*/ 0 w 412844"/>
                    <a:gd name="connsiteY5" fmla="*/ 907464 h 1583313"/>
                    <a:gd name="connsiteX6" fmla="*/ 53145 w 412844"/>
                    <a:gd name="connsiteY6" fmla="*/ 500017 h 1583313"/>
                    <a:gd name="connsiteX7" fmla="*/ 84575 w 412844"/>
                    <a:gd name="connsiteY7" fmla="*/ 290865 h 1583313"/>
                    <a:gd name="connsiteX8" fmla="*/ 120577 w 412844"/>
                    <a:gd name="connsiteY8" fmla="*/ 111428 h 1583313"/>
                    <a:gd name="connsiteX9" fmla="*/ 132006 w 412844"/>
                    <a:gd name="connsiteY9" fmla="*/ 51426 h 1583313"/>
                    <a:gd name="connsiteX10" fmla="*/ 163436 w 412844"/>
                    <a:gd name="connsiteY10" fmla="*/ 7424 h 1583313"/>
                    <a:gd name="connsiteX11" fmla="*/ 217153 w 412844"/>
                    <a:gd name="connsiteY11" fmla="*/ 36568 h 1583313"/>
                    <a:gd name="connsiteX12" fmla="*/ 238297 w 412844"/>
                    <a:gd name="connsiteY12" fmla="*/ 63426 h 1583313"/>
                    <a:gd name="connsiteX13" fmla="*/ 397161 w 412844"/>
                    <a:gd name="connsiteY13" fmla="*/ 136572 h 1583313"/>
                    <a:gd name="connsiteX14" fmla="*/ 404590 w 412844"/>
                    <a:gd name="connsiteY14" fmla="*/ 171431 h 1583313"/>
                    <a:gd name="connsiteX15" fmla="*/ 281727 w 412844"/>
                    <a:gd name="connsiteY15" fmla="*/ 356582 h 1583313"/>
                    <a:gd name="connsiteX16" fmla="*/ 233725 w 412844"/>
                    <a:gd name="connsiteY16" fmla="*/ 725742 h 1583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12844" h="1583313">
                      <a:moveTo>
                        <a:pt x="233725" y="725742"/>
                      </a:moveTo>
                      <a:cubicBezTo>
                        <a:pt x="202866" y="821175"/>
                        <a:pt x="197723" y="922322"/>
                        <a:pt x="186294" y="1021755"/>
                      </a:cubicBezTo>
                      <a:cubicBezTo>
                        <a:pt x="168579" y="1178334"/>
                        <a:pt x="159436" y="1512634"/>
                        <a:pt x="161150" y="1522921"/>
                      </a:cubicBezTo>
                      <a:cubicBezTo>
                        <a:pt x="166865" y="1556636"/>
                        <a:pt x="160007" y="1568637"/>
                        <a:pt x="127434" y="1579495"/>
                      </a:cubicBezTo>
                      <a:cubicBezTo>
                        <a:pt x="97147" y="1589209"/>
                        <a:pt x="76575" y="1580638"/>
                        <a:pt x="64003" y="1550922"/>
                      </a:cubicBezTo>
                      <a:cubicBezTo>
                        <a:pt x="47431" y="1512634"/>
                        <a:pt x="0" y="1093187"/>
                        <a:pt x="0" y="907464"/>
                      </a:cubicBezTo>
                      <a:cubicBezTo>
                        <a:pt x="0" y="769744"/>
                        <a:pt x="8572" y="632595"/>
                        <a:pt x="53145" y="500017"/>
                      </a:cubicBezTo>
                      <a:cubicBezTo>
                        <a:pt x="76003" y="432586"/>
                        <a:pt x="78861" y="361726"/>
                        <a:pt x="84575" y="290865"/>
                      </a:cubicBezTo>
                      <a:cubicBezTo>
                        <a:pt x="89147" y="230291"/>
                        <a:pt x="97147" y="169145"/>
                        <a:pt x="120577" y="111428"/>
                      </a:cubicBezTo>
                      <a:cubicBezTo>
                        <a:pt x="128006" y="92570"/>
                        <a:pt x="126292" y="71427"/>
                        <a:pt x="132006" y="51426"/>
                      </a:cubicBezTo>
                      <a:cubicBezTo>
                        <a:pt x="137721" y="32568"/>
                        <a:pt x="146293" y="17138"/>
                        <a:pt x="163436" y="7424"/>
                      </a:cubicBezTo>
                      <a:cubicBezTo>
                        <a:pt x="191437" y="-9720"/>
                        <a:pt x="218296" y="3995"/>
                        <a:pt x="217153" y="36568"/>
                      </a:cubicBezTo>
                      <a:cubicBezTo>
                        <a:pt x="216581" y="54283"/>
                        <a:pt x="221724" y="59998"/>
                        <a:pt x="238297" y="63426"/>
                      </a:cubicBezTo>
                      <a:cubicBezTo>
                        <a:pt x="296013" y="76570"/>
                        <a:pt x="345159" y="109714"/>
                        <a:pt x="397161" y="136572"/>
                      </a:cubicBezTo>
                      <a:cubicBezTo>
                        <a:pt x="412590" y="144573"/>
                        <a:pt x="419448" y="160002"/>
                        <a:pt x="404590" y="171431"/>
                      </a:cubicBezTo>
                      <a:cubicBezTo>
                        <a:pt x="341730" y="219433"/>
                        <a:pt x="316014" y="290294"/>
                        <a:pt x="281727" y="356582"/>
                      </a:cubicBezTo>
                      <a:cubicBezTo>
                        <a:pt x="253726" y="409156"/>
                        <a:pt x="289156" y="552020"/>
                        <a:pt x="233725" y="725742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2BA0938A-8839-42BE-B45D-7A49FD29F416}"/>
                    </a:ext>
                  </a:extLst>
                </p:cNvPr>
                <p:cNvSpPr/>
                <p:nvPr/>
              </p:nvSpPr>
              <p:spPr>
                <a:xfrm>
                  <a:off x="10485118" y="4877159"/>
                  <a:ext cx="179183" cy="976178"/>
                </a:xfrm>
                <a:custGeom>
                  <a:avLst/>
                  <a:gdLst>
                    <a:gd name="connsiteX0" fmla="*/ 160049 w 182538"/>
                    <a:gd name="connsiteY0" fmla="*/ 241852 h 994457"/>
                    <a:gd name="connsiteX1" fmla="*/ 176049 w 182538"/>
                    <a:gd name="connsiteY1" fmla="*/ 281283 h 994457"/>
                    <a:gd name="connsiteX2" fmla="*/ 64616 w 182538"/>
                    <a:gd name="connsiteY2" fmla="*/ 756161 h 994457"/>
                    <a:gd name="connsiteX3" fmla="*/ 18328 w 182538"/>
                    <a:gd name="connsiteY3" fmla="*/ 994458 h 994457"/>
                    <a:gd name="connsiteX4" fmla="*/ 41 w 182538"/>
                    <a:gd name="connsiteY4" fmla="*/ 499007 h 994457"/>
                    <a:gd name="connsiteX5" fmla="*/ 28042 w 182538"/>
                    <a:gd name="connsiteY5" fmla="*/ 216708 h 994457"/>
                    <a:gd name="connsiteX6" fmla="*/ 129761 w 182538"/>
                    <a:gd name="connsiteY6" fmla="*/ 12699 h 994457"/>
                    <a:gd name="connsiteX7" fmla="*/ 165763 w 182538"/>
                    <a:gd name="connsiteY7" fmla="*/ 2413 h 994457"/>
                    <a:gd name="connsiteX8" fmla="*/ 182335 w 182538"/>
                    <a:gd name="connsiteY8" fmla="*/ 32700 h 994457"/>
                    <a:gd name="connsiteX9" fmla="*/ 149191 w 182538"/>
                    <a:gd name="connsiteY9" fmla="*/ 124704 h 994457"/>
                    <a:gd name="connsiteX10" fmla="*/ 120047 w 182538"/>
                    <a:gd name="connsiteY10" fmla="*/ 181278 h 994457"/>
                    <a:gd name="connsiteX11" fmla="*/ 114332 w 182538"/>
                    <a:gd name="connsiteY11" fmla="*/ 197279 h 994457"/>
                    <a:gd name="connsiteX12" fmla="*/ 85760 w 182538"/>
                    <a:gd name="connsiteY12" fmla="*/ 243567 h 994457"/>
                    <a:gd name="connsiteX13" fmla="*/ 77188 w 182538"/>
                    <a:gd name="connsiteY13" fmla="*/ 256139 h 994457"/>
                    <a:gd name="connsiteX14" fmla="*/ 160049 w 182538"/>
                    <a:gd name="connsiteY14" fmla="*/ 241852 h 994457"/>
                    <a:gd name="connsiteX15" fmla="*/ 160049 w 182538"/>
                    <a:gd name="connsiteY15" fmla="*/ 241852 h 994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2538" h="994457">
                      <a:moveTo>
                        <a:pt x="160049" y="241852"/>
                      </a:moveTo>
                      <a:cubicBezTo>
                        <a:pt x="176621" y="250424"/>
                        <a:pt x="180050" y="266425"/>
                        <a:pt x="176049" y="281283"/>
                      </a:cubicBezTo>
                      <a:cubicBezTo>
                        <a:pt x="160620" y="341857"/>
                        <a:pt x="108046" y="563581"/>
                        <a:pt x="64616" y="756161"/>
                      </a:cubicBezTo>
                      <a:cubicBezTo>
                        <a:pt x="36043" y="883024"/>
                        <a:pt x="21757" y="992743"/>
                        <a:pt x="18328" y="994458"/>
                      </a:cubicBezTo>
                      <a:cubicBezTo>
                        <a:pt x="9756" y="936741"/>
                        <a:pt x="613" y="607012"/>
                        <a:pt x="41" y="499007"/>
                      </a:cubicBezTo>
                      <a:cubicBezTo>
                        <a:pt x="-530" y="403574"/>
                        <a:pt x="4613" y="309284"/>
                        <a:pt x="28042" y="216708"/>
                      </a:cubicBezTo>
                      <a:cubicBezTo>
                        <a:pt x="46900" y="141276"/>
                        <a:pt x="90331" y="77845"/>
                        <a:pt x="129761" y="12699"/>
                      </a:cubicBezTo>
                      <a:cubicBezTo>
                        <a:pt x="137762" y="-1016"/>
                        <a:pt x="152619" y="-2159"/>
                        <a:pt x="165763" y="2413"/>
                      </a:cubicBezTo>
                      <a:cubicBezTo>
                        <a:pt x="180050" y="6984"/>
                        <a:pt x="183478" y="18985"/>
                        <a:pt x="182335" y="32700"/>
                      </a:cubicBezTo>
                      <a:cubicBezTo>
                        <a:pt x="180621" y="66987"/>
                        <a:pt x="164049" y="95560"/>
                        <a:pt x="149191" y="124704"/>
                      </a:cubicBezTo>
                      <a:cubicBezTo>
                        <a:pt x="139476" y="143562"/>
                        <a:pt x="129190" y="162420"/>
                        <a:pt x="120047" y="181278"/>
                      </a:cubicBezTo>
                      <a:cubicBezTo>
                        <a:pt x="117190" y="186421"/>
                        <a:pt x="112618" y="194421"/>
                        <a:pt x="114332" y="197279"/>
                      </a:cubicBezTo>
                      <a:cubicBezTo>
                        <a:pt x="137762" y="234423"/>
                        <a:pt x="98903" y="230423"/>
                        <a:pt x="85760" y="243567"/>
                      </a:cubicBezTo>
                      <a:cubicBezTo>
                        <a:pt x="82902" y="246995"/>
                        <a:pt x="76616" y="246995"/>
                        <a:pt x="77188" y="256139"/>
                      </a:cubicBezTo>
                      <a:cubicBezTo>
                        <a:pt x="105760" y="254996"/>
                        <a:pt x="133190" y="252138"/>
                        <a:pt x="160049" y="241852"/>
                      </a:cubicBezTo>
                      <a:lnTo>
                        <a:pt x="160049" y="24185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1ABD5F32-41CE-4BD0-8205-E19429837AB1}"/>
                    </a:ext>
                  </a:extLst>
                </p:cNvPr>
                <p:cNvSpPr/>
                <p:nvPr/>
              </p:nvSpPr>
              <p:spPr>
                <a:xfrm>
                  <a:off x="8711679" y="5673542"/>
                  <a:ext cx="918047" cy="398294"/>
                </a:xfrm>
                <a:custGeom>
                  <a:avLst/>
                  <a:gdLst>
                    <a:gd name="connsiteX0" fmla="*/ 386561 w 935237"/>
                    <a:gd name="connsiteY0" fmla="*/ 199 h 405752"/>
                    <a:gd name="connsiteX1" fmla="*/ 423768 w 935237"/>
                    <a:gd name="connsiteY1" fmla="*/ 7155 h 405752"/>
                    <a:gd name="connsiteX2" fmla="*/ 660921 w 935237"/>
                    <a:gd name="connsiteY2" fmla="*/ 77444 h 405752"/>
                    <a:gd name="connsiteX3" fmla="*/ 808357 w 935237"/>
                    <a:gd name="connsiteY3" fmla="*/ 80872 h 405752"/>
                    <a:gd name="connsiteX4" fmla="*/ 924933 w 935237"/>
                    <a:gd name="connsiteY4" fmla="*/ 150018 h 405752"/>
                    <a:gd name="connsiteX5" fmla="*/ 924933 w 935237"/>
                    <a:gd name="connsiteY5" fmla="*/ 263166 h 405752"/>
                    <a:gd name="connsiteX6" fmla="*/ 828358 w 935237"/>
                    <a:gd name="connsiteY6" fmla="*/ 368314 h 405752"/>
                    <a:gd name="connsiteX7" fmla="*/ 690066 w 935237"/>
                    <a:gd name="connsiteY7" fmla="*/ 386600 h 405752"/>
                    <a:gd name="connsiteX8" fmla="*/ 596919 w 935237"/>
                    <a:gd name="connsiteY8" fmla="*/ 382029 h 405752"/>
                    <a:gd name="connsiteX9" fmla="*/ 512343 w 935237"/>
                    <a:gd name="connsiteY9" fmla="*/ 372885 h 405752"/>
                    <a:gd name="connsiteX10" fmla="*/ 483592 w 935237"/>
                    <a:gd name="connsiteY10" fmla="*/ 376332 h 405752"/>
                    <a:gd name="connsiteX11" fmla="*/ 468581 w 935237"/>
                    <a:gd name="connsiteY11" fmla="*/ 375712 h 405752"/>
                    <a:gd name="connsiteX12" fmla="*/ 428925 w 935237"/>
                    <a:gd name="connsiteY12" fmla="*/ 366158 h 405752"/>
                    <a:gd name="connsiteX13" fmla="*/ 405481 w 935237"/>
                    <a:gd name="connsiteY13" fmla="*/ 346598 h 405752"/>
                    <a:gd name="connsiteX14" fmla="*/ 394052 w 935237"/>
                    <a:gd name="connsiteY14" fmla="*/ 279738 h 405752"/>
                    <a:gd name="connsiteX15" fmla="*/ 402624 w 935237"/>
                    <a:gd name="connsiteY15" fmla="*/ 269452 h 405752"/>
                    <a:gd name="connsiteX16" fmla="*/ 366051 w 935237"/>
                    <a:gd name="connsiteY16" fmla="*/ 263166 h 405752"/>
                    <a:gd name="connsiteX17" fmla="*/ 273475 w 935237"/>
                    <a:gd name="connsiteY17" fmla="*/ 347741 h 405752"/>
                    <a:gd name="connsiteX18" fmla="*/ 263832 w 935237"/>
                    <a:gd name="connsiteY18" fmla="*/ 360671 h 405752"/>
                    <a:gd name="connsiteX19" fmla="*/ 255459 w 935237"/>
                    <a:gd name="connsiteY19" fmla="*/ 375924 h 405752"/>
                    <a:gd name="connsiteX20" fmla="*/ 0 w 935237"/>
                    <a:gd name="connsiteY20" fmla="*/ 405752 h 405752"/>
                    <a:gd name="connsiteX21" fmla="*/ 4320 w 935237"/>
                    <a:gd name="connsiteY21" fmla="*/ 375171 h 405752"/>
                    <a:gd name="connsiteX22" fmla="*/ 4892 w 935237"/>
                    <a:gd name="connsiteY22" fmla="*/ 314597 h 405752"/>
                    <a:gd name="connsiteX23" fmla="*/ 35750 w 935237"/>
                    <a:gd name="connsiteY23" fmla="*/ 204306 h 405752"/>
                    <a:gd name="connsiteX24" fmla="*/ 91753 w 935237"/>
                    <a:gd name="connsiteY24" fmla="*/ 115731 h 405752"/>
                    <a:gd name="connsiteX25" fmla="*/ 160899 w 935237"/>
                    <a:gd name="connsiteY25" fmla="*/ 82586 h 405752"/>
                    <a:gd name="connsiteX26" fmla="*/ 284904 w 935237"/>
                    <a:gd name="connsiteY26" fmla="*/ 24870 h 405752"/>
                    <a:gd name="connsiteX27" fmla="*/ 386561 w 935237"/>
                    <a:gd name="connsiteY27" fmla="*/ 199 h 4057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935237" h="405752">
                      <a:moveTo>
                        <a:pt x="386561" y="199"/>
                      </a:moveTo>
                      <a:cubicBezTo>
                        <a:pt x="398553" y="833"/>
                        <a:pt x="410910" y="3012"/>
                        <a:pt x="423768" y="7155"/>
                      </a:cubicBezTo>
                      <a:cubicBezTo>
                        <a:pt x="502057" y="32870"/>
                        <a:pt x="578632" y="63729"/>
                        <a:pt x="660921" y="77444"/>
                      </a:cubicBezTo>
                      <a:cubicBezTo>
                        <a:pt x="696923" y="83729"/>
                        <a:pt x="795213" y="81443"/>
                        <a:pt x="808357" y="80872"/>
                      </a:cubicBezTo>
                      <a:cubicBezTo>
                        <a:pt x="868359" y="71729"/>
                        <a:pt x="906075" y="94016"/>
                        <a:pt x="924933" y="150018"/>
                      </a:cubicBezTo>
                      <a:cubicBezTo>
                        <a:pt x="937505" y="187734"/>
                        <a:pt x="939791" y="225450"/>
                        <a:pt x="924933" y="263166"/>
                      </a:cubicBezTo>
                      <a:cubicBezTo>
                        <a:pt x="920362" y="274024"/>
                        <a:pt x="835786" y="369457"/>
                        <a:pt x="828358" y="368314"/>
                      </a:cubicBezTo>
                      <a:cubicBezTo>
                        <a:pt x="790642" y="363171"/>
                        <a:pt x="726067" y="371171"/>
                        <a:pt x="690066" y="386600"/>
                      </a:cubicBezTo>
                      <a:cubicBezTo>
                        <a:pt x="659778" y="399172"/>
                        <a:pt x="627206" y="395743"/>
                        <a:pt x="596919" y="382029"/>
                      </a:cubicBezTo>
                      <a:cubicBezTo>
                        <a:pt x="569489" y="369457"/>
                        <a:pt x="542059" y="367742"/>
                        <a:pt x="512343" y="372885"/>
                      </a:cubicBezTo>
                      <a:cubicBezTo>
                        <a:pt x="502771" y="374457"/>
                        <a:pt x="493128" y="375778"/>
                        <a:pt x="483592" y="376332"/>
                      </a:cubicBezTo>
                      <a:lnTo>
                        <a:pt x="468581" y="375712"/>
                      </a:lnTo>
                      <a:lnTo>
                        <a:pt x="428925" y="366158"/>
                      </a:lnTo>
                      <a:lnTo>
                        <a:pt x="405481" y="346598"/>
                      </a:lnTo>
                      <a:cubicBezTo>
                        <a:pt x="385480" y="327169"/>
                        <a:pt x="389480" y="303168"/>
                        <a:pt x="394052" y="279738"/>
                      </a:cubicBezTo>
                      <a:cubicBezTo>
                        <a:pt x="395195" y="274595"/>
                        <a:pt x="398052" y="270595"/>
                        <a:pt x="402624" y="269452"/>
                      </a:cubicBezTo>
                      <a:cubicBezTo>
                        <a:pt x="395195" y="252308"/>
                        <a:pt x="382052" y="254023"/>
                        <a:pt x="366051" y="263166"/>
                      </a:cubicBezTo>
                      <a:cubicBezTo>
                        <a:pt x="328906" y="284310"/>
                        <a:pt x="294048" y="308311"/>
                        <a:pt x="273475" y="347741"/>
                      </a:cubicBezTo>
                      <a:cubicBezTo>
                        <a:pt x="270618" y="352027"/>
                        <a:pt x="267189" y="356028"/>
                        <a:pt x="263832" y="360671"/>
                      </a:cubicBezTo>
                      <a:lnTo>
                        <a:pt x="255459" y="375924"/>
                      </a:lnTo>
                      <a:lnTo>
                        <a:pt x="0" y="405752"/>
                      </a:lnTo>
                      <a:lnTo>
                        <a:pt x="4320" y="375171"/>
                      </a:lnTo>
                      <a:cubicBezTo>
                        <a:pt x="3177" y="355170"/>
                        <a:pt x="4320" y="334598"/>
                        <a:pt x="4892" y="314597"/>
                      </a:cubicBezTo>
                      <a:cubicBezTo>
                        <a:pt x="15178" y="277453"/>
                        <a:pt x="25464" y="241451"/>
                        <a:pt x="35750" y="204306"/>
                      </a:cubicBezTo>
                      <a:cubicBezTo>
                        <a:pt x="46036" y="169448"/>
                        <a:pt x="61466" y="136875"/>
                        <a:pt x="91753" y="115731"/>
                      </a:cubicBezTo>
                      <a:cubicBezTo>
                        <a:pt x="112897" y="101444"/>
                        <a:pt x="136326" y="89444"/>
                        <a:pt x="160899" y="82586"/>
                      </a:cubicBezTo>
                      <a:cubicBezTo>
                        <a:pt x="205472" y="69443"/>
                        <a:pt x="243188" y="43728"/>
                        <a:pt x="284904" y="24870"/>
                      </a:cubicBezTo>
                      <a:cubicBezTo>
                        <a:pt x="317906" y="10298"/>
                        <a:pt x="350586" y="-1703"/>
                        <a:pt x="386561" y="199"/>
                      </a:cubicBezTo>
                      <a:close/>
                    </a:path>
                  </a:pathLst>
                </a:custGeom>
                <a:gradFill>
                  <a:gsLst>
                    <a:gs pos="41000">
                      <a:srgbClr val="F6D6BA"/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rgbClr val="EABB8B"/>
                    </a:gs>
                  </a:gsLst>
                  <a:lin ang="9000000" scaled="0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3361E591-D8C0-4E8F-928E-15998A2B55D8}"/>
                    </a:ext>
                  </a:extLst>
                </p:cNvPr>
                <p:cNvSpPr/>
                <p:nvPr/>
              </p:nvSpPr>
              <p:spPr>
                <a:xfrm>
                  <a:off x="10428262" y="3872083"/>
                  <a:ext cx="645715" cy="909260"/>
                </a:xfrm>
                <a:custGeom>
                  <a:avLst/>
                  <a:gdLst>
                    <a:gd name="connsiteX0" fmla="*/ 0 w 512822"/>
                    <a:gd name="connsiteY0" fmla="*/ 736605 h 919256"/>
                    <a:gd name="connsiteX1" fmla="*/ 219438 w 512822"/>
                    <a:gd name="connsiteY1" fmla="*/ 585741 h 919256"/>
                    <a:gd name="connsiteX2" fmla="*/ 358302 w 512822"/>
                    <a:gd name="connsiteY2" fmla="*/ 425733 h 919256"/>
                    <a:gd name="connsiteX3" fmla="*/ 421162 w 512822"/>
                    <a:gd name="connsiteY3" fmla="*/ 241725 h 919256"/>
                    <a:gd name="connsiteX4" fmla="*/ 420590 w 512822"/>
                    <a:gd name="connsiteY4" fmla="*/ 81146 h 919256"/>
                    <a:gd name="connsiteX5" fmla="*/ 502880 w 512822"/>
                    <a:gd name="connsiteY5" fmla="*/ 0 h 919256"/>
                    <a:gd name="connsiteX6" fmla="*/ 496022 w 512822"/>
                    <a:gd name="connsiteY6" fmla="*/ 25144 h 919256"/>
                    <a:gd name="connsiteX7" fmla="*/ 462306 w 512822"/>
                    <a:gd name="connsiteY7" fmla="*/ 123434 h 919256"/>
                    <a:gd name="connsiteX8" fmla="*/ 464021 w 512822"/>
                    <a:gd name="connsiteY8" fmla="*/ 476021 h 919256"/>
                    <a:gd name="connsiteX9" fmla="*/ 405733 w 512822"/>
                    <a:gd name="connsiteY9" fmla="*/ 625171 h 919256"/>
                    <a:gd name="connsiteX10" fmla="*/ 256011 w 512822"/>
                    <a:gd name="connsiteY10" fmla="*/ 779464 h 919256"/>
                    <a:gd name="connsiteX11" fmla="*/ 169150 w 512822"/>
                    <a:gd name="connsiteY11" fmla="*/ 900041 h 919256"/>
                    <a:gd name="connsiteX12" fmla="*/ 126291 w 512822"/>
                    <a:gd name="connsiteY12" fmla="*/ 899469 h 919256"/>
                    <a:gd name="connsiteX13" fmla="*/ 0 w 512822"/>
                    <a:gd name="connsiteY13" fmla="*/ 736605 h 919256"/>
                    <a:gd name="connsiteX14" fmla="*/ 0 w 512822"/>
                    <a:gd name="connsiteY14" fmla="*/ 736605 h 919256"/>
                    <a:gd name="connsiteX0" fmla="*/ 0 w 519739"/>
                    <a:gd name="connsiteY0" fmla="*/ 731179 h 913830"/>
                    <a:gd name="connsiteX1" fmla="*/ 219438 w 519739"/>
                    <a:gd name="connsiteY1" fmla="*/ 580315 h 913830"/>
                    <a:gd name="connsiteX2" fmla="*/ 358302 w 519739"/>
                    <a:gd name="connsiteY2" fmla="*/ 420307 h 913830"/>
                    <a:gd name="connsiteX3" fmla="*/ 421162 w 519739"/>
                    <a:gd name="connsiteY3" fmla="*/ 236299 h 913830"/>
                    <a:gd name="connsiteX4" fmla="*/ 420590 w 519739"/>
                    <a:gd name="connsiteY4" fmla="*/ 75720 h 913830"/>
                    <a:gd name="connsiteX5" fmla="*/ 511020 w 519739"/>
                    <a:gd name="connsiteY5" fmla="*/ 0 h 913830"/>
                    <a:gd name="connsiteX6" fmla="*/ 496022 w 519739"/>
                    <a:gd name="connsiteY6" fmla="*/ 19718 h 913830"/>
                    <a:gd name="connsiteX7" fmla="*/ 462306 w 519739"/>
                    <a:gd name="connsiteY7" fmla="*/ 118008 h 913830"/>
                    <a:gd name="connsiteX8" fmla="*/ 464021 w 519739"/>
                    <a:gd name="connsiteY8" fmla="*/ 470595 h 913830"/>
                    <a:gd name="connsiteX9" fmla="*/ 405733 w 519739"/>
                    <a:gd name="connsiteY9" fmla="*/ 619745 h 913830"/>
                    <a:gd name="connsiteX10" fmla="*/ 256011 w 519739"/>
                    <a:gd name="connsiteY10" fmla="*/ 774038 h 913830"/>
                    <a:gd name="connsiteX11" fmla="*/ 169150 w 519739"/>
                    <a:gd name="connsiteY11" fmla="*/ 894615 h 913830"/>
                    <a:gd name="connsiteX12" fmla="*/ 126291 w 519739"/>
                    <a:gd name="connsiteY12" fmla="*/ 894043 h 913830"/>
                    <a:gd name="connsiteX13" fmla="*/ 0 w 519739"/>
                    <a:gd name="connsiteY13" fmla="*/ 731179 h 913830"/>
                    <a:gd name="connsiteX14" fmla="*/ 0 w 519739"/>
                    <a:gd name="connsiteY14" fmla="*/ 731179 h 913830"/>
                    <a:gd name="connsiteX0" fmla="*/ 0 w 511708"/>
                    <a:gd name="connsiteY0" fmla="*/ 732001 h 914652"/>
                    <a:gd name="connsiteX1" fmla="*/ 219438 w 511708"/>
                    <a:gd name="connsiteY1" fmla="*/ 581137 h 914652"/>
                    <a:gd name="connsiteX2" fmla="*/ 358302 w 511708"/>
                    <a:gd name="connsiteY2" fmla="*/ 421129 h 914652"/>
                    <a:gd name="connsiteX3" fmla="*/ 421162 w 511708"/>
                    <a:gd name="connsiteY3" fmla="*/ 237121 h 914652"/>
                    <a:gd name="connsiteX4" fmla="*/ 420590 w 511708"/>
                    <a:gd name="connsiteY4" fmla="*/ 76542 h 914652"/>
                    <a:gd name="connsiteX5" fmla="*/ 511020 w 511708"/>
                    <a:gd name="connsiteY5" fmla="*/ 822 h 914652"/>
                    <a:gd name="connsiteX6" fmla="*/ 462306 w 511708"/>
                    <a:gd name="connsiteY6" fmla="*/ 118830 h 914652"/>
                    <a:gd name="connsiteX7" fmla="*/ 464021 w 511708"/>
                    <a:gd name="connsiteY7" fmla="*/ 471417 h 914652"/>
                    <a:gd name="connsiteX8" fmla="*/ 405733 w 511708"/>
                    <a:gd name="connsiteY8" fmla="*/ 620567 h 914652"/>
                    <a:gd name="connsiteX9" fmla="*/ 256011 w 511708"/>
                    <a:gd name="connsiteY9" fmla="*/ 774860 h 914652"/>
                    <a:gd name="connsiteX10" fmla="*/ 169150 w 511708"/>
                    <a:gd name="connsiteY10" fmla="*/ 895437 h 914652"/>
                    <a:gd name="connsiteX11" fmla="*/ 126291 w 511708"/>
                    <a:gd name="connsiteY11" fmla="*/ 894865 h 914652"/>
                    <a:gd name="connsiteX12" fmla="*/ 0 w 511708"/>
                    <a:gd name="connsiteY12" fmla="*/ 732001 h 914652"/>
                    <a:gd name="connsiteX13" fmla="*/ 0 w 511708"/>
                    <a:gd name="connsiteY13" fmla="*/ 732001 h 914652"/>
                    <a:gd name="connsiteX0" fmla="*/ 0 w 620344"/>
                    <a:gd name="connsiteY0" fmla="*/ 743213 h 925864"/>
                    <a:gd name="connsiteX1" fmla="*/ 219438 w 620344"/>
                    <a:gd name="connsiteY1" fmla="*/ 592349 h 925864"/>
                    <a:gd name="connsiteX2" fmla="*/ 358302 w 620344"/>
                    <a:gd name="connsiteY2" fmla="*/ 432341 h 925864"/>
                    <a:gd name="connsiteX3" fmla="*/ 421162 w 620344"/>
                    <a:gd name="connsiteY3" fmla="*/ 248333 h 925864"/>
                    <a:gd name="connsiteX4" fmla="*/ 420590 w 620344"/>
                    <a:gd name="connsiteY4" fmla="*/ 87754 h 925864"/>
                    <a:gd name="connsiteX5" fmla="*/ 511020 w 620344"/>
                    <a:gd name="connsiteY5" fmla="*/ 12034 h 925864"/>
                    <a:gd name="connsiteX6" fmla="*/ 619681 w 620344"/>
                    <a:gd name="connsiteY6" fmla="*/ 333543 h 925864"/>
                    <a:gd name="connsiteX7" fmla="*/ 464021 w 620344"/>
                    <a:gd name="connsiteY7" fmla="*/ 482629 h 925864"/>
                    <a:gd name="connsiteX8" fmla="*/ 405733 w 620344"/>
                    <a:gd name="connsiteY8" fmla="*/ 631779 h 925864"/>
                    <a:gd name="connsiteX9" fmla="*/ 256011 w 620344"/>
                    <a:gd name="connsiteY9" fmla="*/ 786072 h 925864"/>
                    <a:gd name="connsiteX10" fmla="*/ 169150 w 620344"/>
                    <a:gd name="connsiteY10" fmla="*/ 906649 h 925864"/>
                    <a:gd name="connsiteX11" fmla="*/ 126291 w 620344"/>
                    <a:gd name="connsiteY11" fmla="*/ 906077 h 925864"/>
                    <a:gd name="connsiteX12" fmla="*/ 0 w 620344"/>
                    <a:gd name="connsiteY12" fmla="*/ 743213 h 925864"/>
                    <a:gd name="connsiteX13" fmla="*/ 0 w 620344"/>
                    <a:gd name="connsiteY13" fmla="*/ 743213 h 925864"/>
                    <a:gd name="connsiteX0" fmla="*/ 0 w 620344"/>
                    <a:gd name="connsiteY0" fmla="*/ 743213 h 925864"/>
                    <a:gd name="connsiteX1" fmla="*/ 219438 w 620344"/>
                    <a:gd name="connsiteY1" fmla="*/ 592349 h 925864"/>
                    <a:gd name="connsiteX2" fmla="*/ 358302 w 620344"/>
                    <a:gd name="connsiteY2" fmla="*/ 432341 h 925864"/>
                    <a:gd name="connsiteX3" fmla="*/ 421162 w 620344"/>
                    <a:gd name="connsiteY3" fmla="*/ 248333 h 925864"/>
                    <a:gd name="connsiteX4" fmla="*/ 420590 w 620344"/>
                    <a:gd name="connsiteY4" fmla="*/ 87754 h 925864"/>
                    <a:gd name="connsiteX5" fmla="*/ 511020 w 620344"/>
                    <a:gd name="connsiteY5" fmla="*/ 12034 h 925864"/>
                    <a:gd name="connsiteX6" fmla="*/ 619681 w 620344"/>
                    <a:gd name="connsiteY6" fmla="*/ 333543 h 925864"/>
                    <a:gd name="connsiteX7" fmla="*/ 464021 w 620344"/>
                    <a:gd name="connsiteY7" fmla="*/ 482629 h 925864"/>
                    <a:gd name="connsiteX8" fmla="*/ 405733 w 620344"/>
                    <a:gd name="connsiteY8" fmla="*/ 631779 h 925864"/>
                    <a:gd name="connsiteX9" fmla="*/ 256011 w 620344"/>
                    <a:gd name="connsiteY9" fmla="*/ 786072 h 925864"/>
                    <a:gd name="connsiteX10" fmla="*/ 169150 w 620344"/>
                    <a:gd name="connsiteY10" fmla="*/ 906649 h 925864"/>
                    <a:gd name="connsiteX11" fmla="*/ 126291 w 620344"/>
                    <a:gd name="connsiteY11" fmla="*/ 906077 h 925864"/>
                    <a:gd name="connsiteX12" fmla="*/ 0 w 620344"/>
                    <a:gd name="connsiteY12" fmla="*/ 743213 h 925864"/>
                    <a:gd name="connsiteX13" fmla="*/ 0 w 620344"/>
                    <a:gd name="connsiteY13" fmla="*/ 743213 h 925864"/>
                    <a:gd name="connsiteX0" fmla="*/ 0 w 620344"/>
                    <a:gd name="connsiteY0" fmla="*/ 743213 h 925864"/>
                    <a:gd name="connsiteX1" fmla="*/ 219438 w 620344"/>
                    <a:gd name="connsiteY1" fmla="*/ 592349 h 925864"/>
                    <a:gd name="connsiteX2" fmla="*/ 358302 w 620344"/>
                    <a:gd name="connsiteY2" fmla="*/ 432341 h 925864"/>
                    <a:gd name="connsiteX3" fmla="*/ 421162 w 620344"/>
                    <a:gd name="connsiteY3" fmla="*/ 248333 h 925864"/>
                    <a:gd name="connsiteX4" fmla="*/ 420590 w 620344"/>
                    <a:gd name="connsiteY4" fmla="*/ 87754 h 925864"/>
                    <a:gd name="connsiteX5" fmla="*/ 511020 w 620344"/>
                    <a:gd name="connsiteY5" fmla="*/ 12034 h 925864"/>
                    <a:gd name="connsiteX6" fmla="*/ 619681 w 620344"/>
                    <a:gd name="connsiteY6" fmla="*/ 333543 h 925864"/>
                    <a:gd name="connsiteX7" fmla="*/ 464021 w 620344"/>
                    <a:gd name="connsiteY7" fmla="*/ 482629 h 925864"/>
                    <a:gd name="connsiteX8" fmla="*/ 405733 w 620344"/>
                    <a:gd name="connsiteY8" fmla="*/ 631779 h 925864"/>
                    <a:gd name="connsiteX9" fmla="*/ 256011 w 620344"/>
                    <a:gd name="connsiteY9" fmla="*/ 786072 h 925864"/>
                    <a:gd name="connsiteX10" fmla="*/ 169150 w 620344"/>
                    <a:gd name="connsiteY10" fmla="*/ 906649 h 925864"/>
                    <a:gd name="connsiteX11" fmla="*/ 126291 w 620344"/>
                    <a:gd name="connsiteY11" fmla="*/ 906077 h 925864"/>
                    <a:gd name="connsiteX12" fmla="*/ 0 w 620344"/>
                    <a:gd name="connsiteY12" fmla="*/ 743213 h 925864"/>
                    <a:gd name="connsiteX13" fmla="*/ 0 w 620344"/>
                    <a:gd name="connsiteY13" fmla="*/ 743213 h 925864"/>
                    <a:gd name="connsiteX0" fmla="*/ 0 w 623047"/>
                    <a:gd name="connsiteY0" fmla="*/ 743213 h 925864"/>
                    <a:gd name="connsiteX1" fmla="*/ 219438 w 623047"/>
                    <a:gd name="connsiteY1" fmla="*/ 592349 h 925864"/>
                    <a:gd name="connsiteX2" fmla="*/ 358302 w 623047"/>
                    <a:gd name="connsiteY2" fmla="*/ 432341 h 925864"/>
                    <a:gd name="connsiteX3" fmla="*/ 421162 w 623047"/>
                    <a:gd name="connsiteY3" fmla="*/ 248333 h 925864"/>
                    <a:gd name="connsiteX4" fmla="*/ 420590 w 623047"/>
                    <a:gd name="connsiteY4" fmla="*/ 87754 h 925864"/>
                    <a:gd name="connsiteX5" fmla="*/ 511020 w 623047"/>
                    <a:gd name="connsiteY5" fmla="*/ 12034 h 925864"/>
                    <a:gd name="connsiteX6" fmla="*/ 622395 w 623047"/>
                    <a:gd name="connsiteY6" fmla="*/ 306409 h 925864"/>
                    <a:gd name="connsiteX7" fmla="*/ 464021 w 623047"/>
                    <a:gd name="connsiteY7" fmla="*/ 482629 h 925864"/>
                    <a:gd name="connsiteX8" fmla="*/ 405733 w 623047"/>
                    <a:gd name="connsiteY8" fmla="*/ 631779 h 925864"/>
                    <a:gd name="connsiteX9" fmla="*/ 256011 w 623047"/>
                    <a:gd name="connsiteY9" fmla="*/ 786072 h 925864"/>
                    <a:gd name="connsiteX10" fmla="*/ 169150 w 623047"/>
                    <a:gd name="connsiteY10" fmla="*/ 906649 h 925864"/>
                    <a:gd name="connsiteX11" fmla="*/ 126291 w 623047"/>
                    <a:gd name="connsiteY11" fmla="*/ 906077 h 925864"/>
                    <a:gd name="connsiteX12" fmla="*/ 0 w 623047"/>
                    <a:gd name="connsiteY12" fmla="*/ 743213 h 925864"/>
                    <a:gd name="connsiteX13" fmla="*/ 0 w 623047"/>
                    <a:gd name="connsiteY13" fmla="*/ 743213 h 925864"/>
                    <a:gd name="connsiteX0" fmla="*/ 0 w 622395"/>
                    <a:gd name="connsiteY0" fmla="*/ 743213 h 925864"/>
                    <a:gd name="connsiteX1" fmla="*/ 219438 w 622395"/>
                    <a:gd name="connsiteY1" fmla="*/ 592349 h 925864"/>
                    <a:gd name="connsiteX2" fmla="*/ 358302 w 622395"/>
                    <a:gd name="connsiteY2" fmla="*/ 432341 h 925864"/>
                    <a:gd name="connsiteX3" fmla="*/ 421162 w 622395"/>
                    <a:gd name="connsiteY3" fmla="*/ 248333 h 925864"/>
                    <a:gd name="connsiteX4" fmla="*/ 420590 w 622395"/>
                    <a:gd name="connsiteY4" fmla="*/ 87754 h 925864"/>
                    <a:gd name="connsiteX5" fmla="*/ 511020 w 622395"/>
                    <a:gd name="connsiteY5" fmla="*/ 12034 h 925864"/>
                    <a:gd name="connsiteX6" fmla="*/ 622395 w 622395"/>
                    <a:gd name="connsiteY6" fmla="*/ 306409 h 925864"/>
                    <a:gd name="connsiteX7" fmla="*/ 405733 w 622395"/>
                    <a:gd name="connsiteY7" fmla="*/ 631779 h 925864"/>
                    <a:gd name="connsiteX8" fmla="*/ 256011 w 622395"/>
                    <a:gd name="connsiteY8" fmla="*/ 786072 h 925864"/>
                    <a:gd name="connsiteX9" fmla="*/ 169150 w 622395"/>
                    <a:gd name="connsiteY9" fmla="*/ 906649 h 925864"/>
                    <a:gd name="connsiteX10" fmla="*/ 126291 w 622395"/>
                    <a:gd name="connsiteY10" fmla="*/ 906077 h 925864"/>
                    <a:gd name="connsiteX11" fmla="*/ 0 w 622395"/>
                    <a:gd name="connsiteY11" fmla="*/ 743213 h 925864"/>
                    <a:gd name="connsiteX12" fmla="*/ 0 w 622395"/>
                    <a:gd name="connsiteY12" fmla="*/ 743213 h 925864"/>
                    <a:gd name="connsiteX0" fmla="*/ 0 w 625108"/>
                    <a:gd name="connsiteY0" fmla="*/ 743213 h 925864"/>
                    <a:gd name="connsiteX1" fmla="*/ 219438 w 625108"/>
                    <a:gd name="connsiteY1" fmla="*/ 592349 h 925864"/>
                    <a:gd name="connsiteX2" fmla="*/ 358302 w 625108"/>
                    <a:gd name="connsiteY2" fmla="*/ 432341 h 925864"/>
                    <a:gd name="connsiteX3" fmla="*/ 421162 w 625108"/>
                    <a:gd name="connsiteY3" fmla="*/ 248333 h 925864"/>
                    <a:gd name="connsiteX4" fmla="*/ 420590 w 625108"/>
                    <a:gd name="connsiteY4" fmla="*/ 87754 h 925864"/>
                    <a:gd name="connsiteX5" fmla="*/ 511020 w 625108"/>
                    <a:gd name="connsiteY5" fmla="*/ 12034 h 925864"/>
                    <a:gd name="connsiteX6" fmla="*/ 625108 w 625108"/>
                    <a:gd name="connsiteY6" fmla="*/ 333543 h 925864"/>
                    <a:gd name="connsiteX7" fmla="*/ 405733 w 625108"/>
                    <a:gd name="connsiteY7" fmla="*/ 631779 h 925864"/>
                    <a:gd name="connsiteX8" fmla="*/ 256011 w 625108"/>
                    <a:gd name="connsiteY8" fmla="*/ 786072 h 925864"/>
                    <a:gd name="connsiteX9" fmla="*/ 169150 w 625108"/>
                    <a:gd name="connsiteY9" fmla="*/ 906649 h 925864"/>
                    <a:gd name="connsiteX10" fmla="*/ 126291 w 625108"/>
                    <a:gd name="connsiteY10" fmla="*/ 906077 h 925864"/>
                    <a:gd name="connsiteX11" fmla="*/ 0 w 625108"/>
                    <a:gd name="connsiteY11" fmla="*/ 743213 h 925864"/>
                    <a:gd name="connsiteX12" fmla="*/ 0 w 625108"/>
                    <a:gd name="connsiteY12" fmla="*/ 743213 h 925864"/>
                    <a:gd name="connsiteX0" fmla="*/ 0 w 625108"/>
                    <a:gd name="connsiteY0" fmla="*/ 743213 h 925864"/>
                    <a:gd name="connsiteX1" fmla="*/ 219438 w 625108"/>
                    <a:gd name="connsiteY1" fmla="*/ 592349 h 925864"/>
                    <a:gd name="connsiteX2" fmla="*/ 358302 w 625108"/>
                    <a:gd name="connsiteY2" fmla="*/ 432341 h 925864"/>
                    <a:gd name="connsiteX3" fmla="*/ 421162 w 625108"/>
                    <a:gd name="connsiteY3" fmla="*/ 248333 h 925864"/>
                    <a:gd name="connsiteX4" fmla="*/ 420590 w 625108"/>
                    <a:gd name="connsiteY4" fmla="*/ 87754 h 925864"/>
                    <a:gd name="connsiteX5" fmla="*/ 511020 w 625108"/>
                    <a:gd name="connsiteY5" fmla="*/ 12034 h 925864"/>
                    <a:gd name="connsiteX6" fmla="*/ 625108 w 625108"/>
                    <a:gd name="connsiteY6" fmla="*/ 333543 h 925864"/>
                    <a:gd name="connsiteX7" fmla="*/ 405733 w 625108"/>
                    <a:gd name="connsiteY7" fmla="*/ 631779 h 925864"/>
                    <a:gd name="connsiteX8" fmla="*/ 256011 w 625108"/>
                    <a:gd name="connsiteY8" fmla="*/ 786072 h 925864"/>
                    <a:gd name="connsiteX9" fmla="*/ 169150 w 625108"/>
                    <a:gd name="connsiteY9" fmla="*/ 906649 h 925864"/>
                    <a:gd name="connsiteX10" fmla="*/ 126291 w 625108"/>
                    <a:gd name="connsiteY10" fmla="*/ 906077 h 925864"/>
                    <a:gd name="connsiteX11" fmla="*/ 0 w 625108"/>
                    <a:gd name="connsiteY11" fmla="*/ 743213 h 925864"/>
                    <a:gd name="connsiteX12" fmla="*/ 0 w 625108"/>
                    <a:gd name="connsiteY12" fmla="*/ 743213 h 925864"/>
                    <a:gd name="connsiteX0" fmla="*/ 0 w 625108"/>
                    <a:gd name="connsiteY0" fmla="*/ 743213 h 925864"/>
                    <a:gd name="connsiteX1" fmla="*/ 219438 w 625108"/>
                    <a:gd name="connsiteY1" fmla="*/ 592349 h 925864"/>
                    <a:gd name="connsiteX2" fmla="*/ 358302 w 625108"/>
                    <a:gd name="connsiteY2" fmla="*/ 432341 h 925864"/>
                    <a:gd name="connsiteX3" fmla="*/ 421162 w 625108"/>
                    <a:gd name="connsiteY3" fmla="*/ 248333 h 925864"/>
                    <a:gd name="connsiteX4" fmla="*/ 420590 w 625108"/>
                    <a:gd name="connsiteY4" fmla="*/ 87754 h 925864"/>
                    <a:gd name="connsiteX5" fmla="*/ 511020 w 625108"/>
                    <a:gd name="connsiteY5" fmla="*/ 12034 h 925864"/>
                    <a:gd name="connsiteX6" fmla="*/ 625108 w 625108"/>
                    <a:gd name="connsiteY6" fmla="*/ 333543 h 925864"/>
                    <a:gd name="connsiteX7" fmla="*/ 405733 w 625108"/>
                    <a:gd name="connsiteY7" fmla="*/ 631779 h 925864"/>
                    <a:gd name="connsiteX8" fmla="*/ 256011 w 625108"/>
                    <a:gd name="connsiteY8" fmla="*/ 786072 h 925864"/>
                    <a:gd name="connsiteX9" fmla="*/ 169150 w 625108"/>
                    <a:gd name="connsiteY9" fmla="*/ 906649 h 925864"/>
                    <a:gd name="connsiteX10" fmla="*/ 126291 w 625108"/>
                    <a:gd name="connsiteY10" fmla="*/ 906077 h 925864"/>
                    <a:gd name="connsiteX11" fmla="*/ 0 w 625108"/>
                    <a:gd name="connsiteY11" fmla="*/ 743213 h 925864"/>
                    <a:gd name="connsiteX12" fmla="*/ 0 w 625108"/>
                    <a:gd name="connsiteY12" fmla="*/ 743213 h 925864"/>
                    <a:gd name="connsiteX0" fmla="*/ 0 w 630897"/>
                    <a:gd name="connsiteY0" fmla="*/ 710234 h 925864"/>
                    <a:gd name="connsiteX1" fmla="*/ 225227 w 630897"/>
                    <a:gd name="connsiteY1" fmla="*/ 592349 h 925864"/>
                    <a:gd name="connsiteX2" fmla="*/ 364091 w 630897"/>
                    <a:gd name="connsiteY2" fmla="*/ 432341 h 925864"/>
                    <a:gd name="connsiteX3" fmla="*/ 426951 w 630897"/>
                    <a:gd name="connsiteY3" fmla="*/ 248333 h 925864"/>
                    <a:gd name="connsiteX4" fmla="*/ 426379 w 630897"/>
                    <a:gd name="connsiteY4" fmla="*/ 87754 h 925864"/>
                    <a:gd name="connsiteX5" fmla="*/ 516809 w 630897"/>
                    <a:gd name="connsiteY5" fmla="*/ 12034 h 925864"/>
                    <a:gd name="connsiteX6" fmla="*/ 630897 w 630897"/>
                    <a:gd name="connsiteY6" fmla="*/ 333543 h 925864"/>
                    <a:gd name="connsiteX7" fmla="*/ 411522 w 630897"/>
                    <a:gd name="connsiteY7" fmla="*/ 631779 h 925864"/>
                    <a:gd name="connsiteX8" fmla="*/ 261800 w 630897"/>
                    <a:gd name="connsiteY8" fmla="*/ 786072 h 925864"/>
                    <a:gd name="connsiteX9" fmla="*/ 174939 w 630897"/>
                    <a:gd name="connsiteY9" fmla="*/ 906649 h 925864"/>
                    <a:gd name="connsiteX10" fmla="*/ 132080 w 630897"/>
                    <a:gd name="connsiteY10" fmla="*/ 906077 h 925864"/>
                    <a:gd name="connsiteX11" fmla="*/ 5789 w 630897"/>
                    <a:gd name="connsiteY11" fmla="*/ 743213 h 925864"/>
                    <a:gd name="connsiteX12" fmla="*/ 0 w 630897"/>
                    <a:gd name="connsiteY12" fmla="*/ 710234 h 925864"/>
                    <a:gd name="connsiteX0" fmla="*/ 0 w 630897"/>
                    <a:gd name="connsiteY0" fmla="*/ 710234 h 925864"/>
                    <a:gd name="connsiteX1" fmla="*/ 219439 w 630897"/>
                    <a:gd name="connsiteY1" fmla="*/ 580356 h 925864"/>
                    <a:gd name="connsiteX2" fmla="*/ 364091 w 630897"/>
                    <a:gd name="connsiteY2" fmla="*/ 432341 h 925864"/>
                    <a:gd name="connsiteX3" fmla="*/ 426951 w 630897"/>
                    <a:gd name="connsiteY3" fmla="*/ 248333 h 925864"/>
                    <a:gd name="connsiteX4" fmla="*/ 426379 w 630897"/>
                    <a:gd name="connsiteY4" fmla="*/ 87754 h 925864"/>
                    <a:gd name="connsiteX5" fmla="*/ 516809 w 630897"/>
                    <a:gd name="connsiteY5" fmla="*/ 12034 h 925864"/>
                    <a:gd name="connsiteX6" fmla="*/ 630897 w 630897"/>
                    <a:gd name="connsiteY6" fmla="*/ 333543 h 925864"/>
                    <a:gd name="connsiteX7" fmla="*/ 411522 w 630897"/>
                    <a:gd name="connsiteY7" fmla="*/ 631779 h 925864"/>
                    <a:gd name="connsiteX8" fmla="*/ 261800 w 630897"/>
                    <a:gd name="connsiteY8" fmla="*/ 786072 h 925864"/>
                    <a:gd name="connsiteX9" fmla="*/ 174939 w 630897"/>
                    <a:gd name="connsiteY9" fmla="*/ 906649 h 925864"/>
                    <a:gd name="connsiteX10" fmla="*/ 132080 w 630897"/>
                    <a:gd name="connsiteY10" fmla="*/ 906077 h 925864"/>
                    <a:gd name="connsiteX11" fmla="*/ 5789 w 630897"/>
                    <a:gd name="connsiteY11" fmla="*/ 743213 h 925864"/>
                    <a:gd name="connsiteX12" fmla="*/ 0 w 630897"/>
                    <a:gd name="connsiteY12" fmla="*/ 710234 h 925864"/>
                    <a:gd name="connsiteX0" fmla="*/ 0 w 630897"/>
                    <a:gd name="connsiteY0" fmla="*/ 710234 h 925864"/>
                    <a:gd name="connsiteX1" fmla="*/ 219439 w 630897"/>
                    <a:gd name="connsiteY1" fmla="*/ 580356 h 925864"/>
                    <a:gd name="connsiteX2" fmla="*/ 352514 w 630897"/>
                    <a:gd name="connsiteY2" fmla="*/ 423347 h 925864"/>
                    <a:gd name="connsiteX3" fmla="*/ 426951 w 630897"/>
                    <a:gd name="connsiteY3" fmla="*/ 248333 h 925864"/>
                    <a:gd name="connsiteX4" fmla="*/ 426379 w 630897"/>
                    <a:gd name="connsiteY4" fmla="*/ 87754 h 925864"/>
                    <a:gd name="connsiteX5" fmla="*/ 516809 w 630897"/>
                    <a:gd name="connsiteY5" fmla="*/ 12034 h 925864"/>
                    <a:gd name="connsiteX6" fmla="*/ 630897 w 630897"/>
                    <a:gd name="connsiteY6" fmla="*/ 333543 h 925864"/>
                    <a:gd name="connsiteX7" fmla="*/ 411522 w 630897"/>
                    <a:gd name="connsiteY7" fmla="*/ 631779 h 925864"/>
                    <a:gd name="connsiteX8" fmla="*/ 261800 w 630897"/>
                    <a:gd name="connsiteY8" fmla="*/ 786072 h 925864"/>
                    <a:gd name="connsiteX9" fmla="*/ 174939 w 630897"/>
                    <a:gd name="connsiteY9" fmla="*/ 906649 h 925864"/>
                    <a:gd name="connsiteX10" fmla="*/ 132080 w 630897"/>
                    <a:gd name="connsiteY10" fmla="*/ 906077 h 925864"/>
                    <a:gd name="connsiteX11" fmla="*/ 5789 w 630897"/>
                    <a:gd name="connsiteY11" fmla="*/ 743213 h 925864"/>
                    <a:gd name="connsiteX12" fmla="*/ 0 w 630897"/>
                    <a:gd name="connsiteY12" fmla="*/ 710234 h 925864"/>
                    <a:gd name="connsiteX0" fmla="*/ 0 w 630897"/>
                    <a:gd name="connsiteY0" fmla="*/ 710234 h 925864"/>
                    <a:gd name="connsiteX1" fmla="*/ 219439 w 630897"/>
                    <a:gd name="connsiteY1" fmla="*/ 580356 h 925864"/>
                    <a:gd name="connsiteX2" fmla="*/ 352514 w 630897"/>
                    <a:gd name="connsiteY2" fmla="*/ 423347 h 925864"/>
                    <a:gd name="connsiteX3" fmla="*/ 418267 w 630897"/>
                    <a:gd name="connsiteY3" fmla="*/ 242336 h 925864"/>
                    <a:gd name="connsiteX4" fmla="*/ 426379 w 630897"/>
                    <a:gd name="connsiteY4" fmla="*/ 87754 h 925864"/>
                    <a:gd name="connsiteX5" fmla="*/ 516809 w 630897"/>
                    <a:gd name="connsiteY5" fmla="*/ 12034 h 925864"/>
                    <a:gd name="connsiteX6" fmla="*/ 630897 w 630897"/>
                    <a:gd name="connsiteY6" fmla="*/ 333543 h 925864"/>
                    <a:gd name="connsiteX7" fmla="*/ 411522 w 630897"/>
                    <a:gd name="connsiteY7" fmla="*/ 631779 h 925864"/>
                    <a:gd name="connsiteX8" fmla="*/ 261800 w 630897"/>
                    <a:gd name="connsiteY8" fmla="*/ 786072 h 925864"/>
                    <a:gd name="connsiteX9" fmla="*/ 174939 w 630897"/>
                    <a:gd name="connsiteY9" fmla="*/ 906649 h 925864"/>
                    <a:gd name="connsiteX10" fmla="*/ 132080 w 630897"/>
                    <a:gd name="connsiteY10" fmla="*/ 906077 h 925864"/>
                    <a:gd name="connsiteX11" fmla="*/ 5789 w 630897"/>
                    <a:gd name="connsiteY11" fmla="*/ 743213 h 925864"/>
                    <a:gd name="connsiteX12" fmla="*/ 0 w 630897"/>
                    <a:gd name="connsiteY12" fmla="*/ 710234 h 925864"/>
                    <a:gd name="connsiteX0" fmla="*/ 0 w 630897"/>
                    <a:gd name="connsiteY0" fmla="*/ 709914 h 925544"/>
                    <a:gd name="connsiteX1" fmla="*/ 219439 w 630897"/>
                    <a:gd name="connsiteY1" fmla="*/ 580036 h 925544"/>
                    <a:gd name="connsiteX2" fmla="*/ 352514 w 630897"/>
                    <a:gd name="connsiteY2" fmla="*/ 423027 h 925544"/>
                    <a:gd name="connsiteX3" fmla="*/ 418267 w 630897"/>
                    <a:gd name="connsiteY3" fmla="*/ 242016 h 925544"/>
                    <a:gd name="connsiteX4" fmla="*/ 417696 w 630897"/>
                    <a:gd name="connsiteY4" fmla="*/ 90432 h 925544"/>
                    <a:gd name="connsiteX5" fmla="*/ 516809 w 630897"/>
                    <a:gd name="connsiteY5" fmla="*/ 11714 h 925544"/>
                    <a:gd name="connsiteX6" fmla="*/ 630897 w 630897"/>
                    <a:gd name="connsiteY6" fmla="*/ 333223 h 925544"/>
                    <a:gd name="connsiteX7" fmla="*/ 411522 w 630897"/>
                    <a:gd name="connsiteY7" fmla="*/ 631459 h 925544"/>
                    <a:gd name="connsiteX8" fmla="*/ 261800 w 630897"/>
                    <a:gd name="connsiteY8" fmla="*/ 785752 h 925544"/>
                    <a:gd name="connsiteX9" fmla="*/ 174939 w 630897"/>
                    <a:gd name="connsiteY9" fmla="*/ 906329 h 925544"/>
                    <a:gd name="connsiteX10" fmla="*/ 132080 w 630897"/>
                    <a:gd name="connsiteY10" fmla="*/ 905757 h 925544"/>
                    <a:gd name="connsiteX11" fmla="*/ 5789 w 630897"/>
                    <a:gd name="connsiteY11" fmla="*/ 742893 h 925544"/>
                    <a:gd name="connsiteX12" fmla="*/ 0 w 630897"/>
                    <a:gd name="connsiteY12" fmla="*/ 709914 h 925544"/>
                    <a:gd name="connsiteX0" fmla="*/ 0 w 630897"/>
                    <a:gd name="connsiteY0" fmla="*/ 704577 h 920207"/>
                    <a:gd name="connsiteX1" fmla="*/ 219439 w 630897"/>
                    <a:gd name="connsiteY1" fmla="*/ 574699 h 920207"/>
                    <a:gd name="connsiteX2" fmla="*/ 352514 w 630897"/>
                    <a:gd name="connsiteY2" fmla="*/ 417690 h 920207"/>
                    <a:gd name="connsiteX3" fmla="*/ 418267 w 630897"/>
                    <a:gd name="connsiteY3" fmla="*/ 236679 h 920207"/>
                    <a:gd name="connsiteX4" fmla="*/ 417696 w 630897"/>
                    <a:gd name="connsiteY4" fmla="*/ 85095 h 920207"/>
                    <a:gd name="connsiteX5" fmla="*/ 505232 w 630897"/>
                    <a:gd name="connsiteY5" fmla="*/ 12373 h 920207"/>
                    <a:gd name="connsiteX6" fmla="*/ 630897 w 630897"/>
                    <a:gd name="connsiteY6" fmla="*/ 327886 h 920207"/>
                    <a:gd name="connsiteX7" fmla="*/ 411522 w 630897"/>
                    <a:gd name="connsiteY7" fmla="*/ 626122 h 920207"/>
                    <a:gd name="connsiteX8" fmla="*/ 261800 w 630897"/>
                    <a:gd name="connsiteY8" fmla="*/ 780415 h 920207"/>
                    <a:gd name="connsiteX9" fmla="*/ 174939 w 630897"/>
                    <a:gd name="connsiteY9" fmla="*/ 900992 h 920207"/>
                    <a:gd name="connsiteX10" fmla="*/ 132080 w 630897"/>
                    <a:gd name="connsiteY10" fmla="*/ 900420 h 920207"/>
                    <a:gd name="connsiteX11" fmla="*/ 5789 w 630897"/>
                    <a:gd name="connsiteY11" fmla="*/ 737556 h 920207"/>
                    <a:gd name="connsiteX12" fmla="*/ 0 w 630897"/>
                    <a:gd name="connsiteY12" fmla="*/ 704577 h 920207"/>
                    <a:gd name="connsiteX0" fmla="*/ 0 w 625108"/>
                    <a:gd name="connsiteY0" fmla="*/ 737556 h 920207"/>
                    <a:gd name="connsiteX1" fmla="*/ 213650 w 625108"/>
                    <a:gd name="connsiteY1" fmla="*/ 574699 h 920207"/>
                    <a:gd name="connsiteX2" fmla="*/ 346725 w 625108"/>
                    <a:gd name="connsiteY2" fmla="*/ 417690 h 920207"/>
                    <a:gd name="connsiteX3" fmla="*/ 412478 w 625108"/>
                    <a:gd name="connsiteY3" fmla="*/ 236679 h 920207"/>
                    <a:gd name="connsiteX4" fmla="*/ 411907 w 625108"/>
                    <a:gd name="connsiteY4" fmla="*/ 85095 h 920207"/>
                    <a:gd name="connsiteX5" fmla="*/ 499443 w 625108"/>
                    <a:gd name="connsiteY5" fmla="*/ 12373 h 920207"/>
                    <a:gd name="connsiteX6" fmla="*/ 625108 w 625108"/>
                    <a:gd name="connsiteY6" fmla="*/ 327886 h 920207"/>
                    <a:gd name="connsiteX7" fmla="*/ 405733 w 625108"/>
                    <a:gd name="connsiteY7" fmla="*/ 626122 h 920207"/>
                    <a:gd name="connsiteX8" fmla="*/ 256011 w 625108"/>
                    <a:gd name="connsiteY8" fmla="*/ 780415 h 920207"/>
                    <a:gd name="connsiteX9" fmla="*/ 169150 w 625108"/>
                    <a:gd name="connsiteY9" fmla="*/ 900992 h 920207"/>
                    <a:gd name="connsiteX10" fmla="*/ 126291 w 625108"/>
                    <a:gd name="connsiteY10" fmla="*/ 900420 h 920207"/>
                    <a:gd name="connsiteX11" fmla="*/ 0 w 625108"/>
                    <a:gd name="connsiteY11" fmla="*/ 737556 h 920207"/>
                    <a:gd name="connsiteX0" fmla="*/ 0 w 630897"/>
                    <a:gd name="connsiteY0" fmla="*/ 704577 h 920207"/>
                    <a:gd name="connsiteX1" fmla="*/ 219439 w 630897"/>
                    <a:gd name="connsiteY1" fmla="*/ 574699 h 920207"/>
                    <a:gd name="connsiteX2" fmla="*/ 352514 w 630897"/>
                    <a:gd name="connsiteY2" fmla="*/ 417690 h 920207"/>
                    <a:gd name="connsiteX3" fmla="*/ 418267 w 630897"/>
                    <a:gd name="connsiteY3" fmla="*/ 236679 h 920207"/>
                    <a:gd name="connsiteX4" fmla="*/ 417696 w 630897"/>
                    <a:gd name="connsiteY4" fmla="*/ 85095 h 920207"/>
                    <a:gd name="connsiteX5" fmla="*/ 505232 w 630897"/>
                    <a:gd name="connsiteY5" fmla="*/ 12373 h 920207"/>
                    <a:gd name="connsiteX6" fmla="*/ 630897 w 630897"/>
                    <a:gd name="connsiteY6" fmla="*/ 327886 h 920207"/>
                    <a:gd name="connsiteX7" fmla="*/ 411522 w 630897"/>
                    <a:gd name="connsiteY7" fmla="*/ 626122 h 920207"/>
                    <a:gd name="connsiteX8" fmla="*/ 261800 w 630897"/>
                    <a:gd name="connsiteY8" fmla="*/ 780415 h 920207"/>
                    <a:gd name="connsiteX9" fmla="*/ 174939 w 630897"/>
                    <a:gd name="connsiteY9" fmla="*/ 900992 h 920207"/>
                    <a:gd name="connsiteX10" fmla="*/ 132080 w 630897"/>
                    <a:gd name="connsiteY10" fmla="*/ 900420 h 920207"/>
                    <a:gd name="connsiteX11" fmla="*/ 0 w 630897"/>
                    <a:gd name="connsiteY11" fmla="*/ 704577 h 920207"/>
                    <a:gd name="connsiteX0" fmla="*/ 0 w 630897"/>
                    <a:gd name="connsiteY0" fmla="*/ 704577 h 920207"/>
                    <a:gd name="connsiteX1" fmla="*/ 219439 w 630897"/>
                    <a:gd name="connsiteY1" fmla="*/ 574699 h 920207"/>
                    <a:gd name="connsiteX2" fmla="*/ 352514 w 630897"/>
                    <a:gd name="connsiteY2" fmla="*/ 417690 h 920207"/>
                    <a:gd name="connsiteX3" fmla="*/ 418267 w 630897"/>
                    <a:gd name="connsiteY3" fmla="*/ 236679 h 920207"/>
                    <a:gd name="connsiteX4" fmla="*/ 417696 w 630897"/>
                    <a:gd name="connsiteY4" fmla="*/ 85095 h 920207"/>
                    <a:gd name="connsiteX5" fmla="*/ 505232 w 630897"/>
                    <a:gd name="connsiteY5" fmla="*/ 12373 h 920207"/>
                    <a:gd name="connsiteX6" fmla="*/ 630897 w 630897"/>
                    <a:gd name="connsiteY6" fmla="*/ 327886 h 920207"/>
                    <a:gd name="connsiteX7" fmla="*/ 411522 w 630897"/>
                    <a:gd name="connsiteY7" fmla="*/ 626122 h 920207"/>
                    <a:gd name="connsiteX8" fmla="*/ 261800 w 630897"/>
                    <a:gd name="connsiteY8" fmla="*/ 780415 h 920207"/>
                    <a:gd name="connsiteX9" fmla="*/ 174939 w 630897"/>
                    <a:gd name="connsiteY9" fmla="*/ 900992 h 920207"/>
                    <a:gd name="connsiteX10" fmla="*/ 132080 w 630897"/>
                    <a:gd name="connsiteY10" fmla="*/ 900420 h 920207"/>
                    <a:gd name="connsiteX11" fmla="*/ 0 w 630897"/>
                    <a:gd name="connsiteY11" fmla="*/ 704577 h 920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30897" h="920207">
                      <a:moveTo>
                        <a:pt x="0" y="704577"/>
                      </a:moveTo>
                      <a:cubicBezTo>
                        <a:pt x="87618" y="688266"/>
                        <a:pt x="160687" y="622513"/>
                        <a:pt x="219439" y="574699"/>
                      </a:cubicBezTo>
                      <a:cubicBezTo>
                        <a:pt x="278191" y="526885"/>
                        <a:pt x="319376" y="474027"/>
                        <a:pt x="352514" y="417690"/>
                      </a:cubicBezTo>
                      <a:cubicBezTo>
                        <a:pt x="385652" y="361353"/>
                        <a:pt x="419981" y="306397"/>
                        <a:pt x="418267" y="236679"/>
                      </a:cubicBezTo>
                      <a:cubicBezTo>
                        <a:pt x="416552" y="182962"/>
                        <a:pt x="417696" y="138812"/>
                        <a:pt x="417696" y="85095"/>
                      </a:cubicBezTo>
                      <a:cubicBezTo>
                        <a:pt x="418268" y="41665"/>
                        <a:pt x="472050" y="-28592"/>
                        <a:pt x="505232" y="12373"/>
                      </a:cubicBezTo>
                      <a:cubicBezTo>
                        <a:pt x="516707" y="96752"/>
                        <a:pt x="592603" y="208754"/>
                        <a:pt x="630897" y="327886"/>
                      </a:cubicBezTo>
                      <a:cubicBezTo>
                        <a:pt x="602496" y="423037"/>
                        <a:pt x="473038" y="550701"/>
                        <a:pt x="411522" y="626122"/>
                      </a:cubicBezTo>
                      <a:cubicBezTo>
                        <a:pt x="350006" y="701543"/>
                        <a:pt x="301231" y="734698"/>
                        <a:pt x="261800" y="780415"/>
                      </a:cubicBezTo>
                      <a:cubicBezTo>
                        <a:pt x="232085" y="815273"/>
                        <a:pt x="201798" y="863847"/>
                        <a:pt x="174939" y="900992"/>
                      </a:cubicBezTo>
                      <a:cubicBezTo>
                        <a:pt x="156081" y="926707"/>
                        <a:pt x="150367" y="926707"/>
                        <a:pt x="132080" y="900420"/>
                      </a:cubicBezTo>
                      <a:cubicBezTo>
                        <a:pt x="108651" y="865561"/>
                        <a:pt x="17144" y="722863"/>
                        <a:pt x="0" y="704577"/>
                      </a:cubicBezTo>
                      <a:close/>
                    </a:path>
                  </a:pathLst>
                </a:custGeom>
                <a:gradFill>
                  <a:gsLst>
                    <a:gs pos="41000">
                      <a:srgbClr val="F6D6BA"/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rgbClr val="EABB8B"/>
                    </a:gs>
                  </a:gsLst>
                  <a:lin ang="9000000" scaled="0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226A18C2-201C-45D2-BD86-7946D9456830}"/>
                    </a:ext>
                  </a:extLst>
                </p:cNvPr>
                <p:cNvSpPr/>
                <p:nvPr/>
              </p:nvSpPr>
              <p:spPr>
                <a:xfrm>
                  <a:off x="9722967" y="2819156"/>
                  <a:ext cx="1170564" cy="1037049"/>
                </a:xfrm>
                <a:custGeom>
                  <a:avLst/>
                  <a:gdLst>
                    <a:gd name="connsiteX0" fmla="*/ 1175339 w 1192482"/>
                    <a:gd name="connsiteY0" fmla="*/ 576597 h 1056467"/>
                    <a:gd name="connsiteX1" fmla="*/ 1038761 w 1192482"/>
                    <a:gd name="connsiteY1" fmla="*/ 284013 h 1056467"/>
                    <a:gd name="connsiteX2" fmla="*/ 690746 w 1192482"/>
                    <a:gd name="connsiteY2" fmla="*/ 24001 h 1056467"/>
                    <a:gd name="connsiteX3" fmla="*/ 619314 w 1192482"/>
                    <a:gd name="connsiteY3" fmla="*/ 0 h 1056467"/>
                    <a:gd name="connsiteX4" fmla="*/ 644458 w 1192482"/>
                    <a:gd name="connsiteY4" fmla="*/ 29144 h 1056467"/>
                    <a:gd name="connsiteX5" fmla="*/ 664458 w 1192482"/>
                    <a:gd name="connsiteY5" fmla="*/ 61146 h 1056467"/>
                    <a:gd name="connsiteX6" fmla="*/ 625028 w 1192482"/>
                    <a:gd name="connsiteY6" fmla="*/ 64574 h 1056467"/>
                    <a:gd name="connsiteX7" fmla="*/ 500451 w 1192482"/>
                    <a:gd name="connsiteY7" fmla="*/ 36002 h 1056467"/>
                    <a:gd name="connsiteX8" fmla="*/ 395875 w 1192482"/>
                    <a:gd name="connsiteY8" fmla="*/ 62860 h 1056467"/>
                    <a:gd name="connsiteX9" fmla="*/ 307871 w 1192482"/>
                    <a:gd name="connsiteY9" fmla="*/ 134863 h 1056467"/>
                    <a:gd name="connsiteX10" fmla="*/ 278727 w 1192482"/>
                    <a:gd name="connsiteY10" fmla="*/ 143435 h 1056467"/>
                    <a:gd name="connsiteX11" fmla="*/ 280441 w 1192482"/>
                    <a:gd name="connsiteY11" fmla="*/ 111434 h 1056467"/>
                    <a:gd name="connsiteX12" fmla="*/ 311871 w 1192482"/>
                    <a:gd name="connsiteY12" fmla="*/ 47431 h 1056467"/>
                    <a:gd name="connsiteX13" fmla="*/ 206152 w 1192482"/>
                    <a:gd name="connsiteY13" fmla="*/ 157721 h 1056467"/>
                    <a:gd name="connsiteX14" fmla="*/ 221581 w 1192482"/>
                    <a:gd name="connsiteY14" fmla="*/ 57717 h 1056467"/>
                    <a:gd name="connsiteX15" fmla="*/ 133006 w 1192482"/>
                    <a:gd name="connsiteY15" fmla="*/ 250297 h 1056467"/>
                    <a:gd name="connsiteX16" fmla="*/ 103290 w 1192482"/>
                    <a:gd name="connsiteY16" fmla="*/ 122291 h 1056467"/>
                    <a:gd name="connsiteX17" fmla="*/ 82146 w 1192482"/>
                    <a:gd name="connsiteY17" fmla="*/ 148578 h 1056467"/>
                    <a:gd name="connsiteX18" fmla="*/ 23858 w 1192482"/>
                    <a:gd name="connsiteY18" fmla="*/ 275441 h 1056467"/>
                    <a:gd name="connsiteX19" fmla="*/ 25001 w 1192482"/>
                    <a:gd name="connsiteY19" fmla="*/ 517166 h 1056467"/>
                    <a:gd name="connsiteX20" fmla="*/ 54145 w 1192482"/>
                    <a:gd name="connsiteY20" fmla="*/ 687460 h 1056467"/>
                    <a:gd name="connsiteX21" fmla="*/ 129577 w 1192482"/>
                    <a:gd name="connsiteY21" fmla="*/ 948614 h 1056467"/>
                    <a:gd name="connsiteX22" fmla="*/ 131863 w 1192482"/>
                    <a:gd name="connsiteY22" fmla="*/ 906898 h 1056467"/>
                    <a:gd name="connsiteX23" fmla="*/ 115291 w 1192482"/>
                    <a:gd name="connsiteY23" fmla="*/ 736033 h 1056467"/>
                    <a:gd name="connsiteX24" fmla="*/ 254154 w 1192482"/>
                    <a:gd name="connsiteY24" fmla="*/ 574883 h 1056467"/>
                    <a:gd name="connsiteX25" fmla="*/ 365017 w 1192482"/>
                    <a:gd name="connsiteY25" fmla="*/ 556025 h 1056467"/>
                    <a:gd name="connsiteX26" fmla="*/ 473593 w 1192482"/>
                    <a:gd name="connsiteY26" fmla="*/ 509166 h 1056467"/>
                    <a:gd name="connsiteX27" fmla="*/ 556454 w 1192482"/>
                    <a:gd name="connsiteY27" fmla="*/ 454878 h 1056467"/>
                    <a:gd name="connsiteX28" fmla="*/ 699317 w 1192482"/>
                    <a:gd name="connsiteY28" fmla="*/ 414876 h 1056467"/>
                    <a:gd name="connsiteX29" fmla="*/ 798750 w 1192482"/>
                    <a:gd name="connsiteY29" fmla="*/ 489165 h 1056467"/>
                    <a:gd name="connsiteX30" fmla="*/ 823323 w 1192482"/>
                    <a:gd name="connsiteY30" fmla="*/ 554311 h 1056467"/>
                    <a:gd name="connsiteX31" fmla="*/ 961615 w 1192482"/>
                    <a:gd name="connsiteY31" fmla="*/ 729747 h 1056467"/>
                    <a:gd name="connsiteX32" fmla="*/ 1021617 w 1192482"/>
                    <a:gd name="connsiteY32" fmla="*/ 850895 h 1056467"/>
                    <a:gd name="connsiteX33" fmla="*/ 1078192 w 1192482"/>
                    <a:gd name="connsiteY33" fmla="*/ 1028046 h 1056467"/>
                    <a:gd name="connsiteX34" fmla="*/ 1105621 w 1192482"/>
                    <a:gd name="connsiteY34" fmla="*/ 1056048 h 1056467"/>
                    <a:gd name="connsiteX35" fmla="*/ 1117622 w 1192482"/>
                    <a:gd name="connsiteY35" fmla="*/ 1021760 h 1056467"/>
                    <a:gd name="connsiteX36" fmla="*/ 1093049 w 1192482"/>
                    <a:gd name="connsiteY36" fmla="*/ 913184 h 1056467"/>
                    <a:gd name="connsiteX37" fmla="*/ 1097049 w 1192482"/>
                    <a:gd name="connsiteY37" fmla="*/ 776606 h 1056467"/>
                    <a:gd name="connsiteX38" fmla="*/ 1151909 w 1192482"/>
                    <a:gd name="connsiteY38" fmla="*/ 682316 h 1056467"/>
                    <a:gd name="connsiteX39" fmla="*/ 1192482 w 1192482"/>
                    <a:gd name="connsiteY39" fmla="*/ 640600 h 1056467"/>
                    <a:gd name="connsiteX40" fmla="*/ 1175339 w 1192482"/>
                    <a:gd name="connsiteY40" fmla="*/ 576597 h 1056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1192482" h="1056467">
                      <a:moveTo>
                        <a:pt x="1175339" y="576597"/>
                      </a:moveTo>
                      <a:cubicBezTo>
                        <a:pt x="1145052" y="472021"/>
                        <a:pt x="1118193" y="364016"/>
                        <a:pt x="1038761" y="284013"/>
                      </a:cubicBezTo>
                      <a:cubicBezTo>
                        <a:pt x="935899" y="180580"/>
                        <a:pt x="821037" y="91433"/>
                        <a:pt x="690746" y="24001"/>
                      </a:cubicBezTo>
                      <a:cubicBezTo>
                        <a:pt x="669030" y="12572"/>
                        <a:pt x="646172" y="2286"/>
                        <a:pt x="619314" y="0"/>
                      </a:cubicBezTo>
                      <a:cubicBezTo>
                        <a:pt x="623885" y="14858"/>
                        <a:pt x="636457" y="20001"/>
                        <a:pt x="644458" y="29144"/>
                      </a:cubicBezTo>
                      <a:cubicBezTo>
                        <a:pt x="653029" y="38859"/>
                        <a:pt x="670745" y="48574"/>
                        <a:pt x="664458" y="61146"/>
                      </a:cubicBezTo>
                      <a:cubicBezTo>
                        <a:pt x="657030" y="76003"/>
                        <a:pt x="638172" y="67432"/>
                        <a:pt x="625028" y="64574"/>
                      </a:cubicBezTo>
                      <a:cubicBezTo>
                        <a:pt x="583312" y="55431"/>
                        <a:pt x="542167" y="45716"/>
                        <a:pt x="500451" y="36002"/>
                      </a:cubicBezTo>
                      <a:cubicBezTo>
                        <a:pt x="460449" y="26287"/>
                        <a:pt x="426162" y="34287"/>
                        <a:pt x="395875" y="62860"/>
                      </a:cubicBezTo>
                      <a:cubicBezTo>
                        <a:pt x="368445" y="88575"/>
                        <a:pt x="339872" y="114291"/>
                        <a:pt x="307871" y="134863"/>
                      </a:cubicBezTo>
                      <a:cubicBezTo>
                        <a:pt x="299299" y="140578"/>
                        <a:pt x="288442" y="150292"/>
                        <a:pt x="278727" y="143435"/>
                      </a:cubicBezTo>
                      <a:cubicBezTo>
                        <a:pt x="266726" y="134863"/>
                        <a:pt x="275869" y="121720"/>
                        <a:pt x="280441" y="111434"/>
                      </a:cubicBezTo>
                      <a:cubicBezTo>
                        <a:pt x="290156" y="89718"/>
                        <a:pt x="301585" y="69146"/>
                        <a:pt x="311871" y="47431"/>
                      </a:cubicBezTo>
                      <a:cubicBezTo>
                        <a:pt x="266726" y="73146"/>
                        <a:pt x="239297" y="116005"/>
                        <a:pt x="206152" y="157721"/>
                      </a:cubicBezTo>
                      <a:cubicBezTo>
                        <a:pt x="198723" y="120005"/>
                        <a:pt x="214152" y="92576"/>
                        <a:pt x="221581" y="57717"/>
                      </a:cubicBezTo>
                      <a:cubicBezTo>
                        <a:pt x="165579" y="111434"/>
                        <a:pt x="139863" y="173151"/>
                        <a:pt x="133006" y="250297"/>
                      </a:cubicBezTo>
                      <a:cubicBezTo>
                        <a:pt x="97576" y="208581"/>
                        <a:pt x="117005" y="162293"/>
                        <a:pt x="103290" y="122291"/>
                      </a:cubicBezTo>
                      <a:cubicBezTo>
                        <a:pt x="91861" y="129720"/>
                        <a:pt x="87290" y="139435"/>
                        <a:pt x="82146" y="148578"/>
                      </a:cubicBezTo>
                      <a:cubicBezTo>
                        <a:pt x="59860" y="189723"/>
                        <a:pt x="40430" y="232010"/>
                        <a:pt x="23858" y="275441"/>
                      </a:cubicBezTo>
                      <a:cubicBezTo>
                        <a:pt x="-7572" y="356016"/>
                        <a:pt x="-8715" y="437163"/>
                        <a:pt x="25001" y="517166"/>
                      </a:cubicBezTo>
                      <a:cubicBezTo>
                        <a:pt x="48431" y="572026"/>
                        <a:pt x="58717" y="628028"/>
                        <a:pt x="54145" y="687460"/>
                      </a:cubicBezTo>
                      <a:cubicBezTo>
                        <a:pt x="47288" y="783464"/>
                        <a:pt x="76432" y="869753"/>
                        <a:pt x="129577" y="948614"/>
                      </a:cubicBezTo>
                      <a:cubicBezTo>
                        <a:pt x="140435" y="935471"/>
                        <a:pt x="134149" y="920613"/>
                        <a:pt x="131863" y="906898"/>
                      </a:cubicBezTo>
                      <a:cubicBezTo>
                        <a:pt x="122148" y="850324"/>
                        <a:pt x="114719" y="793750"/>
                        <a:pt x="115291" y="736033"/>
                      </a:cubicBezTo>
                      <a:cubicBezTo>
                        <a:pt x="116434" y="630314"/>
                        <a:pt x="150721" y="590312"/>
                        <a:pt x="254154" y="574883"/>
                      </a:cubicBezTo>
                      <a:cubicBezTo>
                        <a:pt x="291299" y="569169"/>
                        <a:pt x="329015" y="566883"/>
                        <a:pt x="365017" y="556025"/>
                      </a:cubicBezTo>
                      <a:cubicBezTo>
                        <a:pt x="404447" y="547453"/>
                        <a:pt x="439877" y="530881"/>
                        <a:pt x="473593" y="509166"/>
                      </a:cubicBezTo>
                      <a:cubicBezTo>
                        <a:pt x="501023" y="491451"/>
                        <a:pt x="528452" y="472593"/>
                        <a:pt x="556454" y="454878"/>
                      </a:cubicBezTo>
                      <a:cubicBezTo>
                        <a:pt x="599884" y="426305"/>
                        <a:pt x="646743" y="413161"/>
                        <a:pt x="699317" y="414876"/>
                      </a:cubicBezTo>
                      <a:cubicBezTo>
                        <a:pt x="757605" y="417162"/>
                        <a:pt x="781035" y="432591"/>
                        <a:pt x="798750" y="489165"/>
                      </a:cubicBezTo>
                      <a:cubicBezTo>
                        <a:pt x="805608" y="511452"/>
                        <a:pt x="811894" y="533738"/>
                        <a:pt x="823323" y="554311"/>
                      </a:cubicBezTo>
                      <a:cubicBezTo>
                        <a:pt x="860467" y="620028"/>
                        <a:pt x="916470" y="670887"/>
                        <a:pt x="961615" y="729747"/>
                      </a:cubicBezTo>
                      <a:cubicBezTo>
                        <a:pt x="962758" y="731462"/>
                        <a:pt x="1016475" y="838895"/>
                        <a:pt x="1021617" y="850895"/>
                      </a:cubicBezTo>
                      <a:cubicBezTo>
                        <a:pt x="1045619" y="908612"/>
                        <a:pt x="1059334" y="969187"/>
                        <a:pt x="1078192" y="1028046"/>
                      </a:cubicBezTo>
                      <a:cubicBezTo>
                        <a:pt x="1082192" y="1041190"/>
                        <a:pt x="1087335" y="1059476"/>
                        <a:pt x="1105621" y="1056048"/>
                      </a:cubicBezTo>
                      <a:cubicBezTo>
                        <a:pt x="1122194" y="1053190"/>
                        <a:pt x="1118765" y="1034332"/>
                        <a:pt x="1117622" y="1021760"/>
                      </a:cubicBezTo>
                      <a:cubicBezTo>
                        <a:pt x="1115336" y="984044"/>
                        <a:pt x="1104478" y="948614"/>
                        <a:pt x="1093049" y="913184"/>
                      </a:cubicBezTo>
                      <a:cubicBezTo>
                        <a:pt x="1080477" y="872039"/>
                        <a:pt x="1078763" y="820037"/>
                        <a:pt x="1097049" y="776606"/>
                      </a:cubicBezTo>
                      <a:cubicBezTo>
                        <a:pt x="1096478" y="776606"/>
                        <a:pt x="1138766" y="705175"/>
                        <a:pt x="1151909" y="682316"/>
                      </a:cubicBezTo>
                      <a:cubicBezTo>
                        <a:pt x="1161052" y="664030"/>
                        <a:pt x="1179339" y="655458"/>
                        <a:pt x="1192482" y="640600"/>
                      </a:cubicBezTo>
                      <a:cubicBezTo>
                        <a:pt x="1187339" y="619457"/>
                        <a:pt x="1181053" y="598313"/>
                        <a:pt x="1175339" y="576597"/>
                      </a:cubicBezTo>
                      <a:close/>
                    </a:path>
                  </a:pathLst>
                </a:custGeom>
                <a:solidFill>
                  <a:srgbClr val="76564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B8B3EB74-15CD-431A-BFED-65572A3F91F8}"/>
                    </a:ext>
                  </a:extLst>
                </p:cNvPr>
                <p:cNvSpPr/>
                <p:nvPr/>
              </p:nvSpPr>
              <p:spPr>
                <a:xfrm>
                  <a:off x="9744587" y="3486687"/>
                  <a:ext cx="1110799" cy="599993"/>
                </a:xfrm>
                <a:custGeom>
                  <a:avLst/>
                  <a:gdLst>
                    <a:gd name="connsiteX0" fmla="*/ 1079596 w 1131598"/>
                    <a:gd name="connsiteY0" fmla="*/ 7429 h 611228"/>
                    <a:gd name="connsiteX1" fmla="*/ 1131599 w 1131598"/>
                    <a:gd name="connsiteY1" fmla="*/ 0 h 611228"/>
                    <a:gd name="connsiteX2" fmla="*/ 1073882 w 1131598"/>
                    <a:gd name="connsiteY2" fmla="*/ 102862 h 611228"/>
                    <a:gd name="connsiteX3" fmla="*/ 983592 w 1131598"/>
                    <a:gd name="connsiteY3" fmla="*/ 124006 h 611228"/>
                    <a:gd name="connsiteX4" fmla="*/ 867587 w 1131598"/>
                    <a:gd name="connsiteY4" fmla="*/ 158864 h 611228"/>
                    <a:gd name="connsiteX5" fmla="*/ 840728 w 1131598"/>
                    <a:gd name="connsiteY5" fmla="*/ 212581 h 611228"/>
                    <a:gd name="connsiteX6" fmla="*/ 847586 w 1131598"/>
                    <a:gd name="connsiteY6" fmla="*/ 314300 h 611228"/>
                    <a:gd name="connsiteX7" fmla="*/ 788726 w 1131598"/>
                    <a:gd name="connsiteY7" fmla="*/ 425162 h 611228"/>
                    <a:gd name="connsiteX8" fmla="*/ 653863 w 1131598"/>
                    <a:gd name="connsiteY8" fmla="*/ 466878 h 611228"/>
                    <a:gd name="connsiteX9" fmla="*/ 533286 w 1131598"/>
                    <a:gd name="connsiteY9" fmla="*/ 425733 h 611228"/>
                    <a:gd name="connsiteX10" fmla="*/ 452139 w 1131598"/>
                    <a:gd name="connsiteY10" fmla="*/ 354873 h 611228"/>
                    <a:gd name="connsiteX11" fmla="*/ 383565 w 1131598"/>
                    <a:gd name="connsiteY11" fmla="*/ 381732 h 611228"/>
                    <a:gd name="connsiteX12" fmla="*/ 378993 w 1131598"/>
                    <a:gd name="connsiteY12" fmla="*/ 448592 h 611228"/>
                    <a:gd name="connsiteX13" fmla="*/ 357849 w 1131598"/>
                    <a:gd name="connsiteY13" fmla="*/ 542310 h 611228"/>
                    <a:gd name="connsiteX14" fmla="*/ 327562 w 1131598"/>
                    <a:gd name="connsiteY14" fmla="*/ 578883 h 611228"/>
                    <a:gd name="connsiteX15" fmla="*/ 216700 w 1131598"/>
                    <a:gd name="connsiteY15" fmla="*/ 609742 h 611228"/>
                    <a:gd name="connsiteX16" fmla="*/ 82980 w 1131598"/>
                    <a:gd name="connsiteY16" fmla="*/ 508594 h 611228"/>
                    <a:gd name="connsiteX17" fmla="*/ 18406 w 1131598"/>
                    <a:gd name="connsiteY17" fmla="*/ 432591 h 611228"/>
                    <a:gd name="connsiteX18" fmla="*/ 20691 w 1131598"/>
                    <a:gd name="connsiteY18" fmla="*/ 368588 h 611228"/>
                    <a:gd name="connsiteX19" fmla="*/ 138982 w 1131598"/>
                    <a:gd name="connsiteY19" fmla="*/ 308585 h 611228"/>
                    <a:gd name="connsiteX20" fmla="*/ 253845 w 1131598"/>
                    <a:gd name="connsiteY20" fmla="*/ 277727 h 611228"/>
                    <a:gd name="connsiteX21" fmla="*/ 482998 w 1131598"/>
                    <a:gd name="connsiteY21" fmla="*/ 202295 h 611228"/>
                    <a:gd name="connsiteX22" fmla="*/ 762439 w 1131598"/>
                    <a:gd name="connsiteY22" fmla="*/ 105148 h 611228"/>
                    <a:gd name="connsiteX23" fmla="*/ 902445 w 1131598"/>
                    <a:gd name="connsiteY23" fmla="*/ 57717 h 611228"/>
                    <a:gd name="connsiteX24" fmla="*/ 1079596 w 1131598"/>
                    <a:gd name="connsiteY24" fmla="*/ 7429 h 611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131598" h="611228">
                      <a:moveTo>
                        <a:pt x="1079596" y="7429"/>
                      </a:moveTo>
                      <a:cubicBezTo>
                        <a:pt x="1096740" y="5143"/>
                        <a:pt x="1114455" y="2286"/>
                        <a:pt x="1131599" y="0"/>
                      </a:cubicBezTo>
                      <a:cubicBezTo>
                        <a:pt x="1109883" y="36002"/>
                        <a:pt x="1096169" y="58860"/>
                        <a:pt x="1073882" y="102862"/>
                      </a:cubicBezTo>
                      <a:cubicBezTo>
                        <a:pt x="1051595" y="108005"/>
                        <a:pt x="1020736" y="115434"/>
                        <a:pt x="983592" y="124006"/>
                      </a:cubicBezTo>
                      <a:cubicBezTo>
                        <a:pt x="943590" y="133149"/>
                        <a:pt x="904731" y="142292"/>
                        <a:pt x="867587" y="158864"/>
                      </a:cubicBezTo>
                      <a:cubicBezTo>
                        <a:pt x="844729" y="168579"/>
                        <a:pt x="839585" y="189723"/>
                        <a:pt x="840728" y="212581"/>
                      </a:cubicBezTo>
                      <a:cubicBezTo>
                        <a:pt x="842443" y="246868"/>
                        <a:pt x="844729" y="280584"/>
                        <a:pt x="847586" y="314300"/>
                      </a:cubicBezTo>
                      <a:cubicBezTo>
                        <a:pt x="852729" y="365159"/>
                        <a:pt x="832157" y="400590"/>
                        <a:pt x="788726" y="425162"/>
                      </a:cubicBezTo>
                      <a:cubicBezTo>
                        <a:pt x="747010" y="448592"/>
                        <a:pt x="701865" y="462878"/>
                        <a:pt x="653863" y="466878"/>
                      </a:cubicBezTo>
                      <a:cubicBezTo>
                        <a:pt x="608146" y="470878"/>
                        <a:pt x="568145" y="455449"/>
                        <a:pt x="533286" y="425733"/>
                      </a:cubicBezTo>
                      <a:cubicBezTo>
                        <a:pt x="505856" y="402304"/>
                        <a:pt x="480141" y="377160"/>
                        <a:pt x="452139" y="354873"/>
                      </a:cubicBezTo>
                      <a:cubicBezTo>
                        <a:pt x="413852" y="324015"/>
                        <a:pt x="390422" y="333729"/>
                        <a:pt x="383565" y="381732"/>
                      </a:cubicBezTo>
                      <a:cubicBezTo>
                        <a:pt x="380708" y="404018"/>
                        <a:pt x="378993" y="426305"/>
                        <a:pt x="378993" y="448592"/>
                      </a:cubicBezTo>
                      <a:cubicBezTo>
                        <a:pt x="378993" y="482307"/>
                        <a:pt x="374422" y="503451"/>
                        <a:pt x="357849" y="542310"/>
                      </a:cubicBezTo>
                      <a:cubicBezTo>
                        <a:pt x="350992" y="558882"/>
                        <a:pt x="340134" y="570311"/>
                        <a:pt x="327562" y="578883"/>
                      </a:cubicBezTo>
                      <a:cubicBezTo>
                        <a:pt x="294418" y="601741"/>
                        <a:pt x="258416" y="616028"/>
                        <a:pt x="216700" y="609742"/>
                      </a:cubicBezTo>
                      <a:cubicBezTo>
                        <a:pt x="148126" y="608027"/>
                        <a:pt x="113838" y="560597"/>
                        <a:pt x="82980" y="508594"/>
                      </a:cubicBezTo>
                      <a:cubicBezTo>
                        <a:pt x="65836" y="479450"/>
                        <a:pt x="49836" y="451449"/>
                        <a:pt x="18406" y="432591"/>
                      </a:cubicBezTo>
                      <a:cubicBezTo>
                        <a:pt x="-7881" y="416590"/>
                        <a:pt x="-5024" y="384589"/>
                        <a:pt x="20691" y="368588"/>
                      </a:cubicBezTo>
                      <a:cubicBezTo>
                        <a:pt x="58407" y="345158"/>
                        <a:pt x="98409" y="326872"/>
                        <a:pt x="138982" y="308585"/>
                      </a:cubicBezTo>
                      <a:cubicBezTo>
                        <a:pt x="185842" y="287442"/>
                        <a:pt x="214415" y="283441"/>
                        <a:pt x="253845" y="277727"/>
                      </a:cubicBezTo>
                      <a:cubicBezTo>
                        <a:pt x="336134" y="271441"/>
                        <a:pt x="412138" y="246868"/>
                        <a:pt x="482998" y="202295"/>
                      </a:cubicBezTo>
                      <a:cubicBezTo>
                        <a:pt x="567573" y="149150"/>
                        <a:pt x="664720" y="125148"/>
                        <a:pt x="762439" y="105148"/>
                      </a:cubicBezTo>
                      <a:cubicBezTo>
                        <a:pt x="811013" y="95433"/>
                        <a:pt x="857872" y="79432"/>
                        <a:pt x="902445" y="57717"/>
                      </a:cubicBezTo>
                      <a:cubicBezTo>
                        <a:pt x="915589" y="50859"/>
                        <a:pt x="1032737" y="13715"/>
                        <a:pt x="1079596" y="7429"/>
                      </a:cubicBezTo>
                      <a:close/>
                    </a:path>
                  </a:pathLst>
                </a:custGeom>
                <a:solidFill>
                  <a:srgbClr val="333231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79848B1D-635B-4153-8F65-46A7AF2680F7}"/>
                    </a:ext>
                  </a:extLst>
                </p:cNvPr>
                <p:cNvSpPr/>
                <p:nvPr/>
              </p:nvSpPr>
              <p:spPr>
                <a:xfrm>
                  <a:off x="10204893" y="3638127"/>
                  <a:ext cx="353189" cy="291710"/>
                </a:xfrm>
                <a:custGeom>
                  <a:avLst/>
                  <a:gdLst>
                    <a:gd name="connsiteX0" fmla="*/ 191795 w 359802"/>
                    <a:gd name="connsiteY0" fmla="*/ 297173 h 297172"/>
                    <a:gd name="connsiteX1" fmla="*/ 5501 w 359802"/>
                    <a:gd name="connsiteY1" fmla="*/ 166310 h 297172"/>
                    <a:gd name="connsiteX2" fmla="*/ 28930 w 359802"/>
                    <a:gd name="connsiteY2" fmla="*/ 82877 h 297172"/>
                    <a:gd name="connsiteX3" fmla="*/ 274084 w 359802"/>
                    <a:gd name="connsiteY3" fmla="*/ 17 h 297172"/>
                    <a:gd name="connsiteX4" fmla="*/ 327230 w 359802"/>
                    <a:gd name="connsiteY4" fmla="*/ 35447 h 297172"/>
                    <a:gd name="connsiteX5" fmla="*/ 359802 w 359802"/>
                    <a:gd name="connsiteY5" fmla="*/ 185739 h 297172"/>
                    <a:gd name="connsiteX6" fmla="*/ 325515 w 359802"/>
                    <a:gd name="connsiteY6" fmla="*/ 247456 h 297172"/>
                    <a:gd name="connsiteX7" fmla="*/ 191795 w 359802"/>
                    <a:gd name="connsiteY7" fmla="*/ 297173 h 297172"/>
                    <a:gd name="connsiteX8" fmla="*/ 191795 w 359802"/>
                    <a:gd name="connsiteY8" fmla="*/ 297173 h 297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9802" h="297172">
                      <a:moveTo>
                        <a:pt x="191795" y="297173"/>
                      </a:moveTo>
                      <a:cubicBezTo>
                        <a:pt x="107791" y="296601"/>
                        <a:pt x="30073" y="239456"/>
                        <a:pt x="5501" y="166310"/>
                      </a:cubicBezTo>
                      <a:cubicBezTo>
                        <a:pt x="-5928" y="130880"/>
                        <a:pt x="-214" y="105736"/>
                        <a:pt x="28930" y="82877"/>
                      </a:cubicBezTo>
                      <a:cubicBezTo>
                        <a:pt x="100362" y="26303"/>
                        <a:pt x="183794" y="1731"/>
                        <a:pt x="274084" y="17"/>
                      </a:cubicBezTo>
                      <a:cubicBezTo>
                        <a:pt x="299228" y="-555"/>
                        <a:pt x="316372" y="13731"/>
                        <a:pt x="327230" y="35447"/>
                      </a:cubicBezTo>
                      <a:cubicBezTo>
                        <a:pt x="351802" y="82877"/>
                        <a:pt x="359231" y="133737"/>
                        <a:pt x="359802" y="185739"/>
                      </a:cubicBezTo>
                      <a:cubicBezTo>
                        <a:pt x="359802" y="211455"/>
                        <a:pt x="346087" y="232027"/>
                        <a:pt x="325515" y="247456"/>
                      </a:cubicBezTo>
                      <a:cubicBezTo>
                        <a:pt x="283799" y="279458"/>
                        <a:pt x="235797" y="293744"/>
                        <a:pt x="191795" y="297173"/>
                      </a:cubicBezTo>
                      <a:lnTo>
                        <a:pt x="191795" y="297173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89761EE8-3A86-4C58-8D33-C4F84B406679}"/>
                    </a:ext>
                  </a:extLst>
                </p:cNvPr>
                <p:cNvSpPr/>
                <p:nvPr/>
              </p:nvSpPr>
              <p:spPr>
                <a:xfrm>
                  <a:off x="9812204" y="3789264"/>
                  <a:ext cx="289931" cy="269206"/>
                </a:xfrm>
                <a:custGeom>
                  <a:avLst/>
                  <a:gdLst>
                    <a:gd name="connsiteX0" fmla="*/ 295252 w 295360"/>
                    <a:gd name="connsiteY0" fmla="*/ 139777 h 274247"/>
                    <a:gd name="connsiteX1" fmla="*/ 134674 w 295360"/>
                    <a:gd name="connsiteY1" fmla="*/ 272926 h 274247"/>
                    <a:gd name="connsiteX2" fmla="*/ 83243 w 295360"/>
                    <a:gd name="connsiteY2" fmla="*/ 253497 h 274247"/>
                    <a:gd name="connsiteX3" fmla="*/ 954 w 295360"/>
                    <a:gd name="connsiteY3" fmla="*/ 107776 h 274247"/>
                    <a:gd name="connsiteX4" fmla="*/ 34098 w 295360"/>
                    <a:gd name="connsiteY4" fmla="*/ 42630 h 274247"/>
                    <a:gd name="connsiteX5" fmla="*/ 260965 w 295360"/>
                    <a:gd name="connsiteY5" fmla="*/ 2057 h 274247"/>
                    <a:gd name="connsiteX6" fmla="*/ 290681 w 295360"/>
                    <a:gd name="connsiteY6" fmla="*/ 32915 h 274247"/>
                    <a:gd name="connsiteX7" fmla="*/ 295252 w 295360"/>
                    <a:gd name="connsiteY7" fmla="*/ 139777 h 274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360" h="274247">
                      <a:moveTo>
                        <a:pt x="295252" y="139777"/>
                      </a:moveTo>
                      <a:cubicBezTo>
                        <a:pt x="290109" y="232924"/>
                        <a:pt x="230107" y="283212"/>
                        <a:pt x="134674" y="272926"/>
                      </a:cubicBezTo>
                      <a:cubicBezTo>
                        <a:pt x="115816" y="271212"/>
                        <a:pt x="96958" y="266069"/>
                        <a:pt x="83243" y="253497"/>
                      </a:cubicBezTo>
                      <a:cubicBezTo>
                        <a:pt x="39241" y="214066"/>
                        <a:pt x="9525" y="166064"/>
                        <a:pt x="954" y="107776"/>
                      </a:cubicBezTo>
                      <a:cubicBezTo>
                        <a:pt x="-3618" y="79203"/>
                        <a:pt x="8382" y="58059"/>
                        <a:pt x="34098" y="42630"/>
                      </a:cubicBezTo>
                      <a:cubicBezTo>
                        <a:pt x="104387" y="343"/>
                        <a:pt x="182104" y="-3658"/>
                        <a:pt x="260965" y="2057"/>
                      </a:cubicBezTo>
                      <a:cubicBezTo>
                        <a:pt x="278680" y="3200"/>
                        <a:pt x="288966" y="15772"/>
                        <a:pt x="290681" y="32915"/>
                      </a:cubicBezTo>
                      <a:cubicBezTo>
                        <a:pt x="294110" y="55774"/>
                        <a:pt x="295824" y="127777"/>
                        <a:pt x="295252" y="139777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264A3F22-A1D1-4C63-873E-E9665BE6F003}"/>
                    </a:ext>
                  </a:extLst>
                </p:cNvPr>
                <p:cNvSpPr/>
                <p:nvPr/>
              </p:nvSpPr>
              <p:spPr>
                <a:xfrm>
                  <a:off x="9480259" y="5736099"/>
                  <a:ext cx="275042" cy="325357"/>
                </a:xfrm>
                <a:custGeom>
                  <a:avLst/>
                  <a:gdLst>
                    <a:gd name="connsiteX0" fmla="*/ 62530 w 280192"/>
                    <a:gd name="connsiteY0" fmla="*/ 21715 h 331449"/>
                    <a:gd name="connsiteX1" fmla="*/ 25957 w 280192"/>
                    <a:gd name="connsiteY1" fmla="*/ 17715 h 331449"/>
                    <a:gd name="connsiteX2" fmla="*/ 141391 w 280192"/>
                    <a:gd name="connsiteY2" fmla="*/ 0 h 331449"/>
                    <a:gd name="connsiteX3" fmla="*/ 279111 w 280192"/>
                    <a:gd name="connsiteY3" fmla="*/ 140006 h 331449"/>
                    <a:gd name="connsiteX4" fmla="*/ 265968 w 280192"/>
                    <a:gd name="connsiteY4" fmla="*/ 266298 h 331449"/>
                    <a:gd name="connsiteX5" fmla="*/ 211679 w 280192"/>
                    <a:gd name="connsiteY5" fmla="*/ 331444 h 331449"/>
                    <a:gd name="connsiteX6" fmla="*/ 49386 w 280192"/>
                    <a:gd name="connsiteY6" fmla="*/ 318300 h 331449"/>
                    <a:gd name="connsiteX7" fmla="*/ 5384 w 280192"/>
                    <a:gd name="connsiteY7" fmla="*/ 294299 h 331449"/>
                    <a:gd name="connsiteX8" fmla="*/ 813 w 280192"/>
                    <a:gd name="connsiteY8" fmla="*/ 278870 h 331449"/>
                    <a:gd name="connsiteX9" fmla="*/ 77959 w 280192"/>
                    <a:gd name="connsiteY9" fmla="*/ 268584 h 331449"/>
                    <a:gd name="connsiteX10" fmla="*/ 62530 w 280192"/>
                    <a:gd name="connsiteY10" fmla="*/ 21715 h 331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80192" h="331449">
                      <a:moveTo>
                        <a:pt x="62530" y="21715"/>
                      </a:moveTo>
                      <a:cubicBezTo>
                        <a:pt x="50529" y="17715"/>
                        <a:pt x="38529" y="18287"/>
                        <a:pt x="25957" y="17715"/>
                      </a:cubicBezTo>
                      <a:cubicBezTo>
                        <a:pt x="63673" y="6858"/>
                        <a:pt x="103103" y="7429"/>
                        <a:pt x="141391" y="0"/>
                      </a:cubicBezTo>
                      <a:cubicBezTo>
                        <a:pt x="232252" y="6286"/>
                        <a:pt x="272825" y="47431"/>
                        <a:pt x="279111" y="140006"/>
                      </a:cubicBezTo>
                      <a:cubicBezTo>
                        <a:pt x="281968" y="182865"/>
                        <a:pt x="279683" y="225153"/>
                        <a:pt x="265968" y="266298"/>
                      </a:cubicBezTo>
                      <a:cubicBezTo>
                        <a:pt x="259110" y="288013"/>
                        <a:pt x="226537" y="332015"/>
                        <a:pt x="211679" y="331444"/>
                      </a:cubicBezTo>
                      <a:cubicBezTo>
                        <a:pt x="166535" y="329729"/>
                        <a:pt x="94531" y="327443"/>
                        <a:pt x="49386" y="318300"/>
                      </a:cubicBezTo>
                      <a:cubicBezTo>
                        <a:pt x="33386" y="312586"/>
                        <a:pt x="17385" y="306871"/>
                        <a:pt x="5384" y="294299"/>
                      </a:cubicBezTo>
                      <a:cubicBezTo>
                        <a:pt x="1384" y="289727"/>
                        <a:pt x="-1473" y="284584"/>
                        <a:pt x="813" y="278870"/>
                      </a:cubicBezTo>
                      <a:cubicBezTo>
                        <a:pt x="3099" y="273155"/>
                        <a:pt x="30528" y="311443"/>
                        <a:pt x="77959" y="268584"/>
                      </a:cubicBezTo>
                      <a:cubicBezTo>
                        <a:pt x="177392" y="181151"/>
                        <a:pt x="138533" y="46288"/>
                        <a:pt x="62530" y="2171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653CDACD-558C-414E-A723-5A371B1952AB}"/>
                    </a:ext>
                  </a:extLst>
                </p:cNvPr>
                <p:cNvSpPr/>
                <p:nvPr/>
              </p:nvSpPr>
              <p:spPr>
                <a:xfrm>
                  <a:off x="9498409" y="6253769"/>
                  <a:ext cx="380922" cy="480822"/>
                </a:xfrm>
                <a:custGeom>
                  <a:avLst/>
                  <a:gdLst>
                    <a:gd name="connsiteX0" fmla="*/ 388056 w 388055"/>
                    <a:gd name="connsiteY0" fmla="*/ 11519 h 489825"/>
                    <a:gd name="connsiteX1" fmla="*/ 199476 w 388055"/>
                    <a:gd name="connsiteY1" fmla="*/ 280102 h 489825"/>
                    <a:gd name="connsiteX2" fmla="*/ 170903 w 388055"/>
                    <a:gd name="connsiteY2" fmla="*/ 444110 h 489825"/>
                    <a:gd name="connsiteX3" fmla="*/ 173760 w 388055"/>
                    <a:gd name="connsiteY3" fmla="*/ 489826 h 489825"/>
                    <a:gd name="connsiteX4" fmla="*/ 58898 w 388055"/>
                    <a:gd name="connsiteY4" fmla="*/ 419537 h 489825"/>
                    <a:gd name="connsiteX5" fmla="*/ 38 w 388055"/>
                    <a:gd name="connsiteY5" fmla="*/ 262958 h 489825"/>
                    <a:gd name="connsiteX6" fmla="*/ 23468 w 388055"/>
                    <a:gd name="connsiteY6" fmla="*/ 119524 h 489825"/>
                    <a:gd name="connsiteX7" fmla="*/ 158331 w 388055"/>
                    <a:gd name="connsiteY7" fmla="*/ 6376 h 489825"/>
                    <a:gd name="connsiteX8" fmla="*/ 185761 w 388055"/>
                    <a:gd name="connsiteY8" fmla="*/ 661 h 489825"/>
                    <a:gd name="connsiteX9" fmla="*/ 388056 w 388055"/>
                    <a:gd name="connsiteY9" fmla="*/ 11519 h 489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8055" h="489825">
                      <a:moveTo>
                        <a:pt x="388056" y="11519"/>
                      </a:moveTo>
                      <a:cubicBezTo>
                        <a:pt x="290908" y="76664"/>
                        <a:pt x="217762" y="159525"/>
                        <a:pt x="199476" y="280102"/>
                      </a:cubicBezTo>
                      <a:cubicBezTo>
                        <a:pt x="190332" y="340105"/>
                        <a:pt x="177189" y="383535"/>
                        <a:pt x="170903" y="444110"/>
                      </a:cubicBezTo>
                      <a:cubicBezTo>
                        <a:pt x="170332" y="453824"/>
                        <a:pt x="165760" y="482968"/>
                        <a:pt x="173760" y="489826"/>
                      </a:cubicBezTo>
                      <a:cubicBezTo>
                        <a:pt x="134902" y="458396"/>
                        <a:pt x="98328" y="441252"/>
                        <a:pt x="58898" y="419537"/>
                      </a:cubicBezTo>
                      <a:cubicBezTo>
                        <a:pt x="23468" y="400107"/>
                        <a:pt x="-1105" y="327533"/>
                        <a:pt x="38" y="262958"/>
                      </a:cubicBezTo>
                      <a:cubicBezTo>
                        <a:pt x="610" y="213242"/>
                        <a:pt x="1181" y="164668"/>
                        <a:pt x="23468" y="119524"/>
                      </a:cubicBezTo>
                      <a:cubicBezTo>
                        <a:pt x="51469" y="61235"/>
                        <a:pt x="98900" y="26377"/>
                        <a:pt x="158331" y="6376"/>
                      </a:cubicBezTo>
                      <a:cubicBezTo>
                        <a:pt x="167474" y="4661"/>
                        <a:pt x="176618" y="2947"/>
                        <a:pt x="185761" y="661"/>
                      </a:cubicBezTo>
                      <a:cubicBezTo>
                        <a:pt x="205190" y="-2768"/>
                        <a:pt x="341768" y="8090"/>
                        <a:pt x="388056" y="11519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5" name="Group 2">
              <a:extLst>
                <a:ext uri="{FF2B5EF4-FFF2-40B4-BE49-F238E27FC236}">
                  <a16:creationId xmlns:a16="http://schemas.microsoft.com/office/drawing/2014/main" id="{3D284BF9-48CE-408B-B5EC-985AC6D3A142}"/>
                </a:ext>
              </a:extLst>
            </p:cNvPr>
            <p:cNvGrpSpPr/>
            <p:nvPr/>
          </p:nvGrpSpPr>
          <p:grpSpPr>
            <a:xfrm>
              <a:off x="6179695" y="4482897"/>
              <a:ext cx="1437812" cy="1412058"/>
              <a:chOff x="1619672" y="1450893"/>
              <a:chExt cx="931911" cy="915215"/>
            </a:xfrm>
            <a:scene3d>
              <a:camera prst="isometricOffAxis2Right">
                <a:rot lat="0" lon="18600000" rev="1080000"/>
              </a:camera>
              <a:lightRig rig="threePt" dir="t"/>
            </a:scene3d>
          </p:grpSpPr>
          <p:grpSp>
            <p:nvGrpSpPr>
              <p:cNvPr id="96" name="Group 13">
                <a:extLst>
                  <a:ext uri="{FF2B5EF4-FFF2-40B4-BE49-F238E27FC236}">
                    <a16:creationId xmlns:a16="http://schemas.microsoft.com/office/drawing/2014/main" id="{6CA693B0-C6E8-458F-A1BB-584B078750E1}"/>
                  </a:ext>
                </a:extLst>
              </p:cNvPr>
              <p:cNvGrpSpPr/>
              <p:nvPr/>
            </p:nvGrpSpPr>
            <p:grpSpPr>
              <a:xfrm>
                <a:off x="1619672" y="1450893"/>
                <a:ext cx="931911" cy="803372"/>
                <a:chOff x="2731306" y="5021709"/>
                <a:chExt cx="1863824" cy="1606745"/>
              </a:xfrm>
            </p:grpSpPr>
            <p:sp>
              <p:nvSpPr>
                <p:cNvPr id="98" name="Isosceles Triangle 11">
                  <a:extLst>
                    <a:ext uri="{FF2B5EF4-FFF2-40B4-BE49-F238E27FC236}">
                      <a16:creationId xmlns:a16="http://schemas.microsoft.com/office/drawing/2014/main" id="{7784821E-F45F-451A-8EAB-8D70EB3F2706}"/>
                    </a:ext>
                  </a:extLst>
                </p:cNvPr>
                <p:cNvSpPr/>
                <p:nvPr/>
              </p:nvSpPr>
              <p:spPr>
                <a:xfrm>
                  <a:off x="2843808" y="5156793"/>
                  <a:ext cx="1638820" cy="1412776"/>
                </a:xfrm>
                <a:prstGeom prst="triangl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9" name="Isosceles Triangle 12">
                  <a:extLst>
                    <a:ext uri="{FF2B5EF4-FFF2-40B4-BE49-F238E27FC236}">
                      <a16:creationId xmlns:a16="http://schemas.microsoft.com/office/drawing/2014/main" id="{4005D109-FC5C-4309-8348-16CB2F0C4127}"/>
                    </a:ext>
                  </a:extLst>
                </p:cNvPr>
                <p:cNvSpPr/>
                <p:nvPr/>
              </p:nvSpPr>
              <p:spPr>
                <a:xfrm>
                  <a:off x="2731306" y="5021709"/>
                  <a:ext cx="1863824" cy="1606745"/>
                </a:xfrm>
                <a:prstGeom prst="triangle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7B5EA61-8060-429D-A7A3-281DEC1D19D7}"/>
                  </a:ext>
                </a:extLst>
              </p:cNvPr>
              <p:cNvSpPr txBox="1"/>
              <p:nvPr/>
            </p:nvSpPr>
            <p:spPr>
              <a:xfrm>
                <a:off x="1840076" y="1491605"/>
                <a:ext cx="510152" cy="87450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!</a:t>
                </a:r>
                <a:endParaRPr lang="ko-KR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F14A6-C21B-4A66-B14C-2B10255F4731}"/>
              </a:ext>
            </a:extLst>
          </p:cNvPr>
          <p:cNvGrpSpPr/>
          <p:nvPr/>
        </p:nvGrpSpPr>
        <p:grpSpPr>
          <a:xfrm>
            <a:off x="3764444" y="2333654"/>
            <a:ext cx="8355329" cy="2614153"/>
            <a:chOff x="3139602" y="1998530"/>
            <a:chExt cx="8355329" cy="2614153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C84A273-0B0E-408C-8887-629AD325CC2A}"/>
                </a:ext>
              </a:extLst>
            </p:cNvPr>
            <p:cNvSpPr txBox="1"/>
            <p:nvPr/>
          </p:nvSpPr>
          <p:spPr>
            <a:xfrm>
              <a:off x="3139602" y="2489025"/>
              <a:ext cx="835532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Is a type of social engineering attack often used to steal user data, including login credentials and credit card numbers.</a:t>
              </a:r>
            </a:p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It occurs when an attacker pretended as a trusted authorized entity (ex. your bank), fools a victim into opening an email, instant message, or text message and send their information.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CA48033-AD00-4DDF-9D5C-9CABC54A4FA5}"/>
                </a:ext>
              </a:extLst>
            </p:cNvPr>
            <p:cNvSpPr txBox="1"/>
            <p:nvPr/>
          </p:nvSpPr>
          <p:spPr>
            <a:xfrm>
              <a:off x="3139602" y="1998530"/>
              <a:ext cx="2868111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Calibri" panose="020F0502020204030204" pitchFamily="34" charset="0"/>
                  <a:cs typeface="Calibri" panose="020F0502020204030204" pitchFamily="34" charset="0"/>
                </a:rPr>
                <a:t>Phishing Attack</a:t>
              </a:r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D4810E5-F638-43AB-8AED-176E52049193}"/>
              </a:ext>
            </a:extLst>
          </p:cNvPr>
          <p:cNvSpPr txBox="1"/>
          <p:nvPr/>
        </p:nvSpPr>
        <p:spPr>
          <a:xfrm>
            <a:off x="6519748" y="725714"/>
            <a:ext cx="5512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BD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Phishing Attack Statistics Arab World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DBFA9D-8AA7-48D0-8C7A-6F1C5C1FAAF0}"/>
              </a:ext>
            </a:extLst>
          </p:cNvPr>
          <p:cNvSpPr/>
          <p:nvPr/>
        </p:nvSpPr>
        <p:spPr>
          <a:xfrm>
            <a:off x="216487" y="1818942"/>
            <a:ext cx="39001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Petrona"/>
              </a:rPr>
              <a:t>New security research revealed that the Middle East suffered </a:t>
            </a:r>
            <a:r>
              <a:rPr lang="en-US" b="1" dirty="0">
                <a:solidFill>
                  <a:srgbClr val="000000"/>
                </a:solidFill>
                <a:latin typeface="Petrona"/>
              </a:rPr>
              <a:t>more than 2.57 million phishing attacks</a:t>
            </a:r>
            <a:r>
              <a:rPr lang="en-US" dirty="0">
                <a:solidFill>
                  <a:srgbClr val="000000"/>
                </a:solidFill>
                <a:latin typeface="Petrona"/>
              </a:rPr>
              <a:t> in the second quarter of 2020</a:t>
            </a:r>
            <a:r>
              <a:rPr lang="en-US" b="1" dirty="0">
                <a:solidFill>
                  <a:srgbClr val="000000"/>
                </a:solidFill>
                <a:latin typeface="Petrona"/>
              </a:rPr>
              <a:t>.</a:t>
            </a:r>
          </a:p>
          <a:p>
            <a:endParaRPr lang="en-US" b="1" dirty="0">
              <a:solidFill>
                <a:srgbClr val="000000"/>
              </a:solidFill>
              <a:latin typeface="Petron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Petrona"/>
              </a:rPr>
              <a:t>These attacks were detected from April 2020 till the end of June 2020, across several regions of the Middle East.</a:t>
            </a:r>
            <a:endParaRPr lang="en-US" dirty="0">
              <a:solidFill>
                <a:srgbClr val="666666"/>
              </a:solidFill>
              <a:latin typeface="Petron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666666"/>
              </a:solidFill>
              <a:latin typeface="Petron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Petrona"/>
              </a:rPr>
              <a:t>The biggest Arab economy, </a:t>
            </a:r>
            <a:r>
              <a:rPr lang="en-US" b="1" dirty="0">
                <a:solidFill>
                  <a:srgbClr val="000000"/>
                </a:solidFill>
                <a:latin typeface="Petrona"/>
              </a:rPr>
              <a:t>Saudi Arabia, saw 973,061 phishing attacks</a:t>
            </a:r>
            <a:r>
              <a:rPr lang="en-US" dirty="0">
                <a:solidFill>
                  <a:srgbClr val="000000"/>
                </a:solidFill>
                <a:latin typeface="Petrona"/>
              </a:rPr>
              <a:t> during the second quarter of 2020. (see figure)</a:t>
            </a:r>
            <a:endParaRPr lang="en-US" b="0" i="0" dirty="0">
              <a:solidFill>
                <a:srgbClr val="666666"/>
              </a:solidFill>
              <a:effectLst/>
              <a:latin typeface="Petrona"/>
            </a:endParaRPr>
          </a:p>
        </p:txBody>
      </p:sp>
      <p:pic>
        <p:nvPicPr>
          <p:cNvPr id="2052" name="Picture 4" descr="(Source of data: The National)">
            <a:extLst>
              <a:ext uri="{FF2B5EF4-FFF2-40B4-BE49-F238E27FC236}">
                <a16:creationId xmlns:a16="http://schemas.microsoft.com/office/drawing/2014/main" id="{7372C07C-9F4D-436B-A8E1-2CA8B02FB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615" y="1818942"/>
            <a:ext cx="7993742" cy="418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F9B3C2-1054-48C7-A6F0-62D0361A0407}"/>
              </a:ext>
            </a:extLst>
          </p:cNvPr>
          <p:cNvSpPr/>
          <p:nvPr/>
        </p:nvSpPr>
        <p:spPr>
          <a:xfrm>
            <a:off x="5065486" y="58721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(Source of data: The National)</a:t>
            </a:r>
            <a:b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7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033311C-99CA-4FDE-A387-DA26C41D50FE}"/>
              </a:ext>
            </a:extLst>
          </p:cNvPr>
          <p:cNvGrpSpPr/>
          <p:nvPr/>
        </p:nvGrpSpPr>
        <p:grpSpPr>
          <a:xfrm>
            <a:off x="2928282" y="1416015"/>
            <a:ext cx="6335436" cy="3718071"/>
            <a:chOff x="2687161" y="3731096"/>
            <a:chExt cx="5158677" cy="3027467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FFF9188-C2D3-488D-8BBE-ADAFC95CCDAD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2CBF7B3-1DF6-491B-9369-DB4A7BB6C3FB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87003D6-91EF-4B2F-BEF5-1151E6C47C7A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76B62B8-C50E-4645-9D56-D3A5A241E366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9F2EC91-E729-47F8-9BA0-6F7C520DF07A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EA71741-4B4F-44B8-A5F9-F996A28484D0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FEB6D75-53E2-43B6-BB55-4CC3A42CB9FB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9B0DCC0-F07D-4EA6-A220-FF6C7A452EEC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DBF290E-30C8-49D5-ABF5-4A3CE3A15F4F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ECC11AB-FE64-4E57-BEB7-DD68103C4FB1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84C7784-185A-4674-84AA-26B3681CCA8D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79B2515-DDD4-48F0-8362-1C10E1059AAB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33B3DB3-9E56-44E7-AB6C-3F881D2CE4BB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BD4AFBA-1AC5-4997-9FF2-81AC326A6AB9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4980E24-9384-4A00-9848-D26B7A1B5ADA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C9ABDA4-4DA8-4FD2-BEFB-3118D93C8AE1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22F876C-490D-4ABC-9D8F-8C8CA159FDD2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5ACEA4F-AFC2-4061-BAD2-0B97BD10784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B65FBDB-A37B-4E29-9EFF-75177CBAFF71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F8DD380-93B6-47AB-BF88-F672592D4836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90715B9-63CE-4324-A0A9-650F2EF3046A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11724C7-BD72-4FC6-9986-7967CE543E3E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781D6B4-0CD2-48DF-8D4B-76161F54905C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23CEF4E-561D-4974-AF91-867AB4FDCBE4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98B6920-B2D2-4170-A9BC-ED54037714CB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074F667-2DBD-4E32-ADE5-DAA6E45EC8EE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0707A36-FA8F-40D7-A32F-EFCADA77ACA0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573EBDF-C084-453D-A07B-006ACD2B9455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6954471-B319-4740-AE15-5B95FDD71DD4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1C39394-F5FE-430E-940A-39F40DD887EE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1ADCECD-E2F0-46D0-96BD-0EBF15E1F881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30F4279-FB16-4105-9AE1-C436B09BC1F3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E774745-D846-4CE0-850B-79B8E7C91B0E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85253F0-0DEF-47D4-92C6-9560AECE0F16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1B443B6-FB1D-4DC8-A4A4-16F341208675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A7F3885-A6DB-410B-A5E6-6A9D94C8E469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15EFD7D-9199-41F4-BD5B-452C8C1A85BA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9B501E9-D851-4EF4-AC6A-B4734B7433D0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0D8FD39-E5DB-4D90-90F0-4EA5F56A161A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86494BE-6C76-4EB7-8B96-8ED34AF86F9C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616ABC9-9993-41DE-A282-C1FD5BA756AA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A9170FF-2D7C-4CDE-8AE3-4B2BC579F6C4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9C3174F-A109-4E12-83F4-4F10EB575B9F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29025A4-9BEA-4F5E-85DC-51388AB703EF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E60D905-3AD1-48D2-BE41-9DAC4D085B83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010A93C-9FFF-4229-8B0B-4C9287DDCE85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BBECA5D-2912-47B9-8C17-4B1260E85254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257741A-F55F-45B7-B87F-A37EF97B4DA5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3DF98F6-B006-45EF-A801-E38FD170529B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4ADF382-9850-4E7B-974B-7AD89D2D3ECB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21E7497-75C8-4E9F-A991-7D60737318A1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E5FE79E-A230-4C9F-8285-C5DB02F0675A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68D15B9-5F36-4FEB-BAE1-ADDE8491E3FD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5A3C0E-9E4C-420B-9574-F8A715DA198B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7A003D5-2864-46B4-8C17-556262391D86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E73C443-AD79-4E5B-84FC-8E59A4AE98B5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04C73DB-9DA7-4086-98ED-60EF58C1E5FA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CD218CE-1D73-4EA8-B163-B93BD8722C21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FC8C759-43CB-4BC4-BA29-1E0DC69E157F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F26BEB8-52EC-4B01-8837-6B9DAA683E0F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886784E-85C0-400D-ABB9-ED7D4D0D53CF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D3FBBC1-99B7-4067-956B-D80083F9D881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21DEA10-72FF-4069-8EC9-C9A42C2A1F36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4261162-9001-4ED8-8B99-8C5B33247CAC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8CB19D5-AE5C-4934-8C93-D86FE1B36EDD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36FC06D-A5D2-4A1B-82EB-ACD85362FE78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00A6A1B-86F5-4802-9F4A-261BF81AC306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346B77B-97E6-448F-9B5B-1274E41A763B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2D072C7-A268-4475-99BD-71BEC9B03954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D5742AA-7A17-4ACA-8012-21E7E6D91F3E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92A900D-ADC4-4DB1-B993-AD8E5D1DEEE4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E5F974C-702F-4081-8FA4-BCE4960CD49A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9734524-41A8-4D6A-8B60-0A0F436AC1F9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D0094-175D-4A4B-A572-74A18F3600EA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F5C3A93-EE59-4FD3-927F-8E9F2459A1E4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309A6E4-FEF9-470C-831B-3176CEF11354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B287D98-9641-4AF5-8509-7E7BDE6B0715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AE8F98D-A8FD-4CA0-8A84-B6A17AF71375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5D2C905-47D6-484E-8A8D-89D597371D05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D29909E-D9A8-4A7E-94F1-C3D1CD1EF384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89D05B6-4687-4DF1-914B-A65C2640309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F3780B6-8F69-49D8-B88A-40AAEC84989A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517E9B5-796A-4633-A298-F1E844E77FC6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C4B11CC-4472-44A8-8591-EDFF27078F4B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581608D-AE28-4930-99CC-DB2B3A2252E5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CDCE90D-DECD-44B2-A6B5-4DCD54642036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CA43570-F0B2-4433-B477-62A5EB1D84F7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F933E51-7756-42E4-968E-E9D6807F638B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7EADF7D-FFE7-44FB-8396-66012128987F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48F8579-4ED6-4628-8E79-B3B40CC5FDDD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74DCACB-3BAA-4CB9-B8AE-267683CC0B9A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39EA4CA-62C0-4D59-8885-9EC78E072EFE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9D899FC-185E-424B-A0BC-960CA80733C5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5C13ECF-C75A-4976-95E2-B05BC1847F3F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344BCFD-10FE-46FD-B13D-0566D83121DD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BD504BE-2945-4F8A-BA0C-7C559BE4D9F1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8907E0-7CD3-42D5-A4DA-4D1B6442E25D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227EDAF-C941-4B6C-AE5C-3A4865003321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6098D6C-2988-433D-95BB-6BA51238294E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07F0409-0A27-42F3-9FA6-BA2A8D2608F9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6023259-BAB4-4506-B2BA-FDA9C1041B83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5CB06F6-862E-46B6-8C5F-1E3F61092B8C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67A817F-38B9-4CE7-8E69-781F30A95774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067BCC1-73BC-419B-902C-ACE35B220A20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B0D42B6-2AB3-45E9-8D9C-CD20052F0992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D0BA919-EFA3-4D94-A446-78734B4F9B37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F7E7850-3D55-4532-896F-484D48E8128D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D419008-3F26-40ED-AE74-69BF188E9946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A905EDE-47F5-410B-830E-27385672A2FC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D6460E0-8FFD-408B-94EA-C1CB31EFBD6E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F1A394E-3B5B-4ACC-A5E3-A52AF5DB5E47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16C6B323-4014-45FC-81C9-5D364B0F4B61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Phishing Attack Statistics Globally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8ADD5ED-0EA4-4507-92E5-B4F7FBB6F2F6}"/>
              </a:ext>
            </a:extLst>
          </p:cNvPr>
          <p:cNvGrpSpPr/>
          <p:nvPr/>
        </p:nvGrpSpPr>
        <p:grpSpPr>
          <a:xfrm>
            <a:off x="2681334" y="4025940"/>
            <a:ext cx="6829332" cy="2832060"/>
            <a:chOff x="2681334" y="4025940"/>
            <a:chExt cx="6829332" cy="2832060"/>
          </a:xfrm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1913399E-F832-48AF-9C40-D1DE21F54A1E}"/>
                </a:ext>
              </a:extLst>
            </p:cNvPr>
            <p:cNvSpPr/>
            <p:nvPr/>
          </p:nvSpPr>
          <p:spPr>
            <a:xfrm>
              <a:off x="5533848" y="4295986"/>
              <a:ext cx="632113" cy="1064510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1081770-E004-4F8D-AEAA-8C17609F47AC}"/>
                </a:ext>
              </a:extLst>
            </p:cNvPr>
            <p:cNvSpPr/>
            <p:nvPr/>
          </p:nvSpPr>
          <p:spPr>
            <a:xfrm>
              <a:off x="5495711" y="4025940"/>
              <a:ext cx="661765" cy="563160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C51E175-192A-44F5-A3F8-2BE6D5D0C160}"/>
                </a:ext>
              </a:extLst>
            </p:cNvPr>
            <p:cNvSpPr/>
            <p:nvPr/>
          </p:nvSpPr>
          <p:spPr>
            <a:xfrm>
              <a:off x="5555779" y="4467369"/>
              <a:ext cx="592712" cy="253174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5206826-4F5F-45FA-BC4B-6E85ADCFA188}"/>
                </a:ext>
              </a:extLst>
            </p:cNvPr>
            <p:cNvSpPr/>
            <p:nvPr/>
          </p:nvSpPr>
          <p:spPr>
            <a:xfrm>
              <a:off x="4920528" y="4979917"/>
              <a:ext cx="1929421" cy="1381560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solidFill>
              <a:schemeClr val="accent1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78154A2-2DA3-4A34-A1DE-B7B0B067BE5B}"/>
                </a:ext>
              </a:extLst>
            </p:cNvPr>
            <p:cNvSpPr/>
            <p:nvPr/>
          </p:nvSpPr>
          <p:spPr>
            <a:xfrm>
              <a:off x="2681334" y="6355039"/>
              <a:ext cx="6829332" cy="502961"/>
            </a:xfrm>
            <a:custGeom>
              <a:avLst/>
              <a:gdLst>
                <a:gd name="connsiteX0" fmla="*/ 6133158 w 6829332"/>
                <a:gd name="connsiteY0" fmla="*/ 0 h 502961"/>
                <a:gd name="connsiteX1" fmla="*/ 6248681 w 6829332"/>
                <a:gd name="connsiteY1" fmla="*/ 39859 h 502961"/>
                <a:gd name="connsiteX2" fmla="*/ 6829333 w 6829332"/>
                <a:gd name="connsiteY2" fmla="*/ 502962 h 502961"/>
                <a:gd name="connsiteX3" fmla="*/ 0 w 6829332"/>
                <a:gd name="connsiteY3" fmla="*/ 502962 h 502961"/>
                <a:gd name="connsiteX4" fmla="*/ 641116 w 6829332"/>
                <a:gd name="connsiteY4" fmla="*/ 27023 h 502961"/>
                <a:gd name="connsiteX5" fmla="*/ 725562 w 6829332"/>
                <a:gd name="connsiteY5" fmla="*/ 338 h 502961"/>
                <a:gd name="connsiteX6" fmla="*/ 6133158 w 6829332"/>
                <a:gd name="connsiteY6" fmla="*/ 0 h 502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29332" h="502961">
                  <a:moveTo>
                    <a:pt x="6133158" y="0"/>
                  </a:moveTo>
                  <a:cubicBezTo>
                    <a:pt x="6178084" y="0"/>
                    <a:pt x="6213213" y="11485"/>
                    <a:pt x="6248681" y="39859"/>
                  </a:cubicBezTo>
                  <a:cubicBezTo>
                    <a:pt x="6431085" y="185782"/>
                    <a:pt x="6821564" y="490464"/>
                    <a:pt x="6829333" y="502962"/>
                  </a:cubicBezTo>
                  <a:cubicBezTo>
                    <a:pt x="4553001" y="502962"/>
                    <a:pt x="2276332" y="502962"/>
                    <a:pt x="0" y="502962"/>
                  </a:cubicBezTo>
                  <a:cubicBezTo>
                    <a:pt x="175310" y="372914"/>
                    <a:pt x="603621" y="56748"/>
                    <a:pt x="641116" y="27023"/>
                  </a:cubicBezTo>
                  <a:cubicBezTo>
                    <a:pt x="666449" y="7094"/>
                    <a:pt x="693472" y="338"/>
                    <a:pt x="725562" y="338"/>
                  </a:cubicBezTo>
                  <a:cubicBezTo>
                    <a:pt x="1236292" y="1014"/>
                    <a:pt x="5461642" y="1014"/>
                    <a:pt x="6133158" y="0"/>
                  </a:cubicBezTo>
                  <a:close/>
                </a:path>
              </a:pathLst>
            </a:custGeom>
            <a:solidFill>
              <a:srgbClr val="424242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4662056-3CC0-4015-9A06-99EDFE8F08D2}"/>
                </a:ext>
              </a:extLst>
            </p:cNvPr>
            <p:cNvSpPr/>
            <p:nvPr/>
          </p:nvSpPr>
          <p:spPr>
            <a:xfrm>
              <a:off x="5002928" y="5605495"/>
              <a:ext cx="1680817" cy="952215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F7FA343C-EB9F-4774-9673-04F77ACBE8C9}"/>
                </a:ext>
              </a:extLst>
            </p:cNvPr>
            <p:cNvSpPr/>
            <p:nvPr/>
          </p:nvSpPr>
          <p:spPr>
            <a:xfrm>
              <a:off x="5589148" y="4913712"/>
              <a:ext cx="274455" cy="431688"/>
            </a:xfrm>
            <a:custGeom>
              <a:avLst/>
              <a:gdLst>
                <a:gd name="connsiteX0" fmla="*/ 72460 w 274455"/>
                <a:gd name="connsiteY0" fmla="*/ 0 h 431688"/>
                <a:gd name="connsiteX1" fmla="*/ 193387 w 274455"/>
                <a:gd name="connsiteY1" fmla="*/ 286779 h 431688"/>
                <a:gd name="connsiteX2" fmla="*/ 215005 w 274455"/>
                <a:gd name="connsiteY2" fmla="*/ 321571 h 431688"/>
                <a:gd name="connsiteX3" fmla="*/ 274455 w 274455"/>
                <a:gd name="connsiteY3" fmla="*/ 431689 h 431688"/>
                <a:gd name="connsiteX4" fmla="*/ 174809 w 274455"/>
                <a:gd name="connsiteY4" fmla="*/ 340825 h 431688"/>
                <a:gd name="connsiteX5" fmla="*/ 131910 w 274455"/>
                <a:gd name="connsiteY5" fmla="*/ 302655 h 431688"/>
                <a:gd name="connsiteX6" fmla="*/ 83269 w 274455"/>
                <a:gd name="connsiteY6" fmla="*/ 326300 h 431688"/>
                <a:gd name="connsiteX7" fmla="*/ 16726 w 274455"/>
                <a:gd name="connsiteY7" fmla="*/ 425609 h 431688"/>
                <a:gd name="connsiteX8" fmla="*/ 1863 w 274455"/>
                <a:gd name="connsiteY8" fmla="*/ 266850 h 431688"/>
                <a:gd name="connsiteX9" fmla="*/ 4228 w 274455"/>
                <a:gd name="connsiteY9" fmla="*/ 101335 h 431688"/>
                <a:gd name="connsiteX10" fmla="*/ 850 w 274455"/>
                <a:gd name="connsiteY10" fmla="*/ 79042 h 431688"/>
                <a:gd name="connsiteX11" fmla="*/ 72460 w 274455"/>
                <a:gd name="connsiteY11" fmla="*/ 0 h 4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455" h="431688">
                  <a:moveTo>
                    <a:pt x="72460" y="0"/>
                  </a:moveTo>
                  <a:cubicBezTo>
                    <a:pt x="56922" y="119238"/>
                    <a:pt x="125155" y="203009"/>
                    <a:pt x="193387" y="286779"/>
                  </a:cubicBezTo>
                  <a:cubicBezTo>
                    <a:pt x="202170" y="297588"/>
                    <a:pt x="217708" y="307046"/>
                    <a:pt x="215005" y="321571"/>
                  </a:cubicBezTo>
                  <a:cubicBezTo>
                    <a:pt x="205547" y="374941"/>
                    <a:pt x="241353" y="402302"/>
                    <a:pt x="274455" y="431689"/>
                  </a:cubicBezTo>
                  <a:cubicBezTo>
                    <a:pt x="231219" y="412773"/>
                    <a:pt x="180214" y="402977"/>
                    <a:pt x="174809" y="340825"/>
                  </a:cubicBezTo>
                  <a:cubicBezTo>
                    <a:pt x="172782" y="317518"/>
                    <a:pt x="153866" y="306371"/>
                    <a:pt x="131910" y="302655"/>
                  </a:cubicBezTo>
                  <a:cubicBezTo>
                    <a:pt x="110292" y="298940"/>
                    <a:pt x="94078" y="306709"/>
                    <a:pt x="83269" y="326300"/>
                  </a:cubicBezTo>
                  <a:cubicBezTo>
                    <a:pt x="64016" y="360079"/>
                    <a:pt x="44086" y="393181"/>
                    <a:pt x="16726" y="425609"/>
                  </a:cubicBezTo>
                  <a:cubicBezTo>
                    <a:pt x="11659" y="372577"/>
                    <a:pt x="3552" y="319882"/>
                    <a:pt x="1863" y="266850"/>
                  </a:cubicBezTo>
                  <a:cubicBezTo>
                    <a:pt x="-164" y="211791"/>
                    <a:pt x="-1852" y="156394"/>
                    <a:pt x="4228" y="101335"/>
                  </a:cubicBezTo>
                  <a:cubicBezTo>
                    <a:pt x="4903" y="94242"/>
                    <a:pt x="2201" y="86473"/>
                    <a:pt x="850" y="79042"/>
                  </a:cubicBezTo>
                  <a:cubicBezTo>
                    <a:pt x="27535" y="54383"/>
                    <a:pt x="36655" y="15200"/>
                    <a:pt x="7246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518582C-6B81-460B-AA96-33EAD6441A9B}"/>
                </a:ext>
              </a:extLst>
            </p:cNvPr>
            <p:cNvSpPr/>
            <p:nvPr/>
          </p:nvSpPr>
          <p:spPr>
            <a:xfrm>
              <a:off x="5929472" y="4913712"/>
              <a:ext cx="228194" cy="404666"/>
            </a:xfrm>
            <a:custGeom>
              <a:avLst/>
              <a:gdLst>
                <a:gd name="connsiteX0" fmla="*/ 0 w 228194"/>
                <a:gd name="connsiteY0" fmla="*/ 404666 h 404666"/>
                <a:gd name="connsiteX1" fmla="*/ 48303 w 228194"/>
                <a:gd name="connsiteY1" fmla="*/ 301642 h 404666"/>
                <a:gd name="connsiteX2" fmla="*/ 60464 w 228194"/>
                <a:gd name="connsiteY2" fmla="*/ 272592 h 404666"/>
                <a:gd name="connsiteX3" fmla="*/ 138492 w 228194"/>
                <a:gd name="connsiteY3" fmla="*/ 0 h 404666"/>
                <a:gd name="connsiteX4" fmla="*/ 202671 w 228194"/>
                <a:gd name="connsiteY4" fmla="*/ 66544 h 404666"/>
                <a:gd name="connsiteX5" fmla="*/ 218547 w 228194"/>
                <a:gd name="connsiteY5" fmla="*/ 389466 h 404666"/>
                <a:gd name="connsiteX6" fmla="*/ 168892 w 228194"/>
                <a:gd name="connsiteY6" fmla="*/ 305020 h 404666"/>
                <a:gd name="connsiteX7" fmla="*/ 120589 w 228194"/>
                <a:gd name="connsiteY7" fmla="*/ 275632 h 404666"/>
                <a:gd name="connsiteX8" fmla="*/ 82420 w 228194"/>
                <a:gd name="connsiteY8" fmla="*/ 316842 h 404666"/>
                <a:gd name="connsiteX9" fmla="*/ 0 w 228194"/>
                <a:gd name="connsiteY9" fmla="*/ 404666 h 4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194" h="404666">
                  <a:moveTo>
                    <a:pt x="0" y="404666"/>
                  </a:moveTo>
                  <a:cubicBezTo>
                    <a:pt x="28374" y="375954"/>
                    <a:pt x="56410" y="347580"/>
                    <a:pt x="48303" y="301642"/>
                  </a:cubicBezTo>
                  <a:cubicBezTo>
                    <a:pt x="46277" y="290833"/>
                    <a:pt x="53370" y="281037"/>
                    <a:pt x="60464" y="272592"/>
                  </a:cubicBezTo>
                  <a:cubicBezTo>
                    <a:pt x="128021" y="193551"/>
                    <a:pt x="160110" y="104375"/>
                    <a:pt x="138492" y="0"/>
                  </a:cubicBezTo>
                  <a:cubicBezTo>
                    <a:pt x="174635" y="7769"/>
                    <a:pt x="180377" y="45263"/>
                    <a:pt x="202671" y="66544"/>
                  </a:cubicBezTo>
                  <a:cubicBezTo>
                    <a:pt x="226654" y="171257"/>
                    <a:pt x="237463" y="276646"/>
                    <a:pt x="218547" y="389466"/>
                  </a:cubicBezTo>
                  <a:cubicBezTo>
                    <a:pt x="195915" y="360416"/>
                    <a:pt x="182066" y="332718"/>
                    <a:pt x="168892" y="305020"/>
                  </a:cubicBezTo>
                  <a:cubicBezTo>
                    <a:pt x="159097" y="284077"/>
                    <a:pt x="144910" y="272930"/>
                    <a:pt x="120589" y="275632"/>
                  </a:cubicBezTo>
                  <a:cubicBezTo>
                    <a:pt x="95593" y="278672"/>
                    <a:pt x="86473" y="294548"/>
                    <a:pt x="82420" y="316842"/>
                  </a:cubicBezTo>
                  <a:cubicBezTo>
                    <a:pt x="73975" y="363794"/>
                    <a:pt x="46952" y="393519"/>
                    <a:pt x="0" y="4046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8BD2EC41-EBAA-4896-9659-2DA116685F57}"/>
                </a:ext>
              </a:extLst>
            </p:cNvPr>
            <p:cNvSpPr/>
            <p:nvPr/>
          </p:nvSpPr>
          <p:spPr>
            <a:xfrm>
              <a:off x="5662960" y="4865746"/>
              <a:ext cx="404028" cy="229879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rgbClr val="ED8B23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DE07F354-88EB-445D-B21C-0065B98D2BC4}"/>
                </a:ext>
              </a:extLst>
            </p:cNvPr>
            <p:cNvSpPr/>
            <p:nvPr/>
          </p:nvSpPr>
          <p:spPr>
            <a:xfrm>
              <a:off x="6438514" y="5194411"/>
              <a:ext cx="189497" cy="416488"/>
            </a:xfrm>
            <a:custGeom>
              <a:avLst/>
              <a:gdLst>
                <a:gd name="connsiteX0" fmla="*/ 189497 w 189497"/>
                <a:gd name="connsiteY0" fmla="*/ 19254 h 416488"/>
                <a:gd name="connsiteX1" fmla="*/ 41885 w 189497"/>
                <a:gd name="connsiteY1" fmla="*/ 233747 h 416488"/>
                <a:gd name="connsiteX2" fmla="*/ 26685 w 189497"/>
                <a:gd name="connsiteY2" fmla="*/ 362105 h 416488"/>
                <a:gd name="connsiteX3" fmla="*/ 19929 w 189497"/>
                <a:gd name="connsiteY3" fmla="*/ 416489 h 416488"/>
                <a:gd name="connsiteX4" fmla="*/ 338 w 189497"/>
                <a:gd name="connsiteY4" fmla="*/ 416489 h 416488"/>
                <a:gd name="connsiteX5" fmla="*/ 0 w 189497"/>
                <a:gd name="connsiteY5" fmla="*/ 411084 h 416488"/>
                <a:gd name="connsiteX6" fmla="*/ 13849 w 189497"/>
                <a:gd name="connsiteY6" fmla="*/ 305357 h 416488"/>
                <a:gd name="connsiteX7" fmla="*/ 122616 w 189497"/>
                <a:gd name="connsiteY7" fmla="*/ 57761 h 416488"/>
                <a:gd name="connsiteX8" fmla="*/ 169905 w 189497"/>
                <a:gd name="connsiteY8" fmla="*/ 0 h 416488"/>
                <a:gd name="connsiteX9" fmla="*/ 189497 w 189497"/>
                <a:gd name="connsiteY9" fmla="*/ 19254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497" h="416488">
                  <a:moveTo>
                    <a:pt x="189497" y="19254"/>
                  </a:moveTo>
                  <a:cubicBezTo>
                    <a:pt x="126331" y="81068"/>
                    <a:pt x="72624" y="149976"/>
                    <a:pt x="41885" y="233747"/>
                  </a:cubicBezTo>
                  <a:cubicBezTo>
                    <a:pt x="27023" y="274619"/>
                    <a:pt x="30401" y="319207"/>
                    <a:pt x="26685" y="362105"/>
                  </a:cubicBezTo>
                  <a:cubicBezTo>
                    <a:pt x="24996" y="380346"/>
                    <a:pt x="27023" y="398924"/>
                    <a:pt x="19929" y="416489"/>
                  </a:cubicBezTo>
                  <a:cubicBezTo>
                    <a:pt x="13511" y="416489"/>
                    <a:pt x="7093" y="416489"/>
                    <a:pt x="338" y="416489"/>
                  </a:cubicBezTo>
                  <a:cubicBezTo>
                    <a:pt x="338" y="414800"/>
                    <a:pt x="0" y="413111"/>
                    <a:pt x="0" y="411084"/>
                  </a:cubicBezTo>
                  <a:cubicBezTo>
                    <a:pt x="9120" y="376292"/>
                    <a:pt x="12836" y="340825"/>
                    <a:pt x="13849" y="305357"/>
                  </a:cubicBezTo>
                  <a:cubicBezTo>
                    <a:pt x="16551" y="208075"/>
                    <a:pt x="63503" y="130385"/>
                    <a:pt x="122616" y="57761"/>
                  </a:cubicBezTo>
                  <a:cubicBezTo>
                    <a:pt x="138154" y="38507"/>
                    <a:pt x="154030" y="19254"/>
                    <a:pt x="169905" y="0"/>
                  </a:cubicBezTo>
                  <a:cubicBezTo>
                    <a:pt x="176323" y="6418"/>
                    <a:pt x="182741" y="12836"/>
                    <a:pt x="189497" y="1925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F07861F-9CDC-40E6-B036-4168A67FBA91}"/>
                </a:ext>
              </a:extLst>
            </p:cNvPr>
            <p:cNvSpPr/>
            <p:nvPr/>
          </p:nvSpPr>
          <p:spPr>
            <a:xfrm>
              <a:off x="5141082" y="5194411"/>
              <a:ext cx="169567" cy="416488"/>
            </a:xfrm>
            <a:custGeom>
              <a:avLst/>
              <a:gdLst>
                <a:gd name="connsiteX0" fmla="*/ 162474 w 169567"/>
                <a:gd name="connsiteY0" fmla="*/ 416489 h 416488"/>
                <a:gd name="connsiteX1" fmla="*/ 147612 w 169567"/>
                <a:gd name="connsiteY1" fmla="*/ 313464 h 416488"/>
                <a:gd name="connsiteX2" fmla="*/ 19254 w 169567"/>
                <a:gd name="connsiteY2" fmla="*/ 42223 h 416488"/>
                <a:gd name="connsiteX3" fmla="*/ 0 w 169567"/>
                <a:gd name="connsiteY3" fmla="*/ 20267 h 416488"/>
                <a:gd name="connsiteX4" fmla="*/ 18916 w 169567"/>
                <a:gd name="connsiteY4" fmla="*/ 0 h 416488"/>
                <a:gd name="connsiteX5" fmla="*/ 61139 w 169567"/>
                <a:gd name="connsiteY5" fmla="*/ 57423 h 416488"/>
                <a:gd name="connsiteX6" fmla="*/ 169568 w 169567"/>
                <a:gd name="connsiteY6" fmla="*/ 416489 h 416488"/>
                <a:gd name="connsiteX7" fmla="*/ 162474 w 169567"/>
                <a:gd name="connsiteY7" fmla="*/ 416489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567" h="416488">
                  <a:moveTo>
                    <a:pt x="162474" y="416489"/>
                  </a:moveTo>
                  <a:cubicBezTo>
                    <a:pt x="157408" y="382035"/>
                    <a:pt x="150990" y="347918"/>
                    <a:pt x="147612" y="313464"/>
                  </a:cubicBezTo>
                  <a:cubicBezTo>
                    <a:pt x="136803" y="207738"/>
                    <a:pt x="92215" y="118225"/>
                    <a:pt x="19254" y="42223"/>
                  </a:cubicBezTo>
                  <a:cubicBezTo>
                    <a:pt x="12498" y="35130"/>
                    <a:pt x="6418" y="27698"/>
                    <a:pt x="0" y="20267"/>
                  </a:cubicBezTo>
                  <a:cubicBezTo>
                    <a:pt x="6418" y="13511"/>
                    <a:pt x="12836" y="6756"/>
                    <a:pt x="18916" y="0"/>
                  </a:cubicBezTo>
                  <a:cubicBezTo>
                    <a:pt x="32765" y="19254"/>
                    <a:pt x="45601" y="39521"/>
                    <a:pt x="61139" y="57423"/>
                  </a:cubicBezTo>
                  <a:cubicBezTo>
                    <a:pt x="149976" y="161461"/>
                    <a:pt x="163150" y="287793"/>
                    <a:pt x="169568" y="416489"/>
                  </a:cubicBezTo>
                  <a:cubicBezTo>
                    <a:pt x="166866" y="416489"/>
                    <a:pt x="164501" y="416489"/>
                    <a:pt x="162474" y="4164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BC79B40-1E60-4CF3-8726-D168E1F544A6}"/>
                </a:ext>
              </a:extLst>
            </p:cNvPr>
            <p:cNvSpPr/>
            <p:nvPr/>
          </p:nvSpPr>
          <p:spPr>
            <a:xfrm>
              <a:off x="5707734" y="5975862"/>
              <a:ext cx="309752" cy="315736"/>
            </a:xfrm>
            <a:custGeom>
              <a:avLst/>
              <a:gdLst>
                <a:gd name="connsiteX0" fmla="*/ 155916 w 309752"/>
                <a:gd name="connsiteY0" fmla="*/ 38057 h 315736"/>
                <a:gd name="connsiteX1" fmla="*/ 144008 w 309752"/>
                <a:gd name="connsiteY1" fmla="*/ 42068 h 315736"/>
                <a:gd name="connsiteX2" fmla="*/ 53144 w 309752"/>
                <a:gd name="connsiteY2" fmla="*/ 71118 h 315736"/>
                <a:gd name="connsiteX3" fmla="*/ 30175 w 309752"/>
                <a:gd name="connsiteY3" fmla="*/ 90371 h 315736"/>
                <a:gd name="connsiteX4" fmla="*/ 54495 w 309752"/>
                <a:gd name="connsiteY4" fmla="*/ 213325 h 315736"/>
                <a:gd name="connsiteX5" fmla="*/ 157182 w 309752"/>
                <a:gd name="connsiteY5" fmla="*/ 282909 h 315736"/>
                <a:gd name="connsiteX6" fmla="*/ 261220 w 309752"/>
                <a:gd name="connsiteY6" fmla="*/ 201503 h 315736"/>
                <a:gd name="connsiteX7" fmla="*/ 278109 w 309752"/>
                <a:gd name="connsiteY7" fmla="*/ 103207 h 315736"/>
                <a:gd name="connsiteX8" fmla="*/ 245006 w 309752"/>
                <a:gd name="connsiteY8" fmla="*/ 70104 h 315736"/>
                <a:gd name="connsiteX9" fmla="*/ 166302 w 309752"/>
                <a:gd name="connsiteY9" fmla="*/ 44433 h 315736"/>
                <a:gd name="connsiteX10" fmla="*/ 155916 w 309752"/>
                <a:gd name="connsiteY10" fmla="*/ 38057 h 315736"/>
                <a:gd name="connsiteX11" fmla="*/ 152307 w 309752"/>
                <a:gd name="connsiteY11" fmla="*/ 241 h 315736"/>
                <a:gd name="connsiteX12" fmla="*/ 177150 w 309752"/>
                <a:gd name="connsiteY12" fmla="*/ 13018 h 315736"/>
                <a:gd name="connsiteX13" fmla="*/ 247747 w 309752"/>
                <a:gd name="connsiteY13" fmla="*/ 41054 h 315736"/>
                <a:gd name="connsiteX14" fmla="*/ 307535 w 309752"/>
                <a:gd name="connsiteY14" fmla="*/ 109962 h 315736"/>
                <a:gd name="connsiteX15" fmla="*/ 271730 w 309752"/>
                <a:gd name="connsiteY15" fmla="*/ 243049 h 315736"/>
                <a:gd name="connsiteX16" fmla="*/ 57912 w 309752"/>
                <a:gd name="connsiteY16" fmla="*/ 261965 h 315736"/>
                <a:gd name="connsiteX17" fmla="*/ 827 w 309752"/>
                <a:gd name="connsiteY17" fmla="*/ 57943 h 315736"/>
                <a:gd name="connsiteX18" fmla="*/ 23120 w 309752"/>
                <a:gd name="connsiteY18" fmla="*/ 41392 h 315736"/>
                <a:gd name="connsiteX19" fmla="*/ 143372 w 309752"/>
                <a:gd name="connsiteY19" fmla="*/ 5587 h 315736"/>
                <a:gd name="connsiteX20" fmla="*/ 152307 w 309752"/>
                <a:gd name="connsiteY20" fmla="*/ 241 h 31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9752" h="315736">
                  <a:moveTo>
                    <a:pt x="155916" y="38057"/>
                  </a:moveTo>
                  <a:cubicBezTo>
                    <a:pt x="152369" y="37171"/>
                    <a:pt x="148569" y="38015"/>
                    <a:pt x="144008" y="42068"/>
                  </a:cubicBezTo>
                  <a:cubicBezTo>
                    <a:pt x="117999" y="65376"/>
                    <a:pt x="86247" y="70442"/>
                    <a:pt x="53144" y="71118"/>
                  </a:cubicBezTo>
                  <a:cubicBezTo>
                    <a:pt x="39971" y="71456"/>
                    <a:pt x="29499" y="73145"/>
                    <a:pt x="30175" y="90371"/>
                  </a:cubicBezTo>
                  <a:cubicBezTo>
                    <a:pt x="31526" y="132595"/>
                    <a:pt x="33215" y="175156"/>
                    <a:pt x="54495" y="213325"/>
                  </a:cubicBezTo>
                  <a:cubicBezTo>
                    <a:pt x="76789" y="253522"/>
                    <a:pt x="111919" y="284260"/>
                    <a:pt x="157182" y="282909"/>
                  </a:cubicBezTo>
                  <a:cubicBezTo>
                    <a:pt x="206499" y="281558"/>
                    <a:pt x="241966" y="248793"/>
                    <a:pt x="261220" y="201503"/>
                  </a:cubicBezTo>
                  <a:cubicBezTo>
                    <a:pt x="273042" y="171778"/>
                    <a:pt x="274393" y="140026"/>
                    <a:pt x="278109" y="103207"/>
                  </a:cubicBezTo>
                  <a:cubicBezTo>
                    <a:pt x="283514" y="81589"/>
                    <a:pt x="274731" y="68753"/>
                    <a:pt x="245006" y="70104"/>
                  </a:cubicBezTo>
                  <a:cubicBezTo>
                    <a:pt x="216294" y="71118"/>
                    <a:pt x="189272" y="63011"/>
                    <a:pt x="166302" y="44433"/>
                  </a:cubicBezTo>
                  <a:cubicBezTo>
                    <a:pt x="162756" y="41562"/>
                    <a:pt x="159463" y="38944"/>
                    <a:pt x="155916" y="38057"/>
                  </a:cubicBezTo>
                  <a:close/>
                  <a:moveTo>
                    <a:pt x="152307" y="241"/>
                  </a:moveTo>
                  <a:cubicBezTo>
                    <a:pt x="161253" y="-1486"/>
                    <a:pt x="170057" y="6432"/>
                    <a:pt x="177150" y="13018"/>
                  </a:cubicBezTo>
                  <a:cubicBezTo>
                    <a:pt x="197080" y="31596"/>
                    <a:pt x="220387" y="43081"/>
                    <a:pt x="247747" y="41054"/>
                  </a:cubicBezTo>
                  <a:cubicBezTo>
                    <a:pt x="309900" y="36325"/>
                    <a:pt x="313953" y="46121"/>
                    <a:pt x="307535" y="109962"/>
                  </a:cubicBezTo>
                  <a:cubicBezTo>
                    <a:pt x="308211" y="155563"/>
                    <a:pt x="300780" y="203191"/>
                    <a:pt x="271730" y="243049"/>
                  </a:cubicBezTo>
                  <a:cubicBezTo>
                    <a:pt x="208564" y="330198"/>
                    <a:pt x="133238" y="342020"/>
                    <a:pt x="57912" y="261965"/>
                  </a:cubicBezTo>
                  <a:cubicBezTo>
                    <a:pt x="4205" y="205217"/>
                    <a:pt x="-2889" y="132594"/>
                    <a:pt x="827" y="57943"/>
                  </a:cubicBezTo>
                  <a:cubicBezTo>
                    <a:pt x="1502" y="42743"/>
                    <a:pt x="11298" y="40716"/>
                    <a:pt x="23120" y="41392"/>
                  </a:cubicBezTo>
                  <a:cubicBezTo>
                    <a:pt x="67370" y="43419"/>
                    <a:pt x="109594" y="41054"/>
                    <a:pt x="143372" y="5587"/>
                  </a:cubicBezTo>
                  <a:cubicBezTo>
                    <a:pt x="146328" y="2463"/>
                    <a:pt x="149326" y="816"/>
                    <a:pt x="152307" y="241"/>
                  </a:cubicBezTo>
                  <a:close/>
                </a:path>
              </a:pathLst>
            </a:custGeom>
            <a:solidFill>
              <a:schemeClr val="accent3"/>
            </a:solidFill>
            <a:ln w="33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AA4970B-864A-42CF-9530-E20D81304454}"/>
                </a:ext>
              </a:extLst>
            </p:cNvPr>
            <p:cNvSpPr/>
            <p:nvPr/>
          </p:nvSpPr>
          <p:spPr>
            <a:xfrm>
              <a:off x="5877753" y="5357223"/>
              <a:ext cx="26046" cy="248271"/>
            </a:xfrm>
            <a:custGeom>
              <a:avLst/>
              <a:gdLst>
                <a:gd name="connsiteX0" fmla="*/ 38 w 26046"/>
                <a:gd name="connsiteY0" fmla="*/ 0 h 248271"/>
                <a:gd name="connsiteX1" fmla="*/ 6456 w 26046"/>
                <a:gd name="connsiteY1" fmla="*/ 2027 h 248271"/>
                <a:gd name="connsiteX2" fmla="*/ 18278 w 26046"/>
                <a:gd name="connsiteY2" fmla="*/ 102011 h 248271"/>
                <a:gd name="connsiteX3" fmla="*/ 26047 w 26046"/>
                <a:gd name="connsiteY3" fmla="*/ 248272 h 248271"/>
                <a:gd name="connsiteX4" fmla="*/ 1051 w 26046"/>
                <a:gd name="connsiteY4" fmla="*/ 207062 h 248271"/>
                <a:gd name="connsiteX5" fmla="*/ 38 w 26046"/>
                <a:gd name="connsiteY5" fmla="*/ 0 h 24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46" h="248271">
                  <a:moveTo>
                    <a:pt x="38" y="0"/>
                  </a:moveTo>
                  <a:cubicBezTo>
                    <a:pt x="2064" y="676"/>
                    <a:pt x="4429" y="1351"/>
                    <a:pt x="6456" y="2027"/>
                  </a:cubicBezTo>
                  <a:cubicBezTo>
                    <a:pt x="16589" y="34454"/>
                    <a:pt x="14900" y="68570"/>
                    <a:pt x="18278" y="102011"/>
                  </a:cubicBezTo>
                  <a:cubicBezTo>
                    <a:pt x="23007" y="150652"/>
                    <a:pt x="23682" y="199293"/>
                    <a:pt x="26047" y="248272"/>
                  </a:cubicBezTo>
                  <a:cubicBezTo>
                    <a:pt x="-1314" y="246245"/>
                    <a:pt x="1389" y="224289"/>
                    <a:pt x="1051" y="207062"/>
                  </a:cubicBezTo>
                  <a:cubicBezTo>
                    <a:pt x="-300" y="138154"/>
                    <a:pt x="38" y="69246"/>
                    <a:pt x="3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9C732DA1-DE3D-419E-80AD-20EA493EC21C}"/>
                </a:ext>
              </a:extLst>
            </p:cNvPr>
            <p:cNvSpPr/>
            <p:nvPr/>
          </p:nvSpPr>
          <p:spPr>
            <a:xfrm>
              <a:off x="5875798" y="4582422"/>
              <a:ext cx="187393" cy="101131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355B8B42-DFB0-4285-B4F0-9B9F336F8289}"/>
                </a:ext>
              </a:extLst>
            </p:cNvPr>
            <p:cNvSpPr/>
            <p:nvPr/>
          </p:nvSpPr>
          <p:spPr>
            <a:xfrm>
              <a:off x="5627092" y="4600836"/>
              <a:ext cx="177840" cy="90521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174D22D-BF36-491B-BDE5-94F949565663}"/>
                </a:ext>
              </a:extLst>
            </p:cNvPr>
            <p:cNvSpPr/>
            <p:nvPr/>
          </p:nvSpPr>
          <p:spPr>
            <a:xfrm>
              <a:off x="5898058" y="4520048"/>
              <a:ext cx="164163" cy="51249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FB9F22C-5DB8-4DAB-855B-42048F5F5CFC}"/>
                </a:ext>
              </a:extLst>
            </p:cNvPr>
            <p:cNvSpPr/>
            <p:nvPr/>
          </p:nvSpPr>
          <p:spPr>
            <a:xfrm>
              <a:off x="5606212" y="4532438"/>
              <a:ext cx="167878" cy="42363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C003564-8165-4D4A-9251-1F81D95413BB}"/>
                </a:ext>
              </a:extLst>
            </p:cNvPr>
            <p:cNvSpPr/>
            <p:nvPr/>
          </p:nvSpPr>
          <p:spPr>
            <a:xfrm>
              <a:off x="5003941" y="6600946"/>
              <a:ext cx="1678790" cy="65530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05D4F3D-37B3-44C8-8749-314C43E0D1A7}"/>
              </a:ext>
            </a:extLst>
          </p:cNvPr>
          <p:cNvGrpSpPr/>
          <p:nvPr/>
        </p:nvGrpSpPr>
        <p:grpSpPr>
          <a:xfrm>
            <a:off x="3093369" y="2262395"/>
            <a:ext cx="367803" cy="411805"/>
            <a:chOff x="907173" y="596467"/>
            <a:chExt cx="1901615" cy="2129116"/>
          </a:xfrm>
        </p:grpSpPr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9537714-B72F-4D21-BA6F-41458A1ED28B}"/>
                </a:ext>
              </a:extLst>
            </p:cNvPr>
            <p:cNvSpPr/>
            <p:nvPr/>
          </p:nvSpPr>
          <p:spPr>
            <a:xfrm>
              <a:off x="907173" y="709049"/>
              <a:ext cx="1570838" cy="2016534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38" name="Graphic 137">
              <a:extLst>
                <a:ext uri="{FF2B5EF4-FFF2-40B4-BE49-F238E27FC236}">
                  <a16:creationId xmlns:a16="http://schemas.microsoft.com/office/drawing/2014/main" id="{E106F99E-2C08-4175-9915-F5328FFC4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9942" y="596467"/>
              <a:ext cx="1628846" cy="1603296"/>
            </a:xfrm>
            <a:prstGeom prst="rect">
              <a:avLst/>
            </a:prstGeom>
          </p:spPr>
        </p:pic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7B8EB74-5EFA-4D71-8244-42926DDB7186}"/>
              </a:ext>
            </a:extLst>
          </p:cNvPr>
          <p:cNvGrpSpPr/>
          <p:nvPr/>
        </p:nvGrpSpPr>
        <p:grpSpPr>
          <a:xfrm>
            <a:off x="4448374" y="1292443"/>
            <a:ext cx="367803" cy="411805"/>
            <a:chOff x="907173" y="596467"/>
            <a:chExt cx="1901615" cy="2129116"/>
          </a:xfrm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25D7DB4-F8B1-4C07-918A-7890E792D9F5}"/>
                </a:ext>
              </a:extLst>
            </p:cNvPr>
            <p:cNvSpPr/>
            <p:nvPr/>
          </p:nvSpPr>
          <p:spPr>
            <a:xfrm>
              <a:off x="907173" y="709049"/>
              <a:ext cx="1570838" cy="2016534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77" name="Graphic 176">
              <a:extLst>
                <a:ext uri="{FF2B5EF4-FFF2-40B4-BE49-F238E27FC236}">
                  <a16:creationId xmlns:a16="http://schemas.microsoft.com/office/drawing/2014/main" id="{6C59300E-E66F-486C-AFA9-6672B5E41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9942" y="596467"/>
              <a:ext cx="1628846" cy="1603296"/>
            </a:xfrm>
            <a:prstGeom prst="rect">
              <a:avLst/>
            </a:prstGeom>
          </p:spPr>
        </p:pic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4E9E404-B5A3-41AE-ADA4-8FDB291CDC17}"/>
              </a:ext>
            </a:extLst>
          </p:cNvPr>
          <p:cNvGrpSpPr/>
          <p:nvPr/>
        </p:nvGrpSpPr>
        <p:grpSpPr>
          <a:xfrm>
            <a:off x="3731580" y="2915099"/>
            <a:ext cx="367803" cy="411805"/>
            <a:chOff x="907173" y="596467"/>
            <a:chExt cx="1901615" cy="2129116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1B7A1CE-AE7B-45F5-949A-72FFA6990178}"/>
                </a:ext>
              </a:extLst>
            </p:cNvPr>
            <p:cNvSpPr/>
            <p:nvPr/>
          </p:nvSpPr>
          <p:spPr>
            <a:xfrm>
              <a:off x="907173" y="709049"/>
              <a:ext cx="1570838" cy="2016534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80" name="Graphic 179">
              <a:extLst>
                <a:ext uri="{FF2B5EF4-FFF2-40B4-BE49-F238E27FC236}">
                  <a16:creationId xmlns:a16="http://schemas.microsoft.com/office/drawing/2014/main" id="{4CA5DF17-27B4-4E34-9565-CD81F2B1E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9942" y="596467"/>
              <a:ext cx="1628846" cy="1603296"/>
            </a:xfrm>
            <a:prstGeom prst="rect">
              <a:avLst/>
            </a:prstGeom>
          </p:spPr>
        </p:pic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BD80D3B-F261-4701-92E3-86DC96366CFF}"/>
              </a:ext>
            </a:extLst>
          </p:cNvPr>
          <p:cNvGrpSpPr/>
          <p:nvPr/>
        </p:nvGrpSpPr>
        <p:grpSpPr>
          <a:xfrm>
            <a:off x="4511745" y="4685549"/>
            <a:ext cx="367803" cy="411805"/>
            <a:chOff x="907173" y="596467"/>
            <a:chExt cx="1901615" cy="2129116"/>
          </a:xfrm>
        </p:grpSpPr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3E8BFFF-4B93-4098-B3EF-A9DD749BDB5E}"/>
                </a:ext>
              </a:extLst>
            </p:cNvPr>
            <p:cNvSpPr/>
            <p:nvPr/>
          </p:nvSpPr>
          <p:spPr>
            <a:xfrm>
              <a:off x="907173" y="709049"/>
              <a:ext cx="1570838" cy="2016534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83" name="Graphic 182">
              <a:extLst>
                <a:ext uri="{FF2B5EF4-FFF2-40B4-BE49-F238E27FC236}">
                  <a16:creationId xmlns:a16="http://schemas.microsoft.com/office/drawing/2014/main" id="{5A21FFF6-883F-4A07-A6EE-2006F57CA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9942" y="596467"/>
              <a:ext cx="1628846" cy="1603296"/>
            </a:xfrm>
            <a:prstGeom prst="rect">
              <a:avLst/>
            </a:prstGeom>
          </p:spPr>
        </p:pic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27B1AD3-4B07-4726-BBC5-A0CD396696DD}"/>
              </a:ext>
            </a:extLst>
          </p:cNvPr>
          <p:cNvGrpSpPr/>
          <p:nvPr/>
        </p:nvGrpSpPr>
        <p:grpSpPr>
          <a:xfrm>
            <a:off x="6357852" y="2467387"/>
            <a:ext cx="367803" cy="411805"/>
            <a:chOff x="907173" y="596467"/>
            <a:chExt cx="1901615" cy="2129116"/>
          </a:xfrm>
        </p:grpSpPr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7E0C4C6A-91D1-4C1B-9298-C41C41B46C16}"/>
                </a:ext>
              </a:extLst>
            </p:cNvPr>
            <p:cNvSpPr/>
            <p:nvPr/>
          </p:nvSpPr>
          <p:spPr>
            <a:xfrm>
              <a:off x="907173" y="709049"/>
              <a:ext cx="1570838" cy="2016534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86" name="Graphic 185">
              <a:extLst>
                <a:ext uri="{FF2B5EF4-FFF2-40B4-BE49-F238E27FC236}">
                  <a16:creationId xmlns:a16="http://schemas.microsoft.com/office/drawing/2014/main" id="{EFB74BF2-8CBC-4BCF-BF76-30F9B0CCE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9942" y="596467"/>
              <a:ext cx="1628846" cy="1603296"/>
            </a:xfrm>
            <a:prstGeom prst="rect">
              <a:avLst/>
            </a:prstGeom>
          </p:spPr>
        </p:pic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2EF606C-7478-48D4-A436-7B6429BD23FB}"/>
              </a:ext>
            </a:extLst>
          </p:cNvPr>
          <p:cNvGrpSpPr/>
          <p:nvPr/>
        </p:nvGrpSpPr>
        <p:grpSpPr>
          <a:xfrm>
            <a:off x="7737010" y="1731045"/>
            <a:ext cx="367803" cy="411805"/>
            <a:chOff x="907173" y="596467"/>
            <a:chExt cx="1901615" cy="2129116"/>
          </a:xfrm>
        </p:grpSpPr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816A2666-B524-4AD8-A804-FE318C1ECD61}"/>
                </a:ext>
              </a:extLst>
            </p:cNvPr>
            <p:cNvSpPr/>
            <p:nvPr/>
          </p:nvSpPr>
          <p:spPr>
            <a:xfrm>
              <a:off x="907173" y="709049"/>
              <a:ext cx="1570838" cy="2016534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89" name="Graphic 188">
              <a:extLst>
                <a:ext uri="{FF2B5EF4-FFF2-40B4-BE49-F238E27FC236}">
                  <a16:creationId xmlns:a16="http://schemas.microsoft.com/office/drawing/2014/main" id="{D162B124-2AD0-4AC4-954C-2C98A0F78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9942" y="596467"/>
              <a:ext cx="1628846" cy="1603296"/>
            </a:xfrm>
            <a:prstGeom prst="rect">
              <a:avLst/>
            </a:prstGeom>
          </p:spPr>
        </p:pic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847277B-C579-43FE-A3CC-3B6C7278CDAF}"/>
              </a:ext>
            </a:extLst>
          </p:cNvPr>
          <p:cNvGrpSpPr/>
          <p:nvPr/>
        </p:nvGrpSpPr>
        <p:grpSpPr>
          <a:xfrm>
            <a:off x="8854276" y="2075580"/>
            <a:ext cx="367803" cy="411805"/>
            <a:chOff x="907173" y="596467"/>
            <a:chExt cx="1901615" cy="2129116"/>
          </a:xfrm>
        </p:grpSpPr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616E7AE1-831E-4757-8102-896BB96D9651}"/>
                </a:ext>
              </a:extLst>
            </p:cNvPr>
            <p:cNvSpPr/>
            <p:nvPr/>
          </p:nvSpPr>
          <p:spPr>
            <a:xfrm>
              <a:off x="907173" y="709049"/>
              <a:ext cx="1570838" cy="2016534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92" name="Graphic 191">
              <a:extLst>
                <a:ext uri="{FF2B5EF4-FFF2-40B4-BE49-F238E27FC236}">
                  <a16:creationId xmlns:a16="http://schemas.microsoft.com/office/drawing/2014/main" id="{AE180B4A-BF42-42F2-9673-741CEEA5D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9942" y="596467"/>
              <a:ext cx="1628846" cy="1603296"/>
            </a:xfrm>
            <a:prstGeom prst="rect">
              <a:avLst/>
            </a:prstGeom>
          </p:spPr>
        </p:pic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A96F098E-9F70-4C28-8595-660BC0984486}"/>
              </a:ext>
            </a:extLst>
          </p:cNvPr>
          <p:cNvGrpSpPr/>
          <p:nvPr/>
        </p:nvGrpSpPr>
        <p:grpSpPr>
          <a:xfrm>
            <a:off x="7986861" y="2820980"/>
            <a:ext cx="367803" cy="411805"/>
            <a:chOff x="907173" y="596467"/>
            <a:chExt cx="1901615" cy="2129116"/>
          </a:xfrm>
        </p:grpSpPr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F03E6C0-78DA-4535-98C2-8D3FBBD6B979}"/>
                </a:ext>
              </a:extLst>
            </p:cNvPr>
            <p:cNvSpPr/>
            <p:nvPr/>
          </p:nvSpPr>
          <p:spPr>
            <a:xfrm>
              <a:off x="907173" y="709049"/>
              <a:ext cx="1570838" cy="2016534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95" name="Graphic 194">
              <a:extLst>
                <a:ext uri="{FF2B5EF4-FFF2-40B4-BE49-F238E27FC236}">
                  <a16:creationId xmlns:a16="http://schemas.microsoft.com/office/drawing/2014/main" id="{36F49A05-4103-4015-AE31-FD376D5AF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9942" y="596467"/>
              <a:ext cx="1628846" cy="1603296"/>
            </a:xfrm>
            <a:prstGeom prst="rect">
              <a:avLst/>
            </a:prstGeom>
          </p:spPr>
        </p:pic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8588924-82A5-4E48-BA22-8730FC841293}"/>
              </a:ext>
            </a:extLst>
          </p:cNvPr>
          <p:cNvGrpSpPr/>
          <p:nvPr/>
        </p:nvGrpSpPr>
        <p:grpSpPr>
          <a:xfrm>
            <a:off x="6279481" y="3982387"/>
            <a:ext cx="367803" cy="411805"/>
            <a:chOff x="907173" y="596467"/>
            <a:chExt cx="1901615" cy="2129116"/>
          </a:xfrm>
        </p:grpSpPr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E5C134E-2782-4224-919F-B7223A8BED31}"/>
                </a:ext>
              </a:extLst>
            </p:cNvPr>
            <p:cNvSpPr/>
            <p:nvPr/>
          </p:nvSpPr>
          <p:spPr>
            <a:xfrm>
              <a:off x="907173" y="709049"/>
              <a:ext cx="1570838" cy="2016534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98" name="Graphic 197">
              <a:extLst>
                <a:ext uri="{FF2B5EF4-FFF2-40B4-BE49-F238E27FC236}">
                  <a16:creationId xmlns:a16="http://schemas.microsoft.com/office/drawing/2014/main" id="{A44B7315-6EB9-457D-9E8C-DCA905519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9942" y="596467"/>
              <a:ext cx="1628846" cy="1603296"/>
            </a:xfrm>
            <a:prstGeom prst="rect">
              <a:avLst/>
            </a:prstGeom>
          </p:spPr>
        </p:pic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21E4FB6-F392-4B5C-96D9-A42AE4833C30}"/>
              </a:ext>
            </a:extLst>
          </p:cNvPr>
          <p:cNvGrpSpPr/>
          <p:nvPr/>
        </p:nvGrpSpPr>
        <p:grpSpPr>
          <a:xfrm>
            <a:off x="8801518" y="4295986"/>
            <a:ext cx="367803" cy="411805"/>
            <a:chOff x="907173" y="596467"/>
            <a:chExt cx="1901615" cy="2129116"/>
          </a:xfrm>
        </p:grpSpPr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CE4C5042-0F7F-4957-A779-2496E124421E}"/>
                </a:ext>
              </a:extLst>
            </p:cNvPr>
            <p:cNvSpPr/>
            <p:nvPr/>
          </p:nvSpPr>
          <p:spPr>
            <a:xfrm>
              <a:off x="907173" y="709049"/>
              <a:ext cx="1570838" cy="2016534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01" name="Graphic 200">
              <a:extLst>
                <a:ext uri="{FF2B5EF4-FFF2-40B4-BE49-F238E27FC236}">
                  <a16:creationId xmlns:a16="http://schemas.microsoft.com/office/drawing/2014/main" id="{280CEE9A-8D4C-4339-AEC6-5E8272FCD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9942" y="596467"/>
              <a:ext cx="1628846" cy="1603296"/>
            </a:xfrm>
            <a:prstGeom prst="rect">
              <a:avLst/>
            </a:prstGeom>
          </p:spPr>
        </p:pic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89357FEE-6913-4997-B814-0D209457C437}"/>
              </a:ext>
            </a:extLst>
          </p:cNvPr>
          <p:cNvGrpSpPr/>
          <p:nvPr/>
        </p:nvGrpSpPr>
        <p:grpSpPr>
          <a:xfrm>
            <a:off x="4846414" y="3775817"/>
            <a:ext cx="367803" cy="411805"/>
            <a:chOff x="907173" y="596467"/>
            <a:chExt cx="1901615" cy="2129116"/>
          </a:xfrm>
        </p:grpSpPr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C60C58D2-22EA-48CD-B2E0-CCFFE644DAD1}"/>
                </a:ext>
              </a:extLst>
            </p:cNvPr>
            <p:cNvSpPr/>
            <p:nvPr/>
          </p:nvSpPr>
          <p:spPr>
            <a:xfrm>
              <a:off x="907173" y="709049"/>
              <a:ext cx="1570838" cy="2016534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04" name="Graphic 203">
              <a:extLst>
                <a:ext uri="{FF2B5EF4-FFF2-40B4-BE49-F238E27FC236}">
                  <a16:creationId xmlns:a16="http://schemas.microsoft.com/office/drawing/2014/main" id="{D4A4F3CE-5F3B-475C-A6F4-0EDBA206E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9942" y="596467"/>
              <a:ext cx="1628846" cy="1603296"/>
            </a:xfrm>
            <a:prstGeom prst="rect">
              <a:avLst/>
            </a:prstGeom>
          </p:spPr>
        </p:pic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9E38DF1-5E09-4679-9D66-6A10A4ADB590}"/>
              </a:ext>
            </a:extLst>
          </p:cNvPr>
          <p:cNvGrpSpPr/>
          <p:nvPr/>
        </p:nvGrpSpPr>
        <p:grpSpPr>
          <a:xfrm>
            <a:off x="5206457" y="2037854"/>
            <a:ext cx="367803" cy="411805"/>
            <a:chOff x="907173" y="596467"/>
            <a:chExt cx="1901615" cy="2129116"/>
          </a:xfrm>
        </p:grpSpPr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F5D9009A-C923-4F5D-BE22-2D917CB2D3D9}"/>
                </a:ext>
              </a:extLst>
            </p:cNvPr>
            <p:cNvSpPr/>
            <p:nvPr/>
          </p:nvSpPr>
          <p:spPr>
            <a:xfrm>
              <a:off x="907173" y="709049"/>
              <a:ext cx="1570838" cy="2016534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07" name="Graphic 206">
              <a:extLst>
                <a:ext uri="{FF2B5EF4-FFF2-40B4-BE49-F238E27FC236}">
                  <a16:creationId xmlns:a16="http://schemas.microsoft.com/office/drawing/2014/main" id="{B46431F5-5627-42CE-95AF-59D628670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9942" y="596467"/>
              <a:ext cx="1628846" cy="1603296"/>
            </a:xfrm>
            <a:prstGeom prst="rect">
              <a:avLst/>
            </a:prstGeom>
          </p:spPr>
        </p:pic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A2A0977C-5D1D-4210-BB61-FA94B1606BF4}"/>
              </a:ext>
            </a:extLst>
          </p:cNvPr>
          <p:cNvSpPr txBox="1"/>
          <p:nvPr/>
        </p:nvSpPr>
        <p:spPr>
          <a:xfrm>
            <a:off x="111019" y="1468291"/>
            <a:ext cx="11422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75%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5A0151A-C860-4583-ACFB-0B1515A217D4}"/>
              </a:ext>
            </a:extLst>
          </p:cNvPr>
          <p:cNvSpPr txBox="1"/>
          <p:nvPr/>
        </p:nvSpPr>
        <p:spPr>
          <a:xfrm>
            <a:off x="-154093" y="1857905"/>
            <a:ext cx="33164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75% of organizations around the world experienced a phishing attack in 2020, and 74% of attacks targeting US businesses were successful.</a:t>
            </a:r>
          </a:p>
          <a:p>
            <a:pPr lvl="1"/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(Source: Proofpoint)</a:t>
            </a: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10B2F72-05BC-48F3-B52A-E563C1C9280F}"/>
              </a:ext>
            </a:extLst>
          </p:cNvPr>
          <p:cNvGrpSpPr/>
          <p:nvPr/>
        </p:nvGrpSpPr>
        <p:grpSpPr>
          <a:xfrm>
            <a:off x="9081071" y="2828593"/>
            <a:ext cx="2824986" cy="1283370"/>
            <a:chOff x="4822352" y="1916832"/>
            <a:chExt cx="3422056" cy="1283370"/>
          </a:xfrm>
        </p:grpSpPr>
        <p:sp>
          <p:nvSpPr>
            <p:cNvPr id="224" name="Text Placeholder 10">
              <a:extLst>
                <a:ext uri="{FF2B5EF4-FFF2-40B4-BE49-F238E27FC236}">
                  <a16:creationId xmlns:a16="http://schemas.microsoft.com/office/drawing/2014/main" id="{27B092C4-4E64-4ED5-A76E-7CF547AD8BCF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sz="2400" b="1" dirty="0">
                  <a:solidFill>
                    <a:schemeClr val="accent1"/>
                  </a:solidFill>
                  <a:cs typeface="Arial" pitchFamily="34" charset="0"/>
                </a:rPr>
                <a:t>75x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AC55F9A5-37AF-4A48-94B5-8B65AFA3ABD2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There are now nearly 75x more phishing sites as there are malware sites.</a:t>
              </a:r>
              <a:r>
                <a:rPr lang="en-US" dirty="0"/>
                <a:t> 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6521420-C66E-49C8-8ED1-878B2A8ED8CC}"/>
              </a:ext>
            </a:extLst>
          </p:cNvPr>
          <p:cNvGrpSpPr/>
          <p:nvPr/>
        </p:nvGrpSpPr>
        <p:grpSpPr>
          <a:xfrm>
            <a:off x="-154093" y="3702844"/>
            <a:ext cx="2660126" cy="2876642"/>
            <a:chOff x="-154093" y="3702844"/>
            <a:chExt cx="2660126" cy="2876642"/>
          </a:xfrm>
        </p:grpSpPr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60CEBD06-B96B-4889-8998-731A279B8AA3}"/>
                </a:ext>
              </a:extLst>
            </p:cNvPr>
            <p:cNvSpPr txBox="1"/>
            <p:nvPr/>
          </p:nvSpPr>
          <p:spPr>
            <a:xfrm>
              <a:off x="239206" y="3702844"/>
              <a:ext cx="88586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B0F0"/>
                  </a:solidFill>
                  <a:cs typeface="Arial" pitchFamily="34" charset="0"/>
                </a:rPr>
                <a:t>40%</a:t>
              </a:r>
              <a:endParaRPr lang="ko-KR" altLang="en-US" sz="2400" b="1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917B7CA-3905-44EF-8EB2-4CBF94E4FACD}"/>
                </a:ext>
              </a:extLst>
            </p:cNvPr>
            <p:cNvSpPr txBox="1"/>
            <p:nvPr/>
          </p:nvSpPr>
          <p:spPr>
            <a:xfrm>
              <a:off x="-154093" y="3987003"/>
              <a:ext cx="266012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 2020, six out of ten mid-sized UK businesses were hit by fraud, suffering losses of £245,000 pounds, with 40% noting an increase from previous years.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122D74F-4850-4B46-A73A-3B1181210FFD}"/>
                </a:ext>
              </a:extLst>
            </p:cNvPr>
            <p:cNvSpPr/>
            <p:nvPr/>
          </p:nvSpPr>
          <p:spPr>
            <a:xfrm>
              <a:off x="255808" y="6210154"/>
              <a:ext cx="15872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  <a:r>
                <a:rPr lang="en-US" b="1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(Source: BDO)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08" grpId="0"/>
      <p:bldP spid="2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State of Art</a:t>
            </a: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B63942A0-EAF1-4666-AB9E-38EC8880AA40}"/>
              </a:ext>
            </a:extLst>
          </p:cNvPr>
          <p:cNvGrpSpPr/>
          <p:nvPr/>
        </p:nvGrpSpPr>
        <p:grpSpPr>
          <a:xfrm>
            <a:off x="4970976" y="2288015"/>
            <a:ext cx="6660862" cy="3855882"/>
            <a:chOff x="172557" y="0"/>
            <a:chExt cx="11846886" cy="68580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55EA8C8-370E-4204-A7E2-E92B9AF7BE43}"/>
                </a:ext>
              </a:extLst>
            </p:cNvPr>
            <p:cNvSpPr/>
            <p:nvPr/>
          </p:nvSpPr>
          <p:spPr>
            <a:xfrm>
              <a:off x="172457" y="139450"/>
              <a:ext cx="11845539" cy="6720697"/>
            </a:xfrm>
            <a:custGeom>
              <a:avLst/>
              <a:gdLst>
                <a:gd name="connsiteX0" fmla="*/ 11845474 w 11845539"/>
                <a:gd name="connsiteY0" fmla="*/ 4808480 h 6720697"/>
                <a:gd name="connsiteX1" fmla="*/ 11412966 w 11845539"/>
                <a:gd name="connsiteY1" fmla="*/ 3555624 h 6720697"/>
                <a:gd name="connsiteX2" fmla="*/ 11052612 w 11845539"/>
                <a:gd name="connsiteY2" fmla="*/ 3227842 h 6720697"/>
                <a:gd name="connsiteX3" fmla="*/ 10983482 w 11845539"/>
                <a:gd name="connsiteY3" fmla="*/ 2860891 h 6720697"/>
                <a:gd name="connsiteX4" fmla="*/ 11253267 w 11845539"/>
                <a:gd name="connsiteY4" fmla="*/ 2254322 h 6720697"/>
                <a:gd name="connsiteX5" fmla="*/ 11399978 w 11845539"/>
                <a:gd name="connsiteY5" fmla="*/ 1813018 h 6720697"/>
                <a:gd name="connsiteX6" fmla="*/ 11199805 w 11845539"/>
                <a:gd name="connsiteY6" fmla="*/ 976590 h 6720697"/>
                <a:gd name="connsiteX7" fmla="*/ 10262087 w 11845539"/>
                <a:gd name="connsiteY7" fmla="*/ 359370 h 6720697"/>
                <a:gd name="connsiteX8" fmla="*/ 8739652 w 11845539"/>
                <a:gd name="connsiteY8" fmla="*/ 2314 h 6720697"/>
                <a:gd name="connsiteX9" fmla="*/ 8738209 w 11845539"/>
                <a:gd name="connsiteY9" fmla="*/ 2314 h 6720697"/>
                <a:gd name="connsiteX10" fmla="*/ 7897039 w 11845539"/>
                <a:gd name="connsiteY10" fmla="*/ 27258 h 6720697"/>
                <a:gd name="connsiteX11" fmla="*/ 6377834 w 11845539"/>
                <a:gd name="connsiteY11" fmla="*/ 382390 h 6720697"/>
                <a:gd name="connsiteX12" fmla="*/ 5338208 w 11845539"/>
                <a:gd name="connsiteY12" fmla="*/ 777515 h 6720697"/>
                <a:gd name="connsiteX13" fmla="*/ 2418679 w 11845539"/>
                <a:gd name="connsiteY13" fmla="*/ 994388 h 6720697"/>
                <a:gd name="connsiteX14" fmla="*/ 1879522 w 11845539"/>
                <a:gd name="connsiteY14" fmla="*/ 962846 h 6720697"/>
                <a:gd name="connsiteX15" fmla="*/ 1336998 w 11845539"/>
                <a:gd name="connsiteY15" fmla="*/ 929793 h 6720697"/>
                <a:gd name="connsiteX16" fmla="*/ 229753 w 11845539"/>
                <a:gd name="connsiteY16" fmla="*/ 1615937 h 6720697"/>
                <a:gd name="connsiteX17" fmla="*/ 202541 w 11845539"/>
                <a:gd name="connsiteY17" fmla="*/ 3924705 h 6720697"/>
                <a:gd name="connsiteX18" fmla="*/ 495690 w 11845539"/>
                <a:gd name="connsiteY18" fmla="*/ 4626242 h 6720697"/>
                <a:gd name="connsiteX19" fmla="*/ 1447770 w 11845539"/>
                <a:gd name="connsiteY19" fmla="*/ 5741113 h 6720697"/>
                <a:gd name="connsiteX20" fmla="*/ 3634978 w 11845539"/>
                <a:gd name="connsiteY20" fmla="*/ 6356066 h 6720697"/>
                <a:gd name="connsiteX21" fmla="*/ 3641780 w 11845539"/>
                <a:gd name="connsiteY21" fmla="*/ 6355310 h 6720697"/>
                <a:gd name="connsiteX22" fmla="*/ 6362098 w 11845539"/>
                <a:gd name="connsiteY22" fmla="*/ 6419286 h 6720697"/>
                <a:gd name="connsiteX23" fmla="*/ 7762147 w 11845539"/>
                <a:gd name="connsiteY23" fmla="*/ 6644267 h 6720697"/>
                <a:gd name="connsiteX24" fmla="*/ 10242571 w 11845539"/>
                <a:gd name="connsiteY24" fmla="*/ 6623445 h 6720697"/>
                <a:gd name="connsiteX25" fmla="*/ 10965685 w 11845539"/>
                <a:gd name="connsiteY25" fmla="*/ 6400182 h 6720697"/>
                <a:gd name="connsiteX26" fmla="*/ 11845474 w 11845539"/>
                <a:gd name="connsiteY26" fmla="*/ 4808480 h 6720697"/>
                <a:gd name="connsiteX27" fmla="*/ 8836131 w 11845539"/>
                <a:gd name="connsiteY27" fmla="*/ 6627774 h 6720697"/>
                <a:gd name="connsiteX28" fmla="*/ 8817647 w 11845539"/>
                <a:gd name="connsiteY28" fmla="*/ 6621452 h 6720697"/>
                <a:gd name="connsiteX29" fmla="*/ 8900039 w 11845539"/>
                <a:gd name="connsiteY29" fmla="*/ 6630798 h 6720697"/>
                <a:gd name="connsiteX30" fmla="*/ 8836131 w 11845539"/>
                <a:gd name="connsiteY30" fmla="*/ 6627774 h 672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845539" h="6720697">
                  <a:moveTo>
                    <a:pt x="11845474" y="4808480"/>
                  </a:moveTo>
                  <a:cubicBezTo>
                    <a:pt x="11849048" y="4357969"/>
                    <a:pt x="11706046" y="3904846"/>
                    <a:pt x="11412966" y="3555624"/>
                  </a:cubicBezTo>
                  <a:cubicBezTo>
                    <a:pt x="11305286" y="3427260"/>
                    <a:pt x="11179258" y="3334766"/>
                    <a:pt x="11052612" y="3227842"/>
                  </a:cubicBezTo>
                  <a:cubicBezTo>
                    <a:pt x="10945276" y="3137203"/>
                    <a:pt x="10945482" y="2986712"/>
                    <a:pt x="10983482" y="2860891"/>
                  </a:cubicBezTo>
                  <a:cubicBezTo>
                    <a:pt x="11047802" y="2648073"/>
                    <a:pt x="11166614" y="2457657"/>
                    <a:pt x="11253267" y="2254322"/>
                  </a:cubicBezTo>
                  <a:cubicBezTo>
                    <a:pt x="11312914" y="2114344"/>
                    <a:pt x="11374897" y="1963647"/>
                    <a:pt x="11399978" y="1813018"/>
                  </a:cubicBezTo>
                  <a:cubicBezTo>
                    <a:pt x="11451380" y="1517533"/>
                    <a:pt x="11401216" y="1209611"/>
                    <a:pt x="11199805" y="976590"/>
                  </a:cubicBezTo>
                  <a:cubicBezTo>
                    <a:pt x="10946375" y="683372"/>
                    <a:pt x="10608079" y="515633"/>
                    <a:pt x="10262087" y="359370"/>
                  </a:cubicBezTo>
                  <a:cubicBezTo>
                    <a:pt x="9794190" y="148064"/>
                    <a:pt x="9254689" y="10629"/>
                    <a:pt x="8739652" y="2314"/>
                  </a:cubicBezTo>
                  <a:cubicBezTo>
                    <a:pt x="8739171" y="2314"/>
                    <a:pt x="8738690" y="2314"/>
                    <a:pt x="8738209" y="2314"/>
                  </a:cubicBezTo>
                  <a:cubicBezTo>
                    <a:pt x="8457636" y="-2015"/>
                    <a:pt x="8177337" y="-3390"/>
                    <a:pt x="7897039" y="27258"/>
                  </a:cubicBezTo>
                  <a:cubicBezTo>
                    <a:pt x="7661819" y="52959"/>
                    <a:pt x="7303321" y="54814"/>
                    <a:pt x="6377834" y="382390"/>
                  </a:cubicBezTo>
                  <a:cubicBezTo>
                    <a:pt x="6028337" y="506150"/>
                    <a:pt x="5686743" y="652518"/>
                    <a:pt x="5338208" y="777515"/>
                  </a:cubicBezTo>
                  <a:cubicBezTo>
                    <a:pt x="4407155" y="1111413"/>
                    <a:pt x="3390275" y="1044414"/>
                    <a:pt x="2418679" y="994388"/>
                  </a:cubicBezTo>
                  <a:cubicBezTo>
                    <a:pt x="2238914" y="985111"/>
                    <a:pt x="2059149" y="974460"/>
                    <a:pt x="1879522" y="962846"/>
                  </a:cubicBezTo>
                  <a:cubicBezTo>
                    <a:pt x="1698795" y="951164"/>
                    <a:pt x="1518274" y="929656"/>
                    <a:pt x="1336998" y="929793"/>
                  </a:cubicBezTo>
                  <a:cubicBezTo>
                    <a:pt x="868276" y="930205"/>
                    <a:pt x="455903" y="1217101"/>
                    <a:pt x="229753" y="1615937"/>
                  </a:cubicBezTo>
                  <a:cubicBezTo>
                    <a:pt x="-144825" y="2276517"/>
                    <a:pt x="7384" y="3230384"/>
                    <a:pt x="202541" y="3924705"/>
                  </a:cubicBezTo>
                  <a:cubicBezTo>
                    <a:pt x="271121" y="4168583"/>
                    <a:pt x="370762" y="4405865"/>
                    <a:pt x="495690" y="4626242"/>
                  </a:cubicBezTo>
                  <a:cubicBezTo>
                    <a:pt x="739224" y="5056207"/>
                    <a:pt x="1054088" y="5440199"/>
                    <a:pt x="1447770" y="5741113"/>
                  </a:cubicBezTo>
                  <a:cubicBezTo>
                    <a:pt x="2086017" y="6229076"/>
                    <a:pt x="2843971" y="6404099"/>
                    <a:pt x="3634978" y="6356066"/>
                  </a:cubicBezTo>
                  <a:cubicBezTo>
                    <a:pt x="3637245" y="6355928"/>
                    <a:pt x="3639513" y="6355653"/>
                    <a:pt x="3641780" y="6355310"/>
                  </a:cubicBezTo>
                  <a:cubicBezTo>
                    <a:pt x="4538680" y="6224747"/>
                    <a:pt x="5467809" y="6298549"/>
                    <a:pt x="6362098" y="6419286"/>
                  </a:cubicBezTo>
                  <a:cubicBezTo>
                    <a:pt x="6829170" y="6482368"/>
                    <a:pt x="7291433" y="6590529"/>
                    <a:pt x="7762147" y="6644267"/>
                  </a:cubicBezTo>
                  <a:cubicBezTo>
                    <a:pt x="8589092" y="6738615"/>
                    <a:pt x="9419336" y="6760674"/>
                    <a:pt x="10242571" y="6623445"/>
                  </a:cubicBezTo>
                  <a:cubicBezTo>
                    <a:pt x="10490916" y="6581253"/>
                    <a:pt x="10744277" y="6525179"/>
                    <a:pt x="10965685" y="6400182"/>
                  </a:cubicBezTo>
                  <a:cubicBezTo>
                    <a:pt x="11544011" y="6073705"/>
                    <a:pt x="11840458" y="5443704"/>
                    <a:pt x="11845474" y="4808480"/>
                  </a:cubicBezTo>
                  <a:close/>
                  <a:moveTo>
                    <a:pt x="8836131" y="6627774"/>
                  </a:moveTo>
                  <a:cubicBezTo>
                    <a:pt x="8829878" y="6625850"/>
                    <a:pt x="8823762" y="6623720"/>
                    <a:pt x="8817647" y="6621452"/>
                  </a:cubicBezTo>
                  <a:lnTo>
                    <a:pt x="8900039" y="6630798"/>
                  </a:lnTo>
                  <a:cubicBezTo>
                    <a:pt x="8883821" y="6636501"/>
                    <a:pt x="8862382" y="6635814"/>
                    <a:pt x="8836131" y="66277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95E2B1B-776A-4FF5-A9C6-C84CB9ECA756}"/>
                </a:ext>
              </a:extLst>
            </p:cNvPr>
            <p:cNvSpPr/>
            <p:nvPr/>
          </p:nvSpPr>
          <p:spPr>
            <a:xfrm>
              <a:off x="1802672" y="30693"/>
              <a:ext cx="3530701" cy="5882364"/>
            </a:xfrm>
            <a:custGeom>
              <a:avLst/>
              <a:gdLst>
                <a:gd name="connsiteX0" fmla="*/ 3448241 w 3530701"/>
                <a:gd name="connsiteY0" fmla="*/ 5499411 h 5882364"/>
                <a:gd name="connsiteX1" fmla="*/ 446663 w 3530701"/>
                <a:gd name="connsiteY1" fmla="*/ 5877357 h 5882364"/>
                <a:gd name="connsiteX2" fmla="*/ 226768 w 3530701"/>
                <a:gd name="connsiteY2" fmla="*/ 5746794 h 5882364"/>
                <a:gd name="connsiteX3" fmla="*/ 0 w 3530701"/>
                <a:gd name="connsiteY3" fmla="*/ 287331 h 5882364"/>
                <a:gd name="connsiteX4" fmla="*/ 219896 w 3530701"/>
                <a:gd name="connsiteY4" fmla="*/ 101794 h 5882364"/>
                <a:gd name="connsiteX5" fmla="*/ 3164782 w 3530701"/>
                <a:gd name="connsiteY5" fmla="*/ 24 h 5882364"/>
                <a:gd name="connsiteX6" fmla="*/ 3331422 w 3530701"/>
                <a:gd name="connsiteY6" fmla="*/ 129350 h 5882364"/>
                <a:gd name="connsiteX7" fmla="*/ 3530702 w 3530701"/>
                <a:gd name="connsiteY7" fmla="*/ 5417019 h 5882364"/>
                <a:gd name="connsiteX8" fmla="*/ 3448241 w 3530701"/>
                <a:gd name="connsiteY8" fmla="*/ 5499411 h 588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0701" h="5882364">
                  <a:moveTo>
                    <a:pt x="3448241" y="5499411"/>
                  </a:moveTo>
                  <a:lnTo>
                    <a:pt x="446663" y="5877357"/>
                  </a:lnTo>
                  <a:cubicBezTo>
                    <a:pt x="291706" y="5904020"/>
                    <a:pt x="224706" y="5818948"/>
                    <a:pt x="226768" y="5746794"/>
                  </a:cubicBezTo>
                  <a:lnTo>
                    <a:pt x="0" y="287331"/>
                  </a:lnTo>
                  <a:cubicBezTo>
                    <a:pt x="6734" y="225485"/>
                    <a:pt x="0" y="108666"/>
                    <a:pt x="219896" y="101794"/>
                  </a:cubicBezTo>
                  <a:lnTo>
                    <a:pt x="3164782" y="24"/>
                  </a:lnTo>
                  <a:cubicBezTo>
                    <a:pt x="3270606" y="-1282"/>
                    <a:pt x="3328192" y="51836"/>
                    <a:pt x="3331422" y="129350"/>
                  </a:cubicBezTo>
                  <a:lnTo>
                    <a:pt x="3530702" y="5417019"/>
                  </a:lnTo>
                  <a:cubicBezTo>
                    <a:pt x="3530702" y="5462304"/>
                    <a:pt x="3493595" y="5499411"/>
                    <a:pt x="3448241" y="5499411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03BD8EB-C080-4F97-93D0-C3838BDE49B0}"/>
                </a:ext>
              </a:extLst>
            </p:cNvPr>
            <p:cNvSpPr/>
            <p:nvPr/>
          </p:nvSpPr>
          <p:spPr>
            <a:xfrm>
              <a:off x="5127296" y="4543591"/>
              <a:ext cx="3355603" cy="1803622"/>
            </a:xfrm>
            <a:custGeom>
              <a:avLst/>
              <a:gdLst>
                <a:gd name="connsiteX0" fmla="*/ 2838162 w 3355603"/>
                <a:gd name="connsiteY0" fmla="*/ 1584217 h 1803622"/>
                <a:gd name="connsiteX1" fmla="*/ 2884271 w 3355603"/>
                <a:gd name="connsiteY1" fmla="*/ 1555424 h 1803622"/>
                <a:gd name="connsiteX2" fmla="*/ 3267577 w 3355603"/>
                <a:gd name="connsiteY2" fmla="*/ 1540101 h 1803622"/>
                <a:gd name="connsiteX3" fmla="*/ 3291009 w 3355603"/>
                <a:gd name="connsiteY3" fmla="*/ 1536115 h 1803622"/>
                <a:gd name="connsiteX4" fmla="*/ 3286337 w 3355603"/>
                <a:gd name="connsiteY4" fmla="*/ 1528075 h 1803622"/>
                <a:gd name="connsiteX5" fmla="*/ 3332652 w 3355603"/>
                <a:gd name="connsiteY5" fmla="*/ 1525051 h 1803622"/>
                <a:gd name="connsiteX6" fmla="*/ 3352030 w 3355603"/>
                <a:gd name="connsiteY6" fmla="*/ 1450974 h 1803622"/>
                <a:gd name="connsiteX7" fmla="*/ 3355604 w 3355603"/>
                <a:gd name="connsiteY7" fmla="*/ 1419433 h 1803622"/>
                <a:gd name="connsiteX8" fmla="*/ 3342478 w 3355603"/>
                <a:gd name="connsiteY8" fmla="*/ 1254786 h 1803622"/>
                <a:gd name="connsiteX9" fmla="*/ 3282419 w 3355603"/>
                <a:gd name="connsiteY9" fmla="*/ 1046366 h 1803622"/>
                <a:gd name="connsiteX10" fmla="*/ 3269364 w 3355603"/>
                <a:gd name="connsiteY10" fmla="*/ 1018947 h 1803622"/>
                <a:gd name="connsiteX11" fmla="*/ 3218444 w 3355603"/>
                <a:gd name="connsiteY11" fmla="*/ 982252 h 1803622"/>
                <a:gd name="connsiteX12" fmla="*/ 3088430 w 3355603"/>
                <a:gd name="connsiteY12" fmla="*/ 976480 h 1803622"/>
                <a:gd name="connsiteX13" fmla="*/ 2850737 w 3355603"/>
                <a:gd name="connsiteY13" fmla="*/ 963699 h 1803622"/>
                <a:gd name="connsiteX14" fmla="*/ 3004183 w 3355603"/>
                <a:gd name="connsiteY14" fmla="*/ 916009 h 1803622"/>
                <a:gd name="connsiteX15" fmla="*/ 3296301 w 3355603"/>
                <a:gd name="connsiteY15" fmla="*/ 702710 h 1803622"/>
                <a:gd name="connsiteX16" fmla="*/ 3105954 w 3355603"/>
                <a:gd name="connsiteY16" fmla="*/ 720027 h 1803622"/>
                <a:gd name="connsiteX17" fmla="*/ 2727183 w 3355603"/>
                <a:gd name="connsiteY17" fmla="*/ 590769 h 1803622"/>
                <a:gd name="connsiteX18" fmla="*/ 2312474 w 3355603"/>
                <a:gd name="connsiteY18" fmla="*/ 317343 h 1803622"/>
                <a:gd name="connsiteX19" fmla="*/ 1839491 w 3355603"/>
                <a:gd name="connsiteY19" fmla="*/ 80748 h 1803622"/>
                <a:gd name="connsiteX20" fmla="*/ 1146063 w 3355603"/>
                <a:gd name="connsiteY20" fmla="*/ 12924 h 1803622"/>
                <a:gd name="connsiteX21" fmla="*/ 340077 w 3355603"/>
                <a:gd name="connsiteY21" fmla="*/ 315212 h 1803622"/>
                <a:gd name="connsiteX22" fmla="*/ 51601 w 3355603"/>
                <a:gd name="connsiteY22" fmla="*/ 627327 h 1803622"/>
                <a:gd name="connsiteX23" fmla="*/ 878272 w 3355603"/>
                <a:gd name="connsiteY23" fmla="*/ 1437849 h 1803622"/>
                <a:gd name="connsiteX24" fmla="*/ 1878729 w 3355603"/>
                <a:gd name="connsiteY24" fmla="*/ 1678910 h 1803622"/>
                <a:gd name="connsiteX25" fmla="*/ 2660390 w 3355603"/>
                <a:gd name="connsiteY25" fmla="*/ 1799440 h 1803622"/>
                <a:gd name="connsiteX26" fmla="*/ 2805177 w 3355603"/>
                <a:gd name="connsiteY26" fmla="*/ 1733059 h 1803622"/>
                <a:gd name="connsiteX27" fmla="*/ 2838093 w 3355603"/>
                <a:gd name="connsiteY27" fmla="*/ 1585385 h 1803622"/>
                <a:gd name="connsiteX28" fmla="*/ 2838162 w 3355603"/>
                <a:gd name="connsiteY28" fmla="*/ 1584217 h 1803622"/>
                <a:gd name="connsiteX29" fmla="*/ 2838024 w 3355603"/>
                <a:gd name="connsiteY29" fmla="*/ 1585042 h 1803622"/>
                <a:gd name="connsiteX30" fmla="*/ 1668522 w 3355603"/>
                <a:gd name="connsiteY30" fmla="*/ 1503131 h 1803622"/>
                <a:gd name="connsiteX31" fmla="*/ 1675394 w 3355603"/>
                <a:gd name="connsiteY31" fmla="*/ 1503886 h 1803622"/>
                <a:gd name="connsiteX32" fmla="*/ 1668522 w 3355603"/>
                <a:gd name="connsiteY32" fmla="*/ 1503131 h 1803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355603" h="1803622">
                  <a:moveTo>
                    <a:pt x="2838162" y="1584217"/>
                  </a:moveTo>
                  <a:cubicBezTo>
                    <a:pt x="2841116" y="1558792"/>
                    <a:pt x="2858640" y="1555219"/>
                    <a:pt x="2884271" y="1555424"/>
                  </a:cubicBezTo>
                  <a:cubicBezTo>
                    <a:pt x="3012223" y="1556318"/>
                    <a:pt x="3140106" y="1551989"/>
                    <a:pt x="3267577" y="1540101"/>
                  </a:cubicBezTo>
                  <a:cubicBezTo>
                    <a:pt x="3275411" y="1539345"/>
                    <a:pt x="3283176" y="1537421"/>
                    <a:pt x="3291009" y="1536115"/>
                  </a:cubicBezTo>
                  <a:cubicBezTo>
                    <a:pt x="3291147" y="1532129"/>
                    <a:pt x="3275411" y="1532129"/>
                    <a:pt x="3286337" y="1528075"/>
                  </a:cubicBezTo>
                  <a:cubicBezTo>
                    <a:pt x="3300699" y="1522784"/>
                    <a:pt x="3321451" y="1544155"/>
                    <a:pt x="3332652" y="1525051"/>
                  </a:cubicBezTo>
                  <a:cubicBezTo>
                    <a:pt x="3345502" y="1503131"/>
                    <a:pt x="3352168" y="1477774"/>
                    <a:pt x="3352030" y="1450974"/>
                  </a:cubicBezTo>
                  <a:cubicBezTo>
                    <a:pt x="3351961" y="1440941"/>
                    <a:pt x="3342135" y="1428297"/>
                    <a:pt x="3355604" y="1419433"/>
                  </a:cubicBezTo>
                  <a:cubicBezTo>
                    <a:pt x="3345434" y="1365146"/>
                    <a:pt x="3355535" y="1309691"/>
                    <a:pt x="3342478" y="1254786"/>
                  </a:cubicBezTo>
                  <a:cubicBezTo>
                    <a:pt x="3325643" y="1184213"/>
                    <a:pt x="3302898" y="1115702"/>
                    <a:pt x="3282419" y="1046366"/>
                  </a:cubicBezTo>
                  <a:cubicBezTo>
                    <a:pt x="3277953" y="1037295"/>
                    <a:pt x="3271838" y="1028568"/>
                    <a:pt x="3269364" y="1018947"/>
                  </a:cubicBezTo>
                  <a:cubicBezTo>
                    <a:pt x="3262354" y="992148"/>
                    <a:pt x="3247649" y="981497"/>
                    <a:pt x="3218444" y="982252"/>
                  </a:cubicBezTo>
                  <a:cubicBezTo>
                    <a:pt x="3175220" y="983352"/>
                    <a:pt x="3131791" y="978748"/>
                    <a:pt x="3088430" y="976480"/>
                  </a:cubicBezTo>
                  <a:cubicBezTo>
                    <a:pt x="3009199" y="972288"/>
                    <a:pt x="2929968" y="967959"/>
                    <a:pt x="2850737" y="963699"/>
                  </a:cubicBezTo>
                  <a:cubicBezTo>
                    <a:pt x="2902619" y="948375"/>
                    <a:pt x="2954294" y="935044"/>
                    <a:pt x="3004183" y="916009"/>
                  </a:cubicBezTo>
                  <a:cubicBezTo>
                    <a:pt x="3120933" y="871549"/>
                    <a:pt x="3229920" y="816231"/>
                    <a:pt x="3296301" y="702710"/>
                  </a:cubicBezTo>
                  <a:cubicBezTo>
                    <a:pt x="3233081" y="710406"/>
                    <a:pt x="3170617" y="724012"/>
                    <a:pt x="3105954" y="720027"/>
                  </a:cubicBezTo>
                  <a:cubicBezTo>
                    <a:pt x="2967625" y="711437"/>
                    <a:pt x="2844690" y="659143"/>
                    <a:pt x="2727183" y="590769"/>
                  </a:cubicBezTo>
                  <a:cubicBezTo>
                    <a:pt x="2583907" y="507346"/>
                    <a:pt x="2451695" y="407019"/>
                    <a:pt x="2312474" y="317343"/>
                  </a:cubicBezTo>
                  <a:cubicBezTo>
                    <a:pt x="2163425" y="221276"/>
                    <a:pt x="2009361" y="135173"/>
                    <a:pt x="1839491" y="80748"/>
                  </a:cubicBezTo>
                  <a:cubicBezTo>
                    <a:pt x="1613685" y="3716"/>
                    <a:pt x="1382314" y="-16556"/>
                    <a:pt x="1146063" y="12924"/>
                  </a:cubicBezTo>
                  <a:cubicBezTo>
                    <a:pt x="991999" y="33059"/>
                    <a:pt x="435319" y="229728"/>
                    <a:pt x="340077" y="315212"/>
                  </a:cubicBezTo>
                  <a:cubicBezTo>
                    <a:pt x="233221" y="411073"/>
                    <a:pt x="108224" y="517241"/>
                    <a:pt x="51601" y="627327"/>
                  </a:cubicBezTo>
                  <a:cubicBezTo>
                    <a:pt x="-200867" y="1118313"/>
                    <a:pt x="537295" y="1331749"/>
                    <a:pt x="878272" y="1437849"/>
                  </a:cubicBezTo>
                  <a:cubicBezTo>
                    <a:pt x="1205504" y="1539620"/>
                    <a:pt x="1545311" y="1615965"/>
                    <a:pt x="1878729" y="1678910"/>
                  </a:cubicBezTo>
                  <a:cubicBezTo>
                    <a:pt x="2137931" y="1727905"/>
                    <a:pt x="2398302" y="1769411"/>
                    <a:pt x="2660390" y="1799440"/>
                  </a:cubicBezTo>
                  <a:cubicBezTo>
                    <a:pt x="2739277" y="1808511"/>
                    <a:pt x="2772056" y="1809267"/>
                    <a:pt x="2805177" y="1733059"/>
                  </a:cubicBezTo>
                  <a:cubicBezTo>
                    <a:pt x="2816653" y="1706672"/>
                    <a:pt x="2848126" y="1629433"/>
                    <a:pt x="2838093" y="1585385"/>
                  </a:cubicBezTo>
                  <a:cubicBezTo>
                    <a:pt x="2838162" y="1584973"/>
                    <a:pt x="2838162" y="1584629"/>
                    <a:pt x="2838162" y="1584217"/>
                  </a:cubicBezTo>
                  <a:cubicBezTo>
                    <a:pt x="2838162" y="1584492"/>
                    <a:pt x="2838093" y="1584767"/>
                    <a:pt x="2838024" y="1585042"/>
                  </a:cubicBezTo>
                  <a:moveTo>
                    <a:pt x="1668522" y="1503131"/>
                  </a:moveTo>
                  <a:cubicBezTo>
                    <a:pt x="1670790" y="1503405"/>
                    <a:pt x="1673126" y="1503680"/>
                    <a:pt x="1675394" y="1503886"/>
                  </a:cubicBezTo>
                  <a:cubicBezTo>
                    <a:pt x="1673126" y="1503612"/>
                    <a:pt x="1670790" y="1503405"/>
                    <a:pt x="1668522" y="150313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2BD9BD2-4D63-47DF-9F92-9ADB755B35DB}"/>
                </a:ext>
              </a:extLst>
            </p:cNvPr>
            <p:cNvSpPr/>
            <p:nvPr/>
          </p:nvSpPr>
          <p:spPr>
            <a:xfrm>
              <a:off x="1993236" y="381283"/>
              <a:ext cx="3261866" cy="5044631"/>
            </a:xfrm>
            <a:custGeom>
              <a:avLst/>
              <a:gdLst>
                <a:gd name="connsiteX0" fmla="*/ 3261731 w 3261866"/>
                <a:gd name="connsiteY0" fmla="*/ 4644435 h 5044631"/>
                <a:gd name="connsiteX1" fmla="*/ 3233763 w 3261866"/>
                <a:gd name="connsiteY1" fmla="*/ 4678794 h 5044631"/>
                <a:gd name="connsiteX2" fmla="*/ 246616 w 3261866"/>
                <a:gd name="connsiteY2" fmla="*/ 5041416 h 5044631"/>
                <a:gd name="connsiteX3" fmla="*/ 200506 w 3261866"/>
                <a:gd name="connsiteY3" fmla="*/ 5004584 h 5044631"/>
                <a:gd name="connsiteX4" fmla="*/ 126 w 3261866"/>
                <a:gd name="connsiteY4" fmla="*/ 161172 h 5044631"/>
                <a:gd name="connsiteX5" fmla="*/ 32836 w 3261866"/>
                <a:gd name="connsiteY5" fmla="*/ 126195 h 5044631"/>
                <a:gd name="connsiteX6" fmla="*/ 3060870 w 3261866"/>
                <a:gd name="connsiteY6" fmla="*/ 99 h 5044631"/>
                <a:gd name="connsiteX7" fmla="*/ 3086845 w 3261866"/>
                <a:gd name="connsiteY7" fmla="*/ 23325 h 5044631"/>
                <a:gd name="connsiteX8" fmla="*/ 3261731 w 3261866"/>
                <a:gd name="connsiteY8" fmla="*/ 4644435 h 504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1866" h="5044631">
                  <a:moveTo>
                    <a:pt x="3261731" y="4644435"/>
                  </a:moveTo>
                  <a:cubicBezTo>
                    <a:pt x="3262968" y="4668486"/>
                    <a:pt x="3255959" y="4675702"/>
                    <a:pt x="3233763" y="4678794"/>
                  </a:cubicBezTo>
                  <a:cubicBezTo>
                    <a:pt x="2951884" y="4717826"/>
                    <a:pt x="400405" y="5019152"/>
                    <a:pt x="246616" y="5041416"/>
                  </a:cubicBezTo>
                  <a:cubicBezTo>
                    <a:pt x="201881" y="5047876"/>
                    <a:pt x="202293" y="5048563"/>
                    <a:pt x="200506" y="5004584"/>
                  </a:cubicBezTo>
                  <a:cubicBezTo>
                    <a:pt x="178448" y="4479032"/>
                    <a:pt x="15450" y="514243"/>
                    <a:pt x="126" y="161172"/>
                  </a:cubicBezTo>
                  <a:cubicBezTo>
                    <a:pt x="-1111" y="133411"/>
                    <a:pt x="6517" y="127226"/>
                    <a:pt x="32836" y="126195"/>
                  </a:cubicBezTo>
                  <a:cubicBezTo>
                    <a:pt x="367833" y="113139"/>
                    <a:pt x="2803729" y="11437"/>
                    <a:pt x="3060870" y="99"/>
                  </a:cubicBezTo>
                  <a:cubicBezTo>
                    <a:pt x="3080248" y="-726"/>
                    <a:pt x="3086089" y="3328"/>
                    <a:pt x="3086845" y="23325"/>
                  </a:cubicBezTo>
                  <a:cubicBezTo>
                    <a:pt x="3097702" y="304448"/>
                    <a:pt x="3254722" y="4509681"/>
                    <a:pt x="3261731" y="4644435"/>
                  </a:cubicBezTo>
                  <a:close/>
                </a:path>
              </a:pathLst>
            </a:custGeom>
            <a:solidFill>
              <a:srgbClr val="F2F5F6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70E65F4-1DD1-415C-994C-53EC6206DA7E}"/>
                </a:ext>
              </a:extLst>
            </p:cNvPr>
            <p:cNvSpPr/>
            <p:nvPr/>
          </p:nvSpPr>
          <p:spPr>
            <a:xfrm>
              <a:off x="3298540" y="1717062"/>
              <a:ext cx="2274214" cy="1949573"/>
            </a:xfrm>
            <a:custGeom>
              <a:avLst/>
              <a:gdLst>
                <a:gd name="connsiteX0" fmla="*/ 12960 w 2274214"/>
                <a:gd name="connsiteY0" fmla="*/ 503679 h 1949573"/>
                <a:gd name="connsiteX1" fmla="*/ 236429 w 2274214"/>
                <a:gd name="connsiteY1" fmla="*/ 196787 h 1949573"/>
                <a:gd name="connsiteX2" fmla="*/ 1820572 w 2274214"/>
                <a:gd name="connsiteY2" fmla="*/ 6646 h 1949573"/>
                <a:gd name="connsiteX3" fmla="*/ 2034765 w 2274214"/>
                <a:gd name="connsiteY3" fmla="*/ 176927 h 1949573"/>
                <a:gd name="connsiteX4" fmla="*/ 2267304 w 2274214"/>
                <a:gd name="connsiteY4" fmla="*/ 1389790 h 1949573"/>
                <a:gd name="connsiteX5" fmla="*/ 2081080 w 2274214"/>
                <a:gd name="connsiteY5" fmla="*/ 1626522 h 1949573"/>
                <a:gd name="connsiteX6" fmla="*/ 642687 w 2274214"/>
                <a:gd name="connsiteY6" fmla="*/ 1933689 h 1949573"/>
                <a:gd name="connsiteX7" fmla="*/ 269413 w 2274214"/>
                <a:gd name="connsiteY7" fmla="*/ 1737707 h 1949573"/>
                <a:gd name="connsiteX8" fmla="*/ 12960 w 2274214"/>
                <a:gd name="connsiteY8" fmla="*/ 503679 h 194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4214" h="1949573">
                  <a:moveTo>
                    <a:pt x="12960" y="503679"/>
                  </a:moveTo>
                  <a:cubicBezTo>
                    <a:pt x="-52321" y="215684"/>
                    <a:pt x="145654" y="211767"/>
                    <a:pt x="236429" y="196787"/>
                  </a:cubicBezTo>
                  <a:lnTo>
                    <a:pt x="1820572" y="6646"/>
                  </a:lnTo>
                  <a:cubicBezTo>
                    <a:pt x="1937048" y="-21460"/>
                    <a:pt x="2009202" y="40386"/>
                    <a:pt x="2034765" y="176927"/>
                  </a:cubicBezTo>
                  <a:lnTo>
                    <a:pt x="2267304" y="1389790"/>
                  </a:lnTo>
                  <a:cubicBezTo>
                    <a:pt x="2272458" y="1415078"/>
                    <a:pt x="2318430" y="1571136"/>
                    <a:pt x="2081080" y="1626522"/>
                  </a:cubicBezTo>
                  <a:cubicBezTo>
                    <a:pt x="1801812" y="1691666"/>
                    <a:pt x="1166039" y="1833980"/>
                    <a:pt x="642687" y="1933689"/>
                  </a:cubicBezTo>
                  <a:cubicBezTo>
                    <a:pt x="354829" y="1988594"/>
                    <a:pt x="298138" y="1895825"/>
                    <a:pt x="269413" y="1737707"/>
                  </a:cubicBezTo>
                  <a:cubicBezTo>
                    <a:pt x="189908" y="1370137"/>
                    <a:pt x="12960" y="503679"/>
                    <a:pt x="12960" y="503679"/>
                  </a:cubicBezTo>
                  <a:close/>
                </a:path>
              </a:pathLst>
            </a:custGeom>
            <a:solidFill>
              <a:schemeClr val="accent2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731B0A-98B3-45C0-8BAA-F23532EE34D0}"/>
                </a:ext>
              </a:extLst>
            </p:cNvPr>
            <p:cNvSpPr/>
            <p:nvPr/>
          </p:nvSpPr>
          <p:spPr>
            <a:xfrm>
              <a:off x="6973937" y="111"/>
              <a:ext cx="2170622" cy="2457658"/>
            </a:xfrm>
            <a:custGeom>
              <a:avLst/>
              <a:gdLst>
                <a:gd name="connsiteX0" fmla="*/ 172202 w 2170622"/>
                <a:gd name="connsiteY0" fmla="*/ 717711 h 2457658"/>
                <a:gd name="connsiteX1" fmla="*/ 155298 w 2170622"/>
                <a:gd name="connsiteY1" fmla="*/ 715650 h 2457658"/>
                <a:gd name="connsiteX2" fmla="*/ 35798 w 2170622"/>
                <a:gd name="connsiteY2" fmla="*/ 623706 h 2457658"/>
                <a:gd name="connsiteX3" fmla="*/ 5563 w 2170622"/>
                <a:gd name="connsiteY3" fmla="*/ 508535 h 2457658"/>
                <a:gd name="connsiteX4" fmla="*/ 17382 w 2170622"/>
                <a:gd name="connsiteY4" fmla="*/ 308774 h 2457658"/>
                <a:gd name="connsiteX5" fmla="*/ 307301 w 2170622"/>
                <a:gd name="connsiteY5" fmla="*/ 36172 h 2457658"/>
                <a:gd name="connsiteX6" fmla="*/ 987878 w 2170622"/>
                <a:gd name="connsiteY6" fmla="*/ 134575 h 2457658"/>
                <a:gd name="connsiteX7" fmla="*/ 1072126 w 2170622"/>
                <a:gd name="connsiteY7" fmla="*/ 186182 h 2457658"/>
                <a:gd name="connsiteX8" fmla="*/ 1201865 w 2170622"/>
                <a:gd name="connsiteY8" fmla="*/ 497953 h 2457658"/>
                <a:gd name="connsiteX9" fmla="*/ 1383966 w 2170622"/>
                <a:gd name="connsiteY9" fmla="*/ 1177431 h 2457658"/>
                <a:gd name="connsiteX10" fmla="*/ 1936179 w 2170622"/>
                <a:gd name="connsiteY10" fmla="*/ 1381247 h 2457658"/>
                <a:gd name="connsiteX11" fmla="*/ 2169474 w 2170622"/>
                <a:gd name="connsiteY11" fmla="*/ 1814510 h 2457658"/>
                <a:gd name="connsiteX12" fmla="*/ 1923672 w 2170622"/>
                <a:gd name="connsiteY12" fmla="*/ 2445955 h 2457658"/>
                <a:gd name="connsiteX13" fmla="*/ 1889588 w 2170622"/>
                <a:gd name="connsiteY13" fmla="*/ 2455026 h 2457658"/>
                <a:gd name="connsiteX14" fmla="*/ 1881136 w 2170622"/>
                <a:gd name="connsiteY14" fmla="*/ 2423965 h 2457658"/>
                <a:gd name="connsiteX15" fmla="*/ 1725629 w 2170622"/>
                <a:gd name="connsiteY15" fmla="*/ 2017708 h 2457658"/>
                <a:gd name="connsiteX16" fmla="*/ 1713534 w 2170622"/>
                <a:gd name="connsiteY16" fmla="*/ 2005888 h 2457658"/>
                <a:gd name="connsiteX17" fmla="*/ 1348439 w 2170622"/>
                <a:gd name="connsiteY17" fmla="*/ 1764828 h 2457658"/>
                <a:gd name="connsiteX18" fmla="*/ 868241 w 2170622"/>
                <a:gd name="connsiteY18" fmla="*/ 1167055 h 2457658"/>
                <a:gd name="connsiteX19" fmla="*/ 882809 w 2170622"/>
                <a:gd name="connsiteY19" fmla="*/ 883939 h 2457658"/>
                <a:gd name="connsiteX20" fmla="*/ 843572 w 2170622"/>
                <a:gd name="connsiteY20" fmla="*/ 672839 h 2457658"/>
                <a:gd name="connsiteX21" fmla="*/ 764616 w 2170622"/>
                <a:gd name="connsiteY21" fmla="*/ 640885 h 2457658"/>
                <a:gd name="connsiteX22" fmla="*/ 172202 w 2170622"/>
                <a:gd name="connsiteY22" fmla="*/ 717711 h 245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70622" h="2457658">
                  <a:moveTo>
                    <a:pt x="172202" y="717711"/>
                  </a:moveTo>
                  <a:cubicBezTo>
                    <a:pt x="166567" y="717024"/>
                    <a:pt x="160933" y="715993"/>
                    <a:pt x="155298" y="715650"/>
                  </a:cubicBezTo>
                  <a:cubicBezTo>
                    <a:pt x="94689" y="712008"/>
                    <a:pt x="52771" y="685964"/>
                    <a:pt x="35798" y="623706"/>
                  </a:cubicBezTo>
                  <a:cubicBezTo>
                    <a:pt x="25353" y="585361"/>
                    <a:pt x="12640" y="547704"/>
                    <a:pt x="5563" y="508535"/>
                  </a:cubicBezTo>
                  <a:cubicBezTo>
                    <a:pt x="-3852" y="441124"/>
                    <a:pt x="-2203" y="374261"/>
                    <a:pt x="17382" y="308774"/>
                  </a:cubicBezTo>
                  <a:cubicBezTo>
                    <a:pt x="61292" y="162131"/>
                    <a:pt x="164300" y="77883"/>
                    <a:pt x="307301" y="36172"/>
                  </a:cubicBezTo>
                  <a:cubicBezTo>
                    <a:pt x="549118" y="-34401"/>
                    <a:pt x="775954" y="-1760"/>
                    <a:pt x="987878" y="134575"/>
                  </a:cubicBezTo>
                  <a:cubicBezTo>
                    <a:pt x="1015572" y="152373"/>
                    <a:pt x="1044020" y="169002"/>
                    <a:pt x="1072126" y="186182"/>
                  </a:cubicBezTo>
                  <a:cubicBezTo>
                    <a:pt x="1172316" y="266375"/>
                    <a:pt x="1196916" y="378866"/>
                    <a:pt x="1201865" y="497953"/>
                  </a:cubicBezTo>
                  <a:cubicBezTo>
                    <a:pt x="1211141" y="721834"/>
                    <a:pt x="1138026" y="1055938"/>
                    <a:pt x="1383966" y="1177431"/>
                  </a:cubicBezTo>
                  <a:cubicBezTo>
                    <a:pt x="1558714" y="1263809"/>
                    <a:pt x="1773662" y="1272192"/>
                    <a:pt x="1936179" y="1381247"/>
                  </a:cubicBezTo>
                  <a:cubicBezTo>
                    <a:pt x="2082822" y="1479650"/>
                    <a:pt x="2159442" y="1640999"/>
                    <a:pt x="2169474" y="1814510"/>
                  </a:cubicBezTo>
                  <a:cubicBezTo>
                    <a:pt x="2181294" y="2018120"/>
                    <a:pt x="2102063" y="2322195"/>
                    <a:pt x="1923672" y="2445955"/>
                  </a:cubicBezTo>
                  <a:cubicBezTo>
                    <a:pt x="1913708" y="2452895"/>
                    <a:pt x="1902988" y="2462310"/>
                    <a:pt x="1889588" y="2455026"/>
                  </a:cubicBezTo>
                  <a:cubicBezTo>
                    <a:pt x="1876945" y="2448154"/>
                    <a:pt x="1881068" y="2434823"/>
                    <a:pt x="1881136" y="2423965"/>
                  </a:cubicBezTo>
                  <a:cubicBezTo>
                    <a:pt x="1881755" y="2268458"/>
                    <a:pt x="1826231" y="2134459"/>
                    <a:pt x="1725629" y="2017708"/>
                  </a:cubicBezTo>
                  <a:cubicBezTo>
                    <a:pt x="1721986" y="2013447"/>
                    <a:pt x="1717588" y="2009805"/>
                    <a:pt x="1713534" y="2005888"/>
                  </a:cubicBezTo>
                  <a:cubicBezTo>
                    <a:pt x="1616025" y="1893398"/>
                    <a:pt x="1477833" y="1833545"/>
                    <a:pt x="1348439" y="1764828"/>
                  </a:cubicBezTo>
                  <a:cubicBezTo>
                    <a:pt x="1124351" y="1645809"/>
                    <a:pt x="897790" y="1433609"/>
                    <a:pt x="868241" y="1167055"/>
                  </a:cubicBezTo>
                  <a:cubicBezTo>
                    <a:pt x="857727" y="1071881"/>
                    <a:pt x="870990" y="977944"/>
                    <a:pt x="882809" y="883939"/>
                  </a:cubicBezTo>
                  <a:cubicBezTo>
                    <a:pt x="892155" y="809380"/>
                    <a:pt x="883909" y="738120"/>
                    <a:pt x="843572" y="672839"/>
                  </a:cubicBezTo>
                  <a:cubicBezTo>
                    <a:pt x="820208" y="635044"/>
                    <a:pt x="808113" y="630921"/>
                    <a:pt x="764616" y="640885"/>
                  </a:cubicBezTo>
                  <a:cubicBezTo>
                    <a:pt x="569664" y="685345"/>
                    <a:pt x="373888" y="724652"/>
                    <a:pt x="172202" y="717711"/>
                  </a:cubicBezTo>
                  <a:close/>
                </a:path>
              </a:pathLst>
            </a:custGeom>
            <a:solidFill>
              <a:schemeClr val="accent4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350C2C-4DDD-4DC0-B9A5-84216D8F2BD3}"/>
                </a:ext>
              </a:extLst>
            </p:cNvPr>
            <p:cNvSpPr/>
            <p:nvPr/>
          </p:nvSpPr>
          <p:spPr>
            <a:xfrm>
              <a:off x="6257829" y="1450227"/>
              <a:ext cx="2481297" cy="3814175"/>
            </a:xfrm>
            <a:custGeom>
              <a:avLst/>
              <a:gdLst>
                <a:gd name="connsiteX0" fmla="*/ 1767481 w 2481297"/>
                <a:gd name="connsiteY0" fmla="*/ 88356 h 3814175"/>
                <a:gd name="connsiteX1" fmla="*/ 2011772 w 2481297"/>
                <a:gd name="connsiteY1" fmla="*/ 291347 h 3814175"/>
                <a:gd name="connsiteX2" fmla="*/ 2177312 w 2481297"/>
                <a:gd name="connsiteY2" fmla="*/ 372434 h 3814175"/>
                <a:gd name="connsiteX3" fmla="*/ 2427925 w 2481297"/>
                <a:gd name="connsiteY3" fmla="*/ 553092 h 3814175"/>
                <a:gd name="connsiteX4" fmla="*/ 2480631 w 2481297"/>
                <a:gd name="connsiteY4" fmla="*/ 927465 h 3814175"/>
                <a:gd name="connsiteX5" fmla="*/ 2457748 w 2481297"/>
                <a:gd name="connsiteY5" fmla="*/ 1130456 h 3814175"/>
                <a:gd name="connsiteX6" fmla="*/ 2367728 w 2481297"/>
                <a:gd name="connsiteY6" fmla="*/ 1350214 h 3814175"/>
                <a:gd name="connsiteX7" fmla="*/ 2005106 w 2481297"/>
                <a:gd name="connsiteY7" fmla="*/ 2207121 h 3814175"/>
                <a:gd name="connsiteX8" fmla="*/ 2136769 w 2481297"/>
                <a:gd name="connsiteY8" fmla="*/ 2751844 h 3814175"/>
                <a:gd name="connsiteX9" fmla="*/ 2345601 w 2481297"/>
                <a:gd name="connsiteY9" fmla="*/ 3290039 h 3814175"/>
                <a:gd name="connsiteX10" fmla="*/ 2297086 w 2481297"/>
                <a:gd name="connsiteY10" fmla="*/ 3600985 h 3814175"/>
                <a:gd name="connsiteX11" fmla="*/ 2165905 w 2481297"/>
                <a:gd name="connsiteY11" fmla="*/ 3796143 h 3814175"/>
                <a:gd name="connsiteX12" fmla="*/ 1975558 w 2481297"/>
                <a:gd name="connsiteY12" fmla="*/ 3813459 h 3814175"/>
                <a:gd name="connsiteX13" fmla="*/ 1596788 w 2481297"/>
                <a:gd name="connsiteY13" fmla="*/ 3684202 h 3814175"/>
                <a:gd name="connsiteX14" fmla="*/ 1182077 w 2481297"/>
                <a:gd name="connsiteY14" fmla="*/ 3410775 h 3814175"/>
                <a:gd name="connsiteX15" fmla="*/ 709095 w 2481297"/>
                <a:gd name="connsiteY15" fmla="*/ 3174181 h 3814175"/>
                <a:gd name="connsiteX16" fmla="*/ 0 w 2481297"/>
                <a:gd name="connsiteY16" fmla="*/ 3108762 h 3814175"/>
                <a:gd name="connsiteX17" fmla="*/ 86447 w 2481297"/>
                <a:gd name="connsiteY17" fmla="*/ 3004655 h 3814175"/>
                <a:gd name="connsiteX18" fmla="*/ 156401 w 2481297"/>
                <a:gd name="connsiteY18" fmla="*/ 2895120 h 3814175"/>
                <a:gd name="connsiteX19" fmla="*/ 503630 w 2481297"/>
                <a:gd name="connsiteY19" fmla="*/ 1670987 h 3814175"/>
                <a:gd name="connsiteX20" fmla="*/ 503630 w 2481297"/>
                <a:gd name="connsiteY20" fmla="*/ 1612784 h 3814175"/>
                <a:gd name="connsiteX21" fmla="*/ 503836 w 2481297"/>
                <a:gd name="connsiteY21" fmla="*/ 1158287 h 3814175"/>
                <a:gd name="connsiteX22" fmla="*/ 589664 w 2481297"/>
                <a:gd name="connsiteY22" fmla="*/ 822602 h 3814175"/>
                <a:gd name="connsiteX23" fmla="*/ 952973 w 2481297"/>
                <a:gd name="connsiteY23" fmla="*/ 290591 h 3814175"/>
                <a:gd name="connsiteX24" fmla="*/ 1200425 w 2481297"/>
                <a:gd name="connsiteY24" fmla="*/ 100038 h 3814175"/>
                <a:gd name="connsiteX25" fmla="*/ 1504775 w 2481297"/>
                <a:gd name="connsiteY25" fmla="*/ 6307 h 3814175"/>
                <a:gd name="connsiteX26" fmla="*/ 1526077 w 2481297"/>
                <a:gd name="connsiteY26" fmla="*/ 95228 h 3814175"/>
                <a:gd name="connsiteX27" fmla="*/ 1554320 w 2481297"/>
                <a:gd name="connsiteY27" fmla="*/ 128350 h 3814175"/>
                <a:gd name="connsiteX28" fmla="*/ 1725289 w 2481297"/>
                <a:gd name="connsiteY28" fmla="*/ 150545 h 3814175"/>
                <a:gd name="connsiteX29" fmla="*/ 1767481 w 2481297"/>
                <a:gd name="connsiteY29" fmla="*/ 88356 h 381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1297" h="3814175">
                  <a:moveTo>
                    <a:pt x="1767481" y="88356"/>
                  </a:moveTo>
                  <a:cubicBezTo>
                    <a:pt x="1842589" y="163602"/>
                    <a:pt x="1919965" y="236030"/>
                    <a:pt x="2011772" y="291347"/>
                  </a:cubicBezTo>
                  <a:cubicBezTo>
                    <a:pt x="2064684" y="323232"/>
                    <a:pt x="2119727" y="349963"/>
                    <a:pt x="2177312" y="372434"/>
                  </a:cubicBezTo>
                  <a:cubicBezTo>
                    <a:pt x="2277159" y="411397"/>
                    <a:pt x="2354672" y="476816"/>
                    <a:pt x="2427925" y="553092"/>
                  </a:cubicBezTo>
                  <a:cubicBezTo>
                    <a:pt x="2470667" y="680082"/>
                    <a:pt x="2473691" y="812363"/>
                    <a:pt x="2480631" y="927465"/>
                  </a:cubicBezTo>
                  <a:cubicBezTo>
                    <a:pt x="2484548" y="992471"/>
                    <a:pt x="2470461" y="1066411"/>
                    <a:pt x="2457748" y="1130456"/>
                  </a:cubicBezTo>
                  <a:cubicBezTo>
                    <a:pt x="2445173" y="1193745"/>
                    <a:pt x="2375975" y="1333997"/>
                    <a:pt x="2367728" y="1350214"/>
                  </a:cubicBezTo>
                  <a:cubicBezTo>
                    <a:pt x="2223628" y="1633330"/>
                    <a:pt x="2069082" y="1893082"/>
                    <a:pt x="2005106" y="2207121"/>
                  </a:cubicBezTo>
                  <a:cubicBezTo>
                    <a:pt x="1966693" y="2395544"/>
                    <a:pt x="2034930" y="2594412"/>
                    <a:pt x="2136769" y="2751844"/>
                  </a:cubicBezTo>
                  <a:cubicBezTo>
                    <a:pt x="2250565" y="2927692"/>
                    <a:pt x="2346288" y="3069868"/>
                    <a:pt x="2345601" y="3290039"/>
                  </a:cubicBezTo>
                  <a:cubicBezTo>
                    <a:pt x="2345257" y="3395451"/>
                    <a:pt x="2326360" y="3499971"/>
                    <a:pt x="2297086" y="3600985"/>
                  </a:cubicBezTo>
                  <a:cubicBezTo>
                    <a:pt x="2276266" y="3672795"/>
                    <a:pt x="2259429" y="3784736"/>
                    <a:pt x="2165905" y="3796143"/>
                  </a:cubicBezTo>
                  <a:cubicBezTo>
                    <a:pt x="2102685" y="3803839"/>
                    <a:pt x="2040220" y="3817445"/>
                    <a:pt x="1975558" y="3813459"/>
                  </a:cubicBezTo>
                  <a:cubicBezTo>
                    <a:pt x="1837230" y="3804870"/>
                    <a:pt x="1714294" y="3752576"/>
                    <a:pt x="1596788" y="3684202"/>
                  </a:cubicBezTo>
                  <a:cubicBezTo>
                    <a:pt x="1453511" y="3600779"/>
                    <a:pt x="1321299" y="3500452"/>
                    <a:pt x="1182077" y="3410775"/>
                  </a:cubicBezTo>
                  <a:cubicBezTo>
                    <a:pt x="1033029" y="3314708"/>
                    <a:pt x="878965" y="3228605"/>
                    <a:pt x="709095" y="3174181"/>
                  </a:cubicBezTo>
                  <a:cubicBezTo>
                    <a:pt x="483290" y="3097149"/>
                    <a:pt x="236251" y="3079351"/>
                    <a:pt x="0" y="3108762"/>
                  </a:cubicBezTo>
                  <a:cubicBezTo>
                    <a:pt x="23914" y="3054338"/>
                    <a:pt x="62533" y="3028913"/>
                    <a:pt x="86447" y="3004655"/>
                  </a:cubicBezTo>
                  <a:cubicBezTo>
                    <a:pt x="121080" y="2969472"/>
                    <a:pt x="136679" y="2939442"/>
                    <a:pt x="156401" y="2895120"/>
                  </a:cubicBezTo>
                  <a:cubicBezTo>
                    <a:pt x="324140" y="2518754"/>
                    <a:pt x="487138" y="2085491"/>
                    <a:pt x="503630" y="1670987"/>
                  </a:cubicBezTo>
                  <a:cubicBezTo>
                    <a:pt x="504386" y="1651609"/>
                    <a:pt x="503630" y="1632231"/>
                    <a:pt x="503630" y="1612784"/>
                  </a:cubicBezTo>
                  <a:cubicBezTo>
                    <a:pt x="498133" y="1405051"/>
                    <a:pt x="513594" y="1343205"/>
                    <a:pt x="503836" y="1158287"/>
                  </a:cubicBezTo>
                  <a:cubicBezTo>
                    <a:pt x="487963" y="1038924"/>
                    <a:pt x="534897" y="926365"/>
                    <a:pt x="589664" y="822602"/>
                  </a:cubicBezTo>
                  <a:cubicBezTo>
                    <a:pt x="690129" y="632254"/>
                    <a:pt x="812240" y="453452"/>
                    <a:pt x="952973" y="290591"/>
                  </a:cubicBezTo>
                  <a:cubicBezTo>
                    <a:pt x="1035503" y="225791"/>
                    <a:pt x="1108138" y="152401"/>
                    <a:pt x="1200425" y="100038"/>
                  </a:cubicBezTo>
                  <a:cubicBezTo>
                    <a:pt x="1224682" y="86294"/>
                    <a:pt x="1496803" y="-27708"/>
                    <a:pt x="1504775" y="6307"/>
                  </a:cubicBezTo>
                  <a:cubicBezTo>
                    <a:pt x="1511715" y="35993"/>
                    <a:pt x="1517968" y="65817"/>
                    <a:pt x="1526077" y="95228"/>
                  </a:cubicBezTo>
                  <a:cubicBezTo>
                    <a:pt x="1530131" y="109865"/>
                    <a:pt x="1540507" y="121890"/>
                    <a:pt x="1554320" y="128350"/>
                  </a:cubicBezTo>
                  <a:cubicBezTo>
                    <a:pt x="1608675" y="153912"/>
                    <a:pt x="1664817" y="167793"/>
                    <a:pt x="1725289" y="150545"/>
                  </a:cubicBezTo>
                  <a:cubicBezTo>
                    <a:pt x="1757861" y="141200"/>
                    <a:pt x="1773804" y="122852"/>
                    <a:pt x="1767481" y="88356"/>
                  </a:cubicBezTo>
                  <a:close/>
                </a:path>
              </a:pathLst>
            </a:custGeom>
            <a:solidFill>
              <a:srgbClr val="F2F5F6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364FF39-E2E1-43BB-976F-7C78E32E177B}"/>
                </a:ext>
              </a:extLst>
            </p:cNvPr>
            <p:cNvSpPr/>
            <p:nvPr/>
          </p:nvSpPr>
          <p:spPr>
            <a:xfrm>
              <a:off x="5682385" y="4624339"/>
              <a:ext cx="2800721" cy="1510340"/>
            </a:xfrm>
            <a:custGeom>
              <a:avLst/>
              <a:gdLst>
                <a:gd name="connsiteX0" fmla="*/ 1284608 w 2800721"/>
                <a:gd name="connsiteY0" fmla="*/ 0 h 1510340"/>
                <a:gd name="connsiteX1" fmla="*/ 1757590 w 2800721"/>
                <a:gd name="connsiteY1" fmla="*/ 236594 h 1510340"/>
                <a:gd name="connsiteX2" fmla="*/ 2172301 w 2800721"/>
                <a:gd name="connsiteY2" fmla="*/ 510021 h 1510340"/>
                <a:gd name="connsiteX3" fmla="*/ 2551071 w 2800721"/>
                <a:gd name="connsiteY3" fmla="*/ 639278 h 1510340"/>
                <a:gd name="connsiteX4" fmla="*/ 2741418 w 2800721"/>
                <a:gd name="connsiteY4" fmla="*/ 621962 h 1510340"/>
                <a:gd name="connsiteX5" fmla="*/ 2449300 w 2800721"/>
                <a:gd name="connsiteY5" fmla="*/ 835260 h 1510340"/>
                <a:gd name="connsiteX6" fmla="*/ 2295854 w 2800721"/>
                <a:gd name="connsiteY6" fmla="*/ 882950 h 1510340"/>
                <a:gd name="connsiteX7" fmla="*/ 2533548 w 2800721"/>
                <a:gd name="connsiteY7" fmla="*/ 895732 h 1510340"/>
                <a:gd name="connsiteX8" fmla="*/ 2663561 w 2800721"/>
                <a:gd name="connsiteY8" fmla="*/ 901504 h 1510340"/>
                <a:gd name="connsiteX9" fmla="*/ 2714480 w 2800721"/>
                <a:gd name="connsiteY9" fmla="*/ 938199 h 1510340"/>
                <a:gd name="connsiteX10" fmla="*/ 2727537 w 2800721"/>
                <a:gd name="connsiteY10" fmla="*/ 965617 h 1510340"/>
                <a:gd name="connsiteX11" fmla="*/ 2787596 w 2800721"/>
                <a:gd name="connsiteY11" fmla="*/ 1174037 h 1510340"/>
                <a:gd name="connsiteX12" fmla="*/ 2800721 w 2800721"/>
                <a:gd name="connsiteY12" fmla="*/ 1338684 h 1510340"/>
                <a:gd name="connsiteX13" fmla="*/ 2797148 w 2800721"/>
                <a:gd name="connsiteY13" fmla="*/ 1370225 h 1510340"/>
                <a:gd name="connsiteX14" fmla="*/ 2777770 w 2800721"/>
                <a:gd name="connsiteY14" fmla="*/ 1444303 h 1510340"/>
                <a:gd name="connsiteX15" fmla="*/ 2731454 w 2800721"/>
                <a:gd name="connsiteY15" fmla="*/ 1447327 h 1510340"/>
                <a:gd name="connsiteX16" fmla="*/ 2736127 w 2800721"/>
                <a:gd name="connsiteY16" fmla="*/ 1455366 h 1510340"/>
                <a:gd name="connsiteX17" fmla="*/ 2712694 w 2800721"/>
                <a:gd name="connsiteY17" fmla="*/ 1459352 h 1510340"/>
                <a:gd name="connsiteX18" fmla="*/ 2329388 w 2800721"/>
                <a:gd name="connsiteY18" fmla="*/ 1474676 h 1510340"/>
                <a:gd name="connsiteX19" fmla="*/ 2282798 w 2800721"/>
                <a:gd name="connsiteY19" fmla="*/ 1510340 h 1510340"/>
                <a:gd name="connsiteX20" fmla="*/ 2243285 w 2800721"/>
                <a:gd name="connsiteY20" fmla="*/ 1473027 h 1510340"/>
                <a:gd name="connsiteX21" fmla="*/ 1739381 w 2800721"/>
                <a:gd name="connsiteY21" fmla="*/ 1467804 h 1510340"/>
                <a:gd name="connsiteX22" fmla="*/ 1309690 w 2800721"/>
                <a:gd name="connsiteY22" fmla="*/ 1440455 h 1510340"/>
                <a:gd name="connsiteX23" fmla="*/ 953459 w 2800721"/>
                <a:gd name="connsiteY23" fmla="*/ 1402386 h 1510340"/>
                <a:gd name="connsiteX24" fmla="*/ 538543 w 2800721"/>
                <a:gd name="connsiteY24" fmla="*/ 1321299 h 1510340"/>
                <a:gd name="connsiteX25" fmla="*/ 121634 w 2800721"/>
                <a:gd name="connsiteY25" fmla="*/ 1145863 h 1510340"/>
                <a:gd name="connsiteX26" fmla="*/ 3166 w 2800721"/>
                <a:gd name="connsiteY26" fmla="*/ 976750 h 1510340"/>
                <a:gd name="connsiteX27" fmla="*/ 6945 w 2800721"/>
                <a:gd name="connsiteY27" fmla="*/ 823235 h 1510340"/>
                <a:gd name="connsiteX28" fmla="*/ 220519 w 2800721"/>
                <a:gd name="connsiteY28" fmla="*/ 387566 h 1510340"/>
                <a:gd name="connsiteX29" fmla="*/ 544247 w 2800721"/>
                <a:gd name="connsiteY29" fmla="*/ 175161 h 1510340"/>
                <a:gd name="connsiteX30" fmla="*/ 1051931 w 2800721"/>
                <a:gd name="connsiteY30" fmla="*/ 31060 h 1510340"/>
                <a:gd name="connsiteX31" fmla="*/ 1284608 w 2800721"/>
                <a:gd name="connsiteY31" fmla="*/ 0 h 1510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800721" h="1510340">
                  <a:moveTo>
                    <a:pt x="1284608" y="0"/>
                  </a:moveTo>
                  <a:cubicBezTo>
                    <a:pt x="1454546" y="54424"/>
                    <a:pt x="1608542" y="140527"/>
                    <a:pt x="1757590" y="236594"/>
                  </a:cubicBezTo>
                  <a:cubicBezTo>
                    <a:pt x="1896812" y="326270"/>
                    <a:pt x="2028955" y="426666"/>
                    <a:pt x="2172301" y="510021"/>
                  </a:cubicBezTo>
                  <a:cubicBezTo>
                    <a:pt x="2289807" y="578395"/>
                    <a:pt x="2412743" y="630688"/>
                    <a:pt x="2551071" y="639278"/>
                  </a:cubicBezTo>
                  <a:cubicBezTo>
                    <a:pt x="2615733" y="643264"/>
                    <a:pt x="2678129" y="629658"/>
                    <a:pt x="2741418" y="621962"/>
                  </a:cubicBezTo>
                  <a:cubicBezTo>
                    <a:pt x="2675037" y="735483"/>
                    <a:pt x="2566051" y="790800"/>
                    <a:pt x="2449300" y="835260"/>
                  </a:cubicBezTo>
                  <a:cubicBezTo>
                    <a:pt x="2399411" y="854295"/>
                    <a:pt x="2347735" y="867626"/>
                    <a:pt x="2295854" y="882950"/>
                  </a:cubicBezTo>
                  <a:cubicBezTo>
                    <a:pt x="2375085" y="887211"/>
                    <a:pt x="2454316" y="891540"/>
                    <a:pt x="2533548" y="895732"/>
                  </a:cubicBezTo>
                  <a:cubicBezTo>
                    <a:pt x="2576909" y="898068"/>
                    <a:pt x="2620269" y="902603"/>
                    <a:pt x="2663561" y="901504"/>
                  </a:cubicBezTo>
                  <a:cubicBezTo>
                    <a:pt x="2692766" y="900748"/>
                    <a:pt x="2707403" y="911399"/>
                    <a:pt x="2714480" y="938199"/>
                  </a:cubicBezTo>
                  <a:cubicBezTo>
                    <a:pt x="2717023" y="947820"/>
                    <a:pt x="2723070" y="956478"/>
                    <a:pt x="2727537" y="965617"/>
                  </a:cubicBezTo>
                  <a:cubicBezTo>
                    <a:pt x="2748015" y="1034953"/>
                    <a:pt x="2770760" y="1103465"/>
                    <a:pt x="2787596" y="1174037"/>
                  </a:cubicBezTo>
                  <a:cubicBezTo>
                    <a:pt x="2800652" y="1228942"/>
                    <a:pt x="2790551" y="1284329"/>
                    <a:pt x="2800721" y="1338684"/>
                  </a:cubicBezTo>
                  <a:cubicBezTo>
                    <a:pt x="2787184" y="1347549"/>
                    <a:pt x="2797079" y="1360124"/>
                    <a:pt x="2797148" y="1370225"/>
                  </a:cubicBezTo>
                  <a:cubicBezTo>
                    <a:pt x="2797354" y="1397094"/>
                    <a:pt x="2790620" y="1422382"/>
                    <a:pt x="2777770" y="1444303"/>
                  </a:cubicBezTo>
                  <a:cubicBezTo>
                    <a:pt x="2766569" y="1463406"/>
                    <a:pt x="2745747" y="1442035"/>
                    <a:pt x="2731454" y="1447327"/>
                  </a:cubicBezTo>
                  <a:cubicBezTo>
                    <a:pt x="2720528" y="1451381"/>
                    <a:pt x="2736195" y="1451312"/>
                    <a:pt x="2736127" y="1455366"/>
                  </a:cubicBezTo>
                  <a:cubicBezTo>
                    <a:pt x="2728293" y="1456741"/>
                    <a:pt x="2720596" y="1458665"/>
                    <a:pt x="2712694" y="1459352"/>
                  </a:cubicBezTo>
                  <a:cubicBezTo>
                    <a:pt x="2585223" y="1471240"/>
                    <a:pt x="2457340" y="1475569"/>
                    <a:pt x="2329388" y="1474676"/>
                  </a:cubicBezTo>
                  <a:cubicBezTo>
                    <a:pt x="2301558" y="1474470"/>
                    <a:pt x="2283279" y="1478662"/>
                    <a:pt x="2282798" y="1510340"/>
                  </a:cubicBezTo>
                  <a:cubicBezTo>
                    <a:pt x="2286303" y="1480173"/>
                    <a:pt x="2272490" y="1473302"/>
                    <a:pt x="2243285" y="1473027"/>
                  </a:cubicBezTo>
                  <a:cubicBezTo>
                    <a:pt x="2075339" y="1471309"/>
                    <a:pt x="1907394" y="1476875"/>
                    <a:pt x="1739381" y="1467804"/>
                  </a:cubicBezTo>
                  <a:cubicBezTo>
                    <a:pt x="1596035" y="1460039"/>
                    <a:pt x="1452897" y="1450556"/>
                    <a:pt x="1309690" y="1440455"/>
                  </a:cubicBezTo>
                  <a:cubicBezTo>
                    <a:pt x="1190396" y="1432003"/>
                    <a:pt x="1071584" y="1418672"/>
                    <a:pt x="953459" y="1402386"/>
                  </a:cubicBezTo>
                  <a:cubicBezTo>
                    <a:pt x="813963" y="1383144"/>
                    <a:pt x="674879" y="1358200"/>
                    <a:pt x="538543" y="1321299"/>
                  </a:cubicBezTo>
                  <a:cubicBezTo>
                    <a:pt x="391831" y="1281580"/>
                    <a:pt x="245738" y="1239388"/>
                    <a:pt x="121634" y="1145863"/>
                  </a:cubicBezTo>
                  <a:cubicBezTo>
                    <a:pt x="63912" y="1102365"/>
                    <a:pt x="12717" y="1051995"/>
                    <a:pt x="3166" y="976750"/>
                  </a:cubicBezTo>
                  <a:cubicBezTo>
                    <a:pt x="-3225" y="926242"/>
                    <a:pt x="1104" y="874635"/>
                    <a:pt x="6945" y="823235"/>
                  </a:cubicBezTo>
                  <a:cubicBezTo>
                    <a:pt x="26392" y="652060"/>
                    <a:pt x="99576" y="507066"/>
                    <a:pt x="220519" y="387566"/>
                  </a:cubicBezTo>
                  <a:cubicBezTo>
                    <a:pt x="313493" y="295760"/>
                    <a:pt x="423235" y="226492"/>
                    <a:pt x="544247" y="175161"/>
                  </a:cubicBezTo>
                  <a:cubicBezTo>
                    <a:pt x="707588" y="105825"/>
                    <a:pt x="877320" y="60471"/>
                    <a:pt x="1051931" y="31060"/>
                  </a:cubicBezTo>
                  <a:cubicBezTo>
                    <a:pt x="1129101" y="17935"/>
                    <a:pt x="1206545" y="6872"/>
                    <a:pt x="1284608" y="0"/>
                  </a:cubicBezTo>
                  <a:close/>
                </a:path>
              </a:pathLst>
            </a:custGeom>
            <a:solidFill>
              <a:schemeClr val="accent1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E6148D2-A48F-481A-9EF0-46E6B77C76B3}"/>
                </a:ext>
              </a:extLst>
            </p:cNvPr>
            <p:cNvSpPr/>
            <p:nvPr/>
          </p:nvSpPr>
          <p:spPr>
            <a:xfrm>
              <a:off x="8409784" y="5478840"/>
              <a:ext cx="1181533" cy="695008"/>
            </a:xfrm>
            <a:custGeom>
              <a:avLst/>
              <a:gdLst>
                <a:gd name="connsiteX0" fmla="*/ 73184 w 1181533"/>
                <a:gd name="connsiteY0" fmla="*/ 484252 h 695008"/>
                <a:gd name="connsiteX1" fmla="*/ 60059 w 1181533"/>
                <a:gd name="connsiteY1" fmla="*/ 319605 h 695008"/>
                <a:gd name="connsiteX2" fmla="*/ 0 w 1181533"/>
                <a:gd name="connsiteY2" fmla="*/ 111185 h 695008"/>
                <a:gd name="connsiteX3" fmla="*/ 274389 w 1181533"/>
                <a:gd name="connsiteY3" fmla="*/ 81568 h 695008"/>
                <a:gd name="connsiteX4" fmla="*/ 514076 w 1181533"/>
                <a:gd name="connsiteY4" fmla="*/ 0 h 695008"/>
                <a:gd name="connsiteX5" fmla="*/ 678997 w 1181533"/>
                <a:gd name="connsiteY5" fmla="*/ 85416 h 695008"/>
                <a:gd name="connsiteX6" fmla="*/ 1019424 w 1181533"/>
                <a:gd name="connsiteY6" fmla="*/ 413954 h 695008"/>
                <a:gd name="connsiteX7" fmla="*/ 1170327 w 1181533"/>
                <a:gd name="connsiteY7" fmla="*/ 608493 h 695008"/>
                <a:gd name="connsiteX8" fmla="*/ 1157820 w 1181533"/>
                <a:gd name="connsiteY8" fmla="*/ 695008 h 695008"/>
                <a:gd name="connsiteX9" fmla="*/ 922463 w 1181533"/>
                <a:gd name="connsiteY9" fmla="*/ 574890 h 695008"/>
                <a:gd name="connsiteX10" fmla="*/ 585816 w 1181533"/>
                <a:gd name="connsiteY10" fmla="*/ 506929 h 695008"/>
                <a:gd name="connsiteX11" fmla="*/ 227180 w 1181533"/>
                <a:gd name="connsiteY11" fmla="*/ 489475 h 695008"/>
                <a:gd name="connsiteX12" fmla="*/ 118057 w 1181533"/>
                <a:gd name="connsiteY12" fmla="*/ 495384 h 695008"/>
                <a:gd name="connsiteX13" fmla="*/ 73184 w 1181533"/>
                <a:gd name="connsiteY13" fmla="*/ 484252 h 69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533" h="695008">
                  <a:moveTo>
                    <a:pt x="73184" y="484252"/>
                  </a:moveTo>
                  <a:cubicBezTo>
                    <a:pt x="63014" y="429896"/>
                    <a:pt x="73115" y="374510"/>
                    <a:pt x="60059" y="319605"/>
                  </a:cubicBezTo>
                  <a:cubicBezTo>
                    <a:pt x="43224" y="249032"/>
                    <a:pt x="20478" y="180521"/>
                    <a:pt x="0" y="111185"/>
                  </a:cubicBezTo>
                  <a:cubicBezTo>
                    <a:pt x="91532" y="101702"/>
                    <a:pt x="183614" y="95998"/>
                    <a:pt x="274389" y="81568"/>
                  </a:cubicBezTo>
                  <a:cubicBezTo>
                    <a:pt x="358155" y="68236"/>
                    <a:pt x="440616" y="45972"/>
                    <a:pt x="514076" y="0"/>
                  </a:cubicBezTo>
                  <a:cubicBezTo>
                    <a:pt x="577364" y="12438"/>
                    <a:pt x="630689" y="42811"/>
                    <a:pt x="678997" y="85416"/>
                  </a:cubicBezTo>
                  <a:cubicBezTo>
                    <a:pt x="797397" y="189935"/>
                    <a:pt x="912362" y="297890"/>
                    <a:pt x="1019424" y="413954"/>
                  </a:cubicBezTo>
                  <a:cubicBezTo>
                    <a:pt x="1075222" y="474425"/>
                    <a:pt x="1131090" y="535034"/>
                    <a:pt x="1170327" y="608493"/>
                  </a:cubicBezTo>
                  <a:cubicBezTo>
                    <a:pt x="1187506" y="640584"/>
                    <a:pt x="1186132" y="669652"/>
                    <a:pt x="1157820" y="695008"/>
                  </a:cubicBezTo>
                  <a:cubicBezTo>
                    <a:pt x="1084637" y="644707"/>
                    <a:pt x="1008017" y="601278"/>
                    <a:pt x="922463" y="574890"/>
                  </a:cubicBezTo>
                  <a:cubicBezTo>
                    <a:pt x="812446" y="541013"/>
                    <a:pt x="699681" y="522871"/>
                    <a:pt x="585816" y="506929"/>
                  </a:cubicBezTo>
                  <a:cubicBezTo>
                    <a:pt x="466454" y="490162"/>
                    <a:pt x="346542" y="498477"/>
                    <a:pt x="227180" y="489475"/>
                  </a:cubicBezTo>
                  <a:cubicBezTo>
                    <a:pt x="191172" y="486726"/>
                    <a:pt x="154409" y="493185"/>
                    <a:pt x="118057" y="495384"/>
                  </a:cubicBezTo>
                  <a:cubicBezTo>
                    <a:pt x="104932" y="484252"/>
                    <a:pt x="85416" y="498820"/>
                    <a:pt x="73184" y="484252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513DBC2-004E-47E8-840E-F5241166C525}"/>
                </a:ext>
              </a:extLst>
            </p:cNvPr>
            <p:cNvSpPr/>
            <p:nvPr/>
          </p:nvSpPr>
          <p:spPr>
            <a:xfrm>
              <a:off x="8923860" y="5401642"/>
              <a:ext cx="996517" cy="938681"/>
            </a:xfrm>
            <a:custGeom>
              <a:avLst/>
              <a:gdLst>
                <a:gd name="connsiteX0" fmla="*/ 643745 w 996517"/>
                <a:gd name="connsiteY0" fmla="*/ 772207 h 938681"/>
                <a:gd name="connsiteX1" fmla="*/ 656252 w 996517"/>
                <a:gd name="connsiteY1" fmla="*/ 685691 h 938681"/>
                <a:gd name="connsiteX2" fmla="*/ 505348 w 996517"/>
                <a:gd name="connsiteY2" fmla="*/ 491152 h 938681"/>
                <a:gd name="connsiteX3" fmla="*/ 164922 w 996517"/>
                <a:gd name="connsiteY3" fmla="*/ 162614 h 938681"/>
                <a:gd name="connsiteX4" fmla="*/ 0 w 996517"/>
                <a:gd name="connsiteY4" fmla="*/ 77198 h 938681"/>
                <a:gd name="connsiteX5" fmla="*/ 59510 w 996517"/>
                <a:gd name="connsiteY5" fmla="*/ 26416 h 938681"/>
                <a:gd name="connsiteX6" fmla="*/ 152896 w 996517"/>
                <a:gd name="connsiteY6" fmla="*/ 7450 h 938681"/>
                <a:gd name="connsiteX7" fmla="*/ 317818 w 996517"/>
                <a:gd name="connsiteY7" fmla="*/ 109702 h 938681"/>
                <a:gd name="connsiteX8" fmla="*/ 802001 w 996517"/>
                <a:gd name="connsiteY8" fmla="*/ 583921 h 938681"/>
                <a:gd name="connsiteX9" fmla="*/ 944590 w 996517"/>
                <a:gd name="connsiteY9" fmla="*/ 750011 h 938681"/>
                <a:gd name="connsiteX10" fmla="*/ 993929 w 996517"/>
                <a:gd name="connsiteY10" fmla="*/ 858172 h 938681"/>
                <a:gd name="connsiteX11" fmla="*/ 924181 w 996517"/>
                <a:gd name="connsiteY11" fmla="*/ 938297 h 938681"/>
                <a:gd name="connsiteX12" fmla="*/ 836704 w 996517"/>
                <a:gd name="connsiteY12" fmla="*/ 910673 h 938681"/>
                <a:gd name="connsiteX13" fmla="*/ 643745 w 996517"/>
                <a:gd name="connsiteY13" fmla="*/ 772207 h 93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6517" h="938681">
                  <a:moveTo>
                    <a:pt x="643745" y="772207"/>
                  </a:moveTo>
                  <a:cubicBezTo>
                    <a:pt x="672056" y="746850"/>
                    <a:pt x="673362" y="717851"/>
                    <a:pt x="656252" y="685691"/>
                  </a:cubicBezTo>
                  <a:cubicBezTo>
                    <a:pt x="617014" y="612232"/>
                    <a:pt x="561147" y="551624"/>
                    <a:pt x="505348" y="491152"/>
                  </a:cubicBezTo>
                  <a:cubicBezTo>
                    <a:pt x="398286" y="375089"/>
                    <a:pt x="283253" y="267134"/>
                    <a:pt x="164922" y="162614"/>
                  </a:cubicBezTo>
                  <a:cubicBezTo>
                    <a:pt x="116613" y="119941"/>
                    <a:pt x="63288" y="89567"/>
                    <a:pt x="0" y="77198"/>
                  </a:cubicBezTo>
                  <a:cubicBezTo>
                    <a:pt x="19997" y="60431"/>
                    <a:pt x="42261" y="45657"/>
                    <a:pt x="59510" y="26416"/>
                  </a:cubicBezTo>
                  <a:cubicBezTo>
                    <a:pt x="86997" y="-4094"/>
                    <a:pt x="118056" y="-4850"/>
                    <a:pt x="152896" y="7450"/>
                  </a:cubicBezTo>
                  <a:cubicBezTo>
                    <a:pt x="215360" y="29440"/>
                    <a:pt x="267311" y="68746"/>
                    <a:pt x="317818" y="109702"/>
                  </a:cubicBezTo>
                  <a:cubicBezTo>
                    <a:pt x="493941" y="252703"/>
                    <a:pt x="647524" y="418793"/>
                    <a:pt x="802001" y="583921"/>
                  </a:cubicBezTo>
                  <a:cubicBezTo>
                    <a:pt x="851890" y="637246"/>
                    <a:pt x="904459" y="688303"/>
                    <a:pt x="944590" y="750011"/>
                  </a:cubicBezTo>
                  <a:cubicBezTo>
                    <a:pt x="966442" y="783614"/>
                    <a:pt x="985545" y="818453"/>
                    <a:pt x="993929" y="858172"/>
                  </a:cubicBezTo>
                  <a:cubicBezTo>
                    <a:pt x="1005268" y="912253"/>
                    <a:pt x="978880" y="942488"/>
                    <a:pt x="924181" y="938297"/>
                  </a:cubicBezTo>
                  <a:cubicBezTo>
                    <a:pt x="892845" y="935892"/>
                    <a:pt x="864191" y="924828"/>
                    <a:pt x="836704" y="910673"/>
                  </a:cubicBezTo>
                  <a:cubicBezTo>
                    <a:pt x="765649" y="873977"/>
                    <a:pt x="698994" y="830960"/>
                    <a:pt x="643745" y="77220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98CB82D-D584-4924-BFD3-93E2562EFFCD}"/>
                </a:ext>
              </a:extLst>
            </p:cNvPr>
            <p:cNvSpPr/>
            <p:nvPr/>
          </p:nvSpPr>
          <p:spPr>
            <a:xfrm>
              <a:off x="7940169" y="6079637"/>
              <a:ext cx="845832" cy="514006"/>
            </a:xfrm>
            <a:custGeom>
              <a:avLst/>
              <a:gdLst>
                <a:gd name="connsiteX0" fmla="*/ 0 w 845832"/>
                <a:gd name="connsiteY0" fmla="*/ 179353 h 514006"/>
                <a:gd name="connsiteX1" fmla="*/ 24876 w 845832"/>
                <a:gd name="connsiteY1" fmla="*/ 54974 h 514006"/>
                <a:gd name="connsiteX2" fmla="*/ 71466 w 845832"/>
                <a:gd name="connsiteY2" fmla="*/ 19310 h 514006"/>
                <a:gd name="connsiteX3" fmla="*/ 454772 w 845832"/>
                <a:gd name="connsiteY3" fmla="*/ 3986 h 514006"/>
                <a:gd name="connsiteX4" fmla="*/ 478136 w 845832"/>
                <a:gd name="connsiteY4" fmla="*/ 0 h 514006"/>
                <a:gd name="connsiteX5" fmla="*/ 502875 w 845832"/>
                <a:gd name="connsiteY5" fmla="*/ 16973 h 514006"/>
                <a:gd name="connsiteX6" fmla="*/ 703185 w 845832"/>
                <a:gd name="connsiteY6" fmla="*/ 237969 h 514006"/>
                <a:gd name="connsiteX7" fmla="*/ 833337 w 845832"/>
                <a:gd name="connsiteY7" fmla="*/ 422406 h 514006"/>
                <a:gd name="connsiteX8" fmla="*/ 818837 w 845832"/>
                <a:gd name="connsiteY8" fmla="*/ 514007 h 514006"/>
                <a:gd name="connsiteX9" fmla="*/ 690610 w 845832"/>
                <a:gd name="connsiteY9" fmla="*/ 424399 h 514006"/>
                <a:gd name="connsiteX10" fmla="*/ 321667 w 845832"/>
                <a:gd name="connsiteY10" fmla="*/ 265112 h 514006"/>
                <a:gd name="connsiteX11" fmla="*/ 50095 w 845832"/>
                <a:gd name="connsiteY11" fmla="*/ 188424 h 514006"/>
                <a:gd name="connsiteX12" fmla="*/ 0 w 845832"/>
                <a:gd name="connsiteY12" fmla="*/ 179353 h 51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5832" h="514006">
                  <a:moveTo>
                    <a:pt x="0" y="179353"/>
                  </a:moveTo>
                  <a:cubicBezTo>
                    <a:pt x="11339" y="138535"/>
                    <a:pt x="23295" y="97785"/>
                    <a:pt x="24876" y="54974"/>
                  </a:cubicBezTo>
                  <a:cubicBezTo>
                    <a:pt x="25357" y="23295"/>
                    <a:pt x="43635" y="19104"/>
                    <a:pt x="71466" y="19310"/>
                  </a:cubicBezTo>
                  <a:cubicBezTo>
                    <a:pt x="199418" y="20203"/>
                    <a:pt x="327301" y="15874"/>
                    <a:pt x="454772" y="3986"/>
                  </a:cubicBezTo>
                  <a:cubicBezTo>
                    <a:pt x="462605" y="3230"/>
                    <a:pt x="470371" y="1306"/>
                    <a:pt x="478136" y="0"/>
                  </a:cubicBezTo>
                  <a:cubicBezTo>
                    <a:pt x="489681" y="825"/>
                    <a:pt x="495796" y="9689"/>
                    <a:pt x="502875" y="16973"/>
                  </a:cubicBezTo>
                  <a:cubicBezTo>
                    <a:pt x="572073" y="88439"/>
                    <a:pt x="639690" y="161349"/>
                    <a:pt x="703185" y="237969"/>
                  </a:cubicBezTo>
                  <a:cubicBezTo>
                    <a:pt x="751287" y="296035"/>
                    <a:pt x="799527" y="354239"/>
                    <a:pt x="833337" y="422406"/>
                  </a:cubicBezTo>
                  <a:cubicBezTo>
                    <a:pt x="853539" y="463224"/>
                    <a:pt x="849623" y="483565"/>
                    <a:pt x="818837" y="514007"/>
                  </a:cubicBezTo>
                  <a:cubicBezTo>
                    <a:pt x="774583" y="486313"/>
                    <a:pt x="735345" y="451886"/>
                    <a:pt x="690610" y="424399"/>
                  </a:cubicBezTo>
                  <a:cubicBezTo>
                    <a:pt x="575097" y="353208"/>
                    <a:pt x="448725" y="308816"/>
                    <a:pt x="321667" y="265112"/>
                  </a:cubicBezTo>
                  <a:cubicBezTo>
                    <a:pt x="232608" y="234464"/>
                    <a:pt x="141351" y="211581"/>
                    <a:pt x="50095" y="188424"/>
                  </a:cubicBezTo>
                  <a:cubicBezTo>
                    <a:pt x="33672" y="184300"/>
                    <a:pt x="16699" y="182376"/>
                    <a:pt x="0" y="179353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EC1B4F8-235E-46A6-B61E-EAE2F3ECA6D3}"/>
                </a:ext>
              </a:extLst>
            </p:cNvPr>
            <p:cNvSpPr/>
            <p:nvPr/>
          </p:nvSpPr>
          <p:spPr>
            <a:xfrm>
              <a:off x="8409729" y="5963024"/>
              <a:ext cx="696495" cy="811007"/>
            </a:xfrm>
            <a:custGeom>
              <a:avLst/>
              <a:gdLst>
                <a:gd name="connsiteX0" fmla="*/ 349209 w 696495"/>
                <a:gd name="connsiteY0" fmla="*/ 630688 h 811007"/>
                <a:gd name="connsiteX1" fmla="*/ 363708 w 696495"/>
                <a:gd name="connsiteY1" fmla="*/ 539088 h 811007"/>
                <a:gd name="connsiteX2" fmla="*/ 233557 w 696495"/>
                <a:gd name="connsiteY2" fmla="*/ 354651 h 811007"/>
                <a:gd name="connsiteX3" fmla="*/ 33246 w 696495"/>
                <a:gd name="connsiteY3" fmla="*/ 133656 h 811007"/>
                <a:gd name="connsiteX4" fmla="*/ 8507 w 696495"/>
                <a:gd name="connsiteY4" fmla="*/ 116682 h 811007"/>
                <a:gd name="connsiteX5" fmla="*/ 3904 w 696495"/>
                <a:gd name="connsiteY5" fmla="*/ 108642 h 811007"/>
                <a:gd name="connsiteX6" fmla="*/ 50219 w 696495"/>
                <a:gd name="connsiteY6" fmla="*/ 105619 h 811007"/>
                <a:gd name="connsiteX7" fmla="*/ 69597 w 696495"/>
                <a:gd name="connsiteY7" fmla="*/ 31541 h 811007"/>
                <a:gd name="connsiteX8" fmla="*/ 73171 w 696495"/>
                <a:gd name="connsiteY8" fmla="*/ 0 h 811007"/>
                <a:gd name="connsiteX9" fmla="*/ 117975 w 696495"/>
                <a:gd name="connsiteY9" fmla="*/ 11201 h 811007"/>
                <a:gd name="connsiteX10" fmla="*/ 580855 w 696495"/>
                <a:gd name="connsiteY10" fmla="*/ 525139 h 811007"/>
                <a:gd name="connsiteX11" fmla="*/ 669088 w 696495"/>
                <a:gd name="connsiteY11" fmla="*/ 654946 h 811007"/>
                <a:gd name="connsiteX12" fmla="*/ 692865 w 696495"/>
                <a:gd name="connsiteY12" fmla="*/ 718715 h 811007"/>
                <a:gd name="connsiteX13" fmla="*/ 598790 w 696495"/>
                <a:gd name="connsiteY13" fmla="*/ 804200 h 811007"/>
                <a:gd name="connsiteX14" fmla="*/ 397242 w 696495"/>
                <a:gd name="connsiteY14" fmla="*/ 678172 h 811007"/>
                <a:gd name="connsiteX15" fmla="*/ 349209 w 696495"/>
                <a:gd name="connsiteY15" fmla="*/ 630688 h 811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6495" h="811007">
                  <a:moveTo>
                    <a:pt x="349209" y="630688"/>
                  </a:moveTo>
                  <a:cubicBezTo>
                    <a:pt x="379994" y="600315"/>
                    <a:pt x="383911" y="579907"/>
                    <a:pt x="363708" y="539088"/>
                  </a:cubicBezTo>
                  <a:cubicBezTo>
                    <a:pt x="329968" y="470920"/>
                    <a:pt x="281728" y="412786"/>
                    <a:pt x="233557" y="354651"/>
                  </a:cubicBezTo>
                  <a:cubicBezTo>
                    <a:pt x="170062" y="278030"/>
                    <a:pt x="102444" y="205121"/>
                    <a:pt x="33246" y="133656"/>
                  </a:cubicBezTo>
                  <a:cubicBezTo>
                    <a:pt x="26237" y="126371"/>
                    <a:pt x="20052" y="117507"/>
                    <a:pt x="8507" y="116682"/>
                  </a:cubicBezTo>
                  <a:cubicBezTo>
                    <a:pt x="8645" y="112696"/>
                    <a:pt x="-7091" y="112696"/>
                    <a:pt x="3904" y="108642"/>
                  </a:cubicBezTo>
                  <a:cubicBezTo>
                    <a:pt x="18265" y="103351"/>
                    <a:pt x="39018" y="124722"/>
                    <a:pt x="50219" y="105619"/>
                  </a:cubicBezTo>
                  <a:cubicBezTo>
                    <a:pt x="63069" y="83698"/>
                    <a:pt x="69735" y="58341"/>
                    <a:pt x="69597" y="31541"/>
                  </a:cubicBezTo>
                  <a:cubicBezTo>
                    <a:pt x="69528" y="21509"/>
                    <a:pt x="59702" y="8864"/>
                    <a:pt x="73171" y="0"/>
                  </a:cubicBezTo>
                  <a:cubicBezTo>
                    <a:pt x="85403" y="14637"/>
                    <a:pt x="104918" y="69"/>
                    <a:pt x="117975" y="11201"/>
                  </a:cubicBezTo>
                  <a:cubicBezTo>
                    <a:pt x="282278" y="173512"/>
                    <a:pt x="431807" y="349085"/>
                    <a:pt x="580855" y="525139"/>
                  </a:cubicBezTo>
                  <a:cubicBezTo>
                    <a:pt x="614871" y="565339"/>
                    <a:pt x="646343" y="607325"/>
                    <a:pt x="669088" y="654946"/>
                  </a:cubicBezTo>
                  <a:cubicBezTo>
                    <a:pt x="678846" y="675355"/>
                    <a:pt x="688123" y="696726"/>
                    <a:pt x="692865" y="718715"/>
                  </a:cubicBezTo>
                  <a:cubicBezTo>
                    <a:pt x="708738" y="792862"/>
                    <a:pt x="671699" y="826533"/>
                    <a:pt x="598790" y="804200"/>
                  </a:cubicBezTo>
                  <a:cubicBezTo>
                    <a:pt x="520659" y="780218"/>
                    <a:pt x="457988" y="730260"/>
                    <a:pt x="397242" y="678172"/>
                  </a:cubicBezTo>
                  <a:cubicBezTo>
                    <a:pt x="380269" y="663673"/>
                    <a:pt x="359723" y="652060"/>
                    <a:pt x="349209" y="63068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06E2957-9BD3-4229-9841-125ADD06F385}"/>
                </a:ext>
              </a:extLst>
            </p:cNvPr>
            <p:cNvSpPr/>
            <p:nvPr/>
          </p:nvSpPr>
          <p:spPr>
            <a:xfrm>
              <a:off x="4993127" y="1894194"/>
              <a:ext cx="3690953" cy="1171650"/>
            </a:xfrm>
            <a:custGeom>
              <a:avLst/>
              <a:gdLst>
                <a:gd name="connsiteX0" fmla="*/ 1474909 w 3690953"/>
                <a:gd name="connsiteY0" fmla="*/ 1156035 h 1171650"/>
                <a:gd name="connsiteX1" fmla="*/ 945235 w 3690953"/>
                <a:gd name="connsiteY1" fmla="*/ 1139612 h 1171650"/>
                <a:gd name="connsiteX2" fmla="*/ 624668 w 3690953"/>
                <a:gd name="connsiteY2" fmla="*/ 1135832 h 1171650"/>
                <a:gd name="connsiteX3" fmla="*/ 560142 w 3690953"/>
                <a:gd name="connsiteY3" fmla="*/ 1141811 h 1171650"/>
                <a:gd name="connsiteX4" fmla="*/ 399275 w 3690953"/>
                <a:gd name="connsiteY4" fmla="*/ 1144010 h 1171650"/>
                <a:gd name="connsiteX5" fmla="*/ 149968 w 3690953"/>
                <a:gd name="connsiteY5" fmla="*/ 1083057 h 1171650"/>
                <a:gd name="connsiteX6" fmla="*/ 54176 w 3690953"/>
                <a:gd name="connsiteY6" fmla="*/ 1045881 h 1171650"/>
                <a:gd name="connsiteX7" fmla="*/ 22222 w 3690953"/>
                <a:gd name="connsiteY7" fmla="*/ 1014202 h 1171650"/>
                <a:gd name="connsiteX8" fmla="*/ 13495 w 3690953"/>
                <a:gd name="connsiteY8" fmla="*/ 863574 h 1171650"/>
                <a:gd name="connsiteX9" fmla="*/ 57337 w 3690953"/>
                <a:gd name="connsiteY9" fmla="*/ 833544 h 1171650"/>
                <a:gd name="connsiteX10" fmla="*/ 401061 w 3690953"/>
                <a:gd name="connsiteY10" fmla="*/ 826054 h 1171650"/>
                <a:gd name="connsiteX11" fmla="*/ 469298 w 3690953"/>
                <a:gd name="connsiteY11" fmla="*/ 830108 h 1171650"/>
                <a:gd name="connsiteX12" fmla="*/ 487233 w 3690953"/>
                <a:gd name="connsiteY12" fmla="*/ 789496 h 1171650"/>
                <a:gd name="connsiteX13" fmla="*/ 455417 w 3690953"/>
                <a:gd name="connsiteY13" fmla="*/ 651306 h 1171650"/>
                <a:gd name="connsiteX14" fmla="*/ 463663 w 3690953"/>
                <a:gd name="connsiteY14" fmla="*/ 646221 h 1171650"/>
                <a:gd name="connsiteX15" fmla="*/ 643497 w 3690953"/>
                <a:gd name="connsiteY15" fmla="*/ 756993 h 1171650"/>
                <a:gd name="connsiteX16" fmla="*/ 793438 w 3690953"/>
                <a:gd name="connsiteY16" fmla="*/ 858145 h 1171650"/>
                <a:gd name="connsiteX17" fmla="*/ 832194 w 3690953"/>
                <a:gd name="connsiteY17" fmla="*/ 866322 h 1171650"/>
                <a:gd name="connsiteX18" fmla="*/ 1150356 w 3690953"/>
                <a:gd name="connsiteY18" fmla="*/ 803721 h 1171650"/>
                <a:gd name="connsiteX19" fmla="*/ 1460410 w 3690953"/>
                <a:gd name="connsiteY19" fmla="*/ 755069 h 1171650"/>
                <a:gd name="connsiteX20" fmla="*/ 1768745 w 3690953"/>
                <a:gd name="connsiteY20" fmla="*/ 716312 h 1171650"/>
                <a:gd name="connsiteX21" fmla="*/ 2093435 w 3690953"/>
                <a:gd name="connsiteY21" fmla="*/ 705798 h 1171650"/>
                <a:gd name="connsiteX22" fmla="*/ 2353461 w 3690953"/>
                <a:gd name="connsiteY22" fmla="*/ 629453 h 1171650"/>
                <a:gd name="connsiteX23" fmla="*/ 2777104 w 3690953"/>
                <a:gd name="connsiteY23" fmla="*/ 336168 h 1171650"/>
                <a:gd name="connsiteX24" fmla="*/ 3268777 w 3690953"/>
                <a:gd name="connsiteY24" fmla="*/ 37247 h 1171650"/>
                <a:gd name="connsiteX25" fmla="*/ 3480840 w 3690953"/>
                <a:gd name="connsiteY25" fmla="*/ 9485 h 1171650"/>
                <a:gd name="connsiteX26" fmla="*/ 3648854 w 3690953"/>
                <a:gd name="connsiteY26" fmla="*/ 185745 h 1171650"/>
                <a:gd name="connsiteX27" fmla="*/ 3688984 w 3690953"/>
                <a:gd name="connsiteY27" fmla="*/ 340634 h 1171650"/>
                <a:gd name="connsiteX28" fmla="*/ 3655657 w 3690953"/>
                <a:gd name="connsiteY28" fmla="*/ 487758 h 1171650"/>
                <a:gd name="connsiteX29" fmla="*/ 3417345 w 3690953"/>
                <a:gd name="connsiteY29" fmla="*/ 717343 h 1171650"/>
                <a:gd name="connsiteX30" fmla="*/ 2782808 w 3690953"/>
                <a:gd name="connsiteY30" fmla="*/ 1007399 h 1171650"/>
                <a:gd name="connsiteX31" fmla="*/ 2433860 w 3690953"/>
                <a:gd name="connsiteY31" fmla="*/ 1113362 h 1171650"/>
                <a:gd name="connsiteX32" fmla="*/ 1916075 w 3690953"/>
                <a:gd name="connsiteY32" fmla="*/ 1169573 h 1171650"/>
                <a:gd name="connsiteX33" fmla="*/ 1474909 w 3690953"/>
                <a:gd name="connsiteY33" fmla="*/ 1156035 h 11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90953" h="1171650">
                  <a:moveTo>
                    <a:pt x="1474909" y="1156035"/>
                  </a:moveTo>
                  <a:cubicBezTo>
                    <a:pt x="1298305" y="1150950"/>
                    <a:pt x="1121563" y="1149370"/>
                    <a:pt x="945235" y="1139612"/>
                  </a:cubicBezTo>
                  <a:cubicBezTo>
                    <a:pt x="838242" y="1133702"/>
                    <a:pt x="731592" y="1130541"/>
                    <a:pt x="624668" y="1135832"/>
                  </a:cubicBezTo>
                  <a:cubicBezTo>
                    <a:pt x="603091" y="1136863"/>
                    <a:pt x="581651" y="1139749"/>
                    <a:pt x="560142" y="1141811"/>
                  </a:cubicBezTo>
                  <a:cubicBezTo>
                    <a:pt x="506405" y="1142017"/>
                    <a:pt x="451500" y="1135076"/>
                    <a:pt x="399275" y="1144010"/>
                  </a:cubicBezTo>
                  <a:cubicBezTo>
                    <a:pt x="305407" y="1160021"/>
                    <a:pt x="228993" y="1120302"/>
                    <a:pt x="149968" y="1083057"/>
                  </a:cubicBezTo>
                  <a:cubicBezTo>
                    <a:pt x="119045" y="1068489"/>
                    <a:pt x="86541" y="1057082"/>
                    <a:pt x="54176" y="1045881"/>
                  </a:cubicBezTo>
                  <a:cubicBezTo>
                    <a:pt x="37477" y="1040109"/>
                    <a:pt x="31293" y="1027740"/>
                    <a:pt x="22222" y="1014202"/>
                  </a:cubicBezTo>
                  <a:cubicBezTo>
                    <a:pt x="-10556" y="965001"/>
                    <a:pt x="-1348" y="913737"/>
                    <a:pt x="13495" y="863574"/>
                  </a:cubicBezTo>
                  <a:cubicBezTo>
                    <a:pt x="17824" y="849074"/>
                    <a:pt x="30674" y="836705"/>
                    <a:pt x="57337" y="833544"/>
                  </a:cubicBezTo>
                  <a:cubicBezTo>
                    <a:pt x="172095" y="819869"/>
                    <a:pt x="286715" y="832445"/>
                    <a:pt x="401061" y="826054"/>
                  </a:cubicBezTo>
                  <a:cubicBezTo>
                    <a:pt x="424013" y="824749"/>
                    <a:pt x="443116" y="840485"/>
                    <a:pt x="469298" y="830108"/>
                  </a:cubicBezTo>
                  <a:cubicBezTo>
                    <a:pt x="495135" y="819869"/>
                    <a:pt x="494654" y="807088"/>
                    <a:pt x="487233" y="789496"/>
                  </a:cubicBezTo>
                  <a:cubicBezTo>
                    <a:pt x="468473" y="745174"/>
                    <a:pt x="468130" y="696865"/>
                    <a:pt x="455417" y="651306"/>
                  </a:cubicBezTo>
                  <a:cubicBezTo>
                    <a:pt x="455142" y="650412"/>
                    <a:pt x="460777" y="647938"/>
                    <a:pt x="463663" y="646221"/>
                  </a:cubicBezTo>
                  <a:cubicBezTo>
                    <a:pt x="527983" y="676044"/>
                    <a:pt x="584675" y="718237"/>
                    <a:pt x="643497" y="756993"/>
                  </a:cubicBezTo>
                  <a:cubicBezTo>
                    <a:pt x="693797" y="790184"/>
                    <a:pt x="743961" y="823649"/>
                    <a:pt x="793438" y="858145"/>
                  </a:cubicBezTo>
                  <a:cubicBezTo>
                    <a:pt x="806013" y="866941"/>
                    <a:pt x="818726" y="869690"/>
                    <a:pt x="832194" y="866322"/>
                  </a:cubicBezTo>
                  <a:cubicBezTo>
                    <a:pt x="937126" y="839660"/>
                    <a:pt x="1043982" y="822137"/>
                    <a:pt x="1150356" y="803721"/>
                  </a:cubicBezTo>
                  <a:cubicBezTo>
                    <a:pt x="1253364" y="785854"/>
                    <a:pt x="1356784" y="769775"/>
                    <a:pt x="1460410" y="755069"/>
                  </a:cubicBezTo>
                  <a:cubicBezTo>
                    <a:pt x="1563073" y="740501"/>
                    <a:pt x="1666012" y="729643"/>
                    <a:pt x="1768745" y="716312"/>
                  </a:cubicBezTo>
                  <a:cubicBezTo>
                    <a:pt x="1877181" y="715007"/>
                    <a:pt x="1986166" y="690956"/>
                    <a:pt x="2093435" y="705798"/>
                  </a:cubicBezTo>
                  <a:cubicBezTo>
                    <a:pt x="2195617" y="719954"/>
                    <a:pt x="2274505" y="681198"/>
                    <a:pt x="2353461" y="629453"/>
                  </a:cubicBezTo>
                  <a:cubicBezTo>
                    <a:pt x="2497150" y="535242"/>
                    <a:pt x="2635752" y="433746"/>
                    <a:pt x="2777104" y="336168"/>
                  </a:cubicBezTo>
                  <a:cubicBezTo>
                    <a:pt x="2935223" y="227044"/>
                    <a:pt x="3093411" y="117852"/>
                    <a:pt x="3268777" y="37247"/>
                  </a:cubicBezTo>
                  <a:cubicBezTo>
                    <a:pt x="3336052" y="6324"/>
                    <a:pt x="3406969" y="-12367"/>
                    <a:pt x="3480840" y="9485"/>
                  </a:cubicBezTo>
                  <a:cubicBezTo>
                    <a:pt x="3569622" y="35735"/>
                    <a:pt x="3615732" y="105346"/>
                    <a:pt x="3648854" y="185745"/>
                  </a:cubicBezTo>
                  <a:cubicBezTo>
                    <a:pt x="3669331" y="235428"/>
                    <a:pt x="3681219" y="287997"/>
                    <a:pt x="3688984" y="340634"/>
                  </a:cubicBezTo>
                  <a:cubicBezTo>
                    <a:pt x="3696612" y="392516"/>
                    <a:pt x="3681357" y="441786"/>
                    <a:pt x="3655657" y="487758"/>
                  </a:cubicBezTo>
                  <a:cubicBezTo>
                    <a:pt x="3599377" y="588429"/>
                    <a:pt x="3511488" y="656322"/>
                    <a:pt x="3417345" y="717343"/>
                  </a:cubicBezTo>
                  <a:cubicBezTo>
                    <a:pt x="3220125" y="845226"/>
                    <a:pt x="3003597" y="930642"/>
                    <a:pt x="2782808" y="1007399"/>
                  </a:cubicBezTo>
                  <a:cubicBezTo>
                    <a:pt x="2667775" y="1047324"/>
                    <a:pt x="2550680" y="1079828"/>
                    <a:pt x="2433860" y="1113362"/>
                  </a:cubicBezTo>
                  <a:cubicBezTo>
                    <a:pt x="2264610" y="1162014"/>
                    <a:pt x="2091717" y="1177819"/>
                    <a:pt x="1916075" y="1169573"/>
                  </a:cubicBezTo>
                  <a:cubicBezTo>
                    <a:pt x="1866873" y="1167030"/>
                    <a:pt x="1572831" y="1158853"/>
                    <a:pt x="1474909" y="1156035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9D77AA-E2AB-4CC6-B58A-541C25898677}"/>
                </a:ext>
              </a:extLst>
            </p:cNvPr>
            <p:cNvSpPr/>
            <p:nvPr/>
          </p:nvSpPr>
          <p:spPr>
            <a:xfrm>
              <a:off x="7146071" y="636221"/>
              <a:ext cx="880602" cy="972241"/>
            </a:xfrm>
            <a:custGeom>
              <a:avLst/>
              <a:gdLst>
                <a:gd name="connsiteX0" fmla="*/ 879240 w 880602"/>
                <a:gd name="connsiteY0" fmla="*/ 902362 h 972241"/>
                <a:gd name="connsiteX1" fmla="*/ 837116 w 880602"/>
                <a:gd name="connsiteY1" fmla="*/ 964552 h 972241"/>
                <a:gd name="connsiteX2" fmla="*/ 666147 w 880602"/>
                <a:gd name="connsiteY2" fmla="*/ 942356 h 972241"/>
                <a:gd name="connsiteX3" fmla="*/ 636117 w 880602"/>
                <a:gd name="connsiteY3" fmla="*/ 902637 h 972241"/>
                <a:gd name="connsiteX4" fmla="*/ 616602 w 880602"/>
                <a:gd name="connsiteY4" fmla="*/ 820314 h 972241"/>
                <a:gd name="connsiteX5" fmla="*/ 559910 w 880602"/>
                <a:gd name="connsiteY5" fmla="*/ 595333 h 972241"/>
                <a:gd name="connsiteX6" fmla="*/ 529056 w 880602"/>
                <a:gd name="connsiteY6" fmla="*/ 582345 h 972241"/>
                <a:gd name="connsiteX7" fmla="*/ 455872 w 880602"/>
                <a:gd name="connsiteY7" fmla="*/ 618972 h 972241"/>
                <a:gd name="connsiteX8" fmla="*/ 347367 w 880602"/>
                <a:gd name="connsiteY8" fmla="*/ 610588 h 972241"/>
                <a:gd name="connsiteX9" fmla="*/ 106718 w 880602"/>
                <a:gd name="connsiteY9" fmla="*/ 405879 h 972241"/>
                <a:gd name="connsiteX10" fmla="*/ 34771 w 880602"/>
                <a:gd name="connsiteY10" fmla="*/ 208522 h 972241"/>
                <a:gd name="connsiteX11" fmla="*/ 0 w 880602"/>
                <a:gd name="connsiteY11" fmla="*/ 81601 h 972241"/>
                <a:gd name="connsiteX12" fmla="*/ 592482 w 880602"/>
                <a:gd name="connsiteY12" fmla="*/ 4638 h 972241"/>
                <a:gd name="connsiteX13" fmla="*/ 671438 w 880602"/>
                <a:gd name="connsiteY13" fmla="*/ 36591 h 972241"/>
                <a:gd name="connsiteX14" fmla="*/ 710676 w 880602"/>
                <a:gd name="connsiteY14" fmla="*/ 247691 h 972241"/>
                <a:gd name="connsiteX15" fmla="*/ 696108 w 880602"/>
                <a:gd name="connsiteY15" fmla="*/ 530807 h 972241"/>
                <a:gd name="connsiteX16" fmla="*/ 845843 w 880602"/>
                <a:gd name="connsiteY16" fmla="*/ 859345 h 972241"/>
                <a:gd name="connsiteX17" fmla="*/ 879240 w 880602"/>
                <a:gd name="connsiteY17" fmla="*/ 902362 h 97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0602" h="972241">
                  <a:moveTo>
                    <a:pt x="879240" y="902362"/>
                  </a:moveTo>
                  <a:cubicBezTo>
                    <a:pt x="885562" y="936858"/>
                    <a:pt x="869619" y="955275"/>
                    <a:pt x="837116" y="964552"/>
                  </a:cubicBezTo>
                  <a:cubicBezTo>
                    <a:pt x="776644" y="981868"/>
                    <a:pt x="720503" y="967987"/>
                    <a:pt x="666147" y="942356"/>
                  </a:cubicBezTo>
                  <a:cubicBezTo>
                    <a:pt x="650342" y="934934"/>
                    <a:pt x="640653" y="919542"/>
                    <a:pt x="636117" y="902637"/>
                  </a:cubicBezTo>
                  <a:cubicBezTo>
                    <a:pt x="628833" y="875425"/>
                    <a:pt x="622992" y="847801"/>
                    <a:pt x="616602" y="820314"/>
                  </a:cubicBezTo>
                  <a:cubicBezTo>
                    <a:pt x="597567" y="745343"/>
                    <a:pt x="577639" y="670647"/>
                    <a:pt x="559910" y="595333"/>
                  </a:cubicBezTo>
                  <a:cubicBezTo>
                    <a:pt x="554619" y="572793"/>
                    <a:pt x="548090" y="570801"/>
                    <a:pt x="529056" y="582345"/>
                  </a:cubicBezTo>
                  <a:cubicBezTo>
                    <a:pt x="505761" y="596432"/>
                    <a:pt x="480335" y="606877"/>
                    <a:pt x="455872" y="618972"/>
                  </a:cubicBezTo>
                  <a:cubicBezTo>
                    <a:pt x="418008" y="637594"/>
                    <a:pt x="383856" y="635533"/>
                    <a:pt x="347367" y="610588"/>
                  </a:cubicBezTo>
                  <a:cubicBezTo>
                    <a:pt x="259752" y="550735"/>
                    <a:pt x="167670" y="496861"/>
                    <a:pt x="106718" y="405879"/>
                  </a:cubicBezTo>
                  <a:cubicBezTo>
                    <a:pt x="89745" y="337505"/>
                    <a:pt x="54149" y="275934"/>
                    <a:pt x="34771" y="208522"/>
                  </a:cubicBezTo>
                  <a:cubicBezTo>
                    <a:pt x="22677" y="166330"/>
                    <a:pt x="3573" y="126061"/>
                    <a:pt x="0" y="81601"/>
                  </a:cubicBezTo>
                  <a:cubicBezTo>
                    <a:pt x="201755" y="88542"/>
                    <a:pt x="397462" y="49235"/>
                    <a:pt x="592482" y="4638"/>
                  </a:cubicBezTo>
                  <a:cubicBezTo>
                    <a:pt x="635980" y="-5326"/>
                    <a:pt x="648143" y="-1203"/>
                    <a:pt x="671438" y="36591"/>
                  </a:cubicBezTo>
                  <a:cubicBezTo>
                    <a:pt x="711707" y="101873"/>
                    <a:pt x="719952" y="173133"/>
                    <a:pt x="710676" y="247691"/>
                  </a:cubicBezTo>
                  <a:cubicBezTo>
                    <a:pt x="698925" y="341697"/>
                    <a:pt x="685594" y="435633"/>
                    <a:pt x="696108" y="530807"/>
                  </a:cubicBezTo>
                  <a:cubicBezTo>
                    <a:pt x="710057" y="656766"/>
                    <a:pt x="767780" y="762660"/>
                    <a:pt x="845843" y="859345"/>
                  </a:cubicBezTo>
                  <a:cubicBezTo>
                    <a:pt x="857250" y="873501"/>
                    <a:pt x="868108" y="888000"/>
                    <a:pt x="879240" y="902362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A743E57-F2EB-4E40-8F66-279F4AFAAAED}"/>
                </a:ext>
              </a:extLst>
            </p:cNvPr>
            <p:cNvSpPr/>
            <p:nvPr/>
          </p:nvSpPr>
          <p:spPr>
            <a:xfrm>
              <a:off x="7096635" y="1042099"/>
              <a:ext cx="666037" cy="694210"/>
            </a:xfrm>
            <a:custGeom>
              <a:avLst/>
              <a:gdLst>
                <a:gd name="connsiteX0" fmla="*/ 156153 w 666037"/>
                <a:gd name="connsiteY0" fmla="*/ 0 h 694210"/>
                <a:gd name="connsiteX1" fmla="*/ 396802 w 666037"/>
                <a:gd name="connsiteY1" fmla="*/ 204709 h 694210"/>
                <a:gd name="connsiteX2" fmla="*/ 505307 w 666037"/>
                <a:gd name="connsiteY2" fmla="*/ 213093 h 694210"/>
                <a:gd name="connsiteX3" fmla="*/ 578491 w 666037"/>
                <a:gd name="connsiteY3" fmla="*/ 176466 h 694210"/>
                <a:gd name="connsiteX4" fmla="*/ 609345 w 666037"/>
                <a:gd name="connsiteY4" fmla="*/ 189454 h 694210"/>
                <a:gd name="connsiteX5" fmla="*/ 666037 w 666037"/>
                <a:gd name="connsiteY5" fmla="*/ 414435 h 694210"/>
                <a:gd name="connsiteX6" fmla="*/ 143441 w 666037"/>
                <a:gd name="connsiteY6" fmla="*/ 676661 h 694210"/>
                <a:gd name="connsiteX7" fmla="*/ 104272 w 666037"/>
                <a:gd name="connsiteY7" fmla="*/ 689717 h 694210"/>
                <a:gd name="connsiteX8" fmla="*/ 14321 w 666037"/>
                <a:gd name="connsiteY8" fmla="*/ 363996 h 694210"/>
                <a:gd name="connsiteX9" fmla="*/ 78022 w 666037"/>
                <a:gd name="connsiteY9" fmla="*/ 186774 h 694210"/>
                <a:gd name="connsiteX10" fmla="*/ 156153 w 666037"/>
                <a:gd name="connsiteY10" fmla="*/ 0 h 6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037" h="694210">
                  <a:moveTo>
                    <a:pt x="156153" y="0"/>
                  </a:moveTo>
                  <a:cubicBezTo>
                    <a:pt x="217106" y="90982"/>
                    <a:pt x="309256" y="144856"/>
                    <a:pt x="396802" y="204709"/>
                  </a:cubicBezTo>
                  <a:cubicBezTo>
                    <a:pt x="433291" y="229654"/>
                    <a:pt x="467444" y="231715"/>
                    <a:pt x="505307" y="213093"/>
                  </a:cubicBezTo>
                  <a:cubicBezTo>
                    <a:pt x="529770" y="201067"/>
                    <a:pt x="555265" y="190554"/>
                    <a:pt x="578491" y="176466"/>
                  </a:cubicBezTo>
                  <a:cubicBezTo>
                    <a:pt x="597525" y="164991"/>
                    <a:pt x="604054" y="166915"/>
                    <a:pt x="609345" y="189454"/>
                  </a:cubicBezTo>
                  <a:cubicBezTo>
                    <a:pt x="627005" y="264700"/>
                    <a:pt x="646933" y="339464"/>
                    <a:pt x="666037" y="414435"/>
                  </a:cubicBezTo>
                  <a:cubicBezTo>
                    <a:pt x="455349" y="429140"/>
                    <a:pt x="290015" y="534347"/>
                    <a:pt x="143441" y="676661"/>
                  </a:cubicBezTo>
                  <a:cubicBezTo>
                    <a:pt x="132308" y="687518"/>
                    <a:pt x="122757" y="701536"/>
                    <a:pt x="104272" y="689717"/>
                  </a:cubicBezTo>
                  <a:cubicBezTo>
                    <a:pt x="-8425" y="617495"/>
                    <a:pt x="-13854" y="482328"/>
                    <a:pt x="14321" y="363996"/>
                  </a:cubicBezTo>
                  <a:cubicBezTo>
                    <a:pt x="28889" y="302769"/>
                    <a:pt x="52252" y="244016"/>
                    <a:pt x="78022" y="186774"/>
                  </a:cubicBezTo>
                  <a:cubicBezTo>
                    <a:pt x="92246" y="155301"/>
                    <a:pt x="172302" y="24120"/>
                    <a:pt x="156153" y="0"/>
                  </a:cubicBezTo>
                  <a:close/>
                </a:path>
              </a:pathLst>
            </a:custGeom>
            <a:solidFill>
              <a:schemeClr val="accent4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AF252CA-F293-4771-94BA-831C55E9828E}"/>
                </a:ext>
              </a:extLst>
            </p:cNvPr>
            <p:cNvSpPr/>
            <p:nvPr/>
          </p:nvSpPr>
          <p:spPr>
            <a:xfrm>
              <a:off x="5429303" y="3827148"/>
              <a:ext cx="1180497" cy="1087684"/>
            </a:xfrm>
            <a:custGeom>
              <a:avLst/>
              <a:gdLst>
                <a:gd name="connsiteX0" fmla="*/ 0 w 1180497"/>
                <a:gd name="connsiteY0" fmla="*/ 1060722 h 1087684"/>
                <a:gd name="connsiteX1" fmla="*/ 453466 w 1180497"/>
                <a:gd name="connsiteY1" fmla="*/ 621343 h 1087684"/>
                <a:gd name="connsiteX2" fmla="*/ 671782 w 1180497"/>
                <a:gd name="connsiteY2" fmla="*/ 488237 h 1087684"/>
                <a:gd name="connsiteX3" fmla="*/ 731910 w 1180497"/>
                <a:gd name="connsiteY3" fmla="*/ 450374 h 1087684"/>
                <a:gd name="connsiteX4" fmla="*/ 1059485 w 1180497"/>
                <a:gd name="connsiteY4" fmla="*/ 129395 h 1087684"/>
                <a:gd name="connsiteX5" fmla="*/ 1180497 w 1180497"/>
                <a:gd name="connsiteY5" fmla="*/ 0 h 1087684"/>
                <a:gd name="connsiteX6" fmla="*/ 1081544 w 1180497"/>
                <a:gd name="connsiteY6" fmla="*/ 282841 h 1087684"/>
                <a:gd name="connsiteX7" fmla="*/ 965343 w 1180497"/>
                <a:gd name="connsiteY7" fmla="*/ 563689 h 1087684"/>
                <a:gd name="connsiteX8" fmla="*/ 889960 w 1180497"/>
                <a:gd name="connsiteY8" fmla="*/ 652884 h 1087684"/>
                <a:gd name="connsiteX9" fmla="*/ 844194 w 1180497"/>
                <a:gd name="connsiteY9" fmla="*/ 705728 h 1087684"/>
                <a:gd name="connsiteX10" fmla="*/ 812652 w 1180497"/>
                <a:gd name="connsiteY10" fmla="*/ 758572 h 1087684"/>
                <a:gd name="connsiteX11" fmla="*/ 509196 w 1180497"/>
                <a:gd name="connsiteY11" fmla="*/ 1028288 h 1087684"/>
                <a:gd name="connsiteX12" fmla="*/ 484389 w 1180497"/>
                <a:gd name="connsiteY12" fmla="*/ 1033442 h 1087684"/>
                <a:gd name="connsiteX13" fmla="*/ 488856 w 1180497"/>
                <a:gd name="connsiteY13" fmla="*/ 1005748 h 1087684"/>
                <a:gd name="connsiteX14" fmla="*/ 568981 w 1180497"/>
                <a:gd name="connsiteY14" fmla="*/ 882538 h 1087684"/>
                <a:gd name="connsiteX15" fmla="*/ 589046 w 1180497"/>
                <a:gd name="connsiteY15" fmla="*/ 848454 h 1087684"/>
                <a:gd name="connsiteX16" fmla="*/ 381176 w 1180497"/>
                <a:gd name="connsiteY16" fmla="*/ 990768 h 1087684"/>
                <a:gd name="connsiteX17" fmla="*/ 236800 w 1180497"/>
                <a:gd name="connsiteY17" fmla="*/ 1072542 h 1087684"/>
                <a:gd name="connsiteX18" fmla="*/ 202992 w 1180497"/>
                <a:gd name="connsiteY18" fmla="*/ 1076734 h 1087684"/>
                <a:gd name="connsiteX19" fmla="*/ 44735 w 1180497"/>
                <a:gd name="connsiteY19" fmla="*/ 1076321 h 1087684"/>
                <a:gd name="connsiteX20" fmla="*/ 0 w 1180497"/>
                <a:gd name="connsiteY20" fmla="*/ 1060722 h 1087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80497" h="1087684">
                  <a:moveTo>
                    <a:pt x="0" y="1060722"/>
                  </a:moveTo>
                  <a:cubicBezTo>
                    <a:pt x="148086" y="911056"/>
                    <a:pt x="292118" y="757129"/>
                    <a:pt x="453466" y="621343"/>
                  </a:cubicBezTo>
                  <a:cubicBezTo>
                    <a:pt x="518885" y="566300"/>
                    <a:pt x="594818" y="525551"/>
                    <a:pt x="671782" y="488237"/>
                  </a:cubicBezTo>
                  <a:cubicBezTo>
                    <a:pt x="693634" y="477655"/>
                    <a:pt x="714112" y="466523"/>
                    <a:pt x="731910" y="450374"/>
                  </a:cubicBezTo>
                  <a:cubicBezTo>
                    <a:pt x="845156" y="347504"/>
                    <a:pt x="952836" y="238999"/>
                    <a:pt x="1059485" y="129395"/>
                  </a:cubicBezTo>
                  <a:cubicBezTo>
                    <a:pt x="1100648" y="87065"/>
                    <a:pt x="1140228" y="43154"/>
                    <a:pt x="1180497" y="0"/>
                  </a:cubicBezTo>
                  <a:cubicBezTo>
                    <a:pt x="1154797" y="96823"/>
                    <a:pt x="1116796" y="189454"/>
                    <a:pt x="1081544" y="282841"/>
                  </a:cubicBezTo>
                  <a:cubicBezTo>
                    <a:pt x="1044368" y="381451"/>
                    <a:pt x="1005474" y="466110"/>
                    <a:pt x="965343" y="563689"/>
                  </a:cubicBezTo>
                  <a:cubicBezTo>
                    <a:pt x="949813" y="601415"/>
                    <a:pt x="924731" y="615502"/>
                    <a:pt x="889960" y="652884"/>
                  </a:cubicBezTo>
                  <a:cubicBezTo>
                    <a:pt x="869276" y="671301"/>
                    <a:pt x="860136" y="684632"/>
                    <a:pt x="844194" y="705728"/>
                  </a:cubicBezTo>
                  <a:cubicBezTo>
                    <a:pt x="839452" y="710332"/>
                    <a:pt x="826671" y="737682"/>
                    <a:pt x="812652" y="758572"/>
                  </a:cubicBezTo>
                  <a:cubicBezTo>
                    <a:pt x="729023" y="883294"/>
                    <a:pt x="637904" y="957715"/>
                    <a:pt x="509196" y="1028288"/>
                  </a:cubicBezTo>
                  <a:cubicBezTo>
                    <a:pt x="501363" y="1032617"/>
                    <a:pt x="491880" y="1040382"/>
                    <a:pt x="484389" y="1033442"/>
                  </a:cubicBezTo>
                  <a:cubicBezTo>
                    <a:pt x="474769" y="1024577"/>
                    <a:pt x="484527" y="1014201"/>
                    <a:pt x="488856" y="1005748"/>
                  </a:cubicBezTo>
                  <a:cubicBezTo>
                    <a:pt x="511327" y="961975"/>
                    <a:pt x="540875" y="922669"/>
                    <a:pt x="568981" y="882538"/>
                  </a:cubicBezTo>
                  <a:cubicBezTo>
                    <a:pt x="576471" y="871818"/>
                    <a:pt x="583686" y="860961"/>
                    <a:pt x="589046" y="848454"/>
                  </a:cubicBezTo>
                  <a:cubicBezTo>
                    <a:pt x="515106" y="889891"/>
                    <a:pt x="449412" y="942116"/>
                    <a:pt x="381176" y="990768"/>
                  </a:cubicBezTo>
                  <a:cubicBezTo>
                    <a:pt x="336028" y="1022996"/>
                    <a:pt x="295004" y="1063128"/>
                    <a:pt x="236800" y="1072542"/>
                  </a:cubicBezTo>
                  <a:cubicBezTo>
                    <a:pt x="225599" y="1074329"/>
                    <a:pt x="214261" y="1075359"/>
                    <a:pt x="202992" y="1076734"/>
                  </a:cubicBezTo>
                  <a:cubicBezTo>
                    <a:pt x="120805" y="1097418"/>
                    <a:pt x="108849" y="1083811"/>
                    <a:pt x="44735" y="1076321"/>
                  </a:cubicBezTo>
                  <a:cubicBezTo>
                    <a:pt x="27212" y="1078314"/>
                    <a:pt x="14568" y="1066838"/>
                    <a:pt x="0" y="1060722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55C8DB-20D8-4032-B57B-99DDE3E7C8DD}"/>
                </a:ext>
              </a:extLst>
            </p:cNvPr>
            <p:cNvSpPr/>
            <p:nvPr/>
          </p:nvSpPr>
          <p:spPr>
            <a:xfrm>
              <a:off x="4048670" y="2151346"/>
              <a:ext cx="944710" cy="981482"/>
            </a:xfrm>
            <a:custGeom>
              <a:avLst/>
              <a:gdLst>
                <a:gd name="connsiteX0" fmla="*/ 168 w 944710"/>
                <a:gd name="connsiteY0" fmla="*/ 581614 h 981482"/>
                <a:gd name="connsiteX1" fmla="*/ 8964 w 944710"/>
                <a:gd name="connsiteY1" fmla="*/ 552616 h 981482"/>
                <a:gd name="connsiteX2" fmla="*/ 109910 w 944710"/>
                <a:gd name="connsiteY2" fmla="*/ 378211 h 981482"/>
                <a:gd name="connsiteX3" fmla="*/ 174023 w 944710"/>
                <a:gd name="connsiteY3" fmla="*/ 367903 h 981482"/>
                <a:gd name="connsiteX4" fmla="*/ 371792 w 944710"/>
                <a:gd name="connsiteY4" fmla="*/ 525335 h 981482"/>
                <a:gd name="connsiteX5" fmla="*/ 431714 w 944710"/>
                <a:gd name="connsiteY5" fmla="*/ 516608 h 981482"/>
                <a:gd name="connsiteX6" fmla="*/ 571760 w 944710"/>
                <a:gd name="connsiteY6" fmla="*/ 270325 h 981482"/>
                <a:gd name="connsiteX7" fmla="*/ 708714 w 944710"/>
                <a:gd name="connsiteY7" fmla="*/ 25690 h 981482"/>
                <a:gd name="connsiteX8" fmla="*/ 767948 w 944710"/>
                <a:gd name="connsiteY8" fmla="*/ 14489 h 981482"/>
                <a:gd name="connsiteX9" fmla="*/ 923180 w 944710"/>
                <a:gd name="connsiteY9" fmla="*/ 142922 h 981482"/>
                <a:gd name="connsiteX10" fmla="*/ 934519 w 944710"/>
                <a:gd name="connsiteY10" fmla="*/ 215007 h 981482"/>
                <a:gd name="connsiteX11" fmla="*/ 525169 w 944710"/>
                <a:gd name="connsiteY11" fmla="*/ 952345 h 981482"/>
                <a:gd name="connsiteX12" fmla="*/ 460025 w 944710"/>
                <a:gd name="connsiteY12" fmla="*/ 966295 h 981482"/>
                <a:gd name="connsiteX13" fmla="*/ 143925 w 944710"/>
                <a:gd name="connsiteY13" fmla="*/ 716095 h 981482"/>
                <a:gd name="connsiteX14" fmla="*/ 25937 w 944710"/>
                <a:gd name="connsiteY14" fmla="*/ 623051 h 981482"/>
                <a:gd name="connsiteX15" fmla="*/ 168 w 944710"/>
                <a:gd name="connsiteY15" fmla="*/ 581614 h 98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44710" h="981482">
                  <a:moveTo>
                    <a:pt x="168" y="581614"/>
                  </a:moveTo>
                  <a:cubicBezTo>
                    <a:pt x="-863" y="570757"/>
                    <a:pt x="3741" y="561549"/>
                    <a:pt x="8964" y="552616"/>
                  </a:cubicBezTo>
                  <a:cubicBezTo>
                    <a:pt x="42567" y="494481"/>
                    <a:pt x="76101" y="436277"/>
                    <a:pt x="109910" y="378211"/>
                  </a:cubicBezTo>
                  <a:cubicBezTo>
                    <a:pt x="129563" y="344539"/>
                    <a:pt x="142482" y="342753"/>
                    <a:pt x="174023" y="367903"/>
                  </a:cubicBezTo>
                  <a:cubicBezTo>
                    <a:pt x="239923" y="420403"/>
                    <a:pt x="306167" y="472491"/>
                    <a:pt x="371792" y="525335"/>
                  </a:cubicBezTo>
                  <a:cubicBezTo>
                    <a:pt x="399004" y="547256"/>
                    <a:pt x="414534" y="546362"/>
                    <a:pt x="431714" y="516608"/>
                  </a:cubicBezTo>
                  <a:cubicBezTo>
                    <a:pt x="478922" y="434834"/>
                    <a:pt x="525444" y="352579"/>
                    <a:pt x="571760" y="270325"/>
                  </a:cubicBezTo>
                  <a:cubicBezTo>
                    <a:pt x="617594" y="188894"/>
                    <a:pt x="662673" y="106983"/>
                    <a:pt x="708714" y="25690"/>
                  </a:cubicBezTo>
                  <a:cubicBezTo>
                    <a:pt x="726030" y="-4820"/>
                    <a:pt x="740530" y="-7638"/>
                    <a:pt x="767948" y="14489"/>
                  </a:cubicBezTo>
                  <a:cubicBezTo>
                    <a:pt x="820173" y="56751"/>
                    <a:pt x="871505" y="99974"/>
                    <a:pt x="923180" y="142922"/>
                  </a:cubicBezTo>
                  <a:cubicBezTo>
                    <a:pt x="948057" y="163606"/>
                    <a:pt x="950736" y="185871"/>
                    <a:pt x="934519" y="215007"/>
                  </a:cubicBezTo>
                  <a:cubicBezTo>
                    <a:pt x="797496" y="460466"/>
                    <a:pt x="661505" y="706543"/>
                    <a:pt x="525169" y="952345"/>
                  </a:cubicBezTo>
                  <a:cubicBezTo>
                    <a:pt x="506615" y="985742"/>
                    <a:pt x="490948" y="990483"/>
                    <a:pt x="460025" y="966295"/>
                  </a:cubicBezTo>
                  <a:cubicBezTo>
                    <a:pt x="354131" y="883628"/>
                    <a:pt x="249200" y="799586"/>
                    <a:pt x="143925" y="716095"/>
                  </a:cubicBezTo>
                  <a:cubicBezTo>
                    <a:pt x="104687" y="684966"/>
                    <a:pt x="65381" y="653905"/>
                    <a:pt x="25937" y="623051"/>
                  </a:cubicBezTo>
                  <a:cubicBezTo>
                    <a:pt x="12125" y="612263"/>
                    <a:pt x="-1687" y="601817"/>
                    <a:pt x="168" y="581614"/>
                  </a:cubicBezTo>
                  <a:close/>
                </a:path>
              </a:pathLst>
            </a:custGeom>
            <a:solidFill>
              <a:srgbClr val="F2F5F6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F5CF0F-D322-43CD-B7F3-8AC33952E440}"/>
              </a:ext>
            </a:extLst>
          </p:cNvPr>
          <p:cNvGrpSpPr/>
          <p:nvPr/>
        </p:nvGrpSpPr>
        <p:grpSpPr>
          <a:xfrm>
            <a:off x="796621" y="2778605"/>
            <a:ext cx="3732743" cy="2578147"/>
            <a:chOff x="1880404" y="2899140"/>
            <a:chExt cx="3732743" cy="20598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5ED302-70CC-4438-AD9D-1DF6FF3E90E7}"/>
                </a:ext>
              </a:extLst>
            </p:cNvPr>
            <p:cNvSpPr txBox="1"/>
            <p:nvPr/>
          </p:nvSpPr>
          <p:spPr>
            <a:xfrm>
              <a:off x="1880404" y="2899140"/>
              <a:ext cx="3732743" cy="275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MultinomialNB</a:t>
              </a:r>
              <a:endParaRPr lang="en-US" altLang="ko-KR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546ADF-DEF4-44C0-88B4-C302E1D6C1B3}"/>
                </a:ext>
              </a:extLst>
            </p:cNvPr>
            <p:cNvSpPr txBox="1"/>
            <p:nvPr/>
          </p:nvSpPr>
          <p:spPr>
            <a:xfrm>
              <a:off x="1880404" y="3213072"/>
              <a:ext cx="3732743" cy="1745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Applying Multinomial Naive Bayes to NLP problems. </a:t>
              </a:r>
            </a:p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Naive Bayes Classifier algorithm is a family of probabilistic algorithms based on applying Bayes.</a:t>
              </a:r>
            </a:p>
            <a:p>
              <a:endParaRPr lang="ko-KR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7B331B3-FDA0-4EB7-B756-7962117B5F07}"/>
              </a:ext>
            </a:extLst>
          </p:cNvPr>
          <p:cNvSpPr txBox="1"/>
          <p:nvPr/>
        </p:nvSpPr>
        <p:spPr>
          <a:xfrm>
            <a:off x="130629" y="1731346"/>
            <a:ext cx="6597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supervised tech. by using a classification Types:</a:t>
            </a:r>
          </a:p>
          <a:p>
            <a:endParaRPr lang="ko-KR" altLang="en-US" sz="24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1A6551-B9EC-44E7-8512-515AEEF16170}"/>
              </a:ext>
            </a:extLst>
          </p:cNvPr>
          <p:cNvSpPr txBox="1"/>
          <p:nvPr/>
        </p:nvSpPr>
        <p:spPr>
          <a:xfrm>
            <a:off x="779886" y="5436064"/>
            <a:ext cx="3732743" cy="540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Logistics Classification Model.</a:t>
            </a:r>
          </a:p>
          <a:p>
            <a:pPr>
              <a:lnSpc>
                <a:spcPct val="80000"/>
              </a:lnSpc>
            </a:pPr>
            <a:endParaRPr lang="en-US" altLang="ko-K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3F318D-19A2-420C-BEE4-08CA7673197B}"/>
              </a:ext>
            </a:extLst>
          </p:cNvPr>
          <p:cNvSpPr txBox="1"/>
          <p:nvPr/>
        </p:nvSpPr>
        <p:spPr>
          <a:xfrm>
            <a:off x="779886" y="5868692"/>
            <a:ext cx="4370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Was the winner one with high accuracy 95.6%.</a:t>
            </a:r>
          </a:p>
          <a:p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1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925FF4-27E2-42AD-A88A-4BCF65012C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801050-70FA-4557-9D75-8A112B583639}"/>
              </a:ext>
            </a:extLst>
          </p:cNvPr>
          <p:cNvSpPr txBox="1"/>
          <p:nvPr/>
        </p:nvSpPr>
        <p:spPr>
          <a:xfrm>
            <a:off x="1016000" y="2305615"/>
            <a:ext cx="983506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Detecting phishing URLs including </a:t>
            </a:r>
            <a:r>
              <a:rPr lang="en-CA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shorten URLs </a:t>
            </a: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and classifying them as phishing or good.</a:t>
            </a:r>
          </a:p>
          <a:p>
            <a:pPr fontAlgn="base"/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Find an balanced accurate prediction between different models.</a:t>
            </a:r>
          </a:p>
          <a:p>
            <a:pPr fontAlgn="base"/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Cleaning all not well-represented URLs data (by token regex).</a:t>
            </a:r>
          </a:p>
          <a:p>
            <a:pPr fontAlgn="base"/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Find the best models between proposed before.</a:t>
            </a:r>
          </a:p>
        </p:txBody>
      </p:sp>
    </p:spTree>
    <p:extLst>
      <p:ext uri="{BB962C8B-B14F-4D97-AF65-F5344CB8AC3E}">
        <p14:creationId xmlns:p14="http://schemas.microsoft.com/office/powerpoint/2010/main" val="207286890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4557</TotalTime>
  <Words>1220</Words>
  <Application>Microsoft Office PowerPoint</Application>
  <PresentationFormat>Widescreen</PresentationFormat>
  <Paragraphs>145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 Unicode MS</vt:lpstr>
      <vt:lpstr>맑은 고딕</vt:lpstr>
      <vt:lpstr>Arial</vt:lpstr>
      <vt:lpstr>Calibri</vt:lpstr>
      <vt:lpstr>Calibri Light</vt:lpstr>
      <vt:lpstr>FZShuTi</vt:lpstr>
      <vt:lpstr>Petrona</vt:lpstr>
      <vt:lpstr>Roboto</vt:lpstr>
      <vt:lpstr>sohne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Reef Amarin</cp:lastModifiedBy>
  <cp:revision>130</cp:revision>
  <dcterms:created xsi:type="dcterms:W3CDTF">2020-01-20T05:08:25Z</dcterms:created>
  <dcterms:modified xsi:type="dcterms:W3CDTF">2021-09-11T17:41:21Z</dcterms:modified>
</cp:coreProperties>
</file>