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1"/>
  </p:notesMasterIdLst>
  <p:sldIdLst>
    <p:sldId id="349" r:id="rId4"/>
    <p:sldId id="353" r:id="rId5"/>
    <p:sldId id="316" r:id="rId6"/>
    <p:sldId id="352" r:id="rId7"/>
    <p:sldId id="309" r:id="rId8"/>
    <p:sldId id="260" r:id="rId9"/>
    <p:sldId id="312" r:id="rId10"/>
    <p:sldId id="298" r:id="rId11"/>
    <p:sldId id="359" r:id="rId12"/>
    <p:sldId id="259" r:id="rId13"/>
    <p:sldId id="356" r:id="rId14"/>
    <p:sldId id="357" r:id="rId15"/>
    <p:sldId id="358" r:id="rId16"/>
    <p:sldId id="310" r:id="rId17"/>
    <p:sldId id="324" r:id="rId18"/>
    <p:sldId id="307" r:id="rId19"/>
    <p:sldId id="3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78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3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79" r:id="rId8"/>
    <p:sldLayoutId id="214748368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derstanding-logistic-regression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assive-aggressive-classifiers/" TargetMode="External"/><Relationship Id="rId3" Type="http://schemas.openxmlformats.org/officeDocument/2006/relationships/hyperlink" Target="https://www.geeksforgeeks.org/advantages-and-disadvantages-of-logistic-regression/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www.tutorialspoint.com/scikit_learn/scikit_learn_stochastic_gradient_descent.htm#:~:text=Stochastic%20Gradient%20Descent%20(SGD)%20is,as%20SVM%20and%20Logistic%20regression.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softactivity.com/ideas/phishing-attack-statistics/#3-75-of-organizations-globally-experienced-a-phishing-attack-in-2020" TargetMode="External"/><Relationship Id="rId5" Type="http://schemas.openxmlformats.org/officeDocument/2006/relationships/hyperlink" Target="https://datascience.foundation/datatalk/xgboost-an-efficient-implementation-of-gradient-boosting" TargetMode="External"/><Relationship Id="rId4" Type="http://schemas.openxmlformats.org/officeDocument/2006/relationships/hyperlink" Target="https://kdmarc.com/blog/middle-east-hit-by-a-wave-of-phishing-attacks-in-q2-of-202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efAmarin/Capstone-Project-HTU-Reef.Amari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473371" y="5159710"/>
            <a:ext cx="615596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Phishing URLs Detection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8196978" y="5929151"/>
            <a:ext cx="57413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Reef </a:t>
            </a:r>
            <a:r>
              <a:rPr lang="en-CA" sz="2000" dirty="0" err="1">
                <a:solidFill>
                  <a:schemeClr val="bg1"/>
                </a:solidFill>
              </a:rPr>
              <a:t>Amarin</a:t>
            </a:r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Reef.Amarin@htu.edu.jo</a:t>
            </a: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Modules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1A0A-B124-45C4-B22A-49643CC94F8B}"/>
              </a:ext>
            </a:extLst>
          </p:cNvPr>
          <p:cNvSpPr txBox="1"/>
          <p:nvPr/>
        </p:nvSpPr>
        <p:spPr>
          <a:xfrm>
            <a:off x="405186" y="259292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Passive-aggressive-classifiers: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75184E-4E4D-4064-92B9-6D169C2E0043}"/>
              </a:ext>
            </a:extLst>
          </p:cNvPr>
          <p:cNvSpPr/>
          <p:nvPr/>
        </p:nvSpPr>
        <p:spPr>
          <a:xfrm>
            <a:off x="619632" y="1624821"/>
            <a:ext cx="10548040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target is to classify and detect phishing URLs, so the model I have used is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D82C-CB2E-4DBF-8063-7222A1EE6FCD}"/>
              </a:ext>
            </a:extLst>
          </p:cNvPr>
          <p:cNvSpPr txBox="1"/>
          <p:nvPr/>
        </p:nvSpPr>
        <p:spPr>
          <a:xfrm>
            <a:off x="1064754" y="3069744"/>
            <a:ext cx="105480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pPr fontAlgn="base"/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If the prediction is correct, keep the model and do not make any changes. i.e., the data in the example is not enough to cause any changes in the model. 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Aggressive: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prediction is incorrect, make changes to the model. i.e., some change to the model may correct it.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want to work on 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a very important classifier and since our dataset is over than 500.000  and this is a huge amount, this classifier will be able to handle data of this size.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5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Modules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1A0A-B124-45C4-B22A-49643CC94F8B}"/>
              </a:ext>
            </a:extLst>
          </p:cNvPr>
          <p:cNvSpPr txBox="1"/>
          <p:nvPr/>
        </p:nvSpPr>
        <p:spPr>
          <a:xfrm>
            <a:off x="405186" y="153595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/>
              <a:t> 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Classifier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D82C-CB2E-4DBF-8063-7222A1EE6FCD}"/>
              </a:ext>
            </a:extLst>
          </p:cNvPr>
          <p:cNvSpPr txBox="1"/>
          <p:nvPr/>
        </p:nvSpPr>
        <p:spPr>
          <a:xfrm>
            <a:off x="836107" y="2321353"/>
            <a:ext cx="10548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algorithm has been triumphant in many Machine Learning competitions.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Introduced in 2014 and since then it’s been commended ever since.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beauty of this powerful algorithm lies in its adaptability, which drives quick learning through parallel and distributed computing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offers proficient memory 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highly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uses the power of parallel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faster than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supports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designed to handle missing data with its in-build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user can run a cross-validation after each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works well in small to medium dataset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Modules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1A0A-B124-45C4-B22A-49643CC94F8B}"/>
              </a:ext>
            </a:extLst>
          </p:cNvPr>
          <p:cNvSpPr txBox="1"/>
          <p:nvPr/>
        </p:nvSpPr>
        <p:spPr>
          <a:xfrm>
            <a:off x="323529" y="148197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Logistics Classifiers: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D82C-CB2E-4DBF-8063-7222A1EE6FCD}"/>
              </a:ext>
            </a:extLst>
          </p:cNvPr>
          <p:cNvSpPr txBox="1"/>
          <p:nvPr/>
        </p:nvSpPr>
        <p:spPr>
          <a:xfrm>
            <a:off x="956823" y="2211892"/>
            <a:ext cx="1054804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pPr fontAlgn="base"/>
            <a:r>
              <a:rPr lang="en-US" b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endParaRPr lang="en-US" b="1" u="sng" dirty="0">
              <a:solidFill>
                <a:srgbClr val="00B0F0"/>
              </a:solidFill>
            </a:endParaRPr>
          </a:p>
          <a:p>
            <a:pPr fontAlgn="base"/>
            <a:endParaRPr lang="en-US" b="1" u="sng" dirty="0">
              <a:solidFill>
                <a:srgbClr val="00B0F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classification algorithm used to find the probability of event success and event failure. 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used when the dependent variable is binary(0/1, True/False, Yes/No) in nature. 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supports categorizing data into discrete classes by studying the relationship from a given set of labelled data. 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learns a linear relationship from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18626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Modules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1A0A-B124-45C4-B22A-49643CC94F8B}"/>
              </a:ext>
            </a:extLst>
          </p:cNvPr>
          <p:cNvSpPr txBox="1"/>
          <p:nvPr/>
        </p:nvSpPr>
        <p:spPr>
          <a:xfrm>
            <a:off x="323529" y="1774362"/>
            <a:ext cx="871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fr-F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Stochastic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 Gradient </a:t>
            </a:r>
            <a:r>
              <a:rPr lang="fr-F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Descent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 Classifier SGD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D82C-CB2E-4DBF-8063-7222A1EE6FCD}"/>
              </a:ext>
            </a:extLst>
          </p:cNvPr>
          <p:cNvSpPr txBox="1"/>
          <p:nvPr/>
        </p:nvSpPr>
        <p:spPr>
          <a:xfrm>
            <a:off x="821980" y="2767280"/>
            <a:ext cx="105480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b="1" u="sng" dirty="0" err="1">
                <a:solidFill>
                  <a:srgbClr val="00B0F0"/>
                </a:solidFill>
              </a:rPr>
              <a:t>Stochastic</a:t>
            </a:r>
            <a:r>
              <a:rPr lang="fr-FR" b="1" u="sng" dirty="0">
                <a:solidFill>
                  <a:srgbClr val="00B0F0"/>
                </a:solidFill>
              </a:rPr>
              <a:t> Gradient </a:t>
            </a:r>
            <a:r>
              <a:rPr lang="fr-FR" b="1" u="sng" dirty="0" err="1">
                <a:solidFill>
                  <a:srgbClr val="00B0F0"/>
                </a:solidFill>
              </a:rPr>
              <a:t>Descent</a:t>
            </a:r>
            <a:r>
              <a:rPr lang="fr-FR" b="1" u="sng" dirty="0">
                <a:solidFill>
                  <a:srgbClr val="00B0F0"/>
                </a:solidFill>
              </a:rPr>
              <a:t> Classifier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one of the key algorithms used in training deep neural networks.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It’s very efficient to use SGD for large scale problems.</a:t>
            </a:r>
          </a:p>
        </p:txBody>
      </p:sp>
    </p:spTree>
    <p:extLst>
      <p:ext uri="{BB962C8B-B14F-4D97-AF65-F5344CB8AC3E}">
        <p14:creationId xmlns:p14="http://schemas.microsoft.com/office/powerpoint/2010/main" val="30963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8705632" y="4148811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2D70F0-F5AD-417D-A95D-1EBA385A7C8E}"/>
              </a:ext>
            </a:extLst>
          </p:cNvPr>
          <p:cNvSpPr txBox="1"/>
          <p:nvPr/>
        </p:nvSpPr>
        <p:spPr>
          <a:xfrm>
            <a:off x="73623" y="2406166"/>
            <a:ext cx="3483091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en-U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 Aggressive Classifier with over sampling: 98.9%</a:t>
            </a:r>
            <a:endParaRPr lang="ko-KR" altLang="en-US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0" y="3150007"/>
            <a:ext cx="3277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HalvingRandomSearchCV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which is updated version of grid search and using oversampling to create a balanced big dataset.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best model with balanced accuracy around </a:t>
            </a:r>
            <a:r>
              <a:rPr lang="en-US" altLang="ko-KR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98.9% 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 Aggressive Classifier 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BAF18-ACF0-45F8-8219-9AF6178B3728}"/>
              </a:ext>
            </a:extLst>
          </p:cNvPr>
          <p:cNvSpPr txBox="1"/>
          <p:nvPr/>
        </p:nvSpPr>
        <p:spPr>
          <a:xfrm>
            <a:off x="3618043" y="5793213"/>
            <a:ext cx="10914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73.7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0" name="Text Placeholder 12">
            <a:extLst>
              <a:ext uri="{FF2B5EF4-FFF2-40B4-BE49-F238E27FC236}">
                <a16:creationId xmlns:a16="http://schemas.microsoft.com/office/drawing/2014/main" id="{928F208C-AF91-44B8-8CAF-FB65B03B43B8}"/>
              </a:ext>
            </a:extLst>
          </p:cNvPr>
          <p:cNvSpPr txBox="1">
            <a:spLocks/>
          </p:cNvSpPr>
          <p:nvPr/>
        </p:nvSpPr>
        <p:spPr>
          <a:xfrm>
            <a:off x="3556714" y="6190617"/>
            <a:ext cx="3961348" cy="6107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Balanced accuracy score of a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classifier with over sampling : 0.737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9E49F3-20EF-4E74-B4FE-DDD668F41774}"/>
              </a:ext>
            </a:extLst>
          </p:cNvPr>
          <p:cNvSpPr txBox="1"/>
          <p:nvPr/>
        </p:nvSpPr>
        <p:spPr>
          <a:xfrm>
            <a:off x="3622254" y="1794417"/>
            <a:ext cx="10914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98.9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3F18A70B-5854-4E91-ADFC-AD93420AACD9}"/>
              </a:ext>
            </a:extLst>
          </p:cNvPr>
          <p:cNvSpPr txBox="1">
            <a:spLocks/>
          </p:cNvSpPr>
          <p:nvPr/>
        </p:nvSpPr>
        <p:spPr>
          <a:xfrm>
            <a:off x="3635491" y="2234849"/>
            <a:ext cx="4097316" cy="8634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Balanced accuracy score of a Passive Aggressive classifier with over sampling: 0.989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AD414C-521C-49AB-8D30-8DB1C0E5D658}"/>
              </a:ext>
            </a:extLst>
          </p:cNvPr>
          <p:cNvSpPr txBox="1"/>
          <p:nvPr/>
        </p:nvSpPr>
        <p:spPr>
          <a:xfrm>
            <a:off x="3622255" y="3209235"/>
            <a:ext cx="10914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93.6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A40CA6BC-3150-4694-A4EF-8A2749E80EC9}"/>
              </a:ext>
            </a:extLst>
          </p:cNvPr>
          <p:cNvSpPr txBox="1">
            <a:spLocks/>
          </p:cNvSpPr>
          <p:nvPr/>
        </p:nvSpPr>
        <p:spPr>
          <a:xfrm>
            <a:off x="3592743" y="3532407"/>
            <a:ext cx="3766957" cy="8687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Balanced accuracy score of a Logistic Regression classifier with over sampling : 0.936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7288D2-9D2C-4DB7-8C55-861F5F6B1309}"/>
              </a:ext>
            </a:extLst>
          </p:cNvPr>
          <p:cNvSpPr txBox="1"/>
          <p:nvPr/>
        </p:nvSpPr>
        <p:spPr>
          <a:xfrm>
            <a:off x="3603498" y="4524311"/>
            <a:ext cx="11289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88.8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9679AA74-5FB9-4610-AD98-A188BF3A5431}"/>
              </a:ext>
            </a:extLst>
          </p:cNvPr>
          <p:cNvSpPr txBox="1">
            <a:spLocks/>
          </p:cNvSpPr>
          <p:nvPr/>
        </p:nvSpPr>
        <p:spPr>
          <a:xfrm>
            <a:off x="3618043" y="5021098"/>
            <a:ext cx="3620364" cy="6544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Balanced accuracy score of a SGD classifier with over sampling : 0.888 </a:t>
            </a: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51902" y="317433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Rectangle 3">
            <a:extLst>
              <a:ext uri="{FF2B5EF4-FFF2-40B4-BE49-F238E27FC236}">
                <a16:creationId xmlns:a16="http://schemas.microsoft.com/office/drawing/2014/main" id="{BE96341B-47B6-4ABF-9BBE-FD95846A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6406809B-3DE0-42A5-BDE2-4D823928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5553" y="2559873"/>
            <a:ext cx="4702454" cy="72424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/>
          </a:p>
        </p:txBody>
      </p:sp>
      <p:grpSp>
        <p:nvGrpSpPr>
          <p:cNvPr id="3" name="Graphic 19">
            <a:extLst>
              <a:ext uri="{FF2B5EF4-FFF2-40B4-BE49-F238E27FC236}">
                <a16:creationId xmlns:a16="http://schemas.microsoft.com/office/drawing/2014/main" id="{7E37F5B6-C989-4A9A-B60E-3C46767B1235}"/>
              </a:ext>
            </a:extLst>
          </p:cNvPr>
          <p:cNvGrpSpPr/>
          <p:nvPr/>
        </p:nvGrpSpPr>
        <p:grpSpPr>
          <a:xfrm>
            <a:off x="724552" y="340894"/>
            <a:ext cx="1993103" cy="2904645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81CA102-54D0-4530-B4DB-BFC054833333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267047-DD5C-4BDD-BFEE-9F23820B7C99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5ECF9E-1642-415E-8471-EF623A0ACA17}"/>
                </a:ext>
              </a:extLst>
            </p:cNvPr>
            <p:cNvSpPr/>
            <p:nvPr/>
          </p:nvSpPr>
          <p:spPr>
            <a:xfrm>
              <a:off x="517440" y="272114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AC4869-0433-4B12-84DE-FCCC49E60611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A254F3-0C9F-4ED4-89C1-DA4500C951FF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D5BA476-51D0-4350-B8AD-0FEE39E1C5BC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6E4515-069E-4E28-9E05-D986D776FEBD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01226C-DD1D-4B6C-B183-07C36458AD63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8E73A0-B36B-44D8-92C2-0564E6AA8C0D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D3226A-A545-4FC4-B3E2-E3559A16F0BA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7CCFC-D8AD-4C0E-B8B4-82A05EE7EBEC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55907-0106-420E-8211-530AED12B2EA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1B8AB0-DE2B-499A-B73F-61985AF30970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271395-562F-499B-BFF3-3A0ECEA9213E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51CDB8-B959-4518-9F39-57B4870895C4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309C7-FAF4-47E3-B392-FE410F861346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597433-4969-47B3-8B2D-60814E8FC738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D185BA-9EB2-4B64-9916-C9315A686953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80C520-9A77-4645-9615-862E74D74570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207EB7-7FC0-4938-A594-0921EBCC9F85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394A92-4C68-48E2-BAED-4C1FD27E937D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5AC635-02A1-4022-8C82-28A83154EEB0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2AA5EC1-5904-40CC-899B-1B33FEBBF7B8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8D4BD5-4EB5-4F81-803B-506ABFA9A572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7D0E2F-84CE-419E-B47E-CE23C508BA02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30F087-AAAA-458C-82A5-636F810E34B8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1F5FD1-9075-4174-B1F2-5B9213DFDE9C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6E76BF-6947-447F-8669-BDC01EE54884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CB3FA5-5CDE-47B2-B653-EC53E5097BDA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126143-ED25-47DF-969D-15AC04358816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C948466-5ED5-49FE-82F1-BB2B5B062ABA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926CFE-7DE2-4429-9283-2A8E163B391E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2AF765E-A63E-4F0F-8350-6EABB89D4C19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A658C3B-B820-4777-BDC1-3CC9BCA42337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A4753F-719D-43FC-8E2F-F853B44D7596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0D0EAA-6C40-4ABC-91ED-1CF26708FF8C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B93750-12F8-4175-BEC9-357797802774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907C0A-87A0-4499-A044-C637EFCFE250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6F4FAA-02EB-402D-8E0E-81E39C7BEA06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AB8357-B972-4F1B-B0FC-71F62E9B5AE2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D83C61D-09B1-40CE-B8C2-E45CE7EE16A9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932354-A4E5-4E14-AD3F-8199CB2F61BE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D4B8AD-7D79-4BB2-9CC4-14EE5DAB2D9B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EEF43BD-4F35-4CE9-8484-9A2CD9269931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035DAC-9BB9-4C98-B1DC-BAD793044797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D94A2A2-FDAD-4C8B-9E31-82A9AAD2FA45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2A3F6FC-A169-4136-8819-ECB58C8511E8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9686F2-E1BA-458B-9AB9-110BABBF0794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BB15812-4C92-4FF6-BFAF-D6EC4DC32413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A45EA9-D954-4F83-8098-AAC963FC9EF5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F60BC3E-4158-4B0A-BA12-B9DAD810923F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DC73FC6-ADFA-45B5-8217-B7EB5327642D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E0A764-2CDD-4EB5-B352-DA52DFB6B858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1E7840-623C-4C08-8207-404311D5CAF3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CBCFE0-A5FF-4FFA-8748-B267DDCFBC6E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7B455D2-7B66-47EB-8ECA-52D8F5854A8F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55B0851-2E49-4A35-8727-73CFBA2391DD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77400FF-A7AF-4F09-9925-E81A838F5F14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E0F922-7FDC-499A-9DE8-CB81417546DE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728C021-2260-4119-808D-6496D7049A3F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6D8FF22-40C8-44BD-8E9E-6C0BE828262E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505141-D2E2-47D8-A289-BBC76FF5E8EE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55348D5-0AEF-4C57-8DDF-B994053C599F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F203C0C-6595-4831-B806-D415449B0F17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D70528D-05CF-438D-A932-329F0D193D22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560F7FF-8E37-4BD7-B66B-13DBDC8DA88B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56F39CB-9AAE-4618-BA88-5ED60BE9002B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AAA4A00-47DF-449E-B5E0-FDB8BAA3F542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E496C03-1621-4850-97AC-0EA0A05F2B23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CD50FF-B56B-465F-9C38-F6245B86FDBB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917E8E-99EB-4673-965D-36016DC26DE6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4D94F47-D252-4BB8-AEA6-6060604127C3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A2D62E9-8284-4497-AA0A-CD86293B4602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DF6E9C5-213E-44C2-9851-C6B1A77E4604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C5A0FCA-7CF4-47AA-9CA2-00382FE9D56C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F50E1A-2021-4A8D-A32D-18990D56A844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011B62-36F3-40B0-8255-4F89C961E7DE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9EE9BB-71CD-4875-A392-742B7C4992AF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F5494D-DB74-4209-8D4D-7BCA0A1F0433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8EA8B9-DBA3-44B2-96AC-2338A6E065E6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FEAACF-DF53-41B3-8513-FE8F9E91B828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8B0B25-2440-4B2B-9CB1-E17AA9BEBB99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60B5FD4-D56C-4C85-8060-F208BA31D87A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8D3F94B-D296-4306-B815-3BC8322ECD1D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A12A316-03A1-46A3-B837-5E43C3EE6E94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887390-B8F9-4534-BB16-F5972485F251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6C6643B-9234-48C2-AA9E-69A2E8DA4933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B771EAB-E4FA-4D50-8B36-740D6EE93F80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A97007E-AA88-4F4E-B6DB-6FEA957DED84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B5FC958-D2DE-4698-AD39-D41319A47F3A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AB30D5-D937-47FE-8A80-57A97C2406DD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50F4FDE-4DA9-4BC6-8E1E-2B7BC4D6AA25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8032FC1-7716-4275-8B27-732CC43FF5A7}"/>
              </a:ext>
            </a:extLst>
          </p:cNvPr>
          <p:cNvGrpSpPr/>
          <p:nvPr/>
        </p:nvGrpSpPr>
        <p:grpSpPr>
          <a:xfrm>
            <a:off x="0" y="0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D5EE85-07C8-44F2-B27D-F4CC7FD78D7D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2400142-A3F3-48FB-AAA4-CA4B5707B4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84FF32-0B5B-49F5-A8A2-A44971B844DD}"/>
              </a:ext>
            </a:extLst>
          </p:cNvPr>
          <p:cNvGrpSpPr/>
          <p:nvPr/>
        </p:nvGrpSpPr>
        <p:grpSpPr>
          <a:xfrm rot="5400000">
            <a:off x="2853123" y="0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BB50FD1-9D6B-44A0-977E-02BF8D0952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375878E-182D-4B9B-8063-C1DD97A06AE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3E65E9-7691-44DF-B8A1-BD3AC1EABB6F}"/>
              </a:ext>
            </a:extLst>
          </p:cNvPr>
          <p:cNvGrpSpPr/>
          <p:nvPr/>
        </p:nvGrpSpPr>
        <p:grpSpPr>
          <a:xfrm flipV="1">
            <a:off x="0" y="2848667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4FE776-8588-4D43-954A-D3DF429BE8F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97EB6D-3DD7-496D-A35C-3E6E6E7E90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ECC2A3A-BBDE-4454-A16C-D3DEB9A384BA}"/>
              </a:ext>
            </a:extLst>
          </p:cNvPr>
          <p:cNvGrpSpPr/>
          <p:nvPr/>
        </p:nvGrpSpPr>
        <p:grpSpPr>
          <a:xfrm rot="16200000" flipV="1">
            <a:off x="2853123" y="2848667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BD0DE27-1299-44CE-909C-6973A7C7875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76260B0-D52B-4E7E-99DF-37B624BC841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9DB40-1FFB-46F9-8ED2-68113CD4103B}"/>
              </a:ext>
            </a:extLst>
          </p:cNvPr>
          <p:cNvSpPr txBox="1"/>
          <p:nvPr/>
        </p:nvSpPr>
        <p:spPr>
          <a:xfrm>
            <a:off x="0" y="3612052"/>
            <a:ext cx="1198672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If you want to work on big data, this 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PassiveAggressive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is a best important classifier with 98.9% balanced accuracy.</a:t>
            </a:r>
          </a:p>
          <a:p>
            <a:pPr marL="114300"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 previous experiment from other data scientists with about 95.6% accuracy using logistics and it took too much  time comparing to my chosen one (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PassiveAggressiveClassifier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 fontAlgn="base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Since that phishing threats and security field is updated and changed year by year so there will be a huge amount  of data coming (new URLs) in every second and this 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PassiveAggressive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 will be able to handle data of this size.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5C80BB-28DA-4F25-BEB5-9F8A8369339D}"/>
              </a:ext>
            </a:extLst>
          </p:cNvPr>
          <p:cNvSpPr/>
          <p:nvPr/>
        </p:nvSpPr>
        <p:spPr>
          <a:xfrm>
            <a:off x="2095935" y="2195458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FD430-C507-4E65-A562-893B4DF02BBA}"/>
              </a:ext>
            </a:extLst>
          </p:cNvPr>
          <p:cNvGrpSpPr/>
          <p:nvPr/>
        </p:nvGrpSpPr>
        <p:grpSpPr>
          <a:xfrm>
            <a:off x="1214584" y="1793859"/>
            <a:ext cx="1900460" cy="1614331"/>
            <a:chOff x="1214584" y="1822973"/>
            <a:chExt cx="1900460" cy="1614331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5A28FA8F-AFA9-46B1-8E88-897B4FA228A5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4DE993C-2583-4A85-9B0B-346091C8D5C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E710218-7FC8-44BB-9F2A-FE17F5C7DB25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AFF0A64-F3E8-4D81-8188-6E735C3B26AF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EB983A1-E176-4A98-8290-C4E1AA999544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631FBE-C19E-449C-9FEB-4BF4CA273F0B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DF7DC08-B858-4820-AC09-48BF9D826BF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1EB5A3-07D9-4872-84E1-60C692524F9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73E63BD-5FDE-4922-9C31-C42247DD131C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2FA401-FC78-413A-AA75-6137A6C655A0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A1FF4DD-F3D7-4901-BCBA-BCA738414FA5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11F2FA-2523-4ECF-BD29-52CD2962919F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42DA21A-B085-4601-BD07-BF0E34DEEF6D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AF1DD8E-29E6-4E86-998D-332DEF0775F5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D2304C-C079-4AB8-B5F4-C9E15D1E400A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DE4B3-C039-4314-BC46-F574C6D488CD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5ACC90-2D0A-44AA-8C38-64D91B25AFE7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85F000B-CB82-4FF0-B84E-68ABA9C0FA3A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AE3097D-01E0-43E1-BCAB-4492D3C0D27F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446AD3-13EB-4358-AD4D-907A22900668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594837B-8535-44E7-A88B-DA57FF47BB1F}"/>
              </a:ext>
            </a:extLst>
          </p:cNvPr>
          <p:cNvGrpSpPr/>
          <p:nvPr/>
        </p:nvGrpSpPr>
        <p:grpSpPr>
          <a:xfrm>
            <a:off x="1552441" y="4144138"/>
            <a:ext cx="1224747" cy="1933827"/>
            <a:chOff x="8524981" y="0"/>
            <a:chExt cx="3556570" cy="5615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F2FC99-E676-4473-B9A0-1A4EB05B1CEF}"/>
                </a:ext>
              </a:extLst>
            </p:cNvPr>
            <p:cNvSpPr/>
            <p:nvPr/>
          </p:nvSpPr>
          <p:spPr>
            <a:xfrm>
              <a:off x="8524981" y="45377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1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323241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2F9EC2-5C1C-4582-98A3-91DC7D5AD29E}"/>
                </a:ext>
              </a:extLst>
            </p:cNvPr>
            <p:cNvSpPr/>
            <p:nvPr/>
          </p:nvSpPr>
          <p:spPr>
            <a:xfrm>
              <a:off x="8524981" y="136132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2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52507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BEEF06-C167-438D-BBB4-83978828395A}"/>
                </a:ext>
              </a:extLst>
            </p:cNvPr>
            <p:cNvSpPr/>
            <p:nvPr/>
          </p:nvSpPr>
          <p:spPr>
            <a:xfrm>
              <a:off x="8911119" y="5125091"/>
              <a:ext cx="2785152" cy="490591"/>
            </a:xfrm>
            <a:custGeom>
              <a:avLst/>
              <a:gdLst>
                <a:gd name="connsiteX0" fmla="*/ 2682411 w 2785152"/>
                <a:gd name="connsiteY0" fmla="*/ 490591 h 490591"/>
                <a:gd name="connsiteX1" fmla="*/ 101885 w 2785152"/>
                <a:gd name="connsiteY1" fmla="*/ 490591 h 490591"/>
                <a:gd name="connsiteX2" fmla="*/ 0 w 2785152"/>
                <a:gd name="connsiteY2" fmla="*/ 388706 h 490591"/>
                <a:gd name="connsiteX3" fmla="*/ 0 w 2785152"/>
                <a:gd name="connsiteY3" fmla="*/ 0 h 490591"/>
                <a:gd name="connsiteX4" fmla="*/ 2785152 w 2785152"/>
                <a:gd name="connsiteY4" fmla="*/ 0 h 490591"/>
                <a:gd name="connsiteX5" fmla="*/ 2785152 w 2785152"/>
                <a:gd name="connsiteY5" fmla="*/ 388706 h 490591"/>
                <a:gd name="connsiteX6" fmla="*/ 2682411 w 2785152"/>
                <a:gd name="connsiteY6" fmla="*/ 490591 h 49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5152" h="490591">
                  <a:moveTo>
                    <a:pt x="2682411" y="490591"/>
                  </a:moveTo>
                  <a:lnTo>
                    <a:pt x="101885" y="490591"/>
                  </a:lnTo>
                  <a:cubicBezTo>
                    <a:pt x="45377" y="490591"/>
                    <a:pt x="0" y="445213"/>
                    <a:pt x="0" y="388706"/>
                  </a:cubicBezTo>
                  <a:lnTo>
                    <a:pt x="0" y="0"/>
                  </a:lnTo>
                  <a:lnTo>
                    <a:pt x="2785152" y="0"/>
                  </a:lnTo>
                  <a:lnTo>
                    <a:pt x="2785152" y="388706"/>
                  </a:lnTo>
                  <a:cubicBezTo>
                    <a:pt x="2784296" y="445213"/>
                    <a:pt x="2738918" y="490591"/>
                    <a:pt x="2682411" y="490591"/>
                  </a:cubicBezTo>
                  <a:close/>
                </a:path>
              </a:pathLst>
            </a:custGeom>
            <a:solidFill>
              <a:srgbClr val="E2E7F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0B8E18-C95C-4CD4-AEA6-58CE8D96B356}"/>
                </a:ext>
              </a:extLst>
            </p:cNvPr>
            <p:cNvSpPr/>
            <p:nvPr/>
          </p:nvSpPr>
          <p:spPr>
            <a:xfrm>
              <a:off x="9001017" y="0"/>
              <a:ext cx="2736350" cy="83905"/>
            </a:xfrm>
            <a:custGeom>
              <a:avLst/>
              <a:gdLst>
                <a:gd name="connsiteX0" fmla="*/ 0 w 2736350"/>
                <a:gd name="connsiteY0" fmla="*/ 0 h 83905"/>
                <a:gd name="connsiteX1" fmla="*/ 2736351 w 2736350"/>
                <a:gd name="connsiteY1" fmla="*/ 0 h 83905"/>
                <a:gd name="connsiteX2" fmla="*/ 2736351 w 2736350"/>
                <a:gd name="connsiteY2" fmla="*/ 83906 h 83905"/>
                <a:gd name="connsiteX3" fmla="*/ 0 w 2736350"/>
                <a:gd name="connsiteY3" fmla="*/ 83906 h 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50" h="83905">
                  <a:moveTo>
                    <a:pt x="0" y="0"/>
                  </a:moveTo>
                  <a:lnTo>
                    <a:pt x="2736351" y="0"/>
                  </a:lnTo>
                  <a:lnTo>
                    <a:pt x="2736351" y="83906"/>
                  </a:lnTo>
                  <a:lnTo>
                    <a:pt x="0" y="83906"/>
                  </a:lnTo>
                  <a:close/>
                </a:path>
              </a:pathLst>
            </a:custGeom>
            <a:solidFill>
              <a:srgbClr val="B1C0E0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1D2612-4276-4E83-860F-8F0BF2F7993A}"/>
                </a:ext>
              </a:extLst>
            </p:cNvPr>
            <p:cNvSpPr/>
            <p:nvPr/>
          </p:nvSpPr>
          <p:spPr>
            <a:xfrm>
              <a:off x="9124201" y="684943"/>
              <a:ext cx="2207490" cy="391654"/>
            </a:xfrm>
            <a:custGeom>
              <a:avLst/>
              <a:gdLst>
                <a:gd name="connsiteX0" fmla="*/ 112265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46F5428-92E5-4BFE-BF34-08A476C557F5}"/>
                </a:ext>
              </a:extLst>
            </p:cNvPr>
            <p:cNvSpPr/>
            <p:nvPr/>
          </p:nvSpPr>
          <p:spPr>
            <a:xfrm>
              <a:off x="8842596" y="540249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A7D470-F2FC-4424-9264-F2E7BF138EAE}"/>
                </a:ext>
              </a:extLst>
            </p:cNvPr>
            <p:cNvSpPr/>
            <p:nvPr/>
          </p:nvSpPr>
          <p:spPr>
            <a:xfrm>
              <a:off x="11470232" y="711485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7128"/>
                    <a:pt x="269704" y="345040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5C1745-FE9B-4F04-9731-9A034F93E642}"/>
                </a:ext>
              </a:extLst>
            </p:cNvPr>
            <p:cNvSpPr/>
            <p:nvPr/>
          </p:nvSpPr>
          <p:spPr>
            <a:xfrm>
              <a:off x="9124201" y="1771435"/>
              <a:ext cx="2207490" cy="391654"/>
            </a:xfrm>
            <a:custGeom>
              <a:avLst/>
              <a:gdLst>
                <a:gd name="connsiteX0" fmla="*/ 112265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B72614E-0521-4584-ACEC-5058A0AFF285}"/>
                </a:ext>
              </a:extLst>
            </p:cNvPr>
            <p:cNvSpPr/>
            <p:nvPr/>
          </p:nvSpPr>
          <p:spPr>
            <a:xfrm>
              <a:off x="8842596" y="1626741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F95EC1-171E-43C8-9FBE-8171B9E943C7}"/>
                </a:ext>
              </a:extLst>
            </p:cNvPr>
            <p:cNvSpPr/>
            <p:nvPr/>
          </p:nvSpPr>
          <p:spPr>
            <a:xfrm>
              <a:off x="11470232" y="1798833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6272"/>
                    <a:pt x="269704" y="344184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B5D6DF-7BA4-4F8F-B949-9D804E80EBA8}"/>
                </a:ext>
              </a:extLst>
            </p:cNvPr>
            <p:cNvSpPr/>
            <p:nvPr/>
          </p:nvSpPr>
          <p:spPr>
            <a:xfrm>
              <a:off x="9165298" y="2988067"/>
              <a:ext cx="2207490" cy="391654"/>
            </a:xfrm>
            <a:custGeom>
              <a:avLst/>
              <a:gdLst>
                <a:gd name="connsiteX0" fmla="*/ 112264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0B07635-ECFD-43C1-90B7-841683367A48}"/>
                </a:ext>
              </a:extLst>
            </p:cNvPr>
            <p:cNvSpPr/>
            <p:nvPr/>
          </p:nvSpPr>
          <p:spPr>
            <a:xfrm>
              <a:off x="8882836" y="2843373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8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0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40413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6865319-82D1-42B1-BF41-DCEE233AC895}"/>
                </a:ext>
              </a:extLst>
            </p:cNvPr>
            <p:cNvSpPr/>
            <p:nvPr/>
          </p:nvSpPr>
          <p:spPr>
            <a:xfrm>
              <a:off x="11510473" y="3015465"/>
              <a:ext cx="345109" cy="345040"/>
            </a:xfrm>
            <a:custGeom>
              <a:avLst/>
              <a:gdLst>
                <a:gd name="connsiteX0" fmla="*/ 173811 w 345109"/>
                <a:gd name="connsiteY0" fmla="*/ 345040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0"/>
                  </a:moveTo>
                  <a:cubicBezTo>
                    <a:pt x="77064" y="345040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7"/>
                    <a:pt x="345047" y="170380"/>
                  </a:cubicBezTo>
                  <a:cubicBezTo>
                    <a:pt x="347616" y="266272"/>
                    <a:pt x="270560" y="344184"/>
                    <a:pt x="173811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B3735A6-DCDA-409D-8B16-D380E96BEDF1}"/>
                </a:ext>
              </a:extLst>
            </p:cNvPr>
            <p:cNvSpPr/>
            <p:nvPr/>
          </p:nvSpPr>
          <p:spPr>
            <a:xfrm>
              <a:off x="9165298" y="4154184"/>
              <a:ext cx="2207490" cy="391654"/>
            </a:xfrm>
            <a:custGeom>
              <a:avLst/>
              <a:gdLst>
                <a:gd name="connsiteX0" fmla="*/ 112264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BEB774-FD83-4520-84FC-648A14B7271F}"/>
                </a:ext>
              </a:extLst>
            </p:cNvPr>
            <p:cNvSpPr/>
            <p:nvPr/>
          </p:nvSpPr>
          <p:spPr>
            <a:xfrm>
              <a:off x="8882836" y="4009489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9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1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7"/>
                    <a:pt x="28" y="630149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1"/>
                  </a:cubicBezTo>
                  <a:cubicBezTo>
                    <a:pt x="91639" y="139557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6178-B358-4A23-9693-B157C96B3D83}"/>
                </a:ext>
              </a:extLst>
            </p:cNvPr>
            <p:cNvSpPr/>
            <p:nvPr/>
          </p:nvSpPr>
          <p:spPr>
            <a:xfrm>
              <a:off x="11510473" y="4181581"/>
              <a:ext cx="345109" cy="345040"/>
            </a:xfrm>
            <a:custGeom>
              <a:avLst/>
              <a:gdLst>
                <a:gd name="connsiteX0" fmla="*/ 173811 w 345109"/>
                <a:gd name="connsiteY0" fmla="*/ 345041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1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1"/>
                  </a:moveTo>
                  <a:cubicBezTo>
                    <a:pt x="77064" y="345041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8"/>
                    <a:pt x="345047" y="170380"/>
                  </a:cubicBezTo>
                  <a:cubicBezTo>
                    <a:pt x="347616" y="266272"/>
                    <a:pt x="270560" y="344184"/>
                    <a:pt x="173811" y="345041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aphic 113">
            <a:extLst>
              <a:ext uri="{FF2B5EF4-FFF2-40B4-BE49-F238E27FC236}">
                <a16:creationId xmlns:a16="http://schemas.microsoft.com/office/drawing/2014/main" id="{85218AD3-1FA5-4D97-AE17-594370A5F7CC}"/>
              </a:ext>
            </a:extLst>
          </p:cNvPr>
          <p:cNvGrpSpPr/>
          <p:nvPr/>
        </p:nvGrpSpPr>
        <p:grpSpPr>
          <a:xfrm>
            <a:off x="5129349" y="3872961"/>
            <a:ext cx="1933302" cy="2220852"/>
            <a:chOff x="3273624" y="505223"/>
            <a:chExt cx="5528499" cy="635078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A53A45-32EC-4415-AB43-E20500245F8D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D28A4B-6E65-43F0-8DA1-0D56B52D512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9B1558-6B7C-4E84-8E5E-FE2920D68B7C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7C3F3D-14E2-4708-BBC2-39096947ED66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992E7E-F21E-4254-A8C9-E81EC2E8CEA3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3E20DD-4CF7-414A-9DCB-41524DC419A0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80EEE3-7A76-4997-9992-E51DA47C4481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A1BA86-C515-4990-9169-25F39278791A}"/>
              </a:ext>
            </a:extLst>
          </p:cNvPr>
          <p:cNvGrpSpPr/>
          <p:nvPr/>
        </p:nvGrpSpPr>
        <p:grpSpPr>
          <a:xfrm>
            <a:off x="9155149" y="3691747"/>
            <a:ext cx="1991426" cy="2124812"/>
            <a:chOff x="5975859" y="4398586"/>
            <a:chExt cx="945247" cy="1008560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789879BA-A094-4FFE-B0BD-8C117EDAAC8F}"/>
                </a:ext>
              </a:extLst>
            </p:cNvPr>
            <p:cNvSpPr/>
            <p:nvPr/>
          </p:nvSpPr>
          <p:spPr>
            <a:xfrm>
              <a:off x="6008914" y="4398586"/>
              <a:ext cx="870857" cy="32722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8B38F-5CBE-4175-AE79-0E8E987BC859}"/>
                </a:ext>
              </a:extLst>
            </p:cNvPr>
            <p:cNvSpPr/>
            <p:nvPr/>
          </p:nvSpPr>
          <p:spPr>
            <a:xfrm>
              <a:off x="6008914" y="4824426"/>
              <a:ext cx="870857" cy="8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7C4B26-4D64-4446-B04F-804385490CB7}"/>
                </a:ext>
              </a:extLst>
            </p:cNvPr>
            <p:cNvSpPr/>
            <p:nvPr/>
          </p:nvSpPr>
          <p:spPr>
            <a:xfrm>
              <a:off x="5975859" y="5324721"/>
              <a:ext cx="945247" cy="8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0FA70-805D-42A9-BF2D-98E8F3774167}"/>
                </a:ext>
              </a:extLst>
            </p:cNvPr>
            <p:cNvSpPr/>
            <p:nvPr/>
          </p:nvSpPr>
          <p:spPr>
            <a:xfrm>
              <a:off x="6045834" y="5262308"/>
              <a:ext cx="795423" cy="62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47B47DF-705E-4955-8B2A-4C6ABCD43F9E}"/>
                </a:ext>
              </a:extLst>
            </p:cNvPr>
            <p:cNvGrpSpPr/>
            <p:nvPr/>
          </p:nvGrpSpPr>
          <p:grpSpPr>
            <a:xfrm>
              <a:off x="6071520" y="4894929"/>
              <a:ext cx="750468" cy="367550"/>
              <a:chOff x="6071520" y="4894929"/>
              <a:chExt cx="750468" cy="36755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F89CF03-8B52-483A-9476-31CF7A7A786A}"/>
                  </a:ext>
                </a:extLst>
              </p:cNvPr>
              <p:cNvSpPr/>
              <p:nvPr/>
            </p:nvSpPr>
            <p:spPr>
              <a:xfrm>
                <a:off x="6071520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CCDAC6B-60A2-4C6E-920C-9488B228D4DB}"/>
                  </a:ext>
                </a:extLst>
              </p:cNvPr>
              <p:cNvSpPr/>
              <p:nvPr/>
            </p:nvSpPr>
            <p:spPr>
              <a:xfrm>
                <a:off x="6239924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D03CCCC-CFCE-4D1D-8B4B-99FCECA13B3B}"/>
                  </a:ext>
                </a:extLst>
              </p:cNvPr>
              <p:cNvSpPr/>
              <p:nvPr/>
            </p:nvSpPr>
            <p:spPr>
              <a:xfrm>
                <a:off x="6408328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D5E7A3-A0B1-4EF4-8657-598BF9728C0F}"/>
                  </a:ext>
                </a:extLst>
              </p:cNvPr>
              <p:cNvSpPr/>
              <p:nvPr/>
            </p:nvSpPr>
            <p:spPr>
              <a:xfrm>
                <a:off x="6576732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1B2B4C8-4C80-4203-AF10-E91D8F9DFF27}"/>
                  </a:ext>
                </a:extLst>
              </p:cNvPr>
              <p:cNvSpPr/>
              <p:nvPr/>
            </p:nvSpPr>
            <p:spPr>
              <a:xfrm>
                <a:off x="6745134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D385C7-5637-41F0-96F9-21C030B4D630}"/>
              </a:ext>
            </a:extLst>
          </p:cNvPr>
          <p:cNvGrpSpPr/>
          <p:nvPr/>
        </p:nvGrpSpPr>
        <p:grpSpPr>
          <a:xfrm>
            <a:off x="9075380" y="2027579"/>
            <a:ext cx="2128669" cy="1146890"/>
            <a:chOff x="9075380" y="1703389"/>
            <a:chExt cx="2128669" cy="1146890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5598CC0D-665C-4B58-8C7C-1A7D9BD7EF3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075380" y="1703389"/>
              <a:ext cx="2128669" cy="11468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C8E1FFDB-6C76-47D4-B14A-DEB4F20A631F}"/>
                </a:ext>
              </a:extLst>
            </p:cNvPr>
            <p:cNvSpPr/>
            <p:nvPr/>
          </p:nvSpPr>
          <p:spPr>
            <a:xfrm>
              <a:off x="10273479" y="1862350"/>
              <a:ext cx="306166" cy="306132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2">
              <a:extLst>
                <a:ext uri="{FF2B5EF4-FFF2-40B4-BE49-F238E27FC236}">
                  <a16:creationId xmlns:a16="http://schemas.microsoft.com/office/drawing/2014/main" id="{B6882AE7-518B-49FD-A8CA-80559EB13717}"/>
                </a:ext>
              </a:extLst>
            </p:cNvPr>
            <p:cNvSpPr/>
            <p:nvPr/>
          </p:nvSpPr>
          <p:spPr>
            <a:xfrm>
              <a:off x="10592216" y="2460350"/>
              <a:ext cx="306132" cy="306132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3">
              <a:extLst>
                <a:ext uri="{FF2B5EF4-FFF2-40B4-BE49-F238E27FC236}">
                  <a16:creationId xmlns:a16="http://schemas.microsoft.com/office/drawing/2014/main" id="{59A598C4-E2E9-46BA-B5D8-AD3767774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933" y="2123768"/>
              <a:ext cx="306132" cy="306132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7B91C5-2E1C-4C9F-A4A2-39C2DE83AE6F}"/>
                </a:ext>
              </a:extLst>
            </p:cNvPr>
            <p:cNvSpPr txBox="1"/>
            <p:nvPr/>
          </p:nvSpPr>
          <p:spPr>
            <a:xfrm>
              <a:off x="9330408" y="2441182"/>
              <a:ext cx="1147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Internet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C4333-551C-42A2-8DC5-9B83AAD9D566}"/>
              </a:ext>
            </a:extLst>
          </p:cNvPr>
          <p:cNvGrpSpPr/>
          <p:nvPr/>
        </p:nvGrpSpPr>
        <p:grpSpPr>
          <a:xfrm>
            <a:off x="3552448" y="2343254"/>
            <a:ext cx="1450584" cy="274320"/>
            <a:chOff x="3540329" y="2338923"/>
            <a:chExt cx="1450584" cy="27432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E88C8E4-E0CE-4389-9665-2A2E714076A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9F106A-AF75-4067-9A4F-7E6C528B78C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B5393EB-6234-4C7B-ADC4-A1FECB2D5120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C102F-0565-4B8B-8436-83AE343483C4}"/>
              </a:ext>
            </a:extLst>
          </p:cNvPr>
          <p:cNvGrpSpPr/>
          <p:nvPr/>
        </p:nvGrpSpPr>
        <p:grpSpPr>
          <a:xfrm>
            <a:off x="7187392" y="2343254"/>
            <a:ext cx="1450584" cy="274320"/>
            <a:chOff x="3540329" y="2338923"/>
            <a:chExt cx="1450584" cy="274320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ABABAB6-ECD9-4E10-8646-FCD5E84FDC3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B92BD9D-F320-44FC-AAF7-A2BBBBE2B396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339AB56-1E52-4DA6-BE20-15CF9C84F2B4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9EB3CB-41CE-40DD-AE87-085E548159D0}"/>
              </a:ext>
            </a:extLst>
          </p:cNvPr>
          <p:cNvSpPr/>
          <p:nvPr/>
        </p:nvSpPr>
        <p:spPr>
          <a:xfrm>
            <a:off x="2926080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4657977-05B8-4F31-BAD1-35202E093DF5}"/>
              </a:ext>
            </a:extLst>
          </p:cNvPr>
          <p:cNvSpPr/>
          <p:nvPr/>
        </p:nvSpPr>
        <p:spPr>
          <a:xfrm flipH="1">
            <a:off x="6843361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aphic 21">
            <a:extLst>
              <a:ext uri="{FF2B5EF4-FFF2-40B4-BE49-F238E27FC236}">
                <a16:creationId xmlns:a16="http://schemas.microsoft.com/office/drawing/2014/main" id="{66EF4A0C-63DE-4279-8B0D-169E7DDA2172}"/>
              </a:ext>
            </a:extLst>
          </p:cNvPr>
          <p:cNvGrpSpPr/>
          <p:nvPr/>
        </p:nvGrpSpPr>
        <p:grpSpPr>
          <a:xfrm>
            <a:off x="5606062" y="1727105"/>
            <a:ext cx="1127362" cy="1447364"/>
            <a:chOff x="3425127" y="0"/>
            <a:chExt cx="5341746" cy="6858000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Action Button: Help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4DA94B0-4B5D-4590-8DBF-37EF3FEB75A9}"/>
              </a:ext>
            </a:extLst>
          </p:cNvPr>
          <p:cNvSpPr/>
          <p:nvPr/>
        </p:nvSpPr>
        <p:spPr>
          <a:xfrm>
            <a:off x="5717973" y="5284527"/>
            <a:ext cx="799703" cy="73967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918204" y="63637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918203" y="2110093"/>
            <a:ext cx="1033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Learn - Stochastic Gradient Descent (tutorialspoint.com)</a:t>
            </a:r>
            <a:endParaRPr lang="ko-KR" alt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57213AC1-E3B6-41AE-A203-1AB1C8F24309}"/>
              </a:ext>
            </a:extLst>
          </p:cNvPr>
          <p:cNvSpPr/>
          <p:nvPr/>
        </p:nvSpPr>
        <p:spPr>
          <a:xfrm>
            <a:off x="930816" y="2596322"/>
            <a:ext cx="1033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Advantages and Disadvantages of Logistic Regression -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ko-KR" alt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6A17CD11-27F9-4828-820B-5059AF326088}"/>
              </a:ext>
            </a:extLst>
          </p:cNvPr>
          <p:cNvSpPr/>
          <p:nvPr/>
        </p:nvSpPr>
        <p:spPr>
          <a:xfrm>
            <a:off x="918202" y="3143667"/>
            <a:ext cx="1033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https://kdmarc.com/blog/middle-east-hit-by-a-wave-of-phishing-attacks-in-q2-of-2020/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2CC6-FFF2-4115-B1E2-6CFC77028D76}"/>
              </a:ext>
            </a:extLst>
          </p:cNvPr>
          <p:cNvSpPr/>
          <p:nvPr/>
        </p:nvSpPr>
        <p:spPr>
          <a:xfrm>
            <a:off x="918201" y="3629896"/>
            <a:ext cx="7050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 efficient implementation of gradient boosting (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datascience.foundation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93420-99F9-4D5D-8BBE-2EB7C5C35213}"/>
              </a:ext>
            </a:extLst>
          </p:cNvPr>
          <p:cNvSpPr/>
          <p:nvPr/>
        </p:nvSpPr>
        <p:spPr>
          <a:xfrm>
            <a:off x="930816" y="4111557"/>
            <a:ext cx="127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000" b="1" dirty="0">
                <a:solidFill>
                  <a:srgbClr val="292929"/>
                </a:solidFill>
                <a:latin typeface="sohne"/>
              </a:rPr>
              <a:t> </a:t>
            </a:r>
            <a:endParaRPr lang="en-US" sz="20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B2835-6829-4DDB-B78E-9CBE6DA21883}"/>
              </a:ext>
            </a:extLst>
          </p:cNvPr>
          <p:cNvSpPr txBox="1"/>
          <p:nvPr/>
        </p:nvSpPr>
        <p:spPr>
          <a:xfrm>
            <a:off x="918201" y="4641946"/>
            <a:ext cx="687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 Phishing Attack Statistics To Keep In Mind In 2021 (softactivity.com)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96A19B-DEA8-4101-9C88-A3326BF957B1}"/>
              </a:ext>
            </a:extLst>
          </p:cNvPr>
          <p:cNvSpPr/>
          <p:nvPr/>
        </p:nvSpPr>
        <p:spPr>
          <a:xfrm>
            <a:off x="918201" y="5110780"/>
            <a:ext cx="1286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C3F2B-D41A-4AF6-853B-369D210F28D1}"/>
              </a:ext>
            </a:extLst>
          </p:cNvPr>
          <p:cNvSpPr/>
          <p:nvPr/>
        </p:nvSpPr>
        <p:spPr>
          <a:xfrm>
            <a:off x="930816" y="5653996"/>
            <a:ext cx="3988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Passive Aggressive Classifiers -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8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266481"/>
            <a:ext cx="1101126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Objective(s) &amp; Deliverables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1112867"/>
            <a:ext cx="5892800" cy="2018935"/>
            <a:chOff x="756138" y="869027"/>
            <a:chExt cx="4815287" cy="14317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055839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289853" y="869027"/>
              <a:ext cx="4281572" cy="1241510"/>
              <a:chOff x="419415" y="940820"/>
              <a:chExt cx="4281572" cy="12415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7105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Objectives</a:t>
                </a:r>
                <a:endParaRPr lang="ko-KR" altLang="en-US" sz="28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419415" y="1462046"/>
                <a:ext cx="4116126" cy="7202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CA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Detecting phishing URLs and websites including shorten URLs, in a way it can be to eliminate phishing cases threats.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5776353" y="3343557"/>
            <a:ext cx="6525403" cy="3067986"/>
            <a:chOff x="574834" y="941728"/>
            <a:chExt cx="5425765" cy="25594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574834" y="1260939"/>
              <a:ext cx="1074362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571501" y="941728"/>
              <a:ext cx="4429098" cy="2559403"/>
              <a:chOff x="701063" y="1013521"/>
              <a:chExt cx="4429098" cy="255940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778760" y="1013521"/>
                <a:ext cx="3841271" cy="43648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Deliverables</a:t>
                </a:r>
                <a:endParaRPr lang="ko-KR" altLang="en-US" sz="28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701063" y="1493199"/>
                <a:ext cx="4429098" cy="20797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CA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notebook  and  report with all findings about the correlation between text input regex and if the URL could be a phishing or not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n-US" altLang="ko-K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CA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PPT presentation to discuss objectives and findings.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dirty="0" err="1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ReefAmarin</a:t>
                </a:r>
                <a:r>
                  <a:rPr lang="en-US" dirty="0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/Capstone-Project-HTU-</a:t>
                </a:r>
                <a:r>
                  <a:rPr lang="en-US" dirty="0" err="1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Reef.Amarin</a:t>
                </a:r>
                <a:r>
                  <a:rPr lang="en-US" dirty="0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(github.com)</a:t>
                </a:r>
                <a:endParaRPr lang="en-US" altLang="ko-KR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D78ADE0F-F8A5-4BBB-9FA0-ADA57BB09DEB}"/>
              </a:ext>
            </a:extLst>
          </p:cNvPr>
          <p:cNvGrpSpPr/>
          <p:nvPr/>
        </p:nvGrpSpPr>
        <p:grpSpPr>
          <a:xfrm rot="10800000">
            <a:off x="4662817" y="3871945"/>
            <a:ext cx="540000" cy="1692000"/>
            <a:chOff x="5355771" y="1915886"/>
            <a:chExt cx="540000" cy="1692000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ED46F33-70EC-49FF-B36D-5A9878AF8E22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37463BCB-E994-4E0D-AACF-3D7ED6010D3F}"/>
                </a:ext>
              </a:extLst>
            </p:cNvPr>
            <p:cNvSpPr/>
            <p:nvPr/>
          </p:nvSpPr>
          <p:spPr>
            <a:xfrm>
              <a:off x="5522720" y="2214804"/>
              <a:ext cx="250588" cy="21602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rapezoid 18">
            <a:extLst>
              <a:ext uri="{FF2B5EF4-FFF2-40B4-BE49-F238E27FC236}">
                <a16:creationId xmlns:a16="http://schemas.microsoft.com/office/drawing/2014/main" id="{AFBBD184-2957-4165-96D1-AE914E2E3ACF}"/>
              </a:ext>
            </a:extLst>
          </p:cNvPr>
          <p:cNvSpPr/>
          <p:nvPr/>
        </p:nvSpPr>
        <p:spPr>
          <a:xfrm rot="10800000">
            <a:off x="4978329" y="3298573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A35275EC-9582-44C0-A87A-532CB615D7B2}"/>
              </a:ext>
            </a:extLst>
          </p:cNvPr>
          <p:cNvGrpSpPr/>
          <p:nvPr/>
        </p:nvGrpSpPr>
        <p:grpSpPr>
          <a:xfrm>
            <a:off x="6973551" y="2121237"/>
            <a:ext cx="540000" cy="1692000"/>
            <a:chOff x="5355771" y="1915886"/>
            <a:chExt cx="540000" cy="16920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6599E9E-84A1-49F4-BF00-5D79D49EEB21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1C4FF541-4F01-4BF4-9004-4046F45903C4}"/>
                </a:ext>
              </a:extLst>
            </p:cNvPr>
            <p:cNvSpPr/>
            <p:nvPr/>
          </p:nvSpPr>
          <p:spPr>
            <a:xfrm>
              <a:off x="5531512" y="2214804"/>
              <a:ext cx="250588" cy="21602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5403E295-A1E2-4A59-ADB9-282C203EFC63}"/>
              </a:ext>
            </a:extLst>
          </p:cNvPr>
          <p:cNvGrpSpPr/>
          <p:nvPr/>
        </p:nvGrpSpPr>
        <p:grpSpPr>
          <a:xfrm>
            <a:off x="5423596" y="4622440"/>
            <a:ext cx="2520000" cy="576000"/>
            <a:chOff x="4016829" y="4452257"/>
            <a:chExt cx="2520000" cy="576000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2E801C0-4970-474D-8A7B-678E0D6892FB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Isosceles Triangle 23">
              <a:extLst>
                <a:ext uri="{FF2B5EF4-FFF2-40B4-BE49-F238E27FC236}">
                  <a16:creationId xmlns:a16="http://schemas.microsoft.com/office/drawing/2014/main" id="{0A2244C0-71A2-46CD-9AC4-61D142F4CA1C}"/>
                </a:ext>
              </a:extLst>
            </p:cNvPr>
            <p:cNvSpPr/>
            <p:nvPr/>
          </p:nvSpPr>
          <p:spPr>
            <a:xfrm rot="16200000" flipV="1">
              <a:off x="5872735" y="4613873"/>
              <a:ext cx="250588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2463FEC-4AA6-4AF8-BEBE-DBAB75B1955C}"/>
              </a:ext>
            </a:extLst>
          </p:cNvPr>
          <p:cNvSpPr txBox="1"/>
          <p:nvPr/>
        </p:nvSpPr>
        <p:spPr>
          <a:xfrm>
            <a:off x="5454076" y="3984615"/>
            <a:ext cx="131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SECURITY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2" name="그룹 92">
            <a:extLst>
              <a:ext uri="{FF2B5EF4-FFF2-40B4-BE49-F238E27FC236}">
                <a16:creationId xmlns:a16="http://schemas.microsoft.com/office/drawing/2014/main" id="{286931F0-3B5E-43E1-AF02-C976D6407572}"/>
              </a:ext>
            </a:extLst>
          </p:cNvPr>
          <p:cNvGrpSpPr/>
          <p:nvPr/>
        </p:nvGrpSpPr>
        <p:grpSpPr>
          <a:xfrm>
            <a:off x="8311181" y="1471257"/>
            <a:ext cx="4014484" cy="2718041"/>
            <a:chOff x="3478270" y="1846912"/>
            <a:chExt cx="3714678" cy="23054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50DDC5-1002-4ABA-B6FF-104D8B8D1A2B}"/>
                </a:ext>
              </a:extLst>
            </p:cNvPr>
            <p:cNvSpPr txBox="1"/>
            <p:nvPr/>
          </p:nvSpPr>
          <p:spPr>
            <a:xfrm>
              <a:off x="3556042" y="2246647"/>
              <a:ext cx="3240000" cy="1905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anose="05000000000000000000" pitchFamily="2" charset="2"/>
                <a:buChar char="q"/>
              </a:pPr>
              <a:r>
                <a:rPr lang="en-CA" sz="2000" dirty="0"/>
                <a:t> First Independent field is a free string  (URL) cleaned.</a:t>
              </a:r>
            </a:p>
            <a:p>
              <a:endParaRPr lang="en-CA" sz="2000" dirty="0"/>
            </a:p>
            <a:p>
              <a:pPr>
                <a:buFont typeface="Wingdings" panose="05000000000000000000" pitchFamily="2" charset="2"/>
                <a:buChar char="q"/>
              </a:pPr>
              <a:r>
                <a:rPr lang="en-CA" sz="2000" dirty="0"/>
                <a:t> Second field is categorial data dependent variable  labeled the first field to two types “label”  (bad , good).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C6A5BD-ACF1-46C6-8A98-65A3B4B78ECB}"/>
                </a:ext>
              </a:extLst>
            </p:cNvPr>
            <p:cNvSpPr txBox="1"/>
            <p:nvPr/>
          </p:nvSpPr>
          <p:spPr>
            <a:xfrm>
              <a:off x="3478270" y="1846912"/>
              <a:ext cx="3714678" cy="28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Dependent and Independent Variables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95">
            <a:extLst>
              <a:ext uri="{FF2B5EF4-FFF2-40B4-BE49-F238E27FC236}">
                <a16:creationId xmlns:a16="http://schemas.microsoft.com/office/drawing/2014/main" id="{C9B8AC1A-A577-4EF7-AF75-A71D8121DB8B}"/>
              </a:ext>
            </a:extLst>
          </p:cNvPr>
          <p:cNvGrpSpPr/>
          <p:nvPr/>
        </p:nvGrpSpPr>
        <p:grpSpPr>
          <a:xfrm>
            <a:off x="8114780" y="5029163"/>
            <a:ext cx="3759050" cy="692029"/>
            <a:chOff x="3296536" y="1761089"/>
            <a:chExt cx="3478322" cy="6920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7877D8-F729-4F9B-BDFB-F75AC6556515}"/>
                </a:ext>
              </a:extLst>
            </p:cNvPr>
            <p:cNvSpPr txBox="1"/>
            <p:nvPr/>
          </p:nvSpPr>
          <p:spPr>
            <a:xfrm>
              <a:off x="3296536" y="2053008"/>
              <a:ext cx="32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92608" lvl="1" indent="0">
                <a:buNone/>
              </a:pPr>
              <a:r>
                <a:rPr lang="en-US" sz="2000" dirty="0"/>
                <a:t>Last updated :2020-07-21</a:t>
              </a:r>
              <a:endParaRPr lang="en-CA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D568B0-12BC-4E54-8A26-5E2115326BBE}"/>
                </a:ext>
              </a:extLst>
            </p:cNvPr>
            <p:cNvSpPr txBox="1"/>
            <p:nvPr/>
          </p:nvSpPr>
          <p:spPr>
            <a:xfrm>
              <a:off x="3534858" y="1761089"/>
              <a:ext cx="32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Last Updated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98">
            <a:extLst>
              <a:ext uri="{FF2B5EF4-FFF2-40B4-BE49-F238E27FC236}">
                <a16:creationId xmlns:a16="http://schemas.microsoft.com/office/drawing/2014/main" id="{84E7540C-511F-4C06-993F-7B62549E487E}"/>
              </a:ext>
            </a:extLst>
          </p:cNvPr>
          <p:cNvGrpSpPr/>
          <p:nvPr/>
        </p:nvGrpSpPr>
        <p:grpSpPr>
          <a:xfrm>
            <a:off x="270125" y="3813237"/>
            <a:ext cx="3424780" cy="2263122"/>
            <a:chOff x="3332782" y="1744979"/>
            <a:chExt cx="3463260" cy="206673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1827EE-0913-49C8-AB17-66F386B4F680}"/>
                </a:ext>
              </a:extLst>
            </p:cNvPr>
            <p:cNvSpPr txBox="1"/>
            <p:nvPr/>
          </p:nvSpPr>
          <p:spPr>
            <a:xfrm>
              <a:off x="3332782" y="2040981"/>
              <a:ext cx="3440278" cy="177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92608" lvl="1" indent="0">
                <a:buNone/>
              </a:pPr>
              <a:r>
                <a:rPr lang="en-US" sz="2000" dirty="0"/>
                <a:t>A Data Scientist: </a:t>
              </a:r>
            </a:p>
            <a:p>
              <a:pPr marL="292608" lvl="1" indent="0">
                <a:buNone/>
              </a:pPr>
              <a:r>
                <a:rPr lang="en-US" sz="2000" dirty="0"/>
                <a:t>“</a:t>
              </a:r>
              <a:r>
                <a:rPr lang="en-US" sz="2000" dirty="0" err="1"/>
                <a:t>Tarun</a:t>
              </a:r>
              <a:r>
                <a:rPr lang="en-US" sz="2000" dirty="0"/>
                <a:t> Tiwari”</a:t>
              </a:r>
              <a:endParaRPr lang="en-CA" sz="2000" dirty="0"/>
            </a:p>
            <a:p>
              <a:pPr marL="292608" lvl="1" indent="0">
                <a:buNone/>
              </a:pPr>
              <a:r>
                <a:rPr lang="en-US" sz="2000" dirty="0"/>
                <a:t>he did some </a:t>
              </a:r>
              <a:r>
                <a:rPr lang="en-US" sz="2000" b="1" dirty="0">
                  <a:solidFill>
                    <a:srgbClr val="C00000"/>
                  </a:solidFill>
                </a:rPr>
                <a:t>web surfing and found some websites offering malicious links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5569F3-8E63-47A8-A5D2-37CFA01C16C1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Source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101">
            <a:extLst>
              <a:ext uri="{FF2B5EF4-FFF2-40B4-BE49-F238E27FC236}">
                <a16:creationId xmlns:a16="http://schemas.microsoft.com/office/drawing/2014/main" id="{605EC344-6B95-4044-BB79-9C27CB5F2079}"/>
              </a:ext>
            </a:extLst>
          </p:cNvPr>
          <p:cNvGrpSpPr/>
          <p:nvPr/>
        </p:nvGrpSpPr>
        <p:grpSpPr>
          <a:xfrm>
            <a:off x="609513" y="1655204"/>
            <a:ext cx="3204000" cy="1179877"/>
            <a:chOff x="3556042" y="1744979"/>
            <a:chExt cx="3240000" cy="11798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4C6BDC-5E16-4883-A6AF-FA1FC01D6BF3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anose="05000000000000000000" pitchFamily="2" charset="2"/>
                <a:buChar char="q"/>
              </a:pPr>
              <a:r>
                <a:rPr lang="en-CA" sz="2000" dirty="0"/>
                <a:t> About 500,000 records of clean or defected URLs.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5FA1AE-0B73-45B7-A45C-B081992BEC7F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Records Description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:a16="http://schemas.microsoft.com/office/drawing/2014/main" id="{E806A03A-B69B-4DCC-92B8-3106F3C72B29}"/>
              </a:ext>
            </a:extLst>
          </p:cNvPr>
          <p:cNvGrpSpPr/>
          <p:nvPr/>
        </p:nvGrpSpPr>
        <p:grpSpPr>
          <a:xfrm rot="10800000">
            <a:off x="4307817" y="2555866"/>
            <a:ext cx="2520000" cy="576000"/>
            <a:chOff x="4016829" y="4452257"/>
            <a:chExt cx="2520000" cy="576000"/>
          </a:xfrm>
        </p:grpSpPr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170453E-FC1E-4D0C-B21E-BE05190E5791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Isosceles Triangle 23">
              <a:extLst>
                <a:ext uri="{FF2B5EF4-FFF2-40B4-BE49-F238E27FC236}">
                  <a16:creationId xmlns:a16="http://schemas.microsoft.com/office/drawing/2014/main" id="{0BA7D37B-7AD4-45E2-91BA-6F9D0B6B7838}"/>
                </a:ext>
              </a:extLst>
            </p:cNvPr>
            <p:cNvSpPr/>
            <p:nvPr/>
          </p:nvSpPr>
          <p:spPr>
            <a:xfrm rot="16200000" flipV="1">
              <a:off x="5872735" y="4605081"/>
              <a:ext cx="250588" cy="21602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E87115-9A40-4A3E-99A5-BCBA6D45A2A7}"/>
              </a:ext>
            </a:extLst>
          </p:cNvPr>
          <p:cNvSpPr/>
          <p:nvPr/>
        </p:nvSpPr>
        <p:spPr>
          <a:xfrm>
            <a:off x="5879388" y="3475093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6B13BD-C260-47FC-8980-C66E754A668E}"/>
              </a:ext>
            </a:extLst>
          </p:cNvPr>
          <p:cNvGrpSpPr/>
          <p:nvPr/>
        </p:nvGrpSpPr>
        <p:grpSpPr>
          <a:xfrm>
            <a:off x="3921814" y="1745266"/>
            <a:ext cx="792088" cy="792088"/>
            <a:chOff x="3921814" y="1745266"/>
            <a:chExt cx="792088" cy="792088"/>
          </a:xfrm>
        </p:grpSpPr>
        <p:sp>
          <p:nvSpPr>
            <p:cNvPr id="16" name="Oval 35">
              <a:extLst>
                <a:ext uri="{FF2B5EF4-FFF2-40B4-BE49-F238E27FC236}">
                  <a16:creationId xmlns:a16="http://schemas.microsoft.com/office/drawing/2014/main" id="{64226692-C36A-4DFF-9BBF-4A4EB1DA1350}"/>
                </a:ext>
              </a:extLst>
            </p:cNvPr>
            <p:cNvSpPr/>
            <p:nvPr/>
          </p:nvSpPr>
          <p:spPr>
            <a:xfrm>
              <a:off x="3921814" y="1745266"/>
              <a:ext cx="792088" cy="792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6" name="Picture 2" descr="Florilege API Description API to access data in Florilege, a reference  database of microorganism biodiversity. More information about Florilege is  available at http://migale.jouy.inra.fr/Florilege/#&amp;amp;about. Documentation  API documentation is available at http ...">
              <a:extLst>
                <a:ext uri="{FF2B5EF4-FFF2-40B4-BE49-F238E27FC236}">
                  <a16:creationId xmlns:a16="http://schemas.microsoft.com/office/drawing/2014/main" id="{19C05797-01C3-4F63-95D1-6E5C5E239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749" y="1816201"/>
              <a:ext cx="650217" cy="65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75FCD1-325D-42EB-B60F-F19ED9250FDF}"/>
              </a:ext>
            </a:extLst>
          </p:cNvPr>
          <p:cNvGrpSpPr/>
          <p:nvPr/>
        </p:nvGrpSpPr>
        <p:grpSpPr>
          <a:xfrm>
            <a:off x="3892957" y="5176170"/>
            <a:ext cx="792088" cy="792088"/>
            <a:chOff x="3892957" y="5176170"/>
            <a:chExt cx="792088" cy="792088"/>
          </a:xfrm>
        </p:grpSpPr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E096D28C-F03B-4296-8029-7A957286CB14}"/>
                </a:ext>
              </a:extLst>
            </p:cNvPr>
            <p:cNvSpPr/>
            <p:nvPr/>
          </p:nvSpPr>
          <p:spPr>
            <a:xfrm>
              <a:off x="3892957" y="5176170"/>
              <a:ext cx="792088" cy="792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8" name="Picture 4" descr="Data Source Icons - Download Free Vector Icons | Noun Project">
              <a:extLst>
                <a:ext uri="{FF2B5EF4-FFF2-40B4-BE49-F238E27FC236}">
                  <a16:creationId xmlns:a16="http://schemas.microsoft.com/office/drawing/2014/main" id="{3A2B0149-B1D8-4C9D-9BC1-03C0997EF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816" y="5302213"/>
              <a:ext cx="540001" cy="54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AutoShape 6" descr="Date Icons - Download 413 Free Date icons here">
            <a:extLst>
              <a:ext uri="{FF2B5EF4-FFF2-40B4-BE49-F238E27FC236}">
                <a16:creationId xmlns:a16="http://schemas.microsoft.com/office/drawing/2014/main" id="{2B4C3567-0156-41F7-B822-A51DAAD839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9548" y="52153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8" descr="Date Icons - Download 413 Free Date icons here">
            <a:extLst>
              <a:ext uri="{FF2B5EF4-FFF2-40B4-BE49-F238E27FC236}">
                <a16:creationId xmlns:a16="http://schemas.microsoft.com/office/drawing/2014/main" id="{56DD5FEE-F162-459A-AA44-5B4618F52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0" descr="Date Icons - Download 413 Free Date icons here">
            <a:extLst>
              <a:ext uri="{FF2B5EF4-FFF2-40B4-BE49-F238E27FC236}">
                <a16:creationId xmlns:a16="http://schemas.microsoft.com/office/drawing/2014/main" id="{B31F0508-336D-4348-A6C2-167412319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4" descr="Date Icons - Download 413 Free Date icons here">
            <a:extLst>
              <a:ext uri="{FF2B5EF4-FFF2-40B4-BE49-F238E27FC236}">
                <a16:creationId xmlns:a16="http://schemas.microsoft.com/office/drawing/2014/main" id="{020ED9F1-413B-408B-A741-FA05B5A9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 descr="Date Icons - Download 413 Free Date icons here">
            <a:extLst>
              <a:ext uri="{FF2B5EF4-FFF2-40B4-BE49-F238E27FC236}">
                <a16:creationId xmlns:a16="http://schemas.microsoft.com/office/drawing/2014/main" id="{DC071303-0B6D-4149-81EE-98EE78871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22" descr="Date Icons - Download 413 Free Date icons here">
            <a:extLst>
              <a:ext uri="{FF2B5EF4-FFF2-40B4-BE49-F238E27FC236}">
                <a16:creationId xmlns:a16="http://schemas.microsoft.com/office/drawing/2014/main" id="{1D724129-E806-4996-8D3F-9FEF4BC5BD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A535BF-A833-475F-81FC-98ACF56314B1}"/>
              </a:ext>
            </a:extLst>
          </p:cNvPr>
          <p:cNvGrpSpPr/>
          <p:nvPr/>
        </p:nvGrpSpPr>
        <p:grpSpPr>
          <a:xfrm>
            <a:off x="7580249" y="5176170"/>
            <a:ext cx="792088" cy="792088"/>
            <a:chOff x="7580249" y="5176170"/>
            <a:chExt cx="792088" cy="792088"/>
          </a:xfrm>
        </p:grpSpPr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2C527954-5F37-470D-A933-4E3E63255AFE}"/>
                </a:ext>
              </a:extLst>
            </p:cNvPr>
            <p:cNvSpPr/>
            <p:nvPr/>
          </p:nvSpPr>
          <p:spPr>
            <a:xfrm>
              <a:off x="7580249" y="5176170"/>
              <a:ext cx="792088" cy="792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C0BB3F7-1A76-4021-A84E-AC5E481B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456" y="5257512"/>
              <a:ext cx="651674" cy="65167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5A2EFC-9499-4394-9D54-C082E8C32218}"/>
              </a:ext>
            </a:extLst>
          </p:cNvPr>
          <p:cNvGrpSpPr/>
          <p:nvPr/>
        </p:nvGrpSpPr>
        <p:grpSpPr>
          <a:xfrm>
            <a:off x="7519093" y="1700911"/>
            <a:ext cx="792088" cy="792088"/>
            <a:chOff x="7519093" y="1700911"/>
            <a:chExt cx="792088" cy="792088"/>
          </a:xfrm>
        </p:grpSpPr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D120EA76-9C00-4B1D-BBC1-74517180619A}"/>
                </a:ext>
              </a:extLst>
            </p:cNvPr>
            <p:cNvSpPr/>
            <p:nvPr/>
          </p:nvSpPr>
          <p:spPr>
            <a:xfrm>
              <a:off x="7519093" y="1700911"/>
              <a:ext cx="792088" cy="792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52" name="Picture 28" descr="Add, existing, field, line, table icon - Download on Iconfinder">
              <a:extLst>
                <a:ext uri="{FF2B5EF4-FFF2-40B4-BE49-F238E27FC236}">
                  <a16:creationId xmlns:a16="http://schemas.microsoft.com/office/drawing/2014/main" id="{1FB60985-FFB3-4E73-ADF1-A0E5C2EED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570" y="1786083"/>
              <a:ext cx="595687" cy="59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E8F74-BACB-4A95-9F14-88981678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3" y="0"/>
            <a:ext cx="4390770" cy="453561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5B982-EF80-440F-857B-09654D61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93" y="4521097"/>
            <a:ext cx="4390770" cy="4034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1EE77-1493-4016-870B-4D0A2E22D002}"/>
              </a:ext>
            </a:extLst>
          </p:cNvPr>
          <p:cNvSpPr txBox="1"/>
          <p:nvPr/>
        </p:nvSpPr>
        <p:spPr>
          <a:xfrm>
            <a:off x="2249715" y="667657"/>
            <a:ext cx="3810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017D88D-1316-48D8-8A73-A2F45BC2E385}"/>
              </a:ext>
            </a:extLst>
          </p:cNvPr>
          <p:cNvGrpSpPr/>
          <p:nvPr/>
        </p:nvGrpSpPr>
        <p:grpSpPr>
          <a:xfrm>
            <a:off x="98014" y="160074"/>
            <a:ext cx="3818949" cy="6023111"/>
            <a:chOff x="716416" y="160075"/>
            <a:chExt cx="6061855" cy="4947800"/>
          </a:xfrm>
        </p:grpSpPr>
        <p:grpSp>
          <p:nvGrpSpPr>
            <p:cNvPr id="48" name="Graphic 1">
              <a:extLst>
                <a:ext uri="{FF2B5EF4-FFF2-40B4-BE49-F238E27FC236}">
                  <a16:creationId xmlns:a16="http://schemas.microsoft.com/office/drawing/2014/main" id="{04CC8433-6A29-4D08-A882-DF31D683DDC0}"/>
                </a:ext>
              </a:extLst>
            </p:cNvPr>
            <p:cNvGrpSpPr/>
            <p:nvPr/>
          </p:nvGrpSpPr>
          <p:grpSpPr>
            <a:xfrm>
              <a:off x="716416" y="160075"/>
              <a:ext cx="6061855" cy="4947800"/>
              <a:chOff x="376892" y="2515673"/>
              <a:chExt cx="5080760" cy="4147009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53B1947-5A83-4AC2-BD28-0CDF8C65BCE2}"/>
                  </a:ext>
                </a:extLst>
              </p:cNvPr>
              <p:cNvSpPr/>
              <p:nvPr/>
            </p:nvSpPr>
            <p:spPr>
              <a:xfrm>
                <a:off x="1971581" y="4229203"/>
                <a:ext cx="313572" cy="783935"/>
              </a:xfrm>
              <a:custGeom>
                <a:avLst/>
                <a:gdLst>
                  <a:gd name="connsiteX0" fmla="*/ 30428 w 313572"/>
                  <a:gd name="connsiteY0" fmla="*/ 783283 h 783935"/>
                  <a:gd name="connsiteX1" fmla="*/ 8817 w 313572"/>
                  <a:gd name="connsiteY1" fmla="*/ 775786 h 783935"/>
                  <a:gd name="connsiteX2" fmla="*/ 879 w 313572"/>
                  <a:gd name="connsiteY2" fmla="*/ 759026 h 783935"/>
                  <a:gd name="connsiteX3" fmla="*/ 266385 w 313572"/>
                  <a:gd name="connsiteY3" fmla="*/ 8817 h 783935"/>
                  <a:gd name="connsiteX4" fmla="*/ 283144 w 313572"/>
                  <a:gd name="connsiteY4" fmla="*/ 879 h 783935"/>
                  <a:gd name="connsiteX5" fmla="*/ 304755 w 313572"/>
                  <a:gd name="connsiteY5" fmla="*/ 8376 h 783935"/>
                  <a:gd name="connsiteX6" fmla="*/ 312694 w 313572"/>
                  <a:gd name="connsiteY6" fmla="*/ 25136 h 783935"/>
                  <a:gd name="connsiteX7" fmla="*/ 47188 w 313572"/>
                  <a:gd name="connsiteY7" fmla="*/ 774903 h 783935"/>
                  <a:gd name="connsiteX8" fmla="*/ 30428 w 313572"/>
                  <a:gd name="connsiteY8" fmla="*/ 783283 h 7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572" h="783935">
                    <a:moveTo>
                      <a:pt x="30428" y="783283"/>
                    </a:moveTo>
                    <a:lnTo>
                      <a:pt x="8817" y="775786"/>
                    </a:lnTo>
                    <a:cubicBezTo>
                      <a:pt x="1761" y="773139"/>
                      <a:pt x="-1768" y="765641"/>
                      <a:pt x="879" y="759026"/>
                    </a:cubicBezTo>
                    <a:lnTo>
                      <a:pt x="266385" y="8817"/>
                    </a:lnTo>
                    <a:cubicBezTo>
                      <a:pt x="269031" y="1761"/>
                      <a:pt x="276528" y="-1768"/>
                      <a:pt x="283144" y="879"/>
                    </a:cubicBezTo>
                    <a:lnTo>
                      <a:pt x="304755" y="8376"/>
                    </a:lnTo>
                    <a:cubicBezTo>
                      <a:pt x="311812" y="11022"/>
                      <a:pt x="315340" y="18520"/>
                      <a:pt x="312694" y="25136"/>
                    </a:cubicBezTo>
                    <a:lnTo>
                      <a:pt x="47188" y="774903"/>
                    </a:lnTo>
                    <a:cubicBezTo>
                      <a:pt x="44983" y="781960"/>
                      <a:pt x="37044" y="785488"/>
                      <a:pt x="30428" y="783283"/>
                    </a:cubicBezTo>
                    <a:close/>
                  </a:path>
                </a:pathLst>
              </a:custGeom>
              <a:solidFill>
                <a:srgbClr val="373D42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0AEA3CE-B5A6-47DE-9097-37F5040598A7}"/>
                  </a:ext>
                </a:extLst>
              </p:cNvPr>
              <p:cNvSpPr/>
              <p:nvPr/>
            </p:nvSpPr>
            <p:spPr>
              <a:xfrm>
                <a:off x="376892" y="3305107"/>
                <a:ext cx="1761755" cy="3357575"/>
              </a:xfrm>
              <a:custGeom>
                <a:avLst/>
                <a:gdLst>
                  <a:gd name="connsiteX0" fmla="*/ 151163 w 1761754"/>
                  <a:gd name="connsiteY0" fmla="*/ 3036672 h 3357575"/>
                  <a:gd name="connsiteX1" fmla="*/ 154692 w 1761754"/>
                  <a:gd name="connsiteY1" fmla="*/ 3032702 h 3357575"/>
                  <a:gd name="connsiteX2" fmla="*/ 144989 w 1761754"/>
                  <a:gd name="connsiteY2" fmla="*/ 3001830 h 3357575"/>
                  <a:gd name="connsiteX3" fmla="*/ 106177 w 1761754"/>
                  <a:gd name="connsiteY3" fmla="*/ 2978455 h 3357575"/>
                  <a:gd name="connsiteX4" fmla="*/ 95592 w 1761754"/>
                  <a:gd name="connsiteY4" fmla="*/ 2938320 h 3357575"/>
                  <a:gd name="connsiteX5" fmla="*/ 164394 w 1761754"/>
                  <a:gd name="connsiteY5" fmla="*/ 2764550 h 3357575"/>
                  <a:gd name="connsiteX6" fmla="*/ 223494 w 1761754"/>
                  <a:gd name="connsiteY6" fmla="*/ 2525948 h 3357575"/>
                  <a:gd name="connsiteX7" fmla="*/ 305527 w 1761754"/>
                  <a:gd name="connsiteY7" fmla="*/ 2215897 h 3357575"/>
                  <a:gd name="connsiteX8" fmla="*/ 321405 w 1761754"/>
                  <a:gd name="connsiteY8" fmla="*/ 2079175 h 3357575"/>
                  <a:gd name="connsiteX9" fmla="*/ 328902 w 1761754"/>
                  <a:gd name="connsiteY9" fmla="*/ 1830428 h 3357575"/>
                  <a:gd name="connsiteX10" fmla="*/ 365068 w 1761754"/>
                  <a:gd name="connsiteY10" fmla="*/ 1522141 h 3357575"/>
                  <a:gd name="connsiteX11" fmla="*/ 356247 w 1761754"/>
                  <a:gd name="connsiteY11" fmla="*/ 1488181 h 3357575"/>
                  <a:gd name="connsiteX12" fmla="*/ 353600 w 1761754"/>
                  <a:gd name="connsiteY12" fmla="*/ 1457749 h 3357575"/>
                  <a:gd name="connsiteX13" fmla="*/ 461214 w 1761754"/>
                  <a:gd name="connsiteY13" fmla="*/ 1122118 h 3357575"/>
                  <a:gd name="connsiteX14" fmla="*/ 428136 w 1761754"/>
                  <a:gd name="connsiteY14" fmla="*/ 964667 h 3357575"/>
                  <a:gd name="connsiteX15" fmla="*/ 415346 w 1761754"/>
                  <a:gd name="connsiteY15" fmla="*/ 977016 h 3357575"/>
                  <a:gd name="connsiteX16" fmla="*/ 376094 w 1761754"/>
                  <a:gd name="connsiteY16" fmla="*/ 1040085 h 3357575"/>
                  <a:gd name="connsiteX17" fmla="*/ 320964 w 1761754"/>
                  <a:gd name="connsiteY17" fmla="*/ 1197536 h 3357575"/>
                  <a:gd name="connsiteX18" fmla="*/ 263628 w 1761754"/>
                  <a:gd name="connsiteY18" fmla="*/ 1409235 h 3357575"/>
                  <a:gd name="connsiteX19" fmla="*/ 253484 w 1761754"/>
                  <a:gd name="connsiteY19" fmla="*/ 1434374 h 3357575"/>
                  <a:gd name="connsiteX20" fmla="*/ 231432 w 1761754"/>
                  <a:gd name="connsiteY20" fmla="*/ 1440108 h 3357575"/>
                  <a:gd name="connsiteX21" fmla="*/ 199678 w 1761754"/>
                  <a:gd name="connsiteY21" fmla="*/ 1415851 h 3357575"/>
                  <a:gd name="connsiteX22" fmla="*/ 184241 w 1761754"/>
                  <a:gd name="connsiteY22" fmla="*/ 1421143 h 3357575"/>
                  <a:gd name="connsiteX23" fmla="*/ 168805 w 1761754"/>
                  <a:gd name="connsiteY23" fmla="*/ 1495679 h 3357575"/>
                  <a:gd name="connsiteX24" fmla="*/ 138814 w 1761754"/>
                  <a:gd name="connsiteY24" fmla="*/ 1590502 h 3357575"/>
                  <a:gd name="connsiteX25" fmla="*/ 126465 w 1761754"/>
                  <a:gd name="connsiteY25" fmla="*/ 1604616 h 3357575"/>
                  <a:gd name="connsiteX26" fmla="*/ 121173 w 1761754"/>
                  <a:gd name="connsiteY26" fmla="*/ 1587856 h 3357575"/>
                  <a:gd name="connsiteX27" fmla="*/ 114998 w 1761754"/>
                  <a:gd name="connsiteY27" fmla="*/ 1533608 h 3357575"/>
                  <a:gd name="connsiteX28" fmla="*/ 96474 w 1761754"/>
                  <a:gd name="connsiteY28" fmla="*/ 1525670 h 3357575"/>
                  <a:gd name="connsiteX29" fmla="*/ 77069 w 1761754"/>
                  <a:gd name="connsiteY29" fmla="*/ 1546839 h 3357575"/>
                  <a:gd name="connsiteX30" fmla="*/ 60750 w 1761754"/>
                  <a:gd name="connsiteY30" fmla="*/ 1627991 h 3357575"/>
                  <a:gd name="connsiteX31" fmla="*/ 71776 w 1761754"/>
                  <a:gd name="connsiteY31" fmla="*/ 1648279 h 3357575"/>
                  <a:gd name="connsiteX32" fmla="*/ 74422 w 1761754"/>
                  <a:gd name="connsiteY32" fmla="*/ 1667684 h 3357575"/>
                  <a:gd name="connsiteX33" fmla="*/ 52811 w 1761754"/>
                  <a:gd name="connsiteY33" fmla="*/ 1670331 h 3357575"/>
                  <a:gd name="connsiteX34" fmla="*/ 13559 w 1761754"/>
                  <a:gd name="connsiteY34" fmla="*/ 1530521 h 3357575"/>
                  <a:gd name="connsiteX35" fmla="*/ 68248 w 1761754"/>
                  <a:gd name="connsiteY35" fmla="*/ 1440990 h 3357575"/>
                  <a:gd name="connsiteX36" fmla="*/ 84566 w 1761754"/>
                  <a:gd name="connsiteY36" fmla="*/ 1410999 h 3357575"/>
                  <a:gd name="connsiteX37" fmla="*/ 75304 w 1761754"/>
                  <a:gd name="connsiteY37" fmla="*/ 1410999 h 3357575"/>
                  <a:gd name="connsiteX38" fmla="*/ 60750 w 1761754"/>
                  <a:gd name="connsiteY38" fmla="*/ 1398650 h 3357575"/>
                  <a:gd name="connsiteX39" fmla="*/ 73540 w 1761754"/>
                  <a:gd name="connsiteY39" fmla="*/ 1347931 h 3357575"/>
                  <a:gd name="connsiteX40" fmla="*/ 168805 w 1761754"/>
                  <a:gd name="connsiteY40" fmla="*/ 1049347 h 3357575"/>
                  <a:gd name="connsiteX41" fmla="*/ 233638 w 1761754"/>
                  <a:gd name="connsiteY41" fmla="*/ 925855 h 3357575"/>
                  <a:gd name="connsiteX42" fmla="*/ 292737 w 1761754"/>
                  <a:gd name="connsiteY42" fmla="*/ 695633 h 3357575"/>
                  <a:gd name="connsiteX43" fmla="*/ 292737 w 1761754"/>
                  <a:gd name="connsiteY43" fmla="*/ 692104 h 3357575"/>
                  <a:gd name="connsiteX44" fmla="*/ 396822 w 1761754"/>
                  <a:gd name="connsiteY44" fmla="*/ 527596 h 3357575"/>
                  <a:gd name="connsiteX45" fmla="*/ 570592 w 1761754"/>
                  <a:gd name="connsiteY45" fmla="*/ 478200 h 3357575"/>
                  <a:gd name="connsiteX46" fmla="*/ 596613 w 1761754"/>
                  <a:gd name="connsiteY46" fmla="*/ 481728 h 3357575"/>
                  <a:gd name="connsiteX47" fmla="*/ 602788 w 1761754"/>
                  <a:gd name="connsiteY47" fmla="*/ 482610 h 3357575"/>
                  <a:gd name="connsiteX48" fmla="*/ 611168 w 1761754"/>
                  <a:gd name="connsiteY48" fmla="*/ 434978 h 3357575"/>
                  <a:gd name="connsiteX49" fmla="*/ 577208 w 1761754"/>
                  <a:gd name="connsiteY49" fmla="*/ 409839 h 3357575"/>
                  <a:gd name="connsiteX50" fmla="*/ 527370 w 1761754"/>
                  <a:gd name="connsiteY50" fmla="*/ 366176 h 3357575"/>
                  <a:gd name="connsiteX51" fmla="*/ 524724 w 1761754"/>
                  <a:gd name="connsiteY51" fmla="*/ 333539 h 3357575"/>
                  <a:gd name="connsiteX52" fmla="*/ 534868 w 1761754"/>
                  <a:gd name="connsiteY52" fmla="*/ 221074 h 3357575"/>
                  <a:gd name="connsiteX53" fmla="*/ 529575 w 1761754"/>
                  <a:gd name="connsiteY53" fmla="*/ 172559 h 3357575"/>
                  <a:gd name="connsiteX54" fmla="*/ 575885 w 1761754"/>
                  <a:gd name="connsiteY54" fmla="*/ 71120 h 3357575"/>
                  <a:gd name="connsiteX55" fmla="*/ 704227 w 1761754"/>
                  <a:gd name="connsiteY55" fmla="*/ 2318 h 3357575"/>
                  <a:gd name="connsiteX56" fmla="*/ 889023 w 1761754"/>
                  <a:gd name="connsiteY56" fmla="*/ 113460 h 3357575"/>
                  <a:gd name="connsiteX57" fmla="*/ 914162 w 1761754"/>
                  <a:gd name="connsiteY57" fmla="*/ 346770 h 3357575"/>
                  <a:gd name="connsiteX58" fmla="*/ 893433 w 1761754"/>
                  <a:gd name="connsiteY58" fmla="*/ 438506 h 3357575"/>
                  <a:gd name="connsiteX59" fmla="*/ 906664 w 1761754"/>
                  <a:gd name="connsiteY59" fmla="*/ 461440 h 3357575"/>
                  <a:gd name="connsiteX60" fmla="*/ 1169524 w 1761754"/>
                  <a:gd name="connsiteY60" fmla="*/ 565526 h 3357575"/>
                  <a:gd name="connsiteX61" fmla="*/ 1242296 w 1761754"/>
                  <a:gd name="connsiteY61" fmla="*/ 641385 h 3357575"/>
                  <a:gd name="connsiteX62" fmla="*/ 1378136 w 1761754"/>
                  <a:gd name="connsiteY62" fmla="*/ 937763 h 3357575"/>
                  <a:gd name="connsiteX63" fmla="*/ 1597774 w 1761754"/>
                  <a:gd name="connsiteY63" fmla="*/ 1321909 h 3357575"/>
                  <a:gd name="connsiteX64" fmla="*/ 1613651 w 1761754"/>
                  <a:gd name="connsiteY64" fmla="*/ 1379244 h 3357575"/>
                  <a:gd name="connsiteX65" fmla="*/ 1678043 w 1761754"/>
                  <a:gd name="connsiteY65" fmla="*/ 1372629 h 3357575"/>
                  <a:gd name="connsiteX66" fmla="*/ 1708034 w 1761754"/>
                  <a:gd name="connsiteY66" fmla="*/ 1366454 h 3357575"/>
                  <a:gd name="connsiteX67" fmla="*/ 1711121 w 1761754"/>
                  <a:gd name="connsiteY67" fmla="*/ 1365131 h 3357575"/>
                  <a:gd name="connsiteX68" fmla="*/ 1751697 w 1761754"/>
                  <a:gd name="connsiteY68" fmla="*/ 1384537 h 3357575"/>
                  <a:gd name="connsiteX69" fmla="*/ 1753461 w 1761754"/>
                  <a:gd name="connsiteY69" fmla="*/ 1398650 h 3357575"/>
                  <a:gd name="connsiteX70" fmla="*/ 1749933 w 1761754"/>
                  <a:gd name="connsiteY70" fmla="*/ 1478037 h 3357575"/>
                  <a:gd name="connsiteX71" fmla="*/ 1727881 w 1761754"/>
                  <a:gd name="connsiteY71" fmla="*/ 1538901 h 3357575"/>
                  <a:gd name="connsiteX72" fmla="*/ 1685541 w 1761754"/>
                  <a:gd name="connsiteY72" fmla="*/ 1563599 h 3357575"/>
                  <a:gd name="connsiteX73" fmla="*/ 1639231 w 1761754"/>
                  <a:gd name="connsiteY73" fmla="*/ 1548163 h 3357575"/>
                  <a:gd name="connsiteX74" fmla="*/ 1602625 w 1761754"/>
                  <a:gd name="connsiteY74" fmla="*/ 1525228 h 3357575"/>
                  <a:gd name="connsiteX75" fmla="*/ 1587189 w 1761754"/>
                  <a:gd name="connsiteY75" fmla="*/ 1530080 h 3357575"/>
                  <a:gd name="connsiteX76" fmla="*/ 1580132 w 1761754"/>
                  <a:gd name="connsiteY76" fmla="*/ 1556542 h 3357575"/>
                  <a:gd name="connsiteX77" fmla="*/ 1549700 w 1761754"/>
                  <a:gd name="connsiteY77" fmla="*/ 1571538 h 3357575"/>
                  <a:gd name="connsiteX78" fmla="*/ 1496335 w 1761754"/>
                  <a:gd name="connsiteY78" fmla="*/ 1528757 h 3357575"/>
                  <a:gd name="connsiteX79" fmla="*/ 1415183 w 1761754"/>
                  <a:gd name="connsiteY79" fmla="*/ 1418938 h 3357575"/>
                  <a:gd name="connsiteX80" fmla="*/ 1309775 w 1761754"/>
                  <a:gd name="connsiteY80" fmla="*/ 1264133 h 3357575"/>
                  <a:gd name="connsiteX81" fmla="*/ 1289928 w 1761754"/>
                  <a:gd name="connsiteY81" fmla="*/ 1240317 h 3357575"/>
                  <a:gd name="connsiteX82" fmla="*/ 1193340 w 1761754"/>
                  <a:gd name="connsiteY82" fmla="*/ 1095215 h 3357575"/>
                  <a:gd name="connsiteX83" fmla="*/ 1110425 w 1761754"/>
                  <a:gd name="connsiteY83" fmla="*/ 921445 h 3357575"/>
                  <a:gd name="connsiteX84" fmla="*/ 1096753 w 1761754"/>
                  <a:gd name="connsiteY84" fmla="*/ 894541 h 3357575"/>
                  <a:gd name="connsiteX85" fmla="*/ 1105132 w 1761754"/>
                  <a:gd name="connsiteY85" fmla="*/ 1015386 h 3357575"/>
                  <a:gd name="connsiteX86" fmla="*/ 1112189 w 1761754"/>
                  <a:gd name="connsiteY86" fmla="*/ 1204152 h 3357575"/>
                  <a:gd name="connsiteX87" fmla="*/ 1122774 w 1761754"/>
                  <a:gd name="connsiteY87" fmla="*/ 1365131 h 3357575"/>
                  <a:gd name="connsiteX88" fmla="*/ 1149236 w 1761754"/>
                  <a:gd name="connsiteY88" fmla="*/ 1451134 h 3357575"/>
                  <a:gd name="connsiteX89" fmla="*/ 1177463 w 1761754"/>
                  <a:gd name="connsiteY89" fmla="*/ 1538901 h 3357575"/>
                  <a:gd name="connsiteX90" fmla="*/ 1189812 w 1761754"/>
                  <a:gd name="connsiteY90" fmla="*/ 1566686 h 3357575"/>
                  <a:gd name="connsiteX91" fmla="*/ 1390485 w 1761754"/>
                  <a:gd name="connsiteY91" fmla="*/ 1889086 h 3357575"/>
                  <a:gd name="connsiteX92" fmla="*/ 1433707 w 1761754"/>
                  <a:gd name="connsiteY92" fmla="*/ 1964945 h 3357575"/>
                  <a:gd name="connsiteX93" fmla="*/ 1479134 w 1761754"/>
                  <a:gd name="connsiteY93" fmla="*/ 2135186 h 3357575"/>
                  <a:gd name="connsiteX94" fmla="*/ 1496335 w 1761754"/>
                  <a:gd name="connsiteY94" fmla="*/ 2416129 h 3357575"/>
                  <a:gd name="connsiteX95" fmla="*/ 1499863 w 1761754"/>
                  <a:gd name="connsiteY95" fmla="*/ 2517568 h 3357575"/>
                  <a:gd name="connsiteX96" fmla="*/ 1503832 w 1761754"/>
                  <a:gd name="connsiteY96" fmla="*/ 2717359 h 3357575"/>
                  <a:gd name="connsiteX97" fmla="*/ 1484427 w 1761754"/>
                  <a:gd name="connsiteY97" fmla="*/ 3003153 h 3357575"/>
                  <a:gd name="connsiteX98" fmla="*/ 1481339 w 1761754"/>
                  <a:gd name="connsiteY98" fmla="*/ 3037554 h 3357575"/>
                  <a:gd name="connsiteX99" fmla="*/ 1495452 w 1761754"/>
                  <a:gd name="connsiteY99" fmla="*/ 3109443 h 3357575"/>
                  <a:gd name="connsiteX100" fmla="*/ 1514417 w 1761754"/>
                  <a:gd name="connsiteY100" fmla="*/ 3135906 h 3357575"/>
                  <a:gd name="connsiteX101" fmla="*/ 1619385 w 1761754"/>
                  <a:gd name="connsiteY101" fmla="*/ 3215734 h 3357575"/>
                  <a:gd name="connsiteX102" fmla="*/ 1667017 w 1761754"/>
                  <a:gd name="connsiteY102" fmla="*/ 3225437 h 3357575"/>
                  <a:gd name="connsiteX103" fmla="*/ 1720383 w 1761754"/>
                  <a:gd name="connsiteY103" fmla="*/ 3251899 h 3357575"/>
                  <a:gd name="connsiteX104" fmla="*/ 1752138 w 1761754"/>
                  <a:gd name="connsiteY104" fmla="*/ 3293798 h 3357575"/>
                  <a:gd name="connsiteX105" fmla="*/ 1741553 w 1761754"/>
                  <a:gd name="connsiteY105" fmla="*/ 3331286 h 3357575"/>
                  <a:gd name="connsiteX106" fmla="*/ 1719060 w 1761754"/>
                  <a:gd name="connsiteY106" fmla="*/ 3337902 h 3357575"/>
                  <a:gd name="connsiteX107" fmla="*/ 1631734 w 1761754"/>
                  <a:gd name="connsiteY107" fmla="*/ 3355103 h 3357575"/>
                  <a:gd name="connsiteX108" fmla="*/ 1568665 w 1761754"/>
                  <a:gd name="connsiteY108" fmla="*/ 3352897 h 3357575"/>
                  <a:gd name="connsiteX109" fmla="*/ 1255086 w 1761754"/>
                  <a:gd name="connsiteY109" fmla="*/ 3286300 h 3357575"/>
                  <a:gd name="connsiteX110" fmla="*/ 1187166 w 1761754"/>
                  <a:gd name="connsiteY110" fmla="*/ 3255869 h 3357575"/>
                  <a:gd name="connsiteX111" fmla="*/ 1151001 w 1761754"/>
                  <a:gd name="connsiteY111" fmla="*/ 3177364 h 3357575"/>
                  <a:gd name="connsiteX112" fmla="*/ 1157616 w 1761754"/>
                  <a:gd name="connsiteY112" fmla="*/ 3150901 h 3357575"/>
                  <a:gd name="connsiteX113" fmla="*/ 1159821 w 1761754"/>
                  <a:gd name="connsiteY113" fmla="*/ 3113854 h 3357575"/>
                  <a:gd name="connsiteX114" fmla="*/ 1163791 w 1761754"/>
                  <a:gd name="connsiteY114" fmla="*/ 3078130 h 3357575"/>
                  <a:gd name="connsiteX115" fmla="*/ 1173053 w 1761754"/>
                  <a:gd name="connsiteY115" fmla="*/ 3045052 h 3357575"/>
                  <a:gd name="connsiteX116" fmla="*/ 1216274 w 1761754"/>
                  <a:gd name="connsiteY116" fmla="*/ 2779546 h 3357575"/>
                  <a:gd name="connsiteX117" fmla="*/ 1240532 w 1761754"/>
                  <a:gd name="connsiteY117" fmla="*/ 2566524 h 3357575"/>
                  <a:gd name="connsiteX118" fmla="*/ 1229064 w 1761754"/>
                  <a:gd name="connsiteY118" fmla="*/ 2439945 h 3357575"/>
                  <a:gd name="connsiteX119" fmla="*/ 1100281 w 1761754"/>
                  <a:gd name="connsiteY119" fmla="*/ 2100344 h 3357575"/>
                  <a:gd name="connsiteX120" fmla="*/ 1060587 w 1761754"/>
                  <a:gd name="connsiteY120" fmla="*/ 2020516 h 3357575"/>
                  <a:gd name="connsiteX121" fmla="*/ 1023099 w 1761754"/>
                  <a:gd name="connsiteY121" fmla="*/ 1976853 h 3357575"/>
                  <a:gd name="connsiteX122" fmla="*/ 921219 w 1761754"/>
                  <a:gd name="connsiteY122" fmla="*/ 1878501 h 3357575"/>
                  <a:gd name="connsiteX123" fmla="*/ 860796 w 1761754"/>
                  <a:gd name="connsiteY123" fmla="*/ 1826018 h 3357575"/>
                  <a:gd name="connsiteX124" fmla="*/ 842714 w 1761754"/>
                  <a:gd name="connsiteY124" fmla="*/ 1814109 h 3357575"/>
                  <a:gd name="connsiteX125" fmla="*/ 779204 w 1761754"/>
                  <a:gd name="connsiteY125" fmla="*/ 1829105 h 3357575"/>
                  <a:gd name="connsiteX126" fmla="*/ 704227 w 1761754"/>
                  <a:gd name="connsiteY126" fmla="*/ 1970238 h 3357575"/>
                  <a:gd name="connsiteX127" fmla="*/ 584705 w 1761754"/>
                  <a:gd name="connsiteY127" fmla="*/ 2262647 h 3357575"/>
                  <a:gd name="connsiteX128" fmla="*/ 559125 w 1761754"/>
                  <a:gd name="connsiteY128" fmla="*/ 2366732 h 3357575"/>
                  <a:gd name="connsiteX129" fmla="*/ 489882 w 1761754"/>
                  <a:gd name="connsiteY129" fmla="*/ 2574462 h 3357575"/>
                  <a:gd name="connsiteX130" fmla="*/ 431223 w 1761754"/>
                  <a:gd name="connsiteY130" fmla="*/ 2738529 h 3357575"/>
                  <a:gd name="connsiteX131" fmla="*/ 369037 w 1761754"/>
                  <a:gd name="connsiteY131" fmla="*/ 2964341 h 3357575"/>
                  <a:gd name="connsiteX132" fmla="*/ 358893 w 1761754"/>
                  <a:gd name="connsiteY132" fmla="*/ 3039759 h 3357575"/>
                  <a:gd name="connsiteX133" fmla="*/ 334195 w 1761754"/>
                  <a:gd name="connsiteY133" fmla="*/ 3057842 h 3357575"/>
                  <a:gd name="connsiteX134" fmla="*/ 316553 w 1761754"/>
                  <a:gd name="connsiteY134" fmla="*/ 3078130 h 3357575"/>
                  <a:gd name="connsiteX135" fmla="*/ 329343 w 1761754"/>
                  <a:gd name="connsiteY135" fmla="*/ 3152224 h 3357575"/>
                  <a:gd name="connsiteX136" fmla="*/ 349190 w 1761754"/>
                  <a:gd name="connsiteY136" fmla="*/ 3200739 h 3357575"/>
                  <a:gd name="connsiteX137" fmla="*/ 322287 w 1761754"/>
                  <a:gd name="connsiteY137" fmla="*/ 3239991 h 3357575"/>
                  <a:gd name="connsiteX138" fmla="*/ 179390 w 1761754"/>
                  <a:gd name="connsiteY138" fmla="*/ 3251017 h 3357575"/>
                  <a:gd name="connsiteX139" fmla="*/ 143666 w 1761754"/>
                  <a:gd name="connsiteY139" fmla="*/ 3245725 h 3357575"/>
                  <a:gd name="connsiteX140" fmla="*/ 109264 w 1761754"/>
                  <a:gd name="connsiteY140" fmla="*/ 3207795 h 3357575"/>
                  <a:gd name="connsiteX141" fmla="*/ 97356 w 1761754"/>
                  <a:gd name="connsiteY141" fmla="*/ 3147373 h 3357575"/>
                  <a:gd name="connsiteX142" fmla="*/ 151163 w 1761754"/>
                  <a:gd name="connsiteY142" fmla="*/ 3036672 h 335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761754" h="3357575">
                    <a:moveTo>
                      <a:pt x="151163" y="3036672"/>
                    </a:moveTo>
                    <a:cubicBezTo>
                      <a:pt x="152486" y="3035349"/>
                      <a:pt x="153809" y="3034026"/>
                      <a:pt x="154692" y="3032702"/>
                    </a:cubicBezTo>
                    <a:cubicBezTo>
                      <a:pt x="166600" y="3011974"/>
                      <a:pt x="166600" y="3011974"/>
                      <a:pt x="144989" y="3001830"/>
                    </a:cubicBezTo>
                    <a:cubicBezTo>
                      <a:pt x="131316" y="2995214"/>
                      <a:pt x="118085" y="2988598"/>
                      <a:pt x="106177" y="2978455"/>
                    </a:cubicBezTo>
                    <a:cubicBezTo>
                      <a:pt x="93387" y="2967429"/>
                      <a:pt x="88977" y="2954639"/>
                      <a:pt x="95592" y="2938320"/>
                    </a:cubicBezTo>
                    <a:cubicBezTo>
                      <a:pt x="118967" y="2880544"/>
                      <a:pt x="140578" y="2822327"/>
                      <a:pt x="164394" y="2764550"/>
                    </a:cubicBezTo>
                    <a:cubicBezTo>
                      <a:pt x="196149" y="2687810"/>
                      <a:pt x="207616" y="2606217"/>
                      <a:pt x="223494" y="2525948"/>
                    </a:cubicBezTo>
                    <a:cubicBezTo>
                      <a:pt x="244223" y="2420980"/>
                      <a:pt x="272890" y="2317777"/>
                      <a:pt x="305527" y="2215897"/>
                    </a:cubicBezTo>
                    <a:cubicBezTo>
                      <a:pt x="319640" y="2171793"/>
                      <a:pt x="320081" y="2125043"/>
                      <a:pt x="321405" y="2079175"/>
                    </a:cubicBezTo>
                    <a:cubicBezTo>
                      <a:pt x="324051" y="1996259"/>
                      <a:pt x="324051" y="1913343"/>
                      <a:pt x="328902" y="1830428"/>
                    </a:cubicBezTo>
                    <a:cubicBezTo>
                      <a:pt x="335077" y="1727225"/>
                      <a:pt x="346985" y="1624462"/>
                      <a:pt x="365068" y="1522141"/>
                    </a:cubicBezTo>
                    <a:cubicBezTo>
                      <a:pt x="367273" y="1508910"/>
                      <a:pt x="367273" y="1497443"/>
                      <a:pt x="356247" y="1488181"/>
                    </a:cubicBezTo>
                    <a:cubicBezTo>
                      <a:pt x="345221" y="1478919"/>
                      <a:pt x="346544" y="1469216"/>
                      <a:pt x="353600" y="1457749"/>
                    </a:cubicBezTo>
                    <a:cubicBezTo>
                      <a:pt x="418433" y="1355428"/>
                      <a:pt x="446219" y="1239876"/>
                      <a:pt x="461214" y="1122118"/>
                    </a:cubicBezTo>
                    <a:cubicBezTo>
                      <a:pt x="468271" y="1068752"/>
                      <a:pt x="448424" y="1014945"/>
                      <a:pt x="428136" y="964667"/>
                    </a:cubicBezTo>
                    <a:cubicBezTo>
                      <a:pt x="419315" y="966872"/>
                      <a:pt x="417992" y="972606"/>
                      <a:pt x="415346" y="977016"/>
                    </a:cubicBezTo>
                    <a:cubicBezTo>
                      <a:pt x="402115" y="997745"/>
                      <a:pt x="389325" y="1019356"/>
                      <a:pt x="376094" y="1040085"/>
                    </a:cubicBezTo>
                    <a:cubicBezTo>
                      <a:pt x="344780" y="1088158"/>
                      <a:pt x="330225" y="1141083"/>
                      <a:pt x="320964" y="1197536"/>
                    </a:cubicBezTo>
                    <a:cubicBezTo>
                      <a:pt x="309055" y="1269866"/>
                      <a:pt x="288327" y="1339992"/>
                      <a:pt x="263628" y="1409235"/>
                    </a:cubicBezTo>
                    <a:cubicBezTo>
                      <a:pt x="260541" y="1417615"/>
                      <a:pt x="256572" y="1425994"/>
                      <a:pt x="253484" y="1434374"/>
                    </a:cubicBezTo>
                    <a:cubicBezTo>
                      <a:pt x="248633" y="1447606"/>
                      <a:pt x="240694" y="1447606"/>
                      <a:pt x="231432" y="1440108"/>
                    </a:cubicBezTo>
                    <a:cubicBezTo>
                      <a:pt x="220847" y="1432169"/>
                      <a:pt x="209821" y="1424671"/>
                      <a:pt x="199678" y="1415851"/>
                    </a:cubicBezTo>
                    <a:cubicBezTo>
                      <a:pt x="190416" y="1407471"/>
                      <a:pt x="187328" y="1411881"/>
                      <a:pt x="184241" y="1421143"/>
                    </a:cubicBezTo>
                    <a:cubicBezTo>
                      <a:pt x="176744" y="1445400"/>
                      <a:pt x="173215" y="1470540"/>
                      <a:pt x="168805" y="1495679"/>
                    </a:cubicBezTo>
                    <a:cubicBezTo>
                      <a:pt x="163071" y="1528757"/>
                      <a:pt x="153368" y="1560512"/>
                      <a:pt x="138814" y="1590502"/>
                    </a:cubicBezTo>
                    <a:cubicBezTo>
                      <a:pt x="136168" y="1596236"/>
                      <a:pt x="133081" y="1605498"/>
                      <a:pt x="126465" y="1604616"/>
                    </a:cubicBezTo>
                    <a:cubicBezTo>
                      <a:pt x="118085" y="1603293"/>
                      <a:pt x="122055" y="1593590"/>
                      <a:pt x="121173" y="1587856"/>
                    </a:cubicBezTo>
                    <a:cubicBezTo>
                      <a:pt x="118526" y="1569774"/>
                      <a:pt x="116762" y="1551691"/>
                      <a:pt x="114998" y="1533608"/>
                    </a:cubicBezTo>
                    <a:cubicBezTo>
                      <a:pt x="113675" y="1519054"/>
                      <a:pt x="106177" y="1520377"/>
                      <a:pt x="96474" y="1525670"/>
                    </a:cubicBezTo>
                    <a:cubicBezTo>
                      <a:pt x="87653" y="1530521"/>
                      <a:pt x="81920" y="1538019"/>
                      <a:pt x="77069" y="1546839"/>
                    </a:cubicBezTo>
                    <a:cubicBezTo>
                      <a:pt x="63396" y="1571979"/>
                      <a:pt x="61632" y="1599764"/>
                      <a:pt x="60750" y="1627991"/>
                    </a:cubicBezTo>
                    <a:cubicBezTo>
                      <a:pt x="60750" y="1635930"/>
                      <a:pt x="66043" y="1642545"/>
                      <a:pt x="71776" y="1648279"/>
                    </a:cubicBezTo>
                    <a:cubicBezTo>
                      <a:pt x="77069" y="1654012"/>
                      <a:pt x="80156" y="1661069"/>
                      <a:pt x="74422" y="1667684"/>
                    </a:cubicBezTo>
                    <a:cubicBezTo>
                      <a:pt x="68689" y="1674741"/>
                      <a:pt x="60309" y="1673859"/>
                      <a:pt x="52811" y="1670331"/>
                    </a:cubicBezTo>
                    <a:cubicBezTo>
                      <a:pt x="3415" y="1644750"/>
                      <a:pt x="-15109" y="1579035"/>
                      <a:pt x="13559" y="1530521"/>
                    </a:cubicBezTo>
                    <a:cubicBezTo>
                      <a:pt x="31200" y="1500530"/>
                      <a:pt x="50165" y="1470981"/>
                      <a:pt x="68248" y="1440990"/>
                    </a:cubicBezTo>
                    <a:cubicBezTo>
                      <a:pt x="73981" y="1431287"/>
                      <a:pt x="79274" y="1421143"/>
                      <a:pt x="84566" y="1410999"/>
                    </a:cubicBezTo>
                    <a:cubicBezTo>
                      <a:pt x="80597" y="1405707"/>
                      <a:pt x="77951" y="1410117"/>
                      <a:pt x="75304" y="1410999"/>
                    </a:cubicBezTo>
                    <a:cubicBezTo>
                      <a:pt x="63396" y="1414968"/>
                      <a:pt x="58545" y="1409235"/>
                      <a:pt x="60750" y="1398650"/>
                    </a:cubicBezTo>
                    <a:cubicBezTo>
                      <a:pt x="64278" y="1381450"/>
                      <a:pt x="68689" y="1364690"/>
                      <a:pt x="73540" y="1347931"/>
                    </a:cubicBezTo>
                    <a:cubicBezTo>
                      <a:pt x="103090" y="1247814"/>
                      <a:pt x="134845" y="1148139"/>
                      <a:pt x="168805" y="1049347"/>
                    </a:cubicBezTo>
                    <a:cubicBezTo>
                      <a:pt x="184241" y="1004801"/>
                      <a:pt x="210263" y="966431"/>
                      <a:pt x="233638" y="925855"/>
                    </a:cubicBezTo>
                    <a:cubicBezTo>
                      <a:pt x="274654" y="854407"/>
                      <a:pt x="298029" y="778989"/>
                      <a:pt x="292737" y="695633"/>
                    </a:cubicBezTo>
                    <a:cubicBezTo>
                      <a:pt x="292737" y="694309"/>
                      <a:pt x="292737" y="692986"/>
                      <a:pt x="292737" y="692104"/>
                    </a:cubicBezTo>
                    <a:cubicBezTo>
                      <a:pt x="282593" y="608748"/>
                      <a:pt x="322728" y="557587"/>
                      <a:pt x="396822" y="527596"/>
                    </a:cubicBezTo>
                    <a:cubicBezTo>
                      <a:pt x="452834" y="504662"/>
                      <a:pt x="509729" y="484374"/>
                      <a:pt x="570592" y="478200"/>
                    </a:cubicBezTo>
                    <a:cubicBezTo>
                      <a:pt x="579413" y="477318"/>
                      <a:pt x="588675" y="475113"/>
                      <a:pt x="596613" y="481728"/>
                    </a:cubicBezTo>
                    <a:cubicBezTo>
                      <a:pt x="598819" y="483492"/>
                      <a:pt x="600583" y="483934"/>
                      <a:pt x="602788" y="482610"/>
                    </a:cubicBezTo>
                    <a:cubicBezTo>
                      <a:pt x="614696" y="475995"/>
                      <a:pt x="619989" y="446004"/>
                      <a:pt x="611168" y="434978"/>
                    </a:cubicBezTo>
                    <a:cubicBezTo>
                      <a:pt x="601906" y="423511"/>
                      <a:pt x="591762" y="415131"/>
                      <a:pt x="577208" y="409839"/>
                    </a:cubicBezTo>
                    <a:cubicBezTo>
                      <a:pt x="556038" y="401900"/>
                      <a:pt x="540160" y="385582"/>
                      <a:pt x="527370" y="366176"/>
                    </a:cubicBezTo>
                    <a:cubicBezTo>
                      <a:pt x="520755" y="356032"/>
                      <a:pt x="518549" y="345447"/>
                      <a:pt x="524724" y="333539"/>
                    </a:cubicBezTo>
                    <a:cubicBezTo>
                      <a:pt x="542807" y="297374"/>
                      <a:pt x="546776" y="260326"/>
                      <a:pt x="534868" y="221074"/>
                    </a:cubicBezTo>
                    <a:cubicBezTo>
                      <a:pt x="530016" y="205637"/>
                      <a:pt x="529575" y="188878"/>
                      <a:pt x="529575" y="172559"/>
                    </a:cubicBezTo>
                    <a:cubicBezTo>
                      <a:pt x="529134" y="131543"/>
                      <a:pt x="541924" y="97142"/>
                      <a:pt x="575885" y="71120"/>
                    </a:cubicBezTo>
                    <a:cubicBezTo>
                      <a:pt x="614696" y="41130"/>
                      <a:pt x="654831" y="12021"/>
                      <a:pt x="704227" y="2318"/>
                    </a:cubicBezTo>
                    <a:cubicBezTo>
                      <a:pt x="775676" y="-12236"/>
                      <a:pt x="868735" y="43776"/>
                      <a:pt x="889023" y="113460"/>
                    </a:cubicBezTo>
                    <a:cubicBezTo>
                      <a:pt x="911075" y="189760"/>
                      <a:pt x="922542" y="267383"/>
                      <a:pt x="914162" y="346770"/>
                    </a:cubicBezTo>
                    <a:cubicBezTo>
                      <a:pt x="910634" y="377643"/>
                      <a:pt x="901372" y="408075"/>
                      <a:pt x="893433" y="438506"/>
                    </a:cubicBezTo>
                    <a:cubicBezTo>
                      <a:pt x="889905" y="452179"/>
                      <a:pt x="893874" y="457030"/>
                      <a:pt x="906664" y="461440"/>
                    </a:cubicBezTo>
                    <a:cubicBezTo>
                      <a:pt x="995754" y="492754"/>
                      <a:pt x="1083962" y="524950"/>
                      <a:pt x="1169524" y="565526"/>
                    </a:cubicBezTo>
                    <a:cubicBezTo>
                      <a:pt x="1204366" y="581844"/>
                      <a:pt x="1226859" y="605660"/>
                      <a:pt x="1242296" y="641385"/>
                    </a:cubicBezTo>
                    <a:cubicBezTo>
                      <a:pt x="1285077" y="741501"/>
                      <a:pt x="1321242" y="845145"/>
                      <a:pt x="1378136" y="937763"/>
                    </a:cubicBezTo>
                    <a:cubicBezTo>
                      <a:pt x="1455759" y="1063460"/>
                      <a:pt x="1523679" y="1194449"/>
                      <a:pt x="1597774" y="1321909"/>
                    </a:cubicBezTo>
                    <a:cubicBezTo>
                      <a:pt x="1607477" y="1338228"/>
                      <a:pt x="1626441" y="1351459"/>
                      <a:pt x="1613651" y="1379244"/>
                    </a:cubicBezTo>
                    <a:cubicBezTo>
                      <a:pt x="1637467" y="1363808"/>
                      <a:pt x="1656873" y="1362926"/>
                      <a:pt x="1678043" y="1372629"/>
                    </a:cubicBezTo>
                    <a:cubicBezTo>
                      <a:pt x="1687305" y="1376598"/>
                      <a:pt x="1699654" y="1376598"/>
                      <a:pt x="1708034" y="1366454"/>
                    </a:cubicBezTo>
                    <a:cubicBezTo>
                      <a:pt x="1708916" y="1366013"/>
                      <a:pt x="1710239" y="1365572"/>
                      <a:pt x="1711121" y="1365131"/>
                    </a:cubicBezTo>
                    <a:cubicBezTo>
                      <a:pt x="1738907" y="1352782"/>
                      <a:pt x="1744640" y="1355869"/>
                      <a:pt x="1751697" y="1384537"/>
                    </a:cubicBezTo>
                    <a:cubicBezTo>
                      <a:pt x="1752579" y="1389388"/>
                      <a:pt x="1751256" y="1394681"/>
                      <a:pt x="1753461" y="1398650"/>
                    </a:cubicBezTo>
                    <a:cubicBezTo>
                      <a:pt x="1767574" y="1425994"/>
                      <a:pt x="1761841" y="1451575"/>
                      <a:pt x="1749933" y="1478037"/>
                    </a:cubicBezTo>
                    <a:cubicBezTo>
                      <a:pt x="1741112" y="1497443"/>
                      <a:pt x="1738465" y="1519495"/>
                      <a:pt x="1727881" y="1538901"/>
                    </a:cubicBezTo>
                    <a:cubicBezTo>
                      <a:pt x="1715972" y="1561835"/>
                      <a:pt x="1711562" y="1564922"/>
                      <a:pt x="1685541" y="1563599"/>
                    </a:cubicBezTo>
                    <a:cubicBezTo>
                      <a:pt x="1670104" y="1558748"/>
                      <a:pt x="1654227" y="1554778"/>
                      <a:pt x="1639231" y="1548163"/>
                    </a:cubicBezTo>
                    <a:cubicBezTo>
                      <a:pt x="1625118" y="1543311"/>
                      <a:pt x="1612769" y="1536696"/>
                      <a:pt x="1602625" y="1525228"/>
                    </a:cubicBezTo>
                    <a:cubicBezTo>
                      <a:pt x="1593804" y="1515085"/>
                      <a:pt x="1589835" y="1520377"/>
                      <a:pt x="1587189" y="1530080"/>
                    </a:cubicBezTo>
                    <a:cubicBezTo>
                      <a:pt x="1584543" y="1538901"/>
                      <a:pt x="1583220" y="1547722"/>
                      <a:pt x="1580132" y="1556542"/>
                    </a:cubicBezTo>
                    <a:cubicBezTo>
                      <a:pt x="1574399" y="1573743"/>
                      <a:pt x="1566460" y="1577712"/>
                      <a:pt x="1549700" y="1571538"/>
                    </a:cubicBezTo>
                    <a:cubicBezTo>
                      <a:pt x="1527648" y="1563158"/>
                      <a:pt x="1510889" y="1546839"/>
                      <a:pt x="1496335" y="1528757"/>
                    </a:cubicBezTo>
                    <a:cubicBezTo>
                      <a:pt x="1467667" y="1493473"/>
                      <a:pt x="1441205" y="1456426"/>
                      <a:pt x="1415183" y="1418938"/>
                    </a:cubicBezTo>
                    <a:cubicBezTo>
                      <a:pt x="1379900" y="1367777"/>
                      <a:pt x="1346381" y="1314853"/>
                      <a:pt x="1309775" y="1264133"/>
                    </a:cubicBezTo>
                    <a:cubicBezTo>
                      <a:pt x="1303600" y="1255753"/>
                      <a:pt x="1297867" y="1247373"/>
                      <a:pt x="1289928" y="1240317"/>
                    </a:cubicBezTo>
                    <a:cubicBezTo>
                      <a:pt x="1244942" y="1200182"/>
                      <a:pt x="1215833" y="1150786"/>
                      <a:pt x="1193340" y="1095215"/>
                    </a:cubicBezTo>
                    <a:cubicBezTo>
                      <a:pt x="1169524" y="1035674"/>
                      <a:pt x="1141739" y="977457"/>
                      <a:pt x="1110425" y="921445"/>
                    </a:cubicBezTo>
                    <a:cubicBezTo>
                      <a:pt x="1106014" y="913506"/>
                      <a:pt x="1101604" y="905567"/>
                      <a:pt x="1096753" y="894541"/>
                    </a:cubicBezTo>
                    <a:cubicBezTo>
                      <a:pt x="1097635" y="936881"/>
                      <a:pt x="1100722" y="976134"/>
                      <a:pt x="1105132" y="1015386"/>
                    </a:cubicBezTo>
                    <a:cubicBezTo>
                      <a:pt x="1112189" y="1078014"/>
                      <a:pt x="1110425" y="1141083"/>
                      <a:pt x="1112189" y="1204152"/>
                    </a:cubicBezTo>
                    <a:cubicBezTo>
                      <a:pt x="1113512" y="1257958"/>
                      <a:pt x="1115276" y="1311765"/>
                      <a:pt x="1122774" y="1365131"/>
                    </a:cubicBezTo>
                    <a:cubicBezTo>
                      <a:pt x="1127184" y="1395122"/>
                      <a:pt x="1133800" y="1424671"/>
                      <a:pt x="1149236" y="1451134"/>
                    </a:cubicBezTo>
                    <a:cubicBezTo>
                      <a:pt x="1165114" y="1478037"/>
                      <a:pt x="1174376" y="1507587"/>
                      <a:pt x="1177463" y="1538901"/>
                    </a:cubicBezTo>
                    <a:cubicBezTo>
                      <a:pt x="1178345" y="1549486"/>
                      <a:pt x="1184079" y="1558306"/>
                      <a:pt x="1189812" y="1566686"/>
                    </a:cubicBezTo>
                    <a:cubicBezTo>
                      <a:pt x="1258173" y="1673418"/>
                      <a:pt x="1326975" y="1779708"/>
                      <a:pt x="1390485" y="1889086"/>
                    </a:cubicBezTo>
                    <a:cubicBezTo>
                      <a:pt x="1405039" y="1914226"/>
                      <a:pt x="1418271" y="1940247"/>
                      <a:pt x="1433707" y="1964945"/>
                    </a:cubicBezTo>
                    <a:cubicBezTo>
                      <a:pt x="1465462" y="2017429"/>
                      <a:pt x="1474283" y="2075205"/>
                      <a:pt x="1479134" y="2135186"/>
                    </a:cubicBezTo>
                    <a:cubicBezTo>
                      <a:pt x="1486632" y="2228687"/>
                      <a:pt x="1490601" y="2322187"/>
                      <a:pt x="1496335" y="2416129"/>
                    </a:cubicBezTo>
                    <a:cubicBezTo>
                      <a:pt x="1498540" y="2450089"/>
                      <a:pt x="1498981" y="2484049"/>
                      <a:pt x="1499863" y="2517568"/>
                    </a:cubicBezTo>
                    <a:cubicBezTo>
                      <a:pt x="1501186" y="2584165"/>
                      <a:pt x="1504273" y="2650762"/>
                      <a:pt x="1503832" y="2717359"/>
                    </a:cubicBezTo>
                    <a:cubicBezTo>
                      <a:pt x="1503391" y="2813065"/>
                      <a:pt x="1500745" y="2908770"/>
                      <a:pt x="1484427" y="3003153"/>
                    </a:cubicBezTo>
                    <a:cubicBezTo>
                      <a:pt x="1482662" y="3014620"/>
                      <a:pt x="1483545" y="3026087"/>
                      <a:pt x="1481339" y="3037554"/>
                    </a:cubicBezTo>
                    <a:cubicBezTo>
                      <a:pt x="1476488" y="3063575"/>
                      <a:pt x="1476929" y="3087832"/>
                      <a:pt x="1495452" y="3109443"/>
                    </a:cubicBezTo>
                    <a:cubicBezTo>
                      <a:pt x="1502509" y="3117382"/>
                      <a:pt x="1508684" y="3126644"/>
                      <a:pt x="1514417" y="3135906"/>
                    </a:cubicBezTo>
                    <a:cubicBezTo>
                      <a:pt x="1539556" y="3175599"/>
                      <a:pt x="1576604" y="3199416"/>
                      <a:pt x="1619385" y="3215734"/>
                    </a:cubicBezTo>
                    <a:cubicBezTo>
                      <a:pt x="1634821" y="3221468"/>
                      <a:pt x="1650257" y="3225437"/>
                      <a:pt x="1667017" y="3225437"/>
                    </a:cubicBezTo>
                    <a:cubicBezTo>
                      <a:pt x="1689069" y="3224996"/>
                      <a:pt x="1706711" y="3235140"/>
                      <a:pt x="1720383" y="3251899"/>
                    </a:cubicBezTo>
                    <a:cubicBezTo>
                      <a:pt x="1731409" y="3265572"/>
                      <a:pt x="1741994" y="3279685"/>
                      <a:pt x="1752138" y="3293798"/>
                    </a:cubicBezTo>
                    <a:cubicBezTo>
                      <a:pt x="1764487" y="3310557"/>
                      <a:pt x="1760517" y="3322907"/>
                      <a:pt x="1741553" y="3331286"/>
                    </a:cubicBezTo>
                    <a:cubicBezTo>
                      <a:pt x="1734496" y="3334374"/>
                      <a:pt x="1726557" y="3336138"/>
                      <a:pt x="1719060" y="3337902"/>
                    </a:cubicBezTo>
                    <a:cubicBezTo>
                      <a:pt x="1689951" y="3343635"/>
                      <a:pt x="1660401" y="3346723"/>
                      <a:pt x="1631734" y="3355103"/>
                    </a:cubicBezTo>
                    <a:cubicBezTo>
                      <a:pt x="1611005" y="3360836"/>
                      <a:pt x="1589394" y="3355103"/>
                      <a:pt x="1568665" y="3352897"/>
                    </a:cubicBezTo>
                    <a:cubicBezTo>
                      <a:pt x="1461934" y="3340548"/>
                      <a:pt x="1356525" y="3321583"/>
                      <a:pt x="1255086" y="3286300"/>
                    </a:cubicBezTo>
                    <a:cubicBezTo>
                      <a:pt x="1231711" y="3278362"/>
                      <a:pt x="1208777" y="3268218"/>
                      <a:pt x="1187166" y="3255869"/>
                    </a:cubicBezTo>
                    <a:cubicBezTo>
                      <a:pt x="1153206" y="3236904"/>
                      <a:pt x="1143503" y="3215293"/>
                      <a:pt x="1151001" y="3177364"/>
                    </a:cubicBezTo>
                    <a:cubicBezTo>
                      <a:pt x="1152765" y="3168543"/>
                      <a:pt x="1154529" y="3159281"/>
                      <a:pt x="1157616" y="3150901"/>
                    </a:cubicBezTo>
                    <a:cubicBezTo>
                      <a:pt x="1162467" y="3138552"/>
                      <a:pt x="1164232" y="3127085"/>
                      <a:pt x="1159821" y="3113854"/>
                    </a:cubicBezTo>
                    <a:cubicBezTo>
                      <a:pt x="1155852" y="3101946"/>
                      <a:pt x="1159821" y="3090038"/>
                      <a:pt x="1163791" y="3078130"/>
                    </a:cubicBezTo>
                    <a:cubicBezTo>
                      <a:pt x="1167319" y="3067104"/>
                      <a:pt x="1170406" y="3056078"/>
                      <a:pt x="1173053" y="3045052"/>
                    </a:cubicBezTo>
                    <a:cubicBezTo>
                      <a:pt x="1192017" y="2957285"/>
                      <a:pt x="1204366" y="2868636"/>
                      <a:pt x="1216274" y="2779546"/>
                    </a:cubicBezTo>
                    <a:cubicBezTo>
                      <a:pt x="1225977" y="2708979"/>
                      <a:pt x="1234357" y="2637972"/>
                      <a:pt x="1240532" y="2566524"/>
                    </a:cubicBezTo>
                    <a:cubicBezTo>
                      <a:pt x="1244501" y="2523743"/>
                      <a:pt x="1244942" y="2482285"/>
                      <a:pt x="1229064" y="2439945"/>
                    </a:cubicBezTo>
                    <a:cubicBezTo>
                      <a:pt x="1186725" y="2326598"/>
                      <a:pt x="1149236" y="2211045"/>
                      <a:pt x="1100281" y="2100344"/>
                    </a:cubicBezTo>
                    <a:cubicBezTo>
                      <a:pt x="1088373" y="2073000"/>
                      <a:pt x="1074701" y="2046537"/>
                      <a:pt x="1060587" y="2020516"/>
                    </a:cubicBezTo>
                    <a:cubicBezTo>
                      <a:pt x="1051326" y="2003316"/>
                      <a:pt x="1038535" y="1989202"/>
                      <a:pt x="1023099" y="1976853"/>
                    </a:cubicBezTo>
                    <a:cubicBezTo>
                      <a:pt x="986052" y="1947304"/>
                      <a:pt x="955179" y="1911579"/>
                      <a:pt x="921219" y="1878501"/>
                    </a:cubicBezTo>
                    <a:cubicBezTo>
                      <a:pt x="902254" y="1859978"/>
                      <a:pt x="881966" y="1842336"/>
                      <a:pt x="860796" y="1826018"/>
                    </a:cubicBezTo>
                    <a:cubicBezTo>
                      <a:pt x="855063" y="1821607"/>
                      <a:pt x="848888" y="1817638"/>
                      <a:pt x="842714" y="1814109"/>
                    </a:cubicBezTo>
                    <a:cubicBezTo>
                      <a:pt x="814487" y="1798673"/>
                      <a:pt x="797728" y="1802201"/>
                      <a:pt x="779204" y="1829105"/>
                    </a:cubicBezTo>
                    <a:cubicBezTo>
                      <a:pt x="748772" y="1873209"/>
                      <a:pt x="727161" y="1922164"/>
                      <a:pt x="704227" y="1970238"/>
                    </a:cubicBezTo>
                    <a:cubicBezTo>
                      <a:pt x="659682" y="2065502"/>
                      <a:pt x="619106" y="2162972"/>
                      <a:pt x="584705" y="2262647"/>
                    </a:cubicBezTo>
                    <a:cubicBezTo>
                      <a:pt x="572797" y="2296607"/>
                      <a:pt x="566623" y="2331890"/>
                      <a:pt x="559125" y="2366732"/>
                    </a:cubicBezTo>
                    <a:cubicBezTo>
                      <a:pt x="543248" y="2438181"/>
                      <a:pt x="524283" y="2508747"/>
                      <a:pt x="489882" y="2574462"/>
                    </a:cubicBezTo>
                    <a:cubicBezTo>
                      <a:pt x="462978" y="2626064"/>
                      <a:pt x="448424" y="2682958"/>
                      <a:pt x="431223" y="2738529"/>
                    </a:cubicBezTo>
                    <a:cubicBezTo>
                      <a:pt x="408730" y="2813506"/>
                      <a:pt x="386678" y="2888483"/>
                      <a:pt x="369037" y="2964341"/>
                    </a:cubicBezTo>
                    <a:cubicBezTo>
                      <a:pt x="363303" y="2989481"/>
                      <a:pt x="363303" y="3014620"/>
                      <a:pt x="358893" y="3039759"/>
                    </a:cubicBezTo>
                    <a:cubicBezTo>
                      <a:pt x="354042" y="3050785"/>
                      <a:pt x="346103" y="3057401"/>
                      <a:pt x="334195" y="3057842"/>
                    </a:cubicBezTo>
                    <a:cubicBezTo>
                      <a:pt x="320523" y="3058283"/>
                      <a:pt x="316112" y="3067104"/>
                      <a:pt x="316553" y="3078130"/>
                    </a:cubicBezTo>
                    <a:cubicBezTo>
                      <a:pt x="316994" y="3103269"/>
                      <a:pt x="316553" y="3128849"/>
                      <a:pt x="329343" y="3152224"/>
                    </a:cubicBezTo>
                    <a:cubicBezTo>
                      <a:pt x="337723" y="3167661"/>
                      <a:pt x="345221" y="3183538"/>
                      <a:pt x="349190" y="3200739"/>
                    </a:cubicBezTo>
                    <a:cubicBezTo>
                      <a:pt x="354483" y="3224996"/>
                      <a:pt x="346544" y="3236463"/>
                      <a:pt x="322287" y="3239991"/>
                    </a:cubicBezTo>
                    <a:cubicBezTo>
                      <a:pt x="275095" y="3246607"/>
                      <a:pt x="227463" y="3252781"/>
                      <a:pt x="179390" y="3251017"/>
                    </a:cubicBezTo>
                    <a:cubicBezTo>
                      <a:pt x="167041" y="3250576"/>
                      <a:pt x="155133" y="3249694"/>
                      <a:pt x="143666" y="3245725"/>
                    </a:cubicBezTo>
                    <a:cubicBezTo>
                      <a:pt x="124701" y="3239550"/>
                      <a:pt x="112793" y="3227642"/>
                      <a:pt x="109264" y="3207795"/>
                    </a:cubicBezTo>
                    <a:cubicBezTo>
                      <a:pt x="105736" y="3187508"/>
                      <a:pt x="101326" y="3167661"/>
                      <a:pt x="97356" y="3147373"/>
                    </a:cubicBezTo>
                    <a:cubicBezTo>
                      <a:pt x="92064" y="3106797"/>
                      <a:pt x="105736" y="3068427"/>
                      <a:pt x="151163" y="3036672"/>
                    </a:cubicBezTo>
                    <a:close/>
                  </a:path>
                </a:pathLst>
              </a:custGeom>
              <a:solidFill>
                <a:srgbClr val="232021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9C23E5E-EECC-49ED-9E9B-5A4F4A9B35F9}"/>
                  </a:ext>
                </a:extLst>
              </p:cNvPr>
              <p:cNvSpPr/>
              <p:nvPr/>
            </p:nvSpPr>
            <p:spPr>
              <a:xfrm>
                <a:off x="2247231" y="2515673"/>
                <a:ext cx="2685695" cy="1730535"/>
              </a:xfrm>
              <a:custGeom>
                <a:avLst/>
                <a:gdLst>
                  <a:gd name="connsiteX0" fmla="*/ 0 w 1928758"/>
                  <a:gd name="connsiteY0" fmla="*/ 1713966 h 1730535"/>
                  <a:gd name="connsiteX1" fmla="*/ 348863 w 1928758"/>
                  <a:gd name="connsiteY1" fmla="*/ 743237 h 1730535"/>
                  <a:gd name="connsiteX2" fmla="*/ 534540 w 1928758"/>
                  <a:gd name="connsiteY2" fmla="*/ 382026 h 1730535"/>
                  <a:gd name="connsiteX3" fmla="*/ 830478 w 1928758"/>
                  <a:gd name="connsiteY3" fmla="*/ 82119 h 1730535"/>
                  <a:gd name="connsiteX4" fmla="*/ 1345613 w 1928758"/>
                  <a:gd name="connsiteY4" fmla="*/ 23019 h 1730535"/>
                  <a:gd name="connsiteX5" fmla="*/ 1654781 w 1928758"/>
                  <a:gd name="connsiteY5" fmla="*/ 120048 h 1730535"/>
                  <a:gd name="connsiteX6" fmla="*/ 1922493 w 1928758"/>
                  <a:gd name="connsiteY6" fmla="*/ 235160 h 1730535"/>
                  <a:gd name="connsiteX7" fmla="*/ 1908820 w 1928758"/>
                  <a:gd name="connsiteY7" fmla="*/ 259858 h 1730535"/>
                  <a:gd name="connsiteX8" fmla="*/ 1695357 w 1928758"/>
                  <a:gd name="connsiteY8" fmla="*/ 178706 h 1730535"/>
                  <a:gd name="connsiteX9" fmla="*/ 1326207 w 1928758"/>
                  <a:gd name="connsiteY9" fmla="*/ 54333 h 1730535"/>
                  <a:gd name="connsiteX10" fmla="*/ 926184 w 1928758"/>
                  <a:gd name="connsiteY10" fmla="*/ 70652 h 1730535"/>
                  <a:gd name="connsiteX11" fmla="*/ 776671 w 1928758"/>
                  <a:gd name="connsiteY11" fmla="*/ 154890 h 1730535"/>
                  <a:gd name="connsiteX12" fmla="*/ 651857 w 1928758"/>
                  <a:gd name="connsiteY12" fmla="*/ 278823 h 1730535"/>
                  <a:gd name="connsiteX13" fmla="*/ 512929 w 1928758"/>
                  <a:gd name="connsiteY13" fmla="*/ 484788 h 1730535"/>
                  <a:gd name="connsiteX14" fmla="*/ 370915 w 1928758"/>
                  <a:gd name="connsiteY14" fmla="*/ 772787 h 1730535"/>
                  <a:gd name="connsiteX15" fmla="*/ 292851 w 1928758"/>
                  <a:gd name="connsiteY15" fmla="*/ 962434 h 1730535"/>
                  <a:gd name="connsiteX16" fmla="*/ 181267 w 1928758"/>
                  <a:gd name="connsiteY16" fmla="*/ 1267634 h 1730535"/>
                  <a:gd name="connsiteX17" fmla="*/ 116876 w 1928758"/>
                  <a:gd name="connsiteY17" fmla="*/ 1464337 h 1730535"/>
                  <a:gd name="connsiteX18" fmla="*/ 38812 w 1928758"/>
                  <a:gd name="connsiteY18" fmla="*/ 1708232 h 1730535"/>
                  <a:gd name="connsiteX19" fmla="*/ 31755 w 1928758"/>
                  <a:gd name="connsiteY19" fmla="*/ 1724992 h 1730535"/>
                  <a:gd name="connsiteX20" fmla="*/ 0 w 1928758"/>
                  <a:gd name="connsiteY20" fmla="*/ 1713966 h 1730535"/>
                  <a:gd name="connsiteX0" fmla="*/ 0 w 2298248"/>
                  <a:gd name="connsiteY0" fmla="*/ 1713966 h 1730535"/>
                  <a:gd name="connsiteX1" fmla="*/ 348863 w 2298248"/>
                  <a:gd name="connsiteY1" fmla="*/ 743237 h 1730535"/>
                  <a:gd name="connsiteX2" fmla="*/ 534540 w 2298248"/>
                  <a:gd name="connsiteY2" fmla="*/ 382026 h 1730535"/>
                  <a:gd name="connsiteX3" fmla="*/ 830478 w 2298248"/>
                  <a:gd name="connsiteY3" fmla="*/ 82119 h 1730535"/>
                  <a:gd name="connsiteX4" fmla="*/ 1345613 w 2298248"/>
                  <a:gd name="connsiteY4" fmla="*/ 23019 h 1730535"/>
                  <a:gd name="connsiteX5" fmla="*/ 1654781 w 2298248"/>
                  <a:gd name="connsiteY5" fmla="*/ 120048 h 1730535"/>
                  <a:gd name="connsiteX6" fmla="*/ 1922493 w 2298248"/>
                  <a:gd name="connsiteY6" fmla="*/ 235160 h 1730535"/>
                  <a:gd name="connsiteX7" fmla="*/ 2297708 w 2298248"/>
                  <a:gd name="connsiteY7" fmla="*/ 409956 h 1730535"/>
                  <a:gd name="connsiteX8" fmla="*/ 1695357 w 2298248"/>
                  <a:gd name="connsiteY8" fmla="*/ 178706 h 1730535"/>
                  <a:gd name="connsiteX9" fmla="*/ 1326207 w 2298248"/>
                  <a:gd name="connsiteY9" fmla="*/ 54333 h 1730535"/>
                  <a:gd name="connsiteX10" fmla="*/ 926184 w 2298248"/>
                  <a:gd name="connsiteY10" fmla="*/ 70652 h 1730535"/>
                  <a:gd name="connsiteX11" fmla="*/ 776671 w 2298248"/>
                  <a:gd name="connsiteY11" fmla="*/ 154890 h 1730535"/>
                  <a:gd name="connsiteX12" fmla="*/ 651857 w 2298248"/>
                  <a:gd name="connsiteY12" fmla="*/ 278823 h 1730535"/>
                  <a:gd name="connsiteX13" fmla="*/ 512929 w 2298248"/>
                  <a:gd name="connsiteY13" fmla="*/ 484788 h 1730535"/>
                  <a:gd name="connsiteX14" fmla="*/ 370915 w 2298248"/>
                  <a:gd name="connsiteY14" fmla="*/ 772787 h 1730535"/>
                  <a:gd name="connsiteX15" fmla="*/ 292851 w 2298248"/>
                  <a:gd name="connsiteY15" fmla="*/ 962434 h 1730535"/>
                  <a:gd name="connsiteX16" fmla="*/ 181267 w 2298248"/>
                  <a:gd name="connsiteY16" fmla="*/ 1267634 h 1730535"/>
                  <a:gd name="connsiteX17" fmla="*/ 116876 w 2298248"/>
                  <a:gd name="connsiteY17" fmla="*/ 1464337 h 1730535"/>
                  <a:gd name="connsiteX18" fmla="*/ 38812 w 2298248"/>
                  <a:gd name="connsiteY18" fmla="*/ 1708232 h 1730535"/>
                  <a:gd name="connsiteX19" fmla="*/ 31755 w 2298248"/>
                  <a:gd name="connsiteY19" fmla="*/ 1724992 h 1730535"/>
                  <a:gd name="connsiteX20" fmla="*/ 0 w 2298248"/>
                  <a:gd name="connsiteY20" fmla="*/ 1713966 h 1730535"/>
                  <a:gd name="connsiteX0" fmla="*/ 0 w 2352745"/>
                  <a:gd name="connsiteY0" fmla="*/ 1713966 h 1730535"/>
                  <a:gd name="connsiteX1" fmla="*/ 348863 w 2352745"/>
                  <a:gd name="connsiteY1" fmla="*/ 743237 h 1730535"/>
                  <a:gd name="connsiteX2" fmla="*/ 534540 w 2352745"/>
                  <a:gd name="connsiteY2" fmla="*/ 382026 h 1730535"/>
                  <a:gd name="connsiteX3" fmla="*/ 830478 w 2352745"/>
                  <a:gd name="connsiteY3" fmla="*/ 82119 h 1730535"/>
                  <a:gd name="connsiteX4" fmla="*/ 1345613 w 2352745"/>
                  <a:gd name="connsiteY4" fmla="*/ 23019 h 1730535"/>
                  <a:gd name="connsiteX5" fmla="*/ 1654781 w 2352745"/>
                  <a:gd name="connsiteY5" fmla="*/ 120048 h 1730535"/>
                  <a:gd name="connsiteX6" fmla="*/ 2315930 w 2352745"/>
                  <a:gd name="connsiteY6" fmla="*/ 403451 h 1730535"/>
                  <a:gd name="connsiteX7" fmla="*/ 2297708 w 2352745"/>
                  <a:gd name="connsiteY7" fmla="*/ 409956 h 1730535"/>
                  <a:gd name="connsiteX8" fmla="*/ 1695357 w 2352745"/>
                  <a:gd name="connsiteY8" fmla="*/ 178706 h 1730535"/>
                  <a:gd name="connsiteX9" fmla="*/ 1326207 w 2352745"/>
                  <a:gd name="connsiteY9" fmla="*/ 54333 h 1730535"/>
                  <a:gd name="connsiteX10" fmla="*/ 926184 w 2352745"/>
                  <a:gd name="connsiteY10" fmla="*/ 70652 h 1730535"/>
                  <a:gd name="connsiteX11" fmla="*/ 776671 w 2352745"/>
                  <a:gd name="connsiteY11" fmla="*/ 154890 h 1730535"/>
                  <a:gd name="connsiteX12" fmla="*/ 651857 w 2352745"/>
                  <a:gd name="connsiteY12" fmla="*/ 278823 h 1730535"/>
                  <a:gd name="connsiteX13" fmla="*/ 512929 w 2352745"/>
                  <a:gd name="connsiteY13" fmla="*/ 484788 h 1730535"/>
                  <a:gd name="connsiteX14" fmla="*/ 370915 w 2352745"/>
                  <a:gd name="connsiteY14" fmla="*/ 772787 h 1730535"/>
                  <a:gd name="connsiteX15" fmla="*/ 292851 w 2352745"/>
                  <a:gd name="connsiteY15" fmla="*/ 962434 h 1730535"/>
                  <a:gd name="connsiteX16" fmla="*/ 181267 w 2352745"/>
                  <a:gd name="connsiteY16" fmla="*/ 1267634 h 1730535"/>
                  <a:gd name="connsiteX17" fmla="*/ 116876 w 2352745"/>
                  <a:gd name="connsiteY17" fmla="*/ 1464337 h 1730535"/>
                  <a:gd name="connsiteX18" fmla="*/ 38812 w 2352745"/>
                  <a:gd name="connsiteY18" fmla="*/ 1708232 h 1730535"/>
                  <a:gd name="connsiteX19" fmla="*/ 31755 w 2352745"/>
                  <a:gd name="connsiteY19" fmla="*/ 1724992 h 1730535"/>
                  <a:gd name="connsiteX20" fmla="*/ 0 w 2352745"/>
                  <a:gd name="connsiteY20" fmla="*/ 1713966 h 1730535"/>
                  <a:gd name="connsiteX0" fmla="*/ 0 w 2679937"/>
                  <a:gd name="connsiteY0" fmla="*/ 1713966 h 1730535"/>
                  <a:gd name="connsiteX1" fmla="*/ 348863 w 2679937"/>
                  <a:gd name="connsiteY1" fmla="*/ 743237 h 1730535"/>
                  <a:gd name="connsiteX2" fmla="*/ 534540 w 2679937"/>
                  <a:gd name="connsiteY2" fmla="*/ 382026 h 1730535"/>
                  <a:gd name="connsiteX3" fmla="*/ 830478 w 2679937"/>
                  <a:gd name="connsiteY3" fmla="*/ 82119 h 1730535"/>
                  <a:gd name="connsiteX4" fmla="*/ 1345613 w 2679937"/>
                  <a:gd name="connsiteY4" fmla="*/ 23019 h 1730535"/>
                  <a:gd name="connsiteX5" fmla="*/ 1654781 w 2679937"/>
                  <a:gd name="connsiteY5" fmla="*/ 120048 h 1730535"/>
                  <a:gd name="connsiteX6" fmla="*/ 2315930 w 2679937"/>
                  <a:gd name="connsiteY6" fmla="*/ 403451 h 1730535"/>
                  <a:gd name="connsiteX7" fmla="*/ 2664146 w 2679937"/>
                  <a:gd name="connsiteY7" fmla="*/ 560842 h 1730535"/>
                  <a:gd name="connsiteX8" fmla="*/ 1695357 w 2679937"/>
                  <a:gd name="connsiteY8" fmla="*/ 178706 h 1730535"/>
                  <a:gd name="connsiteX9" fmla="*/ 1326207 w 2679937"/>
                  <a:gd name="connsiteY9" fmla="*/ 54333 h 1730535"/>
                  <a:gd name="connsiteX10" fmla="*/ 926184 w 2679937"/>
                  <a:gd name="connsiteY10" fmla="*/ 70652 h 1730535"/>
                  <a:gd name="connsiteX11" fmla="*/ 776671 w 2679937"/>
                  <a:gd name="connsiteY11" fmla="*/ 154890 h 1730535"/>
                  <a:gd name="connsiteX12" fmla="*/ 651857 w 2679937"/>
                  <a:gd name="connsiteY12" fmla="*/ 278823 h 1730535"/>
                  <a:gd name="connsiteX13" fmla="*/ 512929 w 2679937"/>
                  <a:gd name="connsiteY13" fmla="*/ 484788 h 1730535"/>
                  <a:gd name="connsiteX14" fmla="*/ 370915 w 2679937"/>
                  <a:gd name="connsiteY14" fmla="*/ 772787 h 1730535"/>
                  <a:gd name="connsiteX15" fmla="*/ 292851 w 2679937"/>
                  <a:gd name="connsiteY15" fmla="*/ 962434 h 1730535"/>
                  <a:gd name="connsiteX16" fmla="*/ 181267 w 2679937"/>
                  <a:gd name="connsiteY16" fmla="*/ 1267634 h 1730535"/>
                  <a:gd name="connsiteX17" fmla="*/ 116876 w 2679937"/>
                  <a:gd name="connsiteY17" fmla="*/ 1464337 h 1730535"/>
                  <a:gd name="connsiteX18" fmla="*/ 38812 w 2679937"/>
                  <a:gd name="connsiteY18" fmla="*/ 1708232 h 1730535"/>
                  <a:gd name="connsiteX19" fmla="*/ 31755 w 2679937"/>
                  <a:gd name="connsiteY19" fmla="*/ 1724992 h 1730535"/>
                  <a:gd name="connsiteX20" fmla="*/ 0 w 2679937"/>
                  <a:gd name="connsiteY20" fmla="*/ 1713966 h 1730535"/>
                  <a:gd name="connsiteX0" fmla="*/ 0 w 2664483"/>
                  <a:gd name="connsiteY0" fmla="*/ 1713966 h 1730535"/>
                  <a:gd name="connsiteX1" fmla="*/ 348863 w 2664483"/>
                  <a:gd name="connsiteY1" fmla="*/ 743237 h 1730535"/>
                  <a:gd name="connsiteX2" fmla="*/ 534540 w 2664483"/>
                  <a:gd name="connsiteY2" fmla="*/ 382026 h 1730535"/>
                  <a:gd name="connsiteX3" fmla="*/ 830478 w 2664483"/>
                  <a:gd name="connsiteY3" fmla="*/ 82119 h 1730535"/>
                  <a:gd name="connsiteX4" fmla="*/ 1345613 w 2664483"/>
                  <a:gd name="connsiteY4" fmla="*/ 23019 h 1730535"/>
                  <a:gd name="connsiteX5" fmla="*/ 1654781 w 2664483"/>
                  <a:gd name="connsiteY5" fmla="*/ 120048 h 1730535"/>
                  <a:gd name="connsiteX6" fmla="*/ 2315930 w 2664483"/>
                  <a:gd name="connsiteY6" fmla="*/ 403451 h 1730535"/>
                  <a:gd name="connsiteX7" fmla="*/ 2664146 w 2664483"/>
                  <a:gd name="connsiteY7" fmla="*/ 560842 h 1730535"/>
                  <a:gd name="connsiteX8" fmla="*/ 1695357 w 2664483"/>
                  <a:gd name="connsiteY8" fmla="*/ 178706 h 1730535"/>
                  <a:gd name="connsiteX9" fmla="*/ 1326207 w 2664483"/>
                  <a:gd name="connsiteY9" fmla="*/ 54333 h 1730535"/>
                  <a:gd name="connsiteX10" fmla="*/ 926184 w 2664483"/>
                  <a:gd name="connsiteY10" fmla="*/ 70652 h 1730535"/>
                  <a:gd name="connsiteX11" fmla="*/ 776671 w 2664483"/>
                  <a:gd name="connsiteY11" fmla="*/ 154890 h 1730535"/>
                  <a:gd name="connsiteX12" fmla="*/ 651857 w 2664483"/>
                  <a:gd name="connsiteY12" fmla="*/ 278823 h 1730535"/>
                  <a:gd name="connsiteX13" fmla="*/ 512929 w 2664483"/>
                  <a:gd name="connsiteY13" fmla="*/ 484788 h 1730535"/>
                  <a:gd name="connsiteX14" fmla="*/ 370915 w 2664483"/>
                  <a:gd name="connsiteY14" fmla="*/ 772787 h 1730535"/>
                  <a:gd name="connsiteX15" fmla="*/ 292851 w 2664483"/>
                  <a:gd name="connsiteY15" fmla="*/ 962434 h 1730535"/>
                  <a:gd name="connsiteX16" fmla="*/ 181267 w 2664483"/>
                  <a:gd name="connsiteY16" fmla="*/ 1267634 h 1730535"/>
                  <a:gd name="connsiteX17" fmla="*/ 116876 w 2664483"/>
                  <a:gd name="connsiteY17" fmla="*/ 1464337 h 1730535"/>
                  <a:gd name="connsiteX18" fmla="*/ 38812 w 2664483"/>
                  <a:gd name="connsiteY18" fmla="*/ 1708232 h 1730535"/>
                  <a:gd name="connsiteX19" fmla="*/ 31755 w 2664483"/>
                  <a:gd name="connsiteY19" fmla="*/ 1724992 h 1730535"/>
                  <a:gd name="connsiteX20" fmla="*/ 0 w 2664483"/>
                  <a:gd name="connsiteY20" fmla="*/ 1713966 h 1730535"/>
                  <a:gd name="connsiteX0" fmla="*/ 0 w 2664782"/>
                  <a:gd name="connsiteY0" fmla="*/ 1713966 h 1730535"/>
                  <a:gd name="connsiteX1" fmla="*/ 348863 w 2664782"/>
                  <a:gd name="connsiteY1" fmla="*/ 743237 h 1730535"/>
                  <a:gd name="connsiteX2" fmla="*/ 534540 w 2664782"/>
                  <a:gd name="connsiteY2" fmla="*/ 382026 h 1730535"/>
                  <a:gd name="connsiteX3" fmla="*/ 830478 w 2664782"/>
                  <a:gd name="connsiteY3" fmla="*/ 82119 h 1730535"/>
                  <a:gd name="connsiteX4" fmla="*/ 1345613 w 2664782"/>
                  <a:gd name="connsiteY4" fmla="*/ 23019 h 1730535"/>
                  <a:gd name="connsiteX5" fmla="*/ 1654781 w 2664782"/>
                  <a:gd name="connsiteY5" fmla="*/ 120048 h 1730535"/>
                  <a:gd name="connsiteX6" fmla="*/ 2315930 w 2664782"/>
                  <a:gd name="connsiteY6" fmla="*/ 403451 h 1730535"/>
                  <a:gd name="connsiteX7" fmla="*/ 2664146 w 2664782"/>
                  <a:gd name="connsiteY7" fmla="*/ 560842 h 1730535"/>
                  <a:gd name="connsiteX8" fmla="*/ 1695357 w 2664782"/>
                  <a:gd name="connsiteY8" fmla="*/ 178706 h 1730535"/>
                  <a:gd name="connsiteX9" fmla="*/ 1326207 w 2664782"/>
                  <a:gd name="connsiteY9" fmla="*/ 54333 h 1730535"/>
                  <a:gd name="connsiteX10" fmla="*/ 926184 w 2664782"/>
                  <a:gd name="connsiteY10" fmla="*/ 70652 h 1730535"/>
                  <a:gd name="connsiteX11" fmla="*/ 776671 w 2664782"/>
                  <a:gd name="connsiteY11" fmla="*/ 154890 h 1730535"/>
                  <a:gd name="connsiteX12" fmla="*/ 651857 w 2664782"/>
                  <a:gd name="connsiteY12" fmla="*/ 278823 h 1730535"/>
                  <a:gd name="connsiteX13" fmla="*/ 512929 w 2664782"/>
                  <a:gd name="connsiteY13" fmla="*/ 484788 h 1730535"/>
                  <a:gd name="connsiteX14" fmla="*/ 370915 w 2664782"/>
                  <a:gd name="connsiteY14" fmla="*/ 772787 h 1730535"/>
                  <a:gd name="connsiteX15" fmla="*/ 292851 w 2664782"/>
                  <a:gd name="connsiteY15" fmla="*/ 962434 h 1730535"/>
                  <a:gd name="connsiteX16" fmla="*/ 181267 w 2664782"/>
                  <a:gd name="connsiteY16" fmla="*/ 1267634 h 1730535"/>
                  <a:gd name="connsiteX17" fmla="*/ 116876 w 2664782"/>
                  <a:gd name="connsiteY17" fmla="*/ 1464337 h 1730535"/>
                  <a:gd name="connsiteX18" fmla="*/ 38812 w 2664782"/>
                  <a:gd name="connsiteY18" fmla="*/ 1708232 h 1730535"/>
                  <a:gd name="connsiteX19" fmla="*/ 31755 w 2664782"/>
                  <a:gd name="connsiteY19" fmla="*/ 1724992 h 1730535"/>
                  <a:gd name="connsiteX20" fmla="*/ 0 w 2664782"/>
                  <a:gd name="connsiteY20" fmla="*/ 1713966 h 1730535"/>
                  <a:gd name="connsiteX0" fmla="*/ 0 w 2677238"/>
                  <a:gd name="connsiteY0" fmla="*/ 1713966 h 1730535"/>
                  <a:gd name="connsiteX1" fmla="*/ 348863 w 2677238"/>
                  <a:gd name="connsiteY1" fmla="*/ 743237 h 1730535"/>
                  <a:gd name="connsiteX2" fmla="*/ 534540 w 2677238"/>
                  <a:gd name="connsiteY2" fmla="*/ 382026 h 1730535"/>
                  <a:gd name="connsiteX3" fmla="*/ 830478 w 2677238"/>
                  <a:gd name="connsiteY3" fmla="*/ 82119 h 1730535"/>
                  <a:gd name="connsiteX4" fmla="*/ 1345613 w 2677238"/>
                  <a:gd name="connsiteY4" fmla="*/ 23019 h 1730535"/>
                  <a:gd name="connsiteX5" fmla="*/ 1654781 w 2677238"/>
                  <a:gd name="connsiteY5" fmla="*/ 120048 h 1730535"/>
                  <a:gd name="connsiteX6" fmla="*/ 2315930 w 2677238"/>
                  <a:gd name="connsiteY6" fmla="*/ 403451 h 1730535"/>
                  <a:gd name="connsiteX7" fmla="*/ 2664146 w 2677238"/>
                  <a:gd name="connsiteY7" fmla="*/ 560842 h 1730535"/>
                  <a:gd name="connsiteX8" fmla="*/ 1695357 w 2677238"/>
                  <a:gd name="connsiteY8" fmla="*/ 178706 h 1730535"/>
                  <a:gd name="connsiteX9" fmla="*/ 1326207 w 2677238"/>
                  <a:gd name="connsiteY9" fmla="*/ 54333 h 1730535"/>
                  <a:gd name="connsiteX10" fmla="*/ 926184 w 2677238"/>
                  <a:gd name="connsiteY10" fmla="*/ 70652 h 1730535"/>
                  <a:gd name="connsiteX11" fmla="*/ 776671 w 2677238"/>
                  <a:gd name="connsiteY11" fmla="*/ 154890 h 1730535"/>
                  <a:gd name="connsiteX12" fmla="*/ 651857 w 2677238"/>
                  <a:gd name="connsiteY12" fmla="*/ 278823 h 1730535"/>
                  <a:gd name="connsiteX13" fmla="*/ 512929 w 2677238"/>
                  <a:gd name="connsiteY13" fmla="*/ 484788 h 1730535"/>
                  <a:gd name="connsiteX14" fmla="*/ 370915 w 2677238"/>
                  <a:gd name="connsiteY14" fmla="*/ 772787 h 1730535"/>
                  <a:gd name="connsiteX15" fmla="*/ 292851 w 2677238"/>
                  <a:gd name="connsiteY15" fmla="*/ 962434 h 1730535"/>
                  <a:gd name="connsiteX16" fmla="*/ 181267 w 2677238"/>
                  <a:gd name="connsiteY16" fmla="*/ 1267634 h 1730535"/>
                  <a:gd name="connsiteX17" fmla="*/ 116876 w 2677238"/>
                  <a:gd name="connsiteY17" fmla="*/ 1464337 h 1730535"/>
                  <a:gd name="connsiteX18" fmla="*/ 38812 w 2677238"/>
                  <a:gd name="connsiteY18" fmla="*/ 1708232 h 1730535"/>
                  <a:gd name="connsiteX19" fmla="*/ 31755 w 2677238"/>
                  <a:gd name="connsiteY19" fmla="*/ 1724992 h 1730535"/>
                  <a:gd name="connsiteX20" fmla="*/ 0 w 2677238"/>
                  <a:gd name="connsiteY20" fmla="*/ 1713966 h 1730535"/>
                  <a:gd name="connsiteX0" fmla="*/ 0 w 2746749"/>
                  <a:gd name="connsiteY0" fmla="*/ 1713966 h 1730535"/>
                  <a:gd name="connsiteX1" fmla="*/ 348863 w 2746749"/>
                  <a:gd name="connsiteY1" fmla="*/ 743237 h 1730535"/>
                  <a:gd name="connsiteX2" fmla="*/ 534540 w 2746749"/>
                  <a:gd name="connsiteY2" fmla="*/ 382026 h 1730535"/>
                  <a:gd name="connsiteX3" fmla="*/ 830478 w 2746749"/>
                  <a:gd name="connsiteY3" fmla="*/ 82119 h 1730535"/>
                  <a:gd name="connsiteX4" fmla="*/ 1345613 w 2746749"/>
                  <a:gd name="connsiteY4" fmla="*/ 23019 h 1730535"/>
                  <a:gd name="connsiteX5" fmla="*/ 1654781 w 2746749"/>
                  <a:gd name="connsiteY5" fmla="*/ 120048 h 1730535"/>
                  <a:gd name="connsiteX6" fmla="*/ 2684763 w 2746749"/>
                  <a:gd name="connsiteY6" fmla="*/ 544757 h 1730535"/>
                  <a:gd name="connsiteX7" fmla="*/ 2664146 w 2746749"/>
                  <a:gd name="connsiteY7" fmla="*/ 560842 h 1730535"/>
                  <a:gd name="connsiteX8" fmla="*/ 1695357 w 2746749"/>
                  <a:gd name="connsiteY8" fmla="*/ 178706 h 1730535"/>
                  <a:gd name="connsiteX9" fmla="*/ 1326207 w 2746749"/>
                  <a:gd name="connsiteY9" fmla="*/ 54333 h 1730535"/>
                  <a:gd name="connsiteX10" fmla="*/ 926184 w 2746749"/>
                  <a:gd name="connsiteY10" fmla="*/ 70652 h 1730535"/>
                  <a:gd name="connsiteX11" fmla="*/ 776671 w 2746749"/>
                  <a:gd name="connsiteY11" fmla="*/ 154890 h 1730535"/>
                  <a:gd name="connsiteX12" fmla="*/ 651857 w 2746749"/>
                  <a:gd name="connsiteY12" fmla="*/ 278823 h 1730535"/>
                  <a:gd name="connsiteX13" fmla="*/ 512929 w 2746749"/>
                  <a:gd name="connsiteY13" fmla="*/ 484788 h 1730535"/>
                  <a:gd name="connsiteX14" fmla="*/ 370915 w 2746749"/>
                  <a:gd name="connsiteY14" fmla="*/ 772787 h 1730535"/>
                  <a:gd name="connsiteX15" fmla="*/ 292851 w 2746749"/>
                  <a:gd name="connsiteY15" fmla="*/ 962434 h 1730535"/>
                  <a:gd name="connsiteX16" fmla="*/ 181267 w 2746749"/>
                  <a:gd name="connsiteY16" fmla="*/ 1267634 h 1730535"/>
                  <a:gd name="connsiteX17" fmla="*/ 116876 w 2746749"/>
                  <a:gd name="connsiteY17" fmla="*/ 1464337 h 1730535"/>
                  <a:gd name="connsiteX18" fmla="*/ 38812 w 2746749"/>
                  <a:gd name="connsiteY18" fmla="*/ 1708232 h 1730535"/>
                  <a:gd name="connsiteX19" fmla="*/ 31755 w 2746749"/>
                  <a:gd name="connsiteY19" fmla="*/ 1724992 h 1730535"/>
                  <a:gd name="connsiteX20" fmla="*/ 0 w 2746749"/>
                  <a:gd name="connsiteY20" fmla="*/ 1713966 h 1730535"/>
                  <a:gd name="connsiteX0" fmla="*/ 0 w 2709624"/>
                  <a:gd name="connsiteY0" fmla="*/ 1713966 h 1730535"/>
                  <a:gd name="connsiteX1" fmla="*/ 348863 w 2709624"/>
                  <a:gd name="connsiteY1" fmla="*/ 743237 h 1730535"/>
                  <a:gd name="connsiteX2" fmla="*/ 534540 w 2709624"/>
                  <a:gd name="connsiteY2" fmla="*/ 382026 h 1730535"/>
                  <a:gd name="connsiteX3" fmla="*/ 830478 w 2709624"/>
                  <a:gd name="connsiteY3" fmla="*/ 82119 h 1730535"/>
                  <a:gd name="connsiteX4" fmla="*/ 1345613 w 2709624"/>
                  <a:gd name="connsiteY4" fmla="*/ 23019 h 1730535"/>
                  <a:gd name="connsiteX5" fmla="*/ 1654781 w 2709624"/>
                  <a:gd name="connsiteY5" fmla="*/ 120048 h 1730535"/>
                  <a:gd name="connsiteX6" fmla="*/ 2684763 w 2709624"/>
                  <a:gd name="connsiteY6" fmla="*/ 544757 h 1730535"/>
                  <a:gd name="connsiteX7" fmla="*/ 2664146 w 2709624"/>
                  <a:gd name="connsiteY7" fmla="*/ 560842 h 1730535"/>
                  <a:gd name="connsiteX8" fmla="*/ 1695357 w 2709624"/>
                  <a:gd name="connsiteY8" fmla="*/ 178706 h 1730535"/>
                  <a:gd name="connsiteX9" fmla="*/ 1326207 w 2709624"/>
                  <a:gd name="connsiteY9" fmla="*/ 54333 h 1730535"/>
                  <a:gd name="connsiteX10" fmla="*/ 926184 w 2709624"/>
                  <a:gd name="connsiteY10" fmla="*/ 70652 h 1730535"/>
                  <a:gd name="connsiteX11" fmla="*/ 776671 w 2709624"/>
                  <a:gd name="connsiteY11" fmla="*/ 154890 h 1730535"/>
                  <a:gd name="connsiteX12" fmla="*/ 651857 w 2709624"/>
                  <a:gd name="connsiteY12" fmla="*/ 278823 h 1730535"/>
                  <a:gd name="connsiteX13" fmla="*/ 512929 w 2709624"/>
                  <a:gd name="connsiteY13" fmla="*/ 484788 h 1730535"/>
                  <a:gd name="connsiteX14" fmla="*/ 370915 w 2709624"/>
                  <a:gd name="connsiteY14" fmla="*/ 772787 h 1730535"/>
                  <a:gd name="connsiteX15" fmla="*/ 292851 w 2709624"/>
                  <a:gd name="connsiteY15" fmla="*/ 962434 h 1730535"/>
                  <a:gd name="connsiteX16" fmla="*/ 181267 w 2709624"/>
                  <a:gd name="connsiteY16" fmla="*/ 1267634 h 1730535"/>
                  <a:gd name="connsiteX17" fmla="*/ 116876 w 2709624"/>
                  <a:gd name="connsiteY17" fmla="*/ 1464337 h 1730535"/>
                  <a:gd name="connsiteX18" fmla="*/ 38812 w 2709624"/>
                  <a:gd name="connsiteY18" fmla="*/ 1708232 h 1730535"/>
                  <a:gd name="connsiteX19" fmla="*/ 31755 w 2709624"/>
                  <a:gd name="connsiteY19" fmla="*/ 1724992 h 1730535"/>
                  <a:gd name="connsiteX20" fmla="*/ 0 w 2709624"/>
                  <a:gd name="connsiteY20" fmla="*/ 1713966 h 1730535"/>
                  <a:gd name="connsiteX0" fmla="*/ 0 w 2703098"/>
                  <a:gd name="connsiteY0" fmla="*/ 1713966 h 1730535"/>
                  <a:gd name="connsiteX1" fmla="*/ 348863 w 2703098"/>
                  <a:gd name="connsiteY1" fmla="*/ 743237 h 1730535"/>
                  <a:gd name="connsiteX2" fmla="*/ 534540 w 2703098"/>
                  <a:gd name="connsiteY2" fmla="*/ 382026 h 1730535"/>
                  <a:gd name="connsiteX3" fmla="*/ 830478 w 2703098"/>
                  <a:gd name="connsiteY3" fmla="*/ 82119 h 1730535"/>
                  <a:gd name="connsiteX4" fmla="*/ 1345613 w 2703098"/>
                  <a:gd name="connsiteY4" fmla="*/ 23019 h 1730535"/>
                  <a:gd name="connsiteX5" fmla="*/ 1654781 w 2703098"/>
                  <a:gd name="connsiteY5" fmla="*/ 120048 h 1730535"/>
                  <a:gd name="connsiteX6" fmla="*/ 2684763 w 2703098"/>
                  <a:gd name="connsiteY6" fmla="*/ 544757 h 1730535"/>
                  <a:gd name="connsiteX7" fmla="*/ 2652170 w 2703098"/>
                  <a:gd name="connsiteY7" fmla="*/ 591978 h 1730535"/>
                  <a:gd name="connsiteX8" fmla="*/ 1695357 w 2703098"/>
                  <a:gd name="connsiteY8" fmla="*/ 178706 h 1730535"/>
                  <a:gd name="connsiteX9" fmla="*/ 1326207 w 2703098"/>
                  <a:gd name="connsiteY9" fmla="*/ 54333 h 1730535"/>
                  <a:gd name="connsiteX10" fmla="*/ 926184 w 2703098"/>
                  <a:gd name="connsiteY10" fmla="*/ 70652 h 1730535"/>
                  <a:gd name="connsiteX11" fmla="*/ 776671 w 2703098"/>
                  <a:gd name="connsiteY11" fmla="*/ 154890 h 1730535"/>
                  <a:gd name="connsiteX12" fmla="*/ 651857 w 2703098"/>
                  <a:gd name="connsiteY12" fmla="*/ 278823 h 1730535"/>
                  <a:gd name="connsiteX13" fmla="*/ 512929 w 2703098"/>
                  <a:gd name="connsiteY13" fmla="*/ 484788 h 1730535"/>
                  <a:gd name="connsiteX14" fmla="*/ 370915 w 2703098"/>
                  <a:gd name="connsiteY14" fmla="*/ 772787 h 1730535"/>
                  <a:gd name="connsiteX15" fmla="*/ 292851 w 2703098"/>
                  <a:gd name="connsiteY15" fmla="*/ 962434 h 1730535"/>
                  <a:gd name="connsiteX16" fmla="*/ 181267 w 2703098"/>
                  <a:gd name="connsiteY16" fmla="*/ 1267634 h 1730535"/>
                  <a:gd name="connsiteX17" fmla="*/ 116876 w 2703098"/>
                  <a:gd name="connsiteY17" fmla="*/ 1464337 h 1730535"/>
                  <a:gd name="connsiteX18" fmla="*/ 38812 w 2703098"/>
                  <a:gd name="connsiteY18" fmla="*/ 1708232 h 1730535"/>
                  <a:gd name="connsiteX19" fmla="*/ 31755 w 2703098"/>
                  <a:gd name="connsiteY19" fmla="*/ 1724992 h 1730535"/>
                  <a:gd name="connsiteX20" fmla="*/ 0 w 2703098"/>
                  <a:gd name="connsiteY20" fmla="*/ 1713966 h 1730535"/>
                  <a:gd name="connsiteX0" fmla="*/ 0 w 2732024"/>
                  <a:gd name="connsiteY0" fmla="*/ 1713966 h 1730535"/>
                  <a:gd name="connsiteX1" fmla="*/ 348863 w 2732024"/>
                  <a:gd name="connsiteY1" fmla="*/ 743237 h 1730535"/>
                  <a:gd name="connsiteX2" fmla="*/ 534540 w 2732024"/>
                  <a:gd name="connsiteY2" fmla="*/ 382026 h 1730535"/>
                  <a:gd name="connsiteX3" fmla="*/ 830478 w 2732024"/>
                  <a:gd name="connsiteY3" fmla="*/ 82119 h 1730535"/>
                  <a:gd name="connsiteX4" fmla="*/ 1345613 w 2732024"/>
                  <a:gd name="connsiteY4" fmla="*/ 23019 h 1730535"/>
                  <a:gd name="connsiteX5" fmla="*/ 1654781 w 2732024"/>
                  <a:gd name="connsiteY5" fmla="*/ 120048 h 1730535"/>
                  <a:gd name="connsiteX6" fmla="*/ 2667998 w 2732024"/>
                  <a:gd name="connsiteY6" fmla="*/ 568707 h 1730535"/>
                  <a:gd name="connsiteX7" fmla="*/ 2652170 w 2732024"/>
                  <a:gd name="connsiteY7" fmla="*/ 591978 h 1730535"/>
                  <a:gd name="connsiteX8" fmla="*/ 1695357 w 2732024"/>
                  <a:gd name="connsiteY8" fmla="*/ 178706 h 1730535"/>
                  <a:gd name="connsiteX9" fmla="*/ 1326207 w 2732024"/>
                  <a:gd name="connsiteY9" fmla="*/ 54333 h 1730535"/>
                  <a:gd name="connsiteX10" fmla="*/ 926184 w 2732024"/>
                  <a:gd name="connsiteY10" fmla="*/ 70652 h 1730535"/>
                  <a:gd name="connsiteX11" fmla="*/ 776671 w 2732024"/>
                  <a:gd name="connsiteY11" fmla="*/ 154890 h 1730535"/>
                  <a:gd name="connsiteX12" fmla="*/ 651857 w 2732024"/>
                  <a:gd name="connsiteY12" fmla="*/ 278823 h 1730535"/>
                  <a:gd name="connsiteX13" fmla="*/ 512929 w 2732024"/>
                  <a:gd name="connsiteY13" fmla="*/ 484788 h 1730535"/>
                  <a:gd name="connsiteX14" fmla="*/ 370915 w 2732024"/>
                  <a:gd name="connsiteY14" fmla="*/ 772787 h 1730535"/>
                  <a:gd name="connsiteX15" fmla="*/ 292851 w 2732024"/>
                  <a:gd name="connsiteY15" fmla="*/ 962434 h 1730535"/>
                  <a:gd name="connsiteX16" fmla="*/ 181267 w 2732024"/>
                  <a:gd name="connsiteY16" fmla="*/ 1267634 h 1730535"/>
                  <a:gd name="connsiteX17" fmla="*/ 116876 w 2732024"/>
                  <a:gd name="connsiteY17" fmla="*/ 1464337 h 1730535"/>
                  <a:gd name="connsiteX18" fmla="*/ 38812 w 2732024"/>
                  <a:gd name="connsiteY18" fmla="*/ 1708232 h 1730535"/>
                  <a:gd name="connsiteX19" fmla="*/ 31755 w 2732024"/>
                  <a:gd name="connsiteY19" fmla="*/ 1724992 h 1730535"/>
                  <a:gd name="connsiteX20" fmla="*/ 0 w 2732024"/>
                  <a:gd name="connsiteY20" fmla="*/ 1713966 h 1730535"/>
                  <a:gd name="connsiteX0" fmla="*/ 0 w 2685693"/>
                  <a:gd name="connsiteY0" fmla="*/ 1713966 h 1730535"/>
                  <a:gd name="connsiteX1" fmla="*/ 348863 w 2685693"/>
                  <a:gd name="connsiteY1" fmla="*/ 743237 h 1730535"/>
                  <a:gd name="connsiteX2" fmla="*/ 534540 w 2685693"/>
                  <a:gd name="connsiteY2" fmla="*/ 382026 h 1730535"/>
                  <a:gd name="connsiteX3" fmla="*/ 830478 w 2685693"/>
                  <a:gd name="connsiteY3" fmla="*/ 82119 h 1730535"/>
                  <a:gd name="connsiteX4" fmla="*/ 1345613 w 2685693"/>
                  <a:gd name="connsiteY4" fmla="*/ 23019 h 1730535"/>
                  <a:gd name="connsiteX5" fmla="*/ 1654781 w 2685693"/>
                  <a:gd name="connsiteY5" fmla="*/ 120048 h 1730535"/>
                  <a:gd name="connsiteX6" fmla="*/ 2667998 w 2685693"/>
                  <a:gd name="connsiteY6" fmla="*/ 568707 h 1730535"/>
                  <a:gd name="connsiteX7" fmla="*/ 2652170 w 2685693"/>
                  <a:gd name="connsiteY7" fmla="*/ 591978 h 1730535"/>
                  <a:gd name="connsiteX8" fmla="*/ 1695357 w 2685693"/>
                  <a:gd name="connsiteY8" fmla="*/ 178706 h 1730535"/>
                  <a:gd name="connsiteX9" fmla="*/ 1326207 w 2685693"/>
                  <a:gd name="connsiteY9" fmla="*/ 54333 h 1730535"/>
                  <a:gd name="connsiteX10" fmla="*/ 926184 w 2685693"/>
                  <a:gd name="connsiteY10" fmla="*/ 70652 h 1730535"/>
                  <a:gd name="connsiteX11" fmla="*/ 776671 w 2685693"/>
                  <a:gd name="connsiteY11" fmla="*/ 154890 h 1730535"/>
                  <a:gd name="connsiteX12" fmla="*/ 651857 w 2685693"/>
                  <a:gd name="connsiteY12" fmla="*/ 278823 h 1730535"/>
                  <a:gd name="connsiteX13" fmla="*/ 512929 w 2685693"/>
                  <a:gd name="connsiteY13" fmla="*/ 484788 h 1730535"/>
                  <a:gd name="connsiteX14" fmla="*/ 370915 w 2685693"/>
                  <a:gd name="connsiteY14" fmla="*/ 772787 h 1730535"/>
                  <a:gd name="connsiteX15" fmla="*/ 292851 w 2685693"/>
                  <a:gd name="connsiteY15" fmla="*/ 962434 h 1730535"/>
                  <a:gd name="connsiteX16" fmla="*/ 181267 w 2685693"/>
                  <a:gd name="connsiteY16" fmla="*/ 1267634 h 1730535"/>
                  <a:gd name="connsiteX17" fmla="*/ 116876 w 2685693"/>
                  <a:gd name="connsiteY17" fmla="*/ 1464337 h 1730535"/>
                  <a:gd name="connsiteX18" fmla="*/ 38812 w 2685693"/>
                  <a:gd name="connsiteY18" fmla="*/ 1708232 h 1730535"/>
                  <a:gd name="connsiteX19" fmla="*/ 31755 w 2685693"/>
                  <a:gd name="connsiteY19" fmla="*/ 1724992 h 1730535"/>
                  <a:gd name="connsiteX20" fmla="*/ 0 w 2685693"/>
                  <a:gd name="connsiteY20" fmla="*/ 1713966 h 173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85693" h="1730535">
                    <a:moveTo>
                      <a:pt x="0" y="1713966"/>
                    </a:moveTo>
                    <a:cubicBezTo>
                      <a:pt x="106291" y="1386273"/>
                      <a:pt x="209053" y="1059022"/>
                      <a:pt x="348863" y="743237"/>
                    </a:cubicBezTo>
                    <a:cubicBezTo>
                      <a:pt x="403551" y="619746"/>
                      <a:pt x="456917" y="492727"/>
                      <a:pt x="534540" y="382026"/>
                    </a:cubicBezTo>
                    <a:cubicBezTo>
                      <a:pt x="615251" y="266473"/>
                      <a:pt x="707869" y="155331"/>
                      <a:pt x="830478" y="82119"/>
                    </a:cubicBezTo>
                    <a:cubicBezTo>
                      <a:pt x="984842" y="-9176"/>
                      <a:pt x="1174048" y="-17115"/>
                      <a:pt x="1345613" y="23019"/>
                    </a:cubicBezTo>
                    <a:cubicBezTo>
                      <a:pt x="1451021" y="47718"/>
                      <a:pt x="1434384" y="29100"/>
                      <a:pt x="1654781" y="120048"/>
                    </a:cubicBezTo>
                    <a:cubicBezTo>
                      <a:pt x="1875179" y="210996"/>
                      <a:pt x="2664028" y="561650"/>
                      <a:pt x="2667998" y="568707"/>
                    </a:cubicBezTo>
                    <a:cubicBezTo>
                      <a:pt x="2681670" y="576204"/>
                      <a:pt x="2706501" y="616262"/>
                      <a:pt x="2652170" y="591978"/>
                    </a:cubicBezTo>
                    <a:cubicBezTo>
                      <a:pt x="2492720" y="520709"/>
                      <a:pt x="2014295" y="316463"/>
                      <a:pt x="1695357" y="178706"/>
                    </a:cubicBezTo>
                    <a:cubicBezTo>
                      <a:pt x="1474363" y="89099"/>
                      <a:pt x="1454990" y="81237"/>
                      <a:pt x="1326207" y="54333"/>
                    </a:cubicBezTo>
                    <a:cubicBezTo>
                      <a:pt x="1193454" y="26548"/>
                      <a:pt x="1055408" y="25666"/>
                      <a:pt x="926184" y="70652"/>
                    </a:cubicBezTo>
                    <a:cubicBezTo>
                      <a:pt x="871936" y="89616"/>
                      <a:pt x="822098" y="118725"/>
                      <a:pt x="776671" y="154890"/>
                    </a:cubicBezTo>
                    <a:cubicBezTo>
                      <a:pt x="730362" y="191497"/>
                      <a:pt x="688904" y="232954"/>
                      <a:pt x="651857" y="278823"/>
                    </a:cubicBezTo>
                    <a:cubicBezTo>
                      <a:pt x="599814" y="343214"/>
                      <a:pt x="553505" y="412017"/>
                      <a:pt x="512929" y="484788"/>
                    </a:cubicBezTo>
                    <a:cubicBezTo>
                      <a:pt x="460446" y="578289"/>
                      <a:pt x="413254" y="674435"/>
                      <a:pt x="370915" y="772787"/>
                    </a:cubicBezTo>
                    <a:cubicBezTo>
                      <a:pt x="344011" y="835856"/>
                      <a:pt x="318431" y="898924"/>
                      <a:pt x="292851" y="962434"/>
                    </a:cubicBezTo>
                    <a:cubicBezTo>
                      <a:pt x="252716" y="1062991"/>
                      <a:pt x="217433" y="1165754"/>
                      <a:pt x="181267" y="1267634"/>
                    </a:cubicBezTo>
                    <a:cubicBezTo>
                      <a:pt x="158333" y="1332467"/>
                      <a:pt x="138046" y="1398623"/>
                      <a:pt x="116876" y="1464337"/>
                    </a:cubicBezTo>
                    <a:cubicBezTo>
                      <a:pt x="90854" y="1545489"/>
                      <a:pt x="63951" y="1626640"/>
                      <a:pt x="38812" y="1708232"/>
                    </a:cubicBezTo>
                    <a:cubicBezTo>
                      <a:pt x="37047" y="1713966"/>
                      <a:pt x="34842" y="1719700"/>
                      <a:pt x="31755" y="1724992"/>
                    </a:cubicBezTo>
                    <a:cubicBezTo>
                      <a:pt x="17201" y="1734695"/>
                      <a:pt x="9703" y="1732049"/>
                      <a:pt x="0" y="1713966"/>
                    </a:cubicBezTo>
                    <a:close/>
                  </a:path>
                </a:pathLst>
              </a:custGeom>
              <a:solidFill>
                <a:srgbClr val="030303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284A768-ED3B-4C6C-A339-8F6E0CF72975}"/>
                  </a:ext>
                </a:extLst>
              </p:cNvPr>
              <p:cNvSpPr/>
              <p:nvPr/>
            </p:nvSpPr>
            <p:spPr>
              <a:xfrm>
                <a:off x="4909570" y="3106205"/>
                <a:ext cx="255492" cy="2487454"/>
              </a:xfrm>
              <a:custGeom>
                <a:avLst/>
                <a:gdLst>
                  <a:gd name="connsiteX0" fmla="*/ 173777 w 186137"/>
                  <a:gd name="connsiteY0" fmla="*/ 2629479 h 2638532"/>
                  <a:gd name="connsiteX1" fmla="*/ 8 w 186137"/>
                  <a:gd name="connsiteY1" fmla="*/ 0 h 2638532"/>
                  <a:gd name="connsiteX2" fmla="*/ 14121 w 186137"/>
                  <a:gd name="connsiteY2" fmla="*/ 1764 h 2638532"/>
                  <a:gd name="connsiteX3" fmla="*/ 186126 w 186137"/>
                  <a:gd name="connsiteY3" fmla="*/ 2629038 h 2638532"/>
                  <a:gd name="connsiteX4" fmla="*/ 173777 w 186137"/>
                  <a:gd name="connsiteY4" fmla="*/ 2629479 h 263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37" h="2638532">
                    <a:moveTo>
                      <a:pt x="173777" y="2629479"/>
                    </a:moveTo>
                    <a:cubicBezTo>
                      <a:pt x="172454" y="2615366"/>
                      <a:pt x="-1316" y="11908"/>
                      <a:pt x="8" y="0"/>
                    </a:cubicBezTo>
                    <a:cubicBezTo>
                      <a:pt x="4859" y="1323"/>
                      <a:pt x="9270" y="441"/>
                      <a:pt x="14121" y="1764"/>
                    </a:cubicBezTo>
                    <a:cubicBezTo>
                      <a:pt x="12357" y="26903"/>
                      <a:pt x="186126" y="2618012"/>
                      <a:pt x="186126" y="2629038"/>
                    </a:cubicBezTo>
                    <a:cubicBezTo>
                      <a:pt x="186567" y="2640946"/>
                      <a:pt x="174218" y="2642270"/>
                      <a:pt x="173777" y="2629479"/>
                    </a:cubicBezTo>
                    <a:close/>
                  </a:path>
                </a:pathLst>
              </a:custGeom>
              <a:solidFill>
                <a:srgbClr val="8D8D8D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17DBC9F-A03B-4A11-A97D-3DBC8D48076B}"/>
                  </a:ext>
                </a:extLst>
              </p:cNvPr>
              <p:cNvSpPr/>
              <p:nvPr/>
            </p:nvSpPr>
            <p:spPr>
              <a:xfrm>
                <a:off x="1024137" y="3535246"/>
                <a:ext cx="253243" cy="105794"/>
              </a:xfrm>
              <a:custGeom>
                <a:avLst/>
                <a:gdLst>
                  <a:gd name="connsiteX0" fmla="*/ 195467 w 253243"/>
                  <a:gd name="connsiteY0" fmla="*/ 196 h 105794"/>
                  <a:gd name="connsiteX1" fmla="*/ 220606 w 253243"/>
                  <a:gd name="connsiteY1" fmla="*/ 196 h 105794"/>
                  <a:gd name="connsiteX2" fmla="*/ 253243 w 253243"/>
                  <a:gd name="connsiteY2" fmla="*/ 34156 h 105794"/>
                  <a:gd name="connsiteX3" fmla="*/ 252802 w 253243"/>
                  <a:gd name="connsiteY3" fmla="*/ 46946 h 105794"/>
                  <a:gd name="connsiteX4" fmla="*/ 210021 w 253243"/>
                  <a:gd name="connsiteY4" fmla="*/ 79583 h 105794"/>
                  <a:gd name="connsiteX5" fmla="*/ 76386 w 253243"/>
                  <a:gd name="connsiteY5" fmla="*/ 92373 h 105794"/>
                  <a:gd name="connsiteX6" fmla="*/ 29195 w 253243"/>
                  <a:gd name="connsiteY6" fmla="*/ 105163 h 105794"/>
                  <a:gd name="connsiteX7" fmla="*/ 527 w 253243"/>
                  <a:gd name="connsiteY7" fmla="*/ 75614 h 105794"/>
                  <a:gd name="connsiteX8" fmla="*/ 46837 w 253243"/>
                  <a:gd name="connsiteY8" fmla="*/ 24894 h 105794"/>
                  <a:gd name="connsiteX9" fmla="*/ 195467 w 253243"/>
                  <a:gd name="connsiteY9" fmla="*/ 196 h 10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243" h="105794">
                    <a:moveTo>
                      <a:pt x="195467" y="196"/>
                    </a:moveTo>
                    <a:cubicBezTo>
                      <a:pt x="207375" y="196"/>
                      <a:pt x="213991" y="-245"/>
                      <a:pt x="220606" y="196"/>
                    </a:cubicBezTo>
                    <a:cubicBezTo>
                      <a:pt x="240894" y="1519"/>
                      <a:pt x="252361" y="13868"/>
                      <a:pt x="253243" y="34156"/>
                    </a:cubicBezTo>
                    <a:cubicBezTo>
                      <a:pt x="253243" y="38566"/>
                      <a:pt x="253243" y="42536"/>
                      <a:pt x="252802" y="46946"/>
                    </a:cubicBezTo>
                    <a:cubicBezTo>
                      <a:pt x="249715" y="79583"/>
                      <a:pt x="240894" y="89727"/>
                      <a:pt x="210021" y="79583"/>
                    </a:cubicBezTo>
                    <a:cubicBezTo>
                      <a:pt x="162389" y="63706"/>
                      <a:pt x="119608" y="76496"/>
                      <a:pt x="76386" y="92373"/>
                    </a:cubicBezTo>
                    <a:cubicBezTo>
                      <a:pt x="60950" y="98107"/>
                      <a:pt x="45072" y="102517"/>
                      <a:pt x="29195" y="105163"/>
                    </a:cubicBezTo>
                    <a:cubicBezTo>
                      <a:pt x="8025" y="108692"/>
                      <a:pt x="-2560" y="97225"/>
                      <a:pt x="527" y="75614"/>
                    </a:cubicBezTo>
                    <a:cubicBezTo>
                      <a:pt x="4938" y="48710"/>
                      <a:pt x="22138" y="32833"/>
                      <a:pt x="46837" y="24894"/>
                    </a:cubicBezTo>
                    <a:cubicBezTo>
                      <a:pt x="97115" y="8576"/>
                      <a:pt x="148717" y="3724"/>
                      <a:pt x="195467" y="196"/>
                    </a:cubicBezTo>
                    <a:close/>
                  </a:path>
                </a:pathLst>
              </a:custGeom>
              <a:solidFill>
                <a:srgbClr val="DEB4B2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F581B23-94A0-45D0-907D-36848DBBC783}"/>
                  </a:ext>
                </a:extLst>
              </p:cNvPr>
              <p:cNvSpPr/>
              <p:nvPr/>
            </p:nvSpPr>
            <p:spPr>
              <a:xfrm>
                <a:off x="1197993" y="3561560"/>
                <a:ext cx="56894" cy="36706"/>
              </a:xfrm>
              <a:custGeom>
                <a:avLst/>
                <a:gdLst>
                  <a:gd name="connsiteX0" fmla="*/ 56894 w 56894"/>
                  <a:gd name="connsiteY0" fmla="*/ 8725 h 36706"/>
                  <a:gd name="connsiteX1" fmla="*/ 31755 w 56894"/>
                  <a:gd name="connsiteY1" fmla="*/ 5637 h 36706"/>
                  <a:gd name="connsiteX2" fmla="*/ 35724 w 56894"/>
                  <a:gd name="connsiteY2" fmla="*/ 32100 h 36706"/>
                  <a:gd name="connsiteX3" fmla="*/ 0 w 56894"/>
                  <a:gd name="connsiteY3" fmla="*/ 29454 h 36706"/>
                  <a:gd name="connsiteX4" fmla="*/ 18083 w 56894"/>
                  <a:gd name="connsiteY4" fmla="*/ 32100 h 36706"/>
                  <a:gd name="connsiteX5" fmla="*/ 19406 w 56894"/>
                  <a:gd name="connsiteY5" fmla="*/ 6961 h 36706"/>
                  <a:gd name="connsiteX6" fmla="*/ 56894 w 56894"/>
                  <a:gd name="connsiteY6" fmla="*/ 8725 h 3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94" h="36706">
                    <a:moveTo>
                      <a:pt x="56894" y="8725"/>
                    </a:moveTo>
                    <a:cubicBezTo>
                      <a:pt x="49838" y="5196"/>
                      <a:pt x="42340" y="3873"/>
                      <a:pt x="31755" y="5637"/>
                    </a:cubicBezTo>
                    <a:cubicBezTo>
                      <a:pt x="39253" y="14458"/>
                      <a:pt x="44545" y="25484"/>
                      <a:pt x="35724" y="32100"/>
                    </a:cubicBezTo>
                    <a:cubicBezTo>
                      <a:pt x="26462" y="39598"/>
                      <a:pt x="13672" y="37392"/>
                      <a:pt x="0" y="29454"/>
                    </a:cubicBezTo>
                    <a:cubicBezTo>
                      <a:pt x="8380" y="30777"/>
                      <a:pt x="13231" y="31218"/>
                      <a:pt x="18083" y="32100"/>
                    </a:cubicBezTo>
                    <a:cubicBezTo>
                      <a:pt x="26462" y="23720"/>
                      <a:pt x="3528" y="14899"/>
                      <a:pt x="19406" y="6961"/>
                    </a:cubicBezTo>
                    <a:cubicBezTo>
                      <a:pt x="32196" y="345"/>
                      <a:pt x="44986" y="-5389"/>
                      <a:pt x="56894" y="8725"/>
                    </a:cubicBezTo>
                    <a:close/>
                  </a:path>
                </a:pathLst>
              </a:custGeom>
              <a:solidFill>
                <a:srgbClr val="3F3536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243220B-EB19-4E1F-BB95-54170FA05D6E}"/>
                  </a:ext>
                </a:extLst>
              </p:cNvPr>
              <p:cNvSpPr/>
              <p:nvPr/>
            </p:nvSpPr>
            <p:spPr>
              <a:xfrm>
                <a:off x="1074502" y="3586255"/>
                <a:ext cx="44189" cy="27730"/>
              </a:xfrm>
              <a:custGeom>
                <a:avLst/>
                <a:gdLst>
                  <a:gd name="connsiteX0" fmla="*/ 441 w 44189"/>
                  <a:gd name="connsiteY0" fmla="*/ 6083 h 27730"/>
                  <a:gd name="connsiteX1" fmla="*/ 41458 w 44189"/>
                  <a:gd name="connsiteY1" fmla="*/ 4319 h 27730"/>
                  <a:gd name="connsiteX2" fmla="*/ 43222 w 44189"/>
                  <a:gd name="connsiteY2" fmla="*/ 6524 h 27730"/>
                  <a:gd name="connsiteX3" fmla="*/ 39694 w 44189"/>
                  <a:gd name="connsiteY3" fmla="*/ 26812 h 27730"/>
                  <a:gd name="connsiteX4" fmla="*/ 0 w 44189"/>
                  <a:gd name="connsiteY4" fmla="*/ 21519 h 27730"/>
                  <a:gd name="connsiteX5" fmla="*/ 22052 w 44189"/>
                  <a:gd name="connsiteY5" fmla="*/ 6083 h 27730"/>
                  <a:gd name="connsiteX6" fmla="*/ 441 w 44189"/>
                  <a:gd name="connsiteY6" fmla="*/ 6083 h 2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89" h="27730">
                    <a:moveTo>
                      <a:pt x="441" y="6083"/>
                    </a:moveTo>
                    <a:cubicBezTo>
                      <a:pt x="13672" y="-5384"/>
                      <a:pt x="27786" y="2555"/>
                      <a:pt x="41458" y="4319"/>
                    </a:cubicBezTo>
                    <a:cubicBezTo>
                      <a:pt x="42340" y="4319"/>
                      <a:pt x="45868" y="5201"/>
                      <a:pt x="43222" y="6524"/>
                    </a:cubicBezTo>
                    <a:cubicBezTo>
                      <a:pt x="31314" y="11816"/>
                      <a:pt x="52043" y="22401"/>
                      <a:pt x="39694" y="26812"/>
                    </a:cubicBezTo>
                    <a:cubicBezTo>
                      <a:pt x="33519" y="29017"/>
                      <a:pt x="14554" y="27253"/>
                      <a:pt x="0" y="21519"/>
                    </a:cubicBezTo>
                    <a:cubicBezTo>
                      <a:pt x="30432" y="27694"/>
                      <a:pt x="11908" y="14022"/>
                      <a:pt x="22052" y="6083"/>
                    </a:cubicBezTo>
                    <a:cubicBezTo>
                      <a:pt x="14554" y="2114"/>
                      <a:pt x="7498" y="5201"/>
                      <a:pt x="441" y="6083"/>
                    </a:cubicBezTo>
                    <a:close/>
                  </a:path>
                </a:pathLst>
              </a:custGeom>
              <a:solidFill>
                <a:srgbClr val="362F2D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8BF8101-2E20-45CF-8442-FD304C648BF6}"/>
                  </a:ext>
                </a:extLst>
              </p:cNvPr>
              <p:cNvSpPr/>
              <p:nvPr/>
            </p:nvSpPr>
            <p:spPr>
              <a:xfrm>
                <a:off x="1057301" y="3565365"/>
                <a:ext cx="69243" cy="13740"/>
              </a:xfrm>
              <a:custGeom>
                <a:avLst/>
                <a:gdLst>
                  <a:gd name="connsiteX0" fmla="*/ 0 w 69243"/>
                  <a:gd name="connsiteY0" fmla="*/ 12417 h 13740"/>
                  <a:gd name="connsiteX1" fmla="*/ 69243 w 69243"/>
                  <a:gd name="connsiteY1" fmla="*/ 13740 h 13740"/>
                  <a:gd name="connsiteX2" fmla="*/ 0 w 69243"/>
                  <a:gd name="connsiteY2" fmla="*/ 12417 h 1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43" h="13740">
                    <a:moveTo>
                      <a:pt x="0" y="12417"/>
                    </a:moveTo>
                    <a:cubicBezTo>
                      <a:pt x="22493" y="-4783"/>
                      <a:pt x="44986" y="-3901"/>
                      <a:pt x="69243" y="13740"/>
                    </a:cubicBezTo>
                    <a:cubicBezTo>
                      <a:pt x="45868" y="5802"/>
                      <a:pt x="22934" y="68"/>
                      <a:pt x="0" y="12417"/>
                    </a:cubicBezTo>
                    <a:close/>
                  </a:path>
                </a:pathLst>
              </a:custGeom>
              <a:solidFill>
                <a:srgbClr val="5D3A38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57A85C-3E87-4BB3-96D8-9C98E582BDCE}"/>
                  </a:ext>
                </a:extLst>
              </p:cNvPr>
              <p:cNvSpPr/>
              <p:nvPr/>
            </p:nvSpPr>
            <p:spPr>
              <a:xfrm>
                <a:off x="1208137" y="3540800"/>
                <a:ext cx="39693" cy="13166"/>
              </a:xfrm>
              <a:custGeom>
                <a:avLst/>
                <a:gdLst>
                  <a:gd name="connsiteX0" fmla="*/ 39694 w 39693"/>
                  <a:gd name="connsiteY0" fmla="*/ 2140 h 13166"/>
                  <a:gd name="connsiteX1" fmla="*/ 0 w 39693"/>
                  <a:gd name="connsiteY1" fmla="*/ 13166 h 13166"/>
                  <a:gd name="connsiteX2" fmla="*/ 39694 w 39693"/>
                  <a:gd name="connsiteY2" fmla="*/ 2140 h 1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693" h="13166">
                    <a:moveTo>
                      <a:pt x="39694" y="2140"/>
                    </a:moveTo>
                    <a:cubicBezTo>
                      <a:pt x="26462" y="5227"/>
                      <a:pt x="12349" y="5227"/>
                      <a:pt x="0" y="13166"/>
                    </a:cubicBezTo>
                    <a:cubicBezTo>
                      <a:pt x="10585" y="-1388"/>
                      <a:pt x="24698" y="-1829"/>
                      <a:pt x="39694" y="2140"/>
                    </a:cubicBezTo>
                    <a:close/>
                  </a:path>
                </a:pathLst>
              </a:custGeom>
              <a:solidFill>
                <a:srgbClr val="654343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A226F05-B9F0-4C54-9315-B8E9E07BD16D}"/>
                  </a:ext>
                </a:extLst>
              </p:cNvPr>
              <p:cNvSpPr/>
              <p:nvPr/>
            </p:nvSpPr>
            <p:spPr>
              <a:xfrm>
                <a:off x="5108548" y="5579443"/>
                <a:ext cx="349104" cy="693425"/>
              </a:xfrm>
              <a:custGeom>
                <a:avLst/>
                <a:gdLst>
                  <a:gd name="connsiteX0" fmla="*/ 347539 w 349104"/>
                  <a:gd name="connsiteY0" fmla="*/ 491318 h 693425"/>
                  <a:gd name="connsiteX1" fmla="*/ 329457 w 349104"/>
                  <a:gd name="connsiteY1" fmla="*/ 486026 h 693425"/>
                  <a:gd name="connsiteX2" fmla="*/ 284912 w 349104"/>
                  <a:gd name="connsiteY2" fmla="*/ 538510 h 693425"/>
                  <a:gd name="connsiteX3" fmla="*/ 293733 w 349104"/>
                  <a:gd name="connsiteY3" fmla="*/ 555269 h 693425"/>
                  <a:gd name="connsiteX4" fmla="*/ 305200 w 349104"/>
                  <a:gd name="connsiteY4" fmla="*/ 572029 h 693425"/>
                  <a:gd name="connsiteX5" fmla="*/ 254039 w 349104"/>
                  <a:gd name="connsiteY5" fmla="*/ 637744 h 693425"/>
                  <a:gd name="connsiteX6" fmla="*/ 188324 w 349104"/>
                  <a:gd name="connsiteY6" fmla="*/ 654062 h 693425"/>
                  <a:gd name="connsiteX7" fmla="*/ 68361 w 349104"/>
                  <a:gd name="connsiteY7" fmla="*/ 518663 h 693425"/>
                  <a:gd name="connsiteX8" fmla="*/ 67920 w 349104"/>
                  <a:gd name="connsiteY8" fmla="*/ 202437 h 693425"/>
                  <a:gd name="connsiteX9" fmla="*/ 59982 w 349104"/>
                  <a:gd name="connsiteY9" fmla="*/ 193617 h 693425"/>
                  <a:gd name="connsiteX10" fmla="*/ 59982 w 349104"/>
                  <a:gd name="connsiteY10" fmla="*/ 96588 h 693425"/>
                  <a:gd name="connsiteX11" fmla="*/ 97911 w 349104"/>
                  <a:gd name="connsiteY11" fmla="*/ 48956 h 693425"/>
                  <a:gd name="connsiteX12" fmla="*/ 48956 w 349104"/>
                  <a:gd name="connsiteY12" fmla="*/ 0 h 693425"/>
                  <a:gd name="connsiteX13" fmla="*/ 0 w 349104"/>
                  <a:gd name="connsiteY13" fmla="*/ 48956 h 693425"/>
                  <a:gd name="connsiteX14" fmla="*/ 37930 w 349104"/>
                  <a:gd name="connsiteY14" fmla="*/ 96588 h 693425"/>
                  <a:gd name="connsiteX15" fmla="*/ 37930 w 349104"/>
                  <a:gd name="connsiteY15" fmla="*/ 193617 h 693425"/>
                  <a:gd name="connsiteX16" fmla="*/ 29991 w 349104"/>
                  <a:gd name="connsiteY16" fmla="*/ 202437 h 693425"/>
                  <a:gd name="connsiteX17" fmla="*/ 31314 w 349104"/>
                  <a:gd name="connsiteY17" fmla="*/ 536746 h 693425"/>
                  <a:gd name="connsiteX18" fmla="*/ 111142 w 349104"/>
                  <a:gd name="connsiteY18" fmla="*/ 669940 h 693425"/>
                  <a:gd name="connsiteX19" fmla="*/ 277855 w 349104"/>
                  <a:gd name="connsiteY19" fmla="*/ 667293 h 693425"/>
                  <a:gd name="connsiteX20" fmla="*/ 320636 w 349104"/>
                  <a:gd name="connsiteY20" fmla="*/ 626277 h 693425"/>
                  <a:gd name="connsiteX21" fmla="*/ 347539 w 349104"/>
                  <a:gd name="connsiteY21" fmla="*/ 491318 h 693425"/>
                  <a:gd name="connsiteX22" fmla="*/ 25580 w 349104"/>
                  <a:gd name="connsiteY22" fmla="*/ 49838 h 693425"/>
                  <a:gd name="connsiteX23" fmla="*/ 49397 w 349104"/>
                  <a:gd name="connsiteY23" fmla="*/ 26021 h 693425"/>
                  <a:gd name="connsiteX24" fmla="*/ 73213 w 349104"/>
                  <a:gd name="connsiteY24" fmla="*/ 49838 h 693425"/>
                  <a:gd name="connsiteX25" fmla="*/ 49397 w 349104"/>
                  <a:gd name="connsiteY25" fmla="*/ 73654 h 693425"/>
                  <a:gd name="connsiteX26" fmla="*/ 25580 w 349104"/>
                  <a:gd name="connsiteY26" fmla="*/ 49838 h 69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9104" h="693425">
                    <a:moveTo>
                      <a:pt x="347539" y="491318"/>
                    </a:moveTo>
                    <a:cubicBezTo>
                      <a:pt x="346657" y="478087"/>
                      <a:pt x="338719" y="475882"/>
                      <a:pt x="329457" y="486026"/>
                    </a:cubicBezTo>
                    <a:cubicBezTo>
                      <a:pt x="313579" y="502785"/>
                      <a:pt x="298584" y="520427"/>
                      <a:pt x="284912" y="538510"/>
                    </a:cubicBezTo>
                    <a:cubicBezTo>
                      <a:pt x="276091" y="550418"/>
                      <a:pt x="279178" y="555710"/>
                      <a:pt x="293733" y="555269"/>
                    </a:cubicBezTo>
                    <a:cubicBezTo>
                      <a:pt x="307846" y="554828"/>
                      <a:pt x="309169" y="561444"/>
                      <a:pt x="305200" y="572029"/>
                    </a:cubicBezTo>
                    <a:cubicBezTo>
                      <a:pt x="295938" y="599814"/>
                      <a:pt x="280060" y="622748"/>
                      <a:pt x="254039" y="637744"/>
                    </a:cubicBezTo>
                    <a:cubicBezTo>
                      <a:pt x="233310" y="648329"/>
                      <a:pt x="212140" y="655826"/>
                      <a:pt x="188324" y="654062"/>
                    </a:cubicBezTo>
                    <a:cubicBezTo>
                      <a:pt x="116876" y="648770"/>
                      <a:pt x="66156" y="593199"/>
                      <a:pt x="68361" y="518663"/>
                    </a:cubicBezTo>
                    <a:cubicBezTo>
                      <a:pt x="69243" y="489995"/>
                      <a:pt x="67920" y="202437"/>
                      <a:pt x="67920" y="202437"/>
                    </a:cubicBezTo>
                    <a:cubicBezTo>
                      <a:pt x="67920" y="198027"/>
                      <a:pt x="64392" y="194058"/>
                      <a:pt x="59982" y="193617"/>
                    </a:cubicBezTo>
                    <a:lnTo>
                      <a:pt x="59982" y="96588"/>
                    </a:lnTo>
                    <a:cubicBezTo>
                      <a:pt x="81592" y="91736"/>
                      <a:pt x="97911" y="72331"/>
                      <a:pt x="97911" y="48956"/>
                    </a:cubicBezTo>
                    <a:cubicBezTo>
                      <a:pt x="97911" y="22052"/>
                      <a:pt x="75859" y="0"/>
                      <a:pt x="48956" y="0"/>
                    </a:cubicBezTo>
                    <a:cubicBezTo>
                      <a:pt x="22052" y="0"/>
                      <a:pt x="0" y="22052"/>
                      <a:pt x="0" y="48956"/>
                    </a:cubicBezTo>
                    <a:cubicBezTo>
                      <a:pt x="0" y="71890"/>
                      <a:pt x="16319" y="91295"/>
                      <a:pt x="37930" y="96588"/>
                    </a:cubicBezTo>
                    <a:lnTo>
                      <a:pt x="37930" y="193617"/>
                    </a:lnTo>
                    <a:cubicBezTo>
                      <a:pt x="33519" y="194058"/>
                      <a:pt x="29991" y="197586"/>
                      <a:pt x="29991" y="202437"/>
                    </a:cubicBezTo>
                    <a:cubicBezTo>
                      <a:pt x="29991" y="202437"/>
                      <a:pt x="31314" y="509401"/>
                      <a:pt x="31314" y="536746"/>
                    </a:cubicBezTo>
                    <a:cubicBezTo>
                      <a:pt x="31755" y="595845"/>
                      <a:pt x="58217" y="641713"/>
                      <a:pt x="111142" y="669940"/>
                    </a:cubicBezTo>
                    <a:cubicBezTo>
                      <a:pt x="166713" y="699930"/>
                      <a:pt x="222725" y="703458"/>
                      <a:pt x="277855" y="667293"/>
                    </a:cubicBezTo>
                    <a:cubicBezTo>
                      <a:pt x="294615" y="655826"/>
                      <a:pt x="308728" y="643036"/>
                      <a:pt x="320636" y="626277"/>
                    </a:cubicBezTo>
                    <a:cubicBezTo>
                      <a:pt x="351068" y="585701"/>
                      <a:pt x="351068" y="538951"/>
                      <a:pt x="347539" y="491318"/>
                    </a:cubicBezTo>
                    <a:close/>
                    <a:moveTo>
                      <a:pt x="25580" y="49838"/>
                    </a:moveTo>
                    <a:cubicBezTo>
                      <a:pt x="25580" y="36607"/>
                      <a:pt x="36165" y="26021"/>
                      <a:pt x="49397" y="26021"/>
                    </a:cubicBezTo>
                    <a:cubicBezTo>
                      <a:pt x="62628" y="26021"/>
                      <a:pt x="73213" y="36607"/>
                      <a:pt x="73213" y="49838"/>
                    </a:cubicBezTo>
                    <a:cubicBezTo>
                      <a:pt x="73213" y="63069"/>
                      <a:pt x="62628" y="73654"/>
                      <a:pt x="49397" y="73654"/>
                    </a:cubicBezTo>
                    <a:cubicBezTo>
                      <a:pt x="36165" y="73654"/>
                      <a:pt x="25580" y="63069"/>
                      <a:pt x="25580" y="49838"/>
                    </a:cubicBezTo>
                    <a:close/>
                  </a:path>
                </a:pathLst>
              </a:custGeom>
              <a:solidFill>
                <a:srgbClr val="010101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1" name="&quot;Not Allowed&quot; Symbol 70">
              <a:extLst>
                <a:ext uri="{FF2B5EF4-FFF2-40B4-BE49-F238E27FC236}">
                  <a16:creationId xmlns:a16="http://schemas.microsoft.com/office/drawing/2014/main" id="{3488D99D-F21B-4558-9FDA-75BA61085D05}"/>
                </a:ext>
              </a:extLst>
            </p:cNvPr>
            <p:cNvSpPr/>
            <p:nvPr/>
          </p:nvSpPr>
          <p:spPr>
            <a:xfrm>
              <a:off x="1042441" y="2224604"/>
              <a:ext cx="1267006" cy="1267006"/>
            </a:xfrm>
            <a:prstGeom prst="noSmoking">
              <a:avLst>
                <a:gd name="adj" fmla="val 68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DF761C-2DBF-43BC-A299-197DEEA6674A}"/>
              </a:ext>
            </a:extLst>
          </p:cNvPr>
          <p:cNvGrpSpPr/>
          <p:nvPr/>
        </p:nvGrpSpPr>
        <p:grpSpPr>
          <a:xfrm flipH="1">
            <a:off x="1466507" y="4517601"/>
            <a:ext cx="2801930" cy="2180325"/>
            <a:chOff x="5756367" y="1850105"/>
            <a:chExt cx="6435634" cy="50078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C0DADC-CEA0-45C4-8DB3-CD1BDB15E17B}"/>
                </a:ext>
              </a:extLst>
            </p:cNvPr>
            <p:cNvGrpSpPr/>
            <p:nvPr/>
          </p:nvGrpSpPr>
          <p:grpSpPr>
            <a:xfrm>
              <a:off x="5756367" y="1850105"/>
              <a:ext cx="6435634" cy="5007895"/>
              <a:chOff x="7001691" y="2819156"/>
              <a:chExt cx="5190309" cy="403884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304A7FB-BB1E-4D0B-9AE5-A6F4169FD0EA}"/>
                  </a:ext>
                </a:extLst>
              </p:cNvPr>
              <p:cNvGrpSpPr/>
              <p:nvPr/>
            </p:nvGrpSpPr>
            <p:grpSpPr>
              <a:xfrm>
                <a:off x="7001691" y="4693236"/>
                <a:ext cx="2928242" cy="1946599"/>
                <a:chOff x="6917382" y="4652701"/>
                <a:chExt cx="2983072" cy="1983048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F7BD4B61-270A-40EF-B2A3-79E1D4EF93E7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181C6B2-8AB6-4ABC-8470-D196305561C9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5FE72C1-75ED-460D-9A9F-079970AFE9A3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5479061-3106-48F1-AEB5-5D975D29AA08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A4DD47D-026B-420B-85D5-D64A55C593AF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FC3EB090-BA02-4DB4-8FDB-8FDC0F7C9B6F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89222B66-565D-4CD2-A329-F43DC5F56A78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039D36E-0AAC-41F5-B1B5-586258C5DCB5}"/>
                  </a:ext>
                </a:extLst>
              </p:cNvPr>
              <p:cNvGrpSpPr/>
              <p:nvPr/>
            </p:nvGrpSpPr>
            <p:grpSpPr>
              <a:xfrm>
                <a:off x="8541253" y="2819156"/>
                <a:ext cx="3650747" cy="4038844"/>
                <a:chOff x="8541253" y="2819156"/>
                <a:chExt cx="3650747" cy="4038844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F7B1B211-EE5F-45BE-83E9-AE726148E14C}"/>
                    </a:ext>
                  </a:extLst>
                </p:cNvPr>
                <p:cNvSpPr/>
                <p:nvPr/>
              </p:nvSpPr>
              <p:spPr>
                <a:xfrm>
                  <a:off x="9620173" y="4143560"/>
                  <a:ext cx="2571827" cy="2714440"/>
                </a:xfrm>
                <a:custGeom>
                  <a:avLst/>
                  <a:gdLst>
                    <a:gd name="connsiteX0" fmla="*/ 1550356 w 2619983"/>
                    <a:gd name="connsiteY0" fmla="*/ 29716 h 2765267"/>
                    <a:gd name="connsiteX1" fmla="*/ 1818939 w 2619983"/>
                    <a:gd name="connsiteY1" fmla="*/ 176579 h 2765267"/>
                    <a:gd name="connsiteX2" fmla="*/ 2097809 w 2619983"/>
                    <a:gd name="connsiteY2" fmla="*/ 361731 h 2765267"/>
                    <a:gd name="connsiteX3" fmla="*/ 2502398 w 2619983"/>
                    <a:gd name="connsiteY3" fmla="*/ 974330 h 2765267"/>
                    <a:gd name="connsiteX4" fmla="*/ 2593831 w 2619983"/>
                    <a:gd name="connsiteY4" fmla="*/ 1389777 h 2765267"/>
                    <a:gd name="connsiteX5" fmla="*/ 2619547 w 2619983"/>
                    <a:gd name="connsiteY5" fmla="*/ 2749838 h 2765267"/>
                    <a:gd name="connsiteX6" fmla="*/ 2604118 w 2619983"/>
                    <a:gd name="connsiteY6" fmla="*/ 2765267 h 2765267"/>
                    <a:gd name="connsiteX7" fmla="*/ 2594403 w 2619983"/>
                    <a:gd name="connsiteY7" fmla="*/ 2764696 h 2765267"/>
                    <a:gd name="connsiteX8" fmla="*/ 52002 w 2619983"/>
                    <a:gd name="connsiteY8" fmla="*/ 2764696 h 2765267"/>
                    <a:gd name="connsiteX9" fmla="*/ 49145 w 2619983"/>
                    <a:gd name="connsiteY9" fmla="*/ 2764696 h 2765267"/>
                    <a:gd name="connsiteX10" fmla="*/ 66289 w 2619983"/>
                    <a:gd name="connsiteY10" fmla="*/ 2446396 h 2765267"/>
                    <a:gd name="connsiteX11" fmla="*/ 266298 w 2619983"/>
                    <a:gd name="connsiteY11" fmla="*/ 2153811 h 2765267"/>
                    <a:gd name="connsiteX12" fmla="*/ 269155 w 2619983"/>
                    <a:gd name="connsiteY12" fmla="*/ 2152668 h 2765267"/>
                    <a:gd name="connsiteX13" fmla="*/ 543453 w 2619983"/>
                    <a:gd name="connsiteY13" fmla="*/ 2153240 h 2765267"/>
                    <a:gd name="connsiteX14" fmla="*/ 549739 w 2619983"/>
                    <a:gd name="connsiteY14" fmla="*/ 2155526 h 2765267"/>
                    <a:gd name="connsiteX15" fmla="*/ 747462 w 2619983"/>
                    <a:gd name="connsiteY15" fmla="*/ 2181813 h 2765267"/>
                    <a:gd name="connsiteX16" fmla="*/ 750891 w 2619983"/>
                    <a:gd name="connsiteY16" fmla="*/ 2181813 h 2765267"/>
                    <a:gd name="connsiteX17" fmla="*/ 763463 w 2619983"/>
                    <a:gd name="connsiteY17" fmla="*/ 2156097 h 2765267"/>
                    <a:gd name="connsiteX18" fmla="*/ 753748 w 2619983"/>
                    <a:gd name="connsiteY18" fmla="*/ 2143525 h 2765267"/>
                    <a:gd name="connsiteX19" fmla="*/ 694317 w 2619983"/>
                    <a:gd name="connsiteY19" fmla="*/ 2010376 h 2765267"/>
                    <a:gd name="connsiteX20" fmla="*/ 665173 w 2619983"/>
                    <a:gd name="connsiteY20" fmla="*/ 1980661 h 2765267"/>
                    <a:gd name="connsiteX21" fmla="*/ 641172 w 2619983"/>
                    <a:gd name="connsiteY21" fmla="*/ 1970946 h 2765267"/>
                    <a:gd name="connsiteX22" fmla="*/ 555454 w 2619983"/>
                    <a:gd name="connsiteY22" fmla="*/ 1953231 h 2765267"/>
                    <a:gd name="connsiteX23" fmla="*/ 306299 w 2619983"/>
                    <a:gd name="connsiteY23" fmla="*/ 1973232 h 2765267"/>
                    <a:gd name="connsiteX24" fmla="*/ 70289 w 2619983"/>
                    <a:gd name="connsiteY24" fmla="*/ 1953802 h 2765267"/>
                    <a:gd name="connsiteX25" fmla="*/ 133149 w 2619983"/>
                    <a:gd name="connsiteY25" fmla="*/ 1856655 h 2765267"/>
                    <a:gd name="connsiteX26" fmla="*/ 127434 w 2619983"/>
                    <a:gd name="connsiteY26" fmla="*/ 1732078 h 2765267"/>
                    <a:gd name="connsiteX27" fmla="*/ 0 w 2619983"/>
                    <a:gd name="connsiteY27" fmla="*/ 1622930 h 2765267"/>
                    <a:gd name="connsiteX28" fmla="*/ 205724 w 2619983"/>
                    <a:gd name="connsiteY28" fmla="*/ 1596072 h 2765267"/>
                    <a:gd name="connsiteX29" fmla="*/ 257154 w 2619983"/>
                    <a:gd name="connsiteY29" fmla="*/ 1580071 h 2765267"/>
                    <a:gd name="connsiteX30" fmla="*/ 358873 w 2619983"/>
                    <a:gd name="connsiteY30" fmla="*/ 1557213 h 2765267"/>
                    <a:gd name="connsiteX31" fmla="*/ 389732 w 2619983"/>
                    <a:gd name="connsiteY31" fmla="*/ 1545212 h 2765267"/>
                    <a:gd name="connsiteX32" fmla="*/ 496594 w 2619983"/>
                    <a:gd name="connsiteY32" fmla="*/ 1495496 h 2765267"/>
                    <a:gd name="connsiteX33" fmla="*/ 561168 w 2619983"/>
                    <a:gd name="connsiteY33" fmla="*/ 1446922 h 2765267"/>
                    <a:gd name="connsiteX34" fmla="*/ 588598 w 2619983"/>
                    <a:gd name="connsiteY34" fmla="*/ 1332060 h 2765267"/>
                    <a:gd name="connsiteX35" fmla="*/ 595456 w 2619983"/>
                    <a:gd name="connsiteY35" fmla="*/ 1076048 h 2765267"/>
                    <a:gd name="connsiteX36" fmla="*/ 586884 w 2619983"/>
                    <a:gd name="connsiteY36" fmla="*/ 886897 h 2765267"/>
                    <a:gd name="connsiteX37" fmla="*/ 614313 w 2619983"/>
                    <a:gd name="connsiteY37" fmla="*/ 677745 h 2765267"/>
                    <a:gd name="connsiteX38" fmla="*/ 710318 w 2619983"/>
                    <a:gd name="connsiteY38" fmla="*/ 530881 h 2765267"/>
                    <a:gd name="connsiteX39" fmla="*/ 770320 w 2619983"/>
                    <a:gd name="connsiteY39" fmla="*/ 472021 h 2765267"/>
                    <a:gd name="connsiteX40" fmla="*/ 1458923 w 2619983"/>
                    <a:gd name="connsiteY40" fmla="*/ 0 h 2765267"/>
                    <a:gd name="connsiteX41" fmla="*/ 1460637 w 2619983"/>
                    <a:gd name="connsiteY41" fmla="*/ 0 h 2765267"/>
                    <a:gd name="connsiteX42" fmla="*/ 1550356 w 2619983"/>
                    <a:gd name="connsiteY42" fmla="*/ 29716 h 276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619983" h="2765267">
                      <a:moveTo>
                        <a:pt x="1550356" y="29716"/>
                      </a:moveTo>
                      <a:cubicBezTo>
                        <a:pt x="1627502" y="102862"/>
                        <a:pt x="1718363" y="145149"/>
                        <a:pt x="1818939" y="176579"/>
                      </a:cubicBezTo>
                      <a:cubicBezTo>
                        <a:pt x="1926944" y="210867"/>
                        <a:pt x="2018948" y="279441"/>
                        <a:pt x="2097809" y="361731"/>
                      </a:cubicBezTo>
                      <a:cubicBezTo>
                        <a:pt x="2269245" y="541739"/>
                        <a:pt x="2406394" y="745176"/>
                        <a:pt x="2502398" y="974330"/>
                      </a:cubicBezTo>
                      <a:cubicBezTo>
                        <a:pt x="2558401" y="1106907"/>
                        <a:pt x="2579545" y="1248056"/>
                        <a:pt x="2593831" y="1389777"/>
                      </a:cubicBezTo>
                      <a:cubicBezTo>
                        <a:pt x="2610975" y="1559499"/>
                        <a:pt x="2622404" y="2631547"/>
                        <a:pt x="2619547" y="2749838"/>
                      </a:cubicBezTo>
                      <a:cubicBezTo>
                        <a:pt x="2619547" y="2758410"/>
                        <a:pt x="2612689" y="2765267"/>
                        <a:pt x="2604118" y="2765267"/>
                      </a:cubicBezTo>
                      <a:cubicBezTo>
                        <a:pt x="2600689" y="2765267"/>
                        <a:pt x="2597260" y="2764696"/>
                        <a:pt x="2594403" y="2764696"/>
                      </a:cubicBezTo>
                      <a:cubicBezTo>
                        <a:pt x="1746936" y="2764696"/>
                        <a:pt x="899469" y="2765267"/>
                        <a:pt x="52002" y="2764696"/>
                      </a:cubicBezTo>
                      <a:cubicBezTo>
                        <a:pt x="48002" y="2764696"/>
                        <a:pt x="52574" y="2764696"/>
                        <a:pt x="49145" y="2764696"/>
                      </a:cubicBezTo>
                      <a:cubicBezTo>
                        <a:pt x="32573" y="2753267"/>
                        <a:pt x="57717" y="2512685"/>
                        <a:pt x="66289" y="2446396"/>
                      </a:cubicBezTo>
                      <a:cubicBezTo>
                        <a:pt x="82861" y="2313819"/>
                        <a:pt x="154293" y="2220672"/>
                        <a:pt x="266298" y="2153811"/>
                      </a:cubicBezTo>
                      <a:cubicBezTo>
                        <a:pt x="269727" y="2152668"/>
                        <a:pt x="265155" y="2153240"/>
                        <a:pt x="269155" y="2152668"/>
                      </a:cubicBezTo>
                      <a:cubicBezTo>
                        <a:pt x="360588" y="2143525"/>
                        <a:pt x="452020" y="2141811"/>
                        <a:pt x="543453" y="2153240"/>
                      </a:cubicBezTo>
                      <a:cubicBezTo>
                        <a:pt x="545739" y="2153240"/>
                        <a:pt x="548025" y="2154383"/>
                        <a:pt x="549739" y="2155526"/>
                      </a:cubicBezTo>
                      <a:cubicBezTo>
                        <a:pt x="611456" y="2194384"/>
                        <a:pt x="677745" y="2198385"/>
                        <a:pt x="747462" y="2181813"/>
                      </a:cubicBezTo>
                      <a:cubicBezTo>
                        <a:pt x="748605" y="2181813"/>
                        <a:pt x="749748" y="2181813"/>
                        <a:pt x="750891" y="2181813"/>
                      </a:cubicBezTo>
                      <a:cubicBezTo>
                        <a:pt x="764035" y="2181813"/>
                        <a:pt x="771463" y="2166383"/>
                        <a:pt x="763463" y="2156097"/>
                      </a:cubicBezTo>
                      <a:cubicBezTo>
                        <a:pt x="760034" y="2152097"/>
                        <a:pt x="756605" y="2147526"/>
                        <a:pt x="753748" y="2143525"/>
                      </a:cubicBezTo>
                      <a:cubicBezTo>
                        <a:pt x="722890" y="2104095"/>
                        <a:pt x="696603" y="2062950"/>
                        <a:pt x="694317" y="2010376"/>
                      </a:cubicBezTo>
                      <a:cubicBezTo>
                        <a:pt x="693745" y="1991518"/>
                        <a:pt x="687460" y="1978946"/>
                        <a:pt x="665173" y="1980661"/>
                      </a:cubicBezTo>
                      <a:cubicBezTo>
                        <a:pt x="656601" y="1981232"/>
                        <a:pt x="648601" y="1976089"/>
                        <a:pt x="641172" y="1970946"/>
                      </a:cubicBezTo>
                      <a:cubicBezTo>
                        <a:pt x="615456" y="1950945"/>
                        <a:pt x="586312" y="1948659"/>
                        <a:pt x="555454" y="1953231"/>
                      </a:cubicBezTo>
                      <a:cubicBezTo>
                        <a:pt x="473164" y="1965803"/>
                        <a:pt x="390303" y="1978946"/>
                        <a:pt x="306299" y="1973232"/>
                      </a:cubicBezTo>
                      <a:cubicBezTo>
                        <a:pt x="242297" y="1972660"/>
                        <a:pt x="61717" y="1961231"/>
                        <a:pt x="70289" y="1953802"/>
                      </a:cubicBezTo>
                      <a:cubicBezTo>
                        <a:pt x="110862" y="1918372"/>
                        <a:pt x="128577" y="1880656"/>
                        <a:pt x="133149" y="1856655"/>
                      </a:cubicBezTo>
                      <a:cubicBezTo>
                        <a:pt x="140578" y="1813225"/>
                        <a:pt x="134863" y="1774937"/>
                        <a:pt x="127434" y="1732078"/>
                      </a:cubicBezTo>
                      <a:cubicBezTo>
                        <a:pt x="118862" y="1684076"/>
                        <a:pt x="81718" y="1634359"/>
                        <a:pt x="0" y="1622930"/>
                      </a:cubicBezTo>
                      <a:cubicBezTo>
                        <a:pt x="0" y="1622930"/>
                        <a:pt x="151435" y="1584643"/>
                        <a:pt x="205724" y="1596072"/>
                      </a:cubicBezTo>
                      <a:cubicBezTo>
                        <a:pt x="225153" y="1600072"/>
                        <a:pt x="241154" y="1589786"/>
                        <a:pt x="257154" y="1580071"/>
                      </a:cubicBezTo>
                      <a:cubicBezTo>
                        <a:pt x="288584" y="1562356"/>
                        <a:pt x="317728" y="1536641"/>
                        <a:pt x="358873" y="1557213"/>
                      </a:cubicBezTo>
                      <a:cubicBezTo>
                        <a:pt x="369731" y="1562928"/>
                        <a:pt x="380588" y="1552641"/>
                        <a:pt x="389732" y="1545212"/>
                      </a:cubicBezTo>
                      <a:cubicBezTo>
                        <a:pt x="421162" y="1519497"/>
                        <a:pt x="455449" y="1501782"/>
                        <a:pt x="496594" y="1495496"/>
                      </a:cubicBezTo>
                      <a:cubicBezTo>
                        <a:pt x="526881" y="1490924"/>
                        <a:pt x="547453" y="1473781"/>
                        <a:pt x="561168" y="1446922"/>
                      </a:cubicBezTo>
                      <a:cubicBezTo>
                        <a:pt x="580026" y="1410921"/>
                        <a:pt x="588026" y="1372062"/>
                        <a:pt x="588598" y="1332060"/>
                      </a:cubicBezTo>
                      <a:cubicBezTo>
                        <a:pt x="589169" y="1246913"/>
                        <a:pt x="590312" y="1161195"/>
                        <a:pt x="595456" y="1076048"/>
                      </a:cubicBezTo>
                      <a:cubicBezTo>
                        <a:pt x="598884" y="1013188"/>
                        <a:pt x="589741" y="949757"/>
                        <a:pt x="586884" y="886897"/>
                      </a:cubicBezTo>
                      <a:cubicBezTo>
                        <a:pt x="583455" y="815465"/>
                        <a:pt x="592598" y="745176"/>
                        <a:pt x="614313" y="677745"/>
                      </a:cubicBezTo>
                      <a:cubicBezTo>
                        <a:pt x="633171" y="620028"/>
                        <a:pt x="666887" y="572597"/>
                        <a:pt x="710318" y="530881"/>
                      </a:cubicBezTo>
                      <a:cubicBezTo>
                        <a:pt x="730319" y="512023"/>
                        <a:pt x="749177" y="490879"/>
                        <a:pt x="770320" y="472021"/>
                      </a:cubicBezTo>
                      <a:cubicBezTo>
                        <a:pt x="1295487" y="24572"/>
                        <a:pt x="1411492" y="571"/>
                        <a:pt x="1458923" y="0"/>
                      </a:cubicBezTo>
                      <a:cubicBezTo>
                        <a:pt x="1459494" y="0"/>
                        <a:pt x="1460066" y="0"/>
                        <a:pt x="1460637" y="0"/>
                      </a:cubicBezTo>
                      <a:cubicBezTo>
                        <a:pt x="1468638" y="1143"/>
                        <a:pt x="1528069" y="8000"/>
                        <a:pt x="1550356" y="297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72000">
                      <a:schemeClr val="accent4">
                        <a:lumMod val="5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19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41A9C583-61A9-41B0-8A01-CC3F40B8D53C}"/>
                    </a:ext>
                  </a:extLst>
                </p:cNvPr>
                <p:cNvSpPr/>
                <p:nvPr/>
              </p:nvSpPr>
              <p:spPr>
                <a:xfrm>
                  <a:off x="9823220" y="2979687"/>
                  <a:ext cx="1183640" cy="1608590"/>
                </a:xfrm>
                <a:custGeom>
                  <a:avLst/>
                  <a:gdLst>
                    <a:gd name="connsiteX0" fmla="*/ 644380 w 1205803"/>
                    <a:gd name="connsiteY0" fmla="*/ 1651278 h 1653800"/>
                    <a:gd name="connsiteX1" fmla="*/ 646463 w 1205803"/>
                    <a:gd name="connsiteY1" fmla="*/ 1653765 h 1653800"/>
                    <a:gd name="connsiteX2" fmla="*/ 646396 w 1205803"/>
                    <a:gd name="connsiteY2" fmla="*/ 1653800 h 1653800"/>
                    <a:gd name="connsiteX3" fmla="*/ 1145212 w 1205803"/>
                    <a:gd name="connsiteY3" fmla="*/ 913534 h 1653800"/>
                    <a:gd name="connsiteX4" fmla="*/ 1149524 w 1205803"/>
                    <a:gd name="connsiteY4" fmla="*/ 943291 h 1653800"/>
                    <a:gd name="connsiteX5" fmla="*/ 1114092 w 1205803"/>
                    <a:gd name="connsiteY5" fmla="*/ 943291 h 1653800"/>
                    <a:gd name="connsiteX6" fmla="*/ 1130354 w 1205803"/>
                    <a:gd name="connsiteY6" fmla="*/ 927821 h 1653800"/>
                    <a:gd name="connsiteX7" fmla="*/ 1144712 w 1205803"/>
                    <a:gd name="connsiteY7" fmla="*/ 913749 h 1653800"/>
                    <a:gd name="connsiteX8" fmla="*/ 1144717 w 1205803"/>
                    <a:gd name="connsiteY8" fmla="*/ 913732 h 1653800"/>
                    <a:gd name="connsiteX9" fmla="*/ 598259 w 1205803"/>
                    <a:gd name="connsiteY9" fmla="*/ 279 h 1653800"/>
                    <a:gd name="connsiteX10" fmla="*/ 789196 w 1205803"/>
                    <a:gd name="connsiteY10" fmla="*/ 41495 h 1653800"/>
                    <a:gd name="connsiteX11" fmla="*/ 983490 w 1205803"/>
                    <a:gd name="connsiteY11" fmla="*/ 212931 h 1653800"/>
                    <a:gd name="connsiteX12" fmla="*/ 1046350 w 1205803"/>
                    <a:gd name="connsiteY12" fmla="*/ 511802 h 1653800"/>
                    <a:gd name="connsiteX13" fmla="*/ 1094353 w 1205803"/>
                    <a:gd name="connsiteY13" fmla="*/ 473514 h 1653800"/>
                    <a:gd name="connsiteX14" fmla="*/ 1157213 w 1205803"/>
                    <a:gd name="connsiteY14" fmla="*/ 527231 h 1653800"/>
                    <a:gd name="connsiteX15" fmla="*/ 1205786 w 1205803"/>
                    <a:gd name="connsiteY15" fmla="*/ 770099 h 1653800"/>
                    <a:gd name="connsiteX16" fmla="*/ 1174927 w 1205803"/>
                    <a:gd name="connsiteY16" fmla="*/ 867246 h 1653800"/>
                    <a:gd name="connsiteX17" fmla="*/ 1146926 w 1205803"/>
                    <a:gd name="connsiteY17" fmla="*/ 910677 h 1653800"/>
                    <a:gd name="connsiteX18" fmla="*/ 1145500 w 1205803"/>
                    <a:gd name="connsiteY18" fmla="*/ 910881 h 1653800"/>
                    <a:gd name="connsiteX19" fmla="*/ 1146828 w 1205803"/>
                    <a:gd name="connsiteY19" fmla="*/ 906043 h 1653800"/>
                    <a:gd name="connsiteX20" fmla="*/ 1137212 w 1205803"/>
                    <a:gd name="connsiteY20" fmla="*/ 902677 h 1653800"/>
                    <a:gd name="connsiteX21" fmla="*/ 1054922 w 1205803"/>
                    <a:gd name="connsiteY21" fmla="*/ 983823 h 1653800"/>
                    <a:gd name="connsiteX22" fmla="*/ 1055494 w 1205803"/>
                    <a:gd name="connsiteY22" fmla="*/ 1144402 h 1653800"/>
                    <a:gd name="connsiteX23" fmla="*/ 992634 w 1205803"/>
                    <a:gd name="connsiteY23" fmla="*/ 1328410 h 1653800"/>
                    <a:gd name="connsiteX24" fmla="*/ 853770 w 1205803"/>
                    <a:gd name="connsiteY24" fmla="*/ 1488418 h 1653800"/>
                    <a:gd name="connsiteX25" fmla="*/ 651683 w 1205803"/>
                    <a:gd name="connsiteY25" fmla="*/ 1630737 h 1653800"/>
                    <a:gd name="connsiteX26" fmla="*/ 634660 w 1205803"/>
                    <a:gd name="connsiteY26" fmla="*/ 1639121 h 1653800"/>
                    <a:gd name="connsiteX27" fmla="*/ 634332 w 1205803"/>
                    <a:gd name="connsiteY27" fmla="*/ 1638710 h 1653800"/>
                    <a:gd name="connsiteX28" fmla="*/ 634903 w 1205803"/>
                    <a:gd name="connsiteY28" fmla="*/ 1634709 h 1653800"/>
                    <a:gd name="connsiteX29" fmla="*/ 550328 w 1205803"/>
                    <a:gd name="connsiteY29" fmla="*/ 1638710 h 1653800"/>
                    <a:gd name="connsiteX30" fmla="*/ 456609 w 1205803"/>
                    <a:gd name="connsiteY30" fmla="*/ 1575850 h 1653800"/>
                    <a:gd name="connsiteX31" fmla="*/ 417179 w 1205803"/>
                    <a:gd name="connsiteY31" fmla="*/ 1515847 h 1653800"/>
                    <a:gd name="connsiteX32" fmla="*/ 161167 w 1205803"/>
                    <a:gd name="connsiteY32" fmla="*/ 1154688 h 1653800"/>
                    <a:gd name="connsiteX33" fmla="*/ 23447 w 1205803"/>
                    <a:gd name="connsiteY33" fmla="*/ 779814 h 1653800"/>
                    <a:gd name="connsiteX34" fmla="*/ 17 w 1205803"/>
                    <a:gd name="connsiteY34" fmla="*/ 587805 h 1653800"/>
                    <a:gd name="connsiteX35" fmla="*/ 589 w 1205803"/>
                    <a:gd name="connsiteY35" fmla="*/ 544375 h 1653800"/>
                    <a:gd name="connsiteX36" fmla="*/ 77164 w 1205803"/>
                    <a:gd name="connsiteY36" fmla="*/ 250647 h 1653800"/>
                    <a:gd name="connsiteX37" fmla="*/ 393178 w 1205803"/>
                    <a:gd name="connsiteY37" fmla="*/ 37495 h 1653800"/>
                    <a:gd name="connsiteX38" fmla="*/ 598259 w 1205803"/>
                    <a:gd name="connsiteY38" fmla="*/ 279 h 1653800"/>
                    <a:gd name="connsiteX0" fmla="*/ 646396 w 1205803"/>
                    <a:gd name="connsiteY0" fmla="*/ 1653800 h 1653800"/>
                    <a:gd name="connsiteX1" fmla="*/ 646463 w 1205803"/>
                    <a:gd name="connsiteY1" fmla="*/ 1653765 h 1653800"/>
                    <a:gd name="connsiteX2" fmla="*/ 646396 w 1205803"/>
                    <a:gd name="connsiteY2" fmla="*/ 1653800 h 1653800"/>
                    <a:gd name="connsiteX3" fmla="*/ 1145212 w 1205803"/>
                    <a:gd name="connsiteY3" fmla="*/ 913534 h 1653800"/>
                    <a:gd name="connsiteX4" fmla="*/ 1149524 w 1205803"/>
                    <a:gd name="connsiteY4" fmla="*/ 943291 h 1653800"/>
                    <a:gd name="connsiteX5" fmla="*/ 1114092 w 1205803"/>
                    <a:gd name="connsiteY5" fmla="*/ 943291 h 1653800"/>
                    <a:gd name="connsiteX6" fmla="*/ 1130354 w 1205803"/>
                    <a:gd name="connsiteY6" fmla="*/ 927821 h 1653800"/>
                    <a:gd name="connsiteX7" fmla="*/ 1144712 w 1205803"/>
                    <a:gd name="connsiteY7" fmla="*/ 913749 h 1653800"/>
                    <a:gd name="connsiteX8" fmla="*/ 1144717 w 1205803"/>
                    <a:gd name="connsiteY8" fmla="*/ 913732 h 1653800"/>
                    <a:gd name="connsiteX9" fmla="*/ 1145212 w 1205803"/>
                    <a:gd name="connsiteY9" fmla="*/ 913534 h 1653800"/>
                    <a:gd name="connsiteX10" fmla="*/ 598259 w 1205803"/>
                    <a:gd name="connsiteY10" fmla="*/ 279 h 1653800"/>
                    <a:gd name="connsiteX11" fmla="*/ 789196 w 1205803"/>
                    <a:gd name="connsiteY11" fmla="*/ 41495 h 1653800"/>
                    <a:gd name="connsiteX12" fmla="*/ 983490 w 1205803"/>
                    <a:gd name="connsiteY12" fmla="*/ 212931 h 1653800"/>
                    <a:gd name="connsiteX13" fmla="*/ 1046350 w 1205803"/>
                    <a:gd name="connsiteY13" fmla="*/ 511802 h 1653800"/>
                    <a:gd name="connsiteX14" fmla="*/ 1094353 w 1205803"/>
                    <a:gd name="connsiteY14" fmla="*/ 473514 h 1653800"/>
                    <a:gd name="connsiteX15" fmla="*/ 1157213 w 1205803"/>
                    <a:gd name="connsiteY15" fmla="*/ 527231 h 1653800"/>
                    <a:gd name="connsiteX16" fmla="*/ 1205786 w 1205803"/>
                    <a:gd name="connsiteY16" fmla="*/ 770099 h 1653800"/>
                    <a:gd name="connsiteX17" fmla="*/ 1174927 w 1205803"/>
                    <a:gd name="connsiteY17" fmla="*/ 867246 h 1653800"/>
                    <a:gd name="connsiteX18" fmla="*/ 1146926 w 1205803"/>
                    <a:gd name="connsiteY18" fmla="*/ 910677 h 1653800"/>
                    <a:gd name="connsiteX19" fmla="*/ 1145500 w 1205803"/>
                    <a:gd name="connsiteY19" fmla="*/ 910881 h 1653800"/>
                    <a:gd name="connsiteX20" fmla="*/ 1146828 w 1205803"/>
                    <a:gd name="connsiteY20" fmla="*/ 906043 h 1653800"/>
                    <a:gd name="connsiteX21" fmla="*/ 1137212 w 1205803"/>
                    <a:gd name="connsiteY21" fmla="*/ 902677 h 1653800"/>
                    <a:gd name="connsiteX22" fmla="*/ 1054922 w 1205803"/>
                    <a:gd name="connsiteY22" fmla="*/ 983823 h 1653800"/>
                    <a:gd name="connsiteX23" fmla="*/ 1055494 w 1205803"/>
                    <a:gd name="connsiteY23" fmla="*/ 1144402 h 1653800"/>
                    <a:gd name="connsiteX24" fmla="*/ 992634 w 1205803"/>
                    <a:gd name="connsiteY24" fmla="*/ 1328410 h 1653800"/>
                    <a:gd name="connsiteX25" fmla="*/ 853770 w 1205803"/>
                    <a:gd name="connsiteY25" fmla="*/ 1488418 h 1653800"/>
                    <a:gd name="connsiteX26" fmla="*/ 651683 w 1205803"/>
                    <a:gd name="connsiteY26" fmla="*/ 1630737 h 1653800"/>
                    <a:gd name="connsiteX27" fmla="*/ 634660 w 1205803"/>
                    <a:gd name="connsiteY27" fmla="*/ 1639121 h 1653800"/>
                    <a:gd name="connsiteX28" fmla="*/ 634332 w 1205803"/>
                    <a:gd name="connsiteY28" fmla="*/ 1638710 h 1653800"/>
                    <a:gd name="connsiteX29" fmla="*/ 634903 w 1205803"/>
                    <a:gd name="connsiteY29" fmla="*/ 1634709 h 1653800"/>
                    <a:gd name="connsiteX30" fmla="*/ 550328 w 1205803"/>
                    <a:gd name="connsiteY30" fmla="*/ 1638710 h 1653800"/>
                    <a:gd name="connsiteX31" fmla="*/ 456609 w 1205803"/>
                    <a:gd name="connsiteY31" fmla="*/ 1575850 h 1653800"/>
                    <a:gd name="connsiteX32" fmla="*/ 417179 w 1205803"/>
                    <a:gd name="connsiteY32" fmla="*/ 1515847 h 1653800"/>
                    <a:gd name="connsiteX33" fmla="*/ 161167 w 1205803"/>
                    <a:gd name="connsiteY33" fmla="*/ 1154688 h 1653800"/>
                    <a:gd name="connsiteX34" fmla="*/ 23447 w 1205803"/>
                    <a:gd name="connsiteY34" fmla="*/ 779814 h 1653800"/>
                    <a:gd name="connsiteX35" fmla="*/ 17 w 1205803"/>
                    <a:gd name="connsiteY35" fmla="*/ 587805 h 1653800"/>
                    <a:gd name="connsiteX36" fmla="*/ 589 w 1205803"/>
                    <a:gd name="connsiteY36" fmla="*/ 544375 h 1653800"/>
                    <a:gd name="connsiteX37" fmla="*/ 77164 w 1205803"/>
                    <a:gd name="connsiteY37" fmla="*/ 250647 h 1653800"/>
                    <a:gd name="connsiteX38" fmla="*/ 393178 w 1205803"/>
                    <a:gd name="connsiteY38" fmla="*/ 37495 h 1653800"/>
                    <a:gd name="connsiteX39" fmla="*/ 598259 w 1205803"/>
                    <a:gd name="connsiteY39" fmla="*/ 279 h 1653800"/>
                    <a:gd name="connsiteX0" fmla="*/ 1145212 w 1205803"/>
                    <a:gd name="connsiteY0" fmla="*/ 913534 h 1639479"/>
                    <a:gd name="connsiteX1" fmla="*/ 1149524 w 1205803"/>
                    <a:gd name="connsiteY1" fmla="*/ 943291 h 1639479"/>
                    <a:gd name="connsiteX2" fmla="*/ 1114092 w 1205803"/>
                    <a:gd name="connsiteY2" fmla="*/ 943291 h 1639479"/>
                    <a:gd name="connsiteX3" fmla="*/ 1130354 w 1205803"/>
                    <a:gd name="connsiteY3" fmla="*/ 927821 h 1639479"/>
                    <a:gd name="connsiteX4" fmla="*/ 1144712 w 1205803"/>
                    <a:gd name="connsiteY4" fmla="*/ 913749 h 1639479"/>
                    <a:gd name="connsiteX5" fmla="*/ 1144717 w 1205803"/>
                    <a:gd name="connsiteY5" fmla="*/ 913732 h 1639479"/>
                    <a:gd name="connsiteX6" fmla="*/ 1145212 w 1205803"/>
                    <a:gd name="connsiteY6" fmla="*/ 913534 h 1639479"/>
                    <a:gd name="connsiteX7" fmla="*/ 598259 w 1205803"/>
                    <a:gd name="connsiteY7" fmla="*/ 279 h 1639479"/>
                    <a:gd name="connsiteX8" fmla="*/ 789196 w 1205803"/>
                    <a:gd name="connsiteY8" fmla="*/ 41495 h 1639479"/>
                    <a:gd name="connsiteX9" fmla="*/ 983490 w 1205803"/>
                    <a:gd name="connsiteY9" fmla="*/ 212931 h 1639479"/>
                    <a:gd name="connsiteX10" fmla="*/ 1046350 w 1205803"/>
                    <a:gd name="connsiteY10" fmla="*/ 511802 h 1639479"/>
                    <a:gd name="connsiteX11" fmla="*/ 1094353 w 1205803"/>
                    <a:gd name="connsiteY11" fmla="*/ 473514 h 1639479"/>
                    <a:gd name="connsiteX12" fmla="*/ 1157213 w 1205803"/>
                    <a:gd name="connsiteY12" fmla="*/ 527231 h 1639479"/>
                    <a:gd name="connsiteX13" fmla="*/ 1205786 w 1205803"/>
                    <a:gd name="connsiteY13" fmla="*/ 770099 h 1639479"/>
                    <a:gd name="connsiteX14" fmla="*/ 1174927 w 1205803"/>
                    <a:gd name="connsiteY14" fmla="*/ 867246 h 1639479"/>
                    <a:gd name="connsiteX15" fmla="*/ 1146926 w 1205803"/>
                    <a:gd name="connsiteY15" fmla="*/ 910677 h 1639479"/>
                    <a:gd name="connsiteX16" fmla="*/ 1145500 w 1205803"/>
                    <a:gd name="connsiteY16" fmla="*/ 910881 h 1639479"/>
                    <a:gd name="connsiteX17" fmla="*/ 1146828 w 1205803"/>
                    <a:gd name="connsiteY17" fmla="*/ 906043 h 1639479"/>
                    <a:gd name="connsiteX18" fmla="*/ 1137212 w 1205803"/>
                    <a:gd name="connsiteY18" fmla="*/ 902677 h 1639479"/>
                    <a:gd name="connsiteX19" fmla="*/ 1054922 w 1205803"/>
                    <a:gd name="connsiteY19" fmla="*/ 983823 h 1639479"/>
                    <a:gd name="connsiteX20" fmla="*/ 1055494 w 1205803"/>
                    <a:gd name="connsiteY20" fmla="*/ 1144402 h 1639479"/>
                    <a:gd name="connsiteX21" fmla="*/ 992634 w 1205803"/>
                    <a:gd name="connsiteY21" fmla="*/ 1328410 h 1639479"/>
                    <a:gd name="connsiteX22" fmla="*/ 853770 w 1205803"/>
                    <a:gd name="connsiteY22" fmla="*/ 1488418 h 1639479"/>
                    <a:gd name="connsiteX23" fmla="*/ 651683 w 1205803"/>
                    <a:gd name="connsiteY23" fmla="*/ 1630737 h 1639479"/>
                    <a:gd name="connsiteX24" fmla="*/ 634660 w 1205803"/>
                    <a:gd name="connsiteY24" fmla="*/ 1639121 h 1639479"/>
                    <a:gd name="connsiteX25" fmla="*/ 634332 w 1205803"/>
                    <a:gd name="connsiteY25" fmla="*/ 1638710 h 1639479"/>
                    <a:gd name="connsiteX26" fmla="*/ 634903 w 1205803"/>
                    <a:gd name="connsiteY26" fmla="*/ 1634709 h 1639479"/>
                    <a:gd name="connsiteX27" fmla="*/ 550328 w 1205803"/>
                    <a:gd name="connsiteY27" fmla="*/ 1638710 h 1639479"/>
                    <a:gd name="connsiteX28" fmla="*/ 456609 w 1205803"/>
                    <a:gd name="connsiteY28" fmla="*/ 1575850 h 1639479"/>
                    <a:gd name="connsiteX29" fmla="*/ 417179 w 1205803"/>
                    <a:gd name="connsiteY29" fmla="*/ 1515847 h 1639479"/>
                    <a:gd name="connsiteX30" fmla="*/ 161167 w 1205803"/>
                    <a:gd name="connsiteY30" fmla="*/ 1154688 h 1639479"/>
                    <a:gd name="connsiteX31" fmla="*/ 23447 w 1205803"/>
                    <a:gd name="connsiteY31" fmla="*/ 779814 h 1639479"/>
                    <a:gd name="connsiteX32" fmla="*/ 17 w 1205803"/>
                    <a:gd name="connsiteY32" fmla="*/ 587805 h 1639479"/>
                    <a:gd name="connsiteX33" fmla="*/ 589 w 1205803"/>
                    <a:gd name="connsiteY33" fmla="*/ 544375 h 1639479"/>
                    <a:gd name="connsiteX34" fmla="*/ 77164 w 1205803"/>
                    <a:gd name="connsiteY34" fmla="*/ 250647 h 1639479"/>
                    <a:gd name="connsiteX35" fmla="*/ 393178 w 1205803"/>
                    <a:gd name="connsiteY35" fmla="*/ 37495 h 1639479"/>
                    <a:gd name="connsiteX36" fmla="*/ 598259 w 1205803"/>
                    <a:gd name="connsiteY36" fmla="*/ 279 h 1639479"/>
                    <a:gd name="connsiteX0" fmla="*/ 1145212 w 1205803"/>
                    <a:gd name="connsiteY0" fmla="*/ 913534 h 1639479"/>
                    <a:gd name="connsiteX1" fmla="*/ 1114092 w 1205803"/>
                    <a:gd name="connsiteY1" fmla="*/ 943291 h 1639479"/>
                    <a:gd name="connsiteX2" fmla="*/ 1130354 w 1205803"/>
                    <a:gd name="connsiteY2" fmla="*/ 927821 h 1639479"/>
                    <a:gd name="connsiteX3" fmla="*/ 1144712 w 1205803"/>
                    <a:gd name="connsiteY3" fmla="*/ 913749 h 1639479"/>
                    <a:gd name="connsiteX4" fmla="*/ 1144717 w 1205803"/>
                    <a:gd name="connsiteY4" fmla="*/ 913732 h 1639479"/>
                    <a:gd name="connsiteX5" fmla="*/ 1145212 w 1205803"/>
                    <a:gd name="connsiteY5" fmla="*/ 913534 h 1639479"/>
                    <a:gd name="connsiteX6" fmla="*/ 598259 w 1205803"/>
                    <a:gd name="connsiteY6" fmla="*/ 279 h 1639479"/>
                    <a:gd name="connsiteX7" fmla="*/ 789196 w 1205803"/>
                    <a:gd name="connsiteY7" fmla="*/ 41495 h 1639479"/>
                    <a:gd name="connsiteX8" fmla="*/ 983490 w 1205803"/>
                    <a:gd name="connsiteY8" fmla="*/ 212931 h 1639479"/>
                    <a:gd name="connsiteX9" fmla="*/ 1046350 w 1205803"/>
                    <a:gd name="connsiteY9" fmla="*/ 511802 h 1639479"/>
                    <a:gd name="connsiteX10" fmla="*/ 1094353 w 1205803"/>
                    <a:gd name="connsiteY10" fmla="*/ 473514 h 1639479"/>
                    <a:gd name="connsiteX11" fmla="*/ 1157213 w 1205803"/>
                    <a:gd name="connsiteY11" fmla="*/ 527231 h 1639479"/>
                    <a:gd name="connsiteX12" fmla="*/ 1205786 w 1205803"/>
                    <a:gd name="connsiteY12" fmla="*/ 770099 h 1639479"/>
                    <a:gd name="connsiteX13" fmla="*/ 1174927 w 1205803"/>
                    <a:gd name="connsiteY13" fmla="*/ 867246 h 1639479"/>
                    <a:gd name="connsiteX14" fmla="*/ 1146926 w 1205803"/>
                    <a:gd name="connsiteY14" fmla="*/ 910677 h 1639479"/>
                    <a:gd name="connsiteX15" fmla="*/ 1145500 w 1205803"/>
                    <a:gd name="connsiteY15" fmla="*/ 910881 h 1639479"/>
                    <a:gd name="connsiteX16" fmla="*/ 1146828 w 1205803"/>
                    <a:gd name="connsiteY16" fmla="*/ 906043 h 1639479"/>
                    <a:gd name="connsiteX17" fmla="*/ 1137212 w 1205803"/>
                    <a:gd name="connsiteY17" fmla="*/ 902677 h 1639479"/>
                    <a:gd name="connsiteX18" fmla="*/ 1054922 w 1205803"/>
                    <a:gd name="connsiteY18" fmla="*/ 983823 h 1639479"/>
                    <a:gd name="connsiteX19" fmla="*/ 1055494 w 1205803"/>
                    <a:gd name="connsiteY19" fmla="*/ 1144402 h 1639479"/>
                    <a:gd name="connsiteX20" fmla="*/ 992634 w 1205803"/>
                    <a:gd name="connsiteY20" fmla="*/ 1328410 h 1639479"/>
                    <a:gd name="connsiteX21" fmla="*/ 853770 w 1205803"/>
                    <a:gd name="connsiteY21" fmla="*/ 1488418 h 1639479"/>
                    <a:gd name="connsiteX22" fmla="*/ 651683 w 1205803"/>
                    <a:gd name="connsiteY22" fmla="*/ 1630737 h 1639479"/>
                    <a:gd name="connsiteX23" fmla="*/ 634660 w 1205803"/>
                    <a:gd name="connsiteY23" fmla="*/ 1639121 h 1639479"/>
                    <a:gd name="connsiteX24" fmla="*/ 634332 w 1205803"/>
                    <a:gd name="connsiteY24" fmla="*/ 1638710 h 1639479"/>
                    <a:gd name="connsiteX25" fmla="*/ 634903 w 1205803"/>
                    <a:gd name="connsiteY25" fmla="*/ 1634709 h 1639479"/>
                    <a:gd name="connsiteX26" fmla="*/ 550328 w 1205803"/>
                    <a:gd name="connsiteY26" fmla="*/ 1638710 h 1639479"/>
                    <a:gd name="connsiteX27" fmla="*/ 456609 w 1205803"/>
                    <a:gd name="connsiteY27" fmla="*/ 1575850 h 1639479"/>
                    <a:gd name="connsiteX28" fmla="*/ 417179 w 1205803"/>
                    <a:gd name="connsiteY28" fmla="*/ 1515847 h 1639479"/>
                    <a:gd name="connsiteX29" fmla="*/ 161167 w 1205803"/>
                    <a:gd name="connsiteY29" fmla="*/ 1154688 h 1639479"/>
                    <a:gd name="connsiteX30" fmla="*/ 23447 w 1205803"/>
                    <a:gd name="connsiteY30" fmla="*/ 779814 h 1639479"/>
                    <a:gd name="connsiteX31" fmla="*/ 17 w 1205803"/>
                    <a:gd name="connsiteY31" fmla="*/ 587805 h 1639479"/>
                    <a:gd name="connsiteX32" fmla="*/ 589 w 1205803"/>
                    <a:gd name="connsiteY32" fmla="*/ 544375 h 1639479"/>
                    <a:gd name="connsiteX33" fmla="*/ 77164 w 1205803"/>
                    <a:gd name="connsiteY33" fmla="*/ 250647 h 1639479"/>
                    <a:gd name="connsiteX34" fmla="*/ 393178 w 1205803"/>
                    <a:gd name="connsiteY34" fmla="*/ 37495 h 1639479"/>
                    <a:gd name="connsiteX35" fmla="*/ 598259 w 1205803"/>
                    <a:gd name="connsiteY35" fmla="*/ 279 h 1639479"/>
                    <a:gd name="connsiteX0" fmla="*/ 1145212 w 1205803"/>
                    <a:gd name="connsiteY0" fmla="*/ 913534 h 1639479"/>
                    <a:gd name="connsiteX1" fmla="*/ 1130354 w 1205803"/>
                    <a:gd name="connsiteY1" fmla="*/ 927821 h 1639479"/>
                    <a:gd name="connsiteX2" fmla="*/ 1144712 w 1205803"/>
                    <a:gd name="connsiteY2" fmla="*/ 913749 h 1639479"/>
                    <a:gd name="connsiteX3" fmla="*/ 1144717 w 1205803"/>
                    <a:gd name="connsiteY3" fmla="*/ 913732 h 1639479"/>
                    <a:gd name="connsiteX4" fmla="*/ 1145212 w 1205803"/>
                    <a:gd name="connsiteY4" fmla="*/ 913534 h 1639479"/>
                    <a:gd name="connsiteX5" fmla="*/ 598259 w 1205803"/>
                    <a:gd name="connsiteY5" fmla="*/ 279 h 1639479"/>
                    <a:gd name="connsiteX6" fmla="*/ 789196 w 1205803"/>
                    <a:gd name="connsiteY6" fmla="*/ 41495 h 1639479"/>
                    <a:gd name="connsiteX7" fmla="*/ 983490 w 1205803"/>
                    <a:gd name="connsiteY7" fmla="*/ 212931 h 1639479"/>
                    <a:gd name="connsiteX8" fmla="*/ 1046350 w 1205803"/>
                    <a:gd name="connsiteY8" fmla="*/ 511802 h 1639479"/>
                    <a:gd name="connsiteX9" fmla="*/ 1094353 w 1205803"/>
                    <a:gd name="connsiteY9" fmla="*/ 473514 h 1639479"/>
                    <a:gd name="connsiteX10" fmla="*/ 1157213 w 1205803"/>
                    <a:gd name="connsiteY10" fmla="*/ 527231 h 1639479"/>
                    <a:gd name="connsiteX11" fmla="*/ 1205786 w 1205803"/>
                    <a:gd name="connsiteY11" fmla="*/ 770099 h 1639479"/>
                    <a:gd name="connsiteX12" fmla="*/ 1174927 w 1205803"/>
                    <a:gd name="connsiteY12" fmla="*/ 867246 h 1639479"/>
                    <a:gd name="connsiteX13" fmla="*/ 1146926 w 1205803"/>
                    <a:gd name="connsiteY13" fmla="*/ 910677 h 1639479"/>
                    <a:gd name="connsiteX14" fmla="*/ 1145500 w 1205803"/>
                    <a:gd name="connsiteY14" fmla="*/ 910881 h 1639479"/>
                    <a:gd name="connsiteX15" fmla="*/ 1146828 w 1205803"/>
                    <a:gd name="connsiteY15" fmla="*/ 906043 h 1639479"/>
                    <a:gd name="connsiteX16" fmla="*/ 1137212 w 1205803"/>
                    <a:gd name="connsiteY16" fmla="*/ 902677 h 1639479"/>
                    <a:gd name="connsiteX17" fmla="*/ 1054922 w 1205803"/>
                    <a:gd name="connsiteY17" fmla="*/ 983823 h 1639479"/>
                    <a:gd name="connsiteX18" fmla="*/ 1055494 w 1205803"/>
                    <a:gd name="connsiteY18" fmla="*/ 1144402 h 1639479"/>
                    <a:gd name="connsiteX19" fmla="*/ 992634 w 1205803"/>
                    <a:gd name="connsiteY19" fmla="*/ 1328410 h 1639479"/>
                    <a:gd name="connsiteX20" fmla="*/ 853770 w 1205803"/>
                    <a:gd name="connsiteY20" fmla="*/ 1488418 h 1639479"/>
                    <a:gd name="connsiteX21" fmla="*/ 651683 w 1205803"/>
                    <a:gd name="connsiteY21" fmla="*/ 1630737 h 1639479"/>
                    <a:gd name="connsiteX22" fmla="*/ 634660 w 1205803"/>
                    <a:gd name="connsiteY22" fmla="*/ 1639121 h 1639479"/>
                    <a:gd name="connsiteX23" fmla="*/ 634332 w 1205803"/>
                    <a:gd name="connsiteY23" fmla="*/ 1638710 h 1639479"/>
                    <a:gd name="connsiteX24" fmla="*/ 634903 w 1205803"/>
                    <a:gd name="connsiteY24" fmla="*/ 1634709 h 1639479"/>
                    <a:gd name="connsiteX25" fmla="*/ 550328 w 1205803"/>
                    <a:gd name="connsiteY25" fmla="*/ 1638710 h 1639479"/>
                    <a:gd name="connsiteX26" fmla="*/ 456609 w 1205803"/>
                    <a:gd name="connsiteY26" fmla="*/ 1575850 h 1639479"/>
                    <a:gd name="connsiteX27" fmla="*/ 417179 w 1205803"/>
                    <a:gd name="connsiteY27" fmla="*/ 1515847 h 1639479"/>
                    <a:gd name="connsiteX28" fmla="*/ 161167 w 1205803"/>
                    <a:gd name="connsiteY28" fmla="*/ 1154688 h 1639479"/>
                    <a:gd name="connsiteX29" fmla="*/ 23447 w 1205803"/>
                    <a:gd name="connsiteY29" fmla="*/ 779814 h 1639479"/>
                    <a:gd name="connsiteX30" fmla="*/ 17 w 1205803"/>
                    <a:gd name="connsiteY30" fmla="*/ 587805 h 1639479"/>
                    <a:gd name="connsiteX31" fmla="*/ 589 w 1205803"/>
                    <a:gd name="connsiteY31" fmla="*/ 544375 h 1639479"/>
                    <a:gd name="connsiteX32" fmla="*/ 77164 w 1205803"/>
                    <a:gd name="connsiteY32" fmla="*/ 250647 h 1639479"/>
                    <a:gd name="connsiteX33" fmla="*/ 393178 w 1205803"/>
                    <a:gd name="connsiteY33" fmla="*/ 37495 h 1639479"/>
                    <a:gd name="connsiteX34" fmla="*/ 598259 w 1205803"/>
                    <a:gd name="connsiteY34" fmla="*/ 279 h 1639479"/>
                    <a:gd name="connsiteX0" fmla="*/ 1145212 w 1205803"/>
                    <a:gd name="connsiteY0" fmla="*/ 913534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1145212 w 1205803"/>
                    <a:gd name="connsiteY3" fmla="*/ 913534 h 1639479"/>
                    <a:gd name="connsiteX4" fmla="*/ 598259 w 1205803"/>
                    <a:gd name="connsiteY4" fmla="*/ 279 h 1639479"/>
                    <a:gd name="connsiteX5" fmla="*/ 789196 w 1205803"/>
                    <a:gd name="connsiteY5" fmla="*/ 41495 h 1639479"/>
                    <a:gd name="connsiteX6" fmla="*/ 983490 w 1205803"/>
                    <a:gd name="connsiteY6" fmla="*/ 212931 h 1639479"/>
                    <a:gd name="connsiteX7" fmla="*/ 1046350 w 1205803"/>
                    <a:gd name="connsiteY7" fmla="*/ 511802 h 1639479"/>
                    <a:gd name="connsiteX8" fmla="*/ 1094353 w 1205803"/>
                    <a:gd name="connsiteY8" fmla="*/ 473514 h 1639479"/>
                    <a:gd name="connsiteX9" fmla="*/ 1157213 w 1205803"/>
                    <a:gd name="connsiteY9" fmla="*/ 527231 h 1639479"/>
                    <a:gd name="connsiteX10" fmla="*/ 1205786 w 1205803"/>
                    <a:gd name="connsiteY10" fmla="*/ 770099 h 1639479"/>
                    <a:gd name="connsiteX11" fmla="*/ 1174927 w 1205803"/>
                    <a:gd name="connsiteY11" fmla="*/ 867246 h 1639479"/>
                    <a:gd name="connsiteX12" fmla="*/ 1146926 w 1205803"/>
                    <a:gd name="connsiteY12" fmla="*/ 910677 h 1639479"/>
                    <a:gd name="connsiteX13" fmla="*/ 1145500 w 1205803"/>
                    <a:gd name="connsiteY13" fmla="*/ 910881 h 1639479"/>
                    <a:gd name="connsiteX14" fmla="*/ 1146828 w 1205803"/>
                    <a:gd name="connsiteY14" fmla="*/ 906043 h 1639479"/>
                    <a:gd name="connsiteX15" fmla="*/ 1137212 w 1205803"/>
                    <a:gd name="connsiteY15" fmla="*/ 902677 h 1639479"/>
                    <a:gd name="connsiteX16" fmla="*/ 1054922 w 1205803"/>
                    <a:gd name="connsiteY16" fmla="*/ 983823 h 1639479"/>
                    <a:gd name="connsiteX17" fmla="*/ 1055494 w 1205803"/>
                    <a:gd name="connsiteY17" fmla="*/ 1144402 h 1639479"/>
                    <a:gd name="connsiteX18" fmla="*/ 992634 w 1205803"/>
                    <a:gd name="connsiteY18" fmla="*/ 1328410 h 1639479"/>
                    <a:gd name="connsiteX19" fmla="*/ 853770 w 1205803"/>
                    <a:gd name="connsiteY19" fmla="*/ 1488418 h 1639479"/>
                    <a:gd name="connsiteX20" fmla="*/ 651683 w 1205803"/>
                    <a:gd name="connsiteY20" fmla="*/ 1630737 h 1639479"/>
                    <a:gd name="connsiteX21" fmla="*/ 634660 w 1205803"/>
                    <a:gd name="connsiteY21" fmla="*/ 1639121 h 1639479"/>
                    <a:gd name="connsiteX22" fmla="*/ 634332 w 1205803"/>
                    <a:gd name="connsiteY22" fmla="*/ 1638710 h 1639479"/>
                    <a:gd name="connsiteX23" fmla="*/ 634903 w 1205803"/>
                    <a:gd name="connsiteY23" fmla="*/ 1634709 h 1639479"/>
                    <a:gd name="connsiteX24" fmla="*/ 550328 w 1205803"/>
                    <a:gd name="connsiteY24" fmla="*/ 1638710 h 1639479"/>
                    <a:gd name="connsiteX25" fmla="*/ 456609 w 1205803"/>
                    <a:gd name="connsiteY25" fmla="*/ 1575850 h 1639479"/>
                    <a:gd name="connsiteX26" fmla="*/ 417179 w 1205803"/>
                    <a:gd name="connsiteY26" fmla="*/ 1515847 h 1639479"/>
                    <a:gd name="connsiteX27" fmla="*/ 161167 w 1205803"/>
                    <a:gd name="connsiteY27" fmla="*/ 1154688 h 1639479"/>
                    <a:gd name="connsiteX28" fmla="*/ 23447 w 1205803"/>
                    <a:gd name="connsiteY28" fmla="*/ 779814 h 1639479"/>
                    <a:gd name="connsiteX29" fmla="*/ 17 w 1205803"/>
                    <a:gd name="connsiteY29" fmla="*/ 587805 h 1639479"/>
                    <a:gd name="connsiteX30" fmla="*/ 589 w 1205803"/>
                    <a:gd name="connsiteY30" fmla="*/ 544375 h 1639479"/>
                    <a:gd name="connsiteX31" fmla="*/ 77164 w 1205803"/>
                    <a:gd name="connsiteY31" fmla="*/ 250647 h 1639479"/>
                    <a:gd name="connsiteX32" fmla="*/ 393178 w 1205803"/>
                    <a:gd name="connsiteY32" fmla="*/ 37495 h 1639479"/>
                    <a:gd name="connsiteX33" fmla="*/ 598259 w 1205803"/>
                    <a:gd name="connsiteY33" fmla="*/ 279 h 1639479"/>
                    <a:gd name="connsiteX0" fmla="*/ 1145212 w 1205803"/>
                    <a:gd name="connsiteY0" fmla="*/ 913534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1145212 w 1205803"/>
                    <a:gd name="connsiteY3" fmla="*/ 913534 h 1639479"/>
                    <a:gd name="connsiteX4" fmla="*/ 598259 w 1205803"/>
                    <a:gd name="connsiteY4" fmla="*/ 279 h 1639479"/>
                    <a:gd name="connsiteX5" fmla="*/ 789196 w 1205803"/>
                    <a:gd name="connsiteY5" fmla="*/ 41495 h 1639479"/>
                    <a:gd name="connsiteX6" fmla="*/ 983490 w 1205803"/>
                    <a:gd name="connsiteY6" fmla="*/ 212931 h 1639479"/>
                    <a:gd name="connsiteX7" fmla="*/ 1046350 w 1205803"/>
                    <a:gd name="connsiteY7" fmla="*/ 511802 h 1639479"/>
                    <a:gd name="connsiteX8" fmla="*/ 1094353 w 1205803"/>
                    <a:gd name="connsiteY8" fmla="*/ 473514 h 1639479"/>
                    <a:gd name="connsiteX9" fmla="*/ 1157213 w 1205803"/>
                    <a:gd name="connsiteY9" fmla="*/ 527231 h 1639479"/>
                    <a:gd name="connsiteX10" fmla="*/ 1205786 w 1205803"/>
                    <a:gd name="connsiteY10" fmla="*/ 770099 h 1639479"/>
                    <a:gd name="connsiteX11" fmla="*/ 1174927 w 1205803"/>
                    <a:gd name="connsiteY11" fmla="*/ 867246 h 1639479"/>
                    <a:gd name="connsiteX12" fmla="*/ 1146926 w 1205803"/>
                    <a:gd name="connsiteY12" fmla="*/ 910677 h 1639479"/>
                    <a:gd name="connsiteX13" fmla="*/ 1146828 w 1205803"/>
                    <a:gd name="connsiteY13" fmla="*/ 906043 h 1639479"/>
                    <a:gd name="connsiteX14" fmla="*/ 1137212 w 1205803"/>
                    <a:gd name="connsiteY14" fmla="*/ 902677 h 1639479"/>
                    <a:gd name="connsiteX15" fmla="*/ 1054922 w 1205803"/>
                    <a:gd name="connsiteY15" fmla="*/ 983823 h 1639479"/>
                    <a:gd name="connsiteX16" fmla="*/ 1055494 w 1205803"/>
                    <a:gd name="connsiteY16" fmla="*/ 1144402 h 1639479"/>
                    <a:gd name="connsiteX17" fmla="*/ 992634 w 1205803"/>
                    <a:gd name="connsiteY17" fmla="*/ 1328410 h 1639479"/>
                    <a:gd name="connsiteX18" fmla="*/ 853770 w 1205803"/>
                    <a:gd name="connsiteY18" fmla="*/ 1488418 h 1639479"/>
                    <a:gd name="connsiteX19" fmla="*/ 651683 w 1205803"/>
                    <a:gd name="connsiteY19" fmla="*/ 1630737 h 1639479"/>
                    <a:gd name="connsiteX20" fmla="*/ 634660 w 1205803"/>
                    <a:gd name="connsiteY20" fmla="*/ 1639121 h 1639479"/>
                    <a:gd name="connsiteX21" fmla="*/ 634332 w 1205803"/>
                    <a:gd name="connsiteY21" fmla="*/ 1638710 h 1639479"/>
                    <a:gd name="connsiteX22" fmla="*/ 634903 w 1205803"/>
                    <a:gd name="connsiteY22" fmla="*/ 1634709 h 1639479"/>
                    <a:gd name="connsiteX23" fmla="*/ 550328 w 1205803"/>
                    <a:gd name="connsiteY23" fmla="*/ 1638710 h 1639479"/>
                    <a:gd name="connsiteX24" fmla="*/ 456609 w 1205803"/>
                    <a:gd name="connsiteY24" fmla="*/ 1575850 h 1639479"/>
                    <a:gd name="connsiteX25" fmla="*/ 417179 w 1205803"/>
                    <a:gd name="connsiteY25" fmla="*/ 1515847 h 1639479"/>
                    <a:gd name="connsiteX26" fmla="*/ 161167 w 1205803"/>
                    <a:gd name="connsiteY26" fmla="*/ 1154688 h 1639479"/>
                    <a:gd name="connsiteX27" fmla="*/ 23447 w 1205803"/>
                    <a:gd name="connsiteY27" fmla="*/ 779814 h 1639479"/>
                    <a:gd name="connsiteX28" fmla="*/ 17 w 1205803"/>
                    <a:gd name="connsiteY28" fmla="*/ 587805 h 1639479"/>
                    <a:gd name="connsiteX29" fmla="*/ 589 w 1205803"/>
                    <a:gd name="connsiteY29" fmla="*/ 544375 h 1639479"/>
                    <a:gd name="connsiteX30" fmla="*/ 77164 w 1205803"/>
                    <a:gd name="connsiteY30" fmla="*/ 250647 h 1639479"/>
                    <a:gd name="connsiteX31" fmla="*/ 393178 w 1205803"/>
                    <a:gd name="connsiteY31" fmla="*/ 37495 h 1639479"/>
                    <a:gd name="connsiteX32" fmla="*/ 598259 w 1205803"/>
                    <a:gd name="connsiteY32" fmla="*/ 279 h 1639479"/>
                    <a:gd name="connsiteX0" fmla="*/ 1144717 w 1205803"/>
                    <a:gd name="connsiteY0" fmla="*/ 913732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598259 w 1205803"/>
                    <a:gd name="connsiteY3" fmla="*/ 279 h 1639479"/>
                    <a:gd name="connsiteX4" fmla="*/ 789196 w 1205803"/>
                    <a:gd name="connsiteY4" fmla="*/ 41495 h 1639479"/>
                    <a:gd name="connsiteX5" fmla="*/ 983490 w 1205803"/>
                    <a:gd name="connsiteY5" fmla="*/ 212931 h 1639479"/>
                    <a:gd name="connsiteX6" fmla="*/ 1046350 w 1205803"/>
                    <a:gd name="connsiteY6" fmla="*/ 511802 h 1639479"/>
                    <a:gd name="connsiteX7" fmla="*/ 1094353 w 1205803"/>
                    <a:gd name="connsiteY7" fmla="*/ 473514 h 1639479"/>
                    <a:gd name="connsiteX8" fmla="*/ 1157213 w 1205803"/>
                    <a:gd name="connsiteY8" fmla="*/ 527231 h 1639479"/>
                    <a:gd name="connsiteX9" fmla="*/ 1205786 w 1205803"/>
                    <a:gd name="connsiteY9" fmla="*/ 770099 h 1639479"/>
                    <a:gd name="connsiteX10" fmla="*/ 1174927 w 1205803"/>
                    <a:gd name="connsiteY10" fmla="*/ 867246 h 1639479"/>
                    <a:gd name="connsiteX11" fmla="*/ 1146926 w 1205803"/>
                    <a:gd name="connsiteY11" fmla="*/ 910677 h 1639479"/>
                    <a:gd name="connsiteX12" fmla="*/ 1146828 w 1205803"/>
                    <a:gd name="connsiteY12" fmla="*/ 906043 h 1639479"/>
                    <a:gd name="connsiteX13" fmla="*/ 1137212 w 1205803"/>
                    <a:gd name="connsiteY13" fmla="*/ 902677 h 1639479"/>
                    <a:gd name="connsiteX14" fmla="*/ 1054922 w 1205803"/>
                    <a:gd name="connsiteY14" fmla="*/ 983823 h 1639479"/>
                    <a:gd name="connsiteX15" fmla="*/ 1055494 w 1205803"/>
                    <a:gd name="connsiteY15" fmla="*/ 1144402 h 1639479"/>
                    <a:gd name="connsiteX16" fmla="*/ 992634 w 1205803"/>
                    <a:gd name="connsiteY16" fmla="*/ 1328410 h 1639479"/>
                    <a:gd name="connsiteX17" fmla="*/ 853770 w 1205803"/>
                    <a:gd name="connsiteY17" fmla="*/ 1488418 h 1639479"/>
                    <a:gd name="connsiteX18" fmla="*/ 651683 w 1205803"/>
                    <a:gd name="connsiteY18" fmla="*/ 1630737 h 1639479"/>
                    <a:gd name="connsiteX19" fmla="*/ 634660 w 1205803"/>
                    <a:gd name="connsiteY19" fmla="*/ 1639121 h 1639479"/>
                    <a:gd name="connsiteX20" fmla="*/ 634332 w 1205803"/>
                    <a:gd name="connsiteY20" fmla="*/ 1638710 h 1639479"/>
                    <a:gd name="connsiteX21" fmla="*/ 634903 w 1205803"/>
                    <a:gd name="connsiteY21" fmla="*/ 1634709 h 1639479"/>
                    <a:gd name="connsiteX22" fmla="*/ 550328 w 1205803"/>
                    <a:gd name="connsiteY22" fmla="*/ 1638710 h 1639479"/>
                    <a:gd name="connsiteX23" fmla="*/ 456609 w 1205803"/>
                    <a:gd name="connsiteY23" fmla="*/ 1575850 h 1639479"/>
                    <a:gd name="connsiteX24" fmla="*/ 417179 w 1205803"/>
                    <a:gd name="connsiteY24" fmla="*/ 1515847 h 1639479"/>
                    <a:gd name="connsiteX25" fmla="*/ 161167 w 1205803"/>
                    <a:gd name="connsiteY25" fmla="*/ 1154688 h 1639479"/>
                    <a:gd name="connsiteX26" fmla="*/ 23447 w 1205803"/>
                    <a:gd name="connsiteY26" fmla="*/ 779814 h 1639479"/>
                    <a:gd name="connsiteX27" fmla="*/ 17 w 1205803"/>
                    <a:gd name="connsiteY27" fmla="*/ 587805 h 1639479"/>
                    <a:gd name="connsiteX28" fmla="*/ 589 w 1205803"/>
                    <a:gd name="connsiteY28" fmla="*/ 544375 h 1639479"/>
                    <a:gd name="connsiteX29" fmla="*/ 77164 w 1205803"/>
                    <a:gd name="connsiteY29" fmla="*/ 250647 h 1639479"/>
                    <a:gd name="connsiteX30" fmla="*/ 393178 w 1205803"/>
                    <a:gd name="connsiteY30" fmla="*/ 37495 h 1639479"/>
                    <a:gd name="connsiteX31" fmla="*/ 598259 w 1205803"/>
                    <a:gd name="connsiteY31" fmla="*/ 279 h 1639479"/>
                    <a:gd name="connsiteX0" fmla="*/ 1144717 w 1205803"/>
                    <a:gd name="connsiteY0" fmla="*/ 913732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598259 w 1205803"/>
                    <a:gd name="connsiteY3" fmla="*/ 279 h 1639479"/>
                    <a:gd name="connsiteX4" fmla="*/ 789196 w 1205803"/>
                    <a:gd name="connsiteY4" fmla="*/ 41495 h 1639479"/>
                    <a:gd name="connsiteX5" fmla="*/ 983490 w 1205803"/>
                    <a:gd name="connsiteY5" fmla="*/ 212931 h 1639479"/>
                    <a:gd name="connsiteX6" fmla="*/ 1046350 w 1205803"/>
                    <a:gd name="connsiteY6" fmla="*/ 511802 h 1639479"/>
                    <a:gd name="connsiteX7" fmla="*/ 1094353 w 1205803"/>
                    <a:gd name="connsiteY7" fmla="*/ 473514 h 1639479"/>
                    <a:gd name="connsiteX8" fmla="*/ 1157213 w 1205803"/>
                    <a:gd name="connsiteY8" fmla="*/ 527231 h 1639479"/>
                    <a:gd name="connsiteX9" fmla="*/ 1205786 w 1205803"/>
                    <a:gd name="connsiteY9" fmla="*/ 770099 h 1639479"/>
                    <a:gd name="connsiteX10" fmla="*/ 1174927 w 1205803"/>
                    <a:gd name="connsiteY10" fmla="*/ 867246 h 1639479"/>
                    <a:gd name="connsiteX11" fmla="*/ 1146926 w 1205803"/>
                    <a:gd name="connsiteY11" fmla="*/ 910677 h 1639479"/>
                    <a:gd name="connsiteX12" fmla="*/ 1146828 w 1205803"/>
                    <a:gd name="connsiteY12" fmla="*/ 906043 h 1639479"/>
                    <a:gd name="connsiteX13" fmla="*/ 1054922 w 1205803"/>
                    <a:gd name="connsiteY13" fmla="*/ 983823 h 1639479"/>
                    <a:gd name="connsiteX14" fmla="*/ 1055494 w 1205803"/>
                    <a:gd name="connsiteY14" fmla="*/ 1144402 h 1639479"/>
                    <a:gd name="connsiteX15" fmla="*/ 992634 w 1205803"/>
                    <a:gd name="connsiteY15" fmla="*/ 1328410 h 1639479"/>
                    <a:gd name="connsiteX16" fmla="*/ 853770 w 1205803"/>
                    <a:gd name="connsiteY16" fmla="*/ 1488418 h 1639479"/>
                    <a:gd name="connsiteX17" fmla="*/ 651683 w 1205803"/>
                    <a:gd name="connsiteY17" fmla="*/ 1630737 h 1639479"/>
                    <a:gd name="connsiteX18" fmla="*/ 634660 w 1205803"/>
                    <a:gd name="connsiteY18" fmla="*/ 1639121 h 1639479"/>
                    <a:gd name="connsiteX19" fmla="*/ 634332 w 1205803"/>
                    <a:gd name="connsiteY19" fmla="*/ 1638710 h 1639479"/>
                    <a:gd name="connsiteX20" fmla="*/ 634903 w 1205803"/>
                    <a:gd name="connsiteY20" fmla="*/ 1634709 h 1639479"/>
                    <a:gd name="connsiteX21" fmla="*/ 550328 w 1205803"/>
                    <a:gd name="connsiteY21" fmla="*/ 1638710 h 1639479"/>
                    <a:gd name="connsiteX22" fmla="*/ 456609 w 1205803"/>
                    <a:gd name="connsiteY22" fmla="*/ 1575850 h 1639479"/>
                    <a:gd name="connsiteX23" fmla="*/ 417179 w 1205803"/>
                    <a:gd name="connsiteY23" fmla="*/ 1515847 h 1639479"/>
                    <a:gd name="connsiteX24" fmla="*/ 161167 w 1205803"/>
                    <a:gd name="connsiteY24" fmla="*/ 1154688 h 1639479"/>
                    <a:gd name="connsiteX25" fmla="*/ 23447 w 1205803"/>
                    <a:gd name="connsiteY25" fmla="*/ 779814 h 1639479"/>
                    <a:gd name="connsiteX26" fmla="*/ 17 w 1205803"/>
                    <a:gd name="connsiteY26" fmla="*/ 587805 h 1639479"/>
                    <a:gd name="connsiteX27" fmla="*/ 589 w 1205803"/>
                    <a:gd name="connsiteY27" fmla="*/ 544375 h 1639479"/>
                    <a:gd name="connsiteX28" fmla="*/ 77164 w 1205803"/>
                    <a:gd name="connsiteY28" fmla="*/ 250647 h 1639479"/>
                    <a:gd name="connsiteX29" fmla="*/ 393178 w 1205803"/>
                    <a:gd name="connsiteY29" fmla="*/ 37495 h 1639479"/>
                    <a:gd name="connsiteX30" fmla="*/ 598259 w 1205803"/>
                    <a:gd name="connsiteY30" fmla="*/ 279 h 1639479"/>
                    <a:gd name="connsiteX0" fmla="*/ 1144717 w 1205803"/>
                    <a:gd name="connsiteY0" fmla="*/ 913732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598259 w 1205803"/>
                    <a:gd name="connsiteY3" fmla="*/ 279 h 1639479"/>
                    <a:gd name="connsiteX4" fmla="*/ 789196 w 1205803"/>
                    <a:gd name="connsiteY4" fmla="*/ 41495 h 1639479"/>
                    <a:gd name="connsiteX5" fmla="*/ 983490 w 1205803"/>
                    <a:gd name="connsiteY5" fmla="*/ 212931 h 1639479"/>
                    <a:gd name="connsiteX6" fmla="*/ 1046350 w 1205803"/>
                    <a:gd name="connsiteY6" fmla="*/ 511802 h 1639479"/>
                    <a:gd name="connsiteX7" fmla="*/ 1094353 w 1205803"/>
                    <a:gd name="connsiteY7" fmla="*/ 473514 h 1639479"/>
                    <a:gd name="connsiteX8" fmla="*/ 1157213 w 1205803"/>
                    <a:gd name="connsiteY8" fmla="*/ 527231 h 1639479"/>
                    <a:gd name="connsiteX9" fmla="*/ 1205786 w 1205803"/>
                    <a:gd name="connsiteY9" fmla="*/ 770099 h 1639479"/>
                    <a:gd name="connsiteX10" fmla="*/ 1174927 w 1205803"/>
                    <a:gd name="connsiteY10" fmla="*/ 867246 h 1639479"/>
                    <a:gd name="connsiteX11" fmla="*/ 1146926 w 1205803"/>
                    <a:gd name="connsiteY11" fmla="*/ 910677 h 1639479"/>
                    <a:gd name="connsiteX12" fmla="*/ 1146828 w 1205803"/>
                    <a:gd name="connsiteY12" fmla="*/ 906043 h 1639479"/>
                    <a:gd name="connsiteX13" fmla="*/ 1054922 w 1205803"/>
                    <a:gd name="connsiteY13" fmla="*/ 983823 h 1639479"/>
                    <a:gd name="connsiteX14" fmla="*/ 1055494 w 1205803"/>
                    <a:gd name="connsiteY14" fmla="*/ 1144402 h 1639479"/>
                    <a:gd name="connsiteX15" fmla="*/ 992634 w 1205803"/>
                    <a:gd name="connsiteY15" fmla="*/ 1328410 h 1639479"/>
                    <a:gd name="connsiteX16" fmla="*/ 853770 w 1205803"/>
                    <a:gd name="connsiteY16" fmla="*/ 1488418 h 1639479"/>
                    <a:gd name="connsiteX17" fmla="*/ 651683 w 1205803"/>
                    <a:gd name="connsiteY17" fmla="*/ 1630737 h 1639479"/>
                    <a:gd name="connsiteX18" fmla="*/ 634660 w 1205803"/>
                    <a:gd name="connsiteY18" fmla="*/ 1639121 h 1639479"/>
                    <a:gd name="connsiteX19" fmla="*/ 634332 w 1205803"/>
                    <a:gd name="connsiteY19" fmla="*/ 1638710 h 1639479"/>
                    <a:gd name="connsiteX20" fmla="*/ 634903 w 1205803"/>
                    <a:gd name="connsiteY20" fmla="*/ 1634709 h 1639479"/>
                    <a:gd name="connsiteX21" fmla="*/ 550328 w 1205803"/>
                    <a:gd name="connsiteY21" fmla="*/ 1638710 h 1639479"/>
                    <a:gd name="connsiteX22" fmla="*/ 456609 w 1205803"/>
                    <a:gd name="connsiteY22" fmla="*/ 1575850 h 1639479"/>
                    <a:gd name="connsiteX23" fmla="*/ 417179 w 1205803"/>
                    <a:gd name="connsiteY23" fmla="*/ 1515847 h 1639479"/>
                    <a:gd name="connsiteX24" fmla="*/ 161167 w 1205803"/>
                    <a:gd name="connsiteY24" fmla="*/ 1154688 h 1639479"/>
                    <a:gd name="connsiteX25" fmla="*/ 23447 w 1205803"/>
                    <a:gd name="connsiteY25" fmla="*/ 779814 h 1639479"/>
                    <a:gd name="connsiteX26" fmla="*/ 17 w 1205803"/>
                    <a:gd name="connsiteY26" fmla="*/ 587805 h 1639479"/>
                    <a:gd name="connsiteX27" fmla="*/ 589 w 1205803"/>
                    <a:gd name="connsiteY27" fmla="*/ 544375 h 1639479"/>
                    <a:gd name="connsiteX28" fmla="*/ 77164 w 1205803"/>
                    <a:gd name="connsiteY28" fmla="*/ 250647 h 1639479"/>
                    <a:gd name="connsiteX29" fmla="*/ 393178 w 1205803"/>
                    <a:gd name="connsiteY29" fmla="*/ 37495 h 1639479"/>
                    <a:gd name="connsiteX30" fmla="*/ 598259 w 1205803"/>
                    <a:gd name="connsiteY30" fmla="*/ 279 h 1639479"/>
                    <a:gd name="connsiteX0" fmla="*/ 1144717 w 1205803"/>
                    <a:gd name="connsiteY0" fmla="*/ 913732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598259 w 1205803"/>
                    <a:gd name="connsiteY3" fmla="*/ 279 h 1639479"/>
                    <a:gd name="connsiteX4" fmla="*/ 789196 w 1205803"/>
                    <a:gd name="connsiteY4" fmla="*/ 41495 h 1639479"/>
                    <a:gd name="connsiteX5" fmla="*/ 983490 w 1205803"/>
                    <a:gd name="connsiteY5" fmla="*/ 212931 h 1639479"/>
                    <a:gd name="connsiteX6" fmla="*/ 1046350 w 1205803"/>
                    <a:gd name="connsiteY6" fmla="*/ 511802 h 1639479"/>
                    <a:gd name="connsiteX7" fmla="*/ 1094353 w 1205803"/>
                    <a:gd name="connsiteY7" fmla="*/ 473514 h 1639479"/>
                    <a:gd name="connsiteX8" fmla="*/ 1157213 w 1205803"/>
                    <a:gd name="connsiteY8" fmla="*/ 527231 h 1639479"/>
                    <a:gd name="connsiteX9" fmla="*/ 1205786 w 1205803"/>
                    <a:gd name="connsiteY9" fmla="*/ 770099 h 1639479"/>
                    <a:gd name="connsiteX10" fmla="*/ 1174927 w 1205803"/>
                    <a:gd name="connsiteY10" fmla="*/ 867246 h 1639479"/>
                    <a:gd name="connsiteX11" fmla="*/ 1146926 w 1205803"/>
                    <a:gd name="connsiteY11" fmla="*/ 910677 h 1639479"/>
                    <a:gd name="connsiteX12" fmla="*/ 1146828 w 1205803"/>
                    <a:gd name="connsiteY12" fmla="*/ 906043 h 1639479"/>
                    <a:gd name="connsiteX13" fmla="*/ 1054922 w 1205803"/>
                    <a:gd name="connsiteY13" fmla="*/ 983823 h 1639479"/>
                    <a:gd name="connsiteX14" fmla="*/ 1055494 w 1205803"/>
                    <a:gd name="connsiteY14" fmla="*/ 1144402 h 1639479"/>
                    <a:gd name="connsiteX15" fmla="*/ 992634 w 1205803"/>
                    <a:gd name="connsiteY15" fmla="*/ 1328410 h 1639479"/>
                    <a:gd name="connsiteX16" fmla="*/ 853770 w 1205803"/>
                    <a:gd name="connsiteY16" fmla="*/ 1488418 h 1639479"/>
                    <a:gd name="connsiteX17" fmla="*/ 634660 w 1205803"/>
                    <a:gd name="connsiteY17" fmla="*/ 1639121 h 1639479"/>
                    <a:gd name="connsiteX18" fmla="*/ 634332 w 1205803"/>
                    <a:gd name="connsiteY18" fmla="*/ 1638710 h 1639479"/>
                    <a:gd name="connsiteX19" fmla="*/ 634903 w 1205803"/>
                    <a:gd name="connsiteY19" fmla="*/ 1634709 h 1639479"/>
                    <a:gd name="connsiteX20" fmla="*/ 550328 w 1205803"/>
                    <a:gd name="connsiteY20" fmla="*/ 1638710 h 1639479"/>
                    <a:gd name="connsiteX21" fmla="*/ 456609 w 1205803"/>
                    <a:gd name="connsiteY21" fmla="*/ 1575850 h 1639479"/>
                    <a:gd name="connsiteX22" fmla="*/ 417179 w 1205803"/>
                    <a:gd name="connsiteY22" fmla="*/ 1515847 h 1639479"/>
                    <a:gd name="connsiteX23" fmla="*/ 161167 w 1205803"/>
                    <a:gd name="connsiteY23" fmla="*/ 1154688 h 1639479"/>
                    <a:gd name="connsiteX24" fmla="*/ 23447 w 1205803"/>
                    <a:gd name="connsiteY24" fmla="*/ 779814 h 1639479"/>
                    <a:gd name="connsiteX25" fmla="*/ 17 w 1205803"/>
                    <a:gd name="connsiteY25" fmla="*/ 587805 h 1639479"/>
                    <a:gd name="connsiteX26" fmla="*/ 589 w 1205803"/>
                    <a:gd name="connsiteY26" fmla="*/ 544375 h 1639479"/>
                    <a:gd name="connsiteX27" fmla="*/ 77164 w 1205803"/>
                    <a:gd name="connsiteY27" fmla="*/ 250647 h 1639479"/>
                    <a:gd name="connsiteX28" fmla="*/ 393178 w 1205803"/>
                    <a:gd name="connsiteY28" fmla="*/ 37495 h 1639479"/>
                    <a:gd name="connsiteX29" fmla="*/ 598259 w 1205803"/>
                    <a:gd name="connsiteY29" fmla="*/ 279 h 1639479"/>
                    <a:gd name="connsiteX0" fmla="*/ 1144717 w 1205803"/>
                    <a:gd name="connsiteY0" fmla="*/ 913732 h 1643351"/>
                    <a:gd name="connsiteX1" fmla="*/ 1144712 w 1205803"/>
                    <a:gd name="connsiteY1" fmla="*/ 913749 h 1643351"/>
                    <a:gd name="connsiteX2" fmla="*/ 1144717 w 1205803"/>
                    <a:gd name="connsiteY2" fmla="*/ 913732 h 1643351"/>
                    <a:gd name="connsiteX3" fmla="*/ 598259 w 1205803"/>
                    <a:gd name="connsiteY3" fmla="*/ 279 h 1643351"/>
                    <a:gd name="connsiteX4" fmla="*/ 789196 w 1205803"/>
                    <a:gd name="connsiteY4" fmla="*/ 41495 h 1643351"/>
                    <a:gd name="connsiteX5" fmla="*/ 983490 w 1205803"/>
                    <a:gd name="connsiteY5" fmla="*/ 212931 h 1643351"/>
                    <a:gd name="connsiteX6" fmla="*/ 1046350 w 1205803"/>
                    <a:gd name="connsiteY6" fmla="*/ 511802 h 1643351"/>
                    <a:gd name="connsiteX7" fmla="*/ 1094353 w 1205803"/>
                    <a:gd name="connsiteY7" fmla="*/ 473514 h 1643351"/>
                    <a:gd name="connsiteX8" fmla="*/ 1157213 w 1205803"/>
                    <a:gd name="connsiteY8" fmla="*/ 527231 h 1643351"/>
                    <a:gd name="connsiteX9" fmla="*/ 1205786 w 1205803"/>
                    <a:gd name="connsiteY9" fmla="*/ 770099 h 1643351"/>
                    <a:gd name="connsiteX10" fmla="*/ 1174927 w 1205803"/>
                    <a:gd name="connsiteY10" fmla="*/ 867246 h 1643351"/>
                    <a:gd name="connsiteX11" fmla="*/ 1146926 w 1205803"/>
                    <a:gd name="connsiteY11" fmla="*/ 910677 h 1643351"/>
                    <a:gd name="connsiteX12" fmla="*/ 1146828 w 1205803"/>
                    <a:gd name="connsiteY12" fmla="*/ 906043 h 1643351"/>
                    <a:gd name="connsiteX13" fmla="*/ 1054922 w 1205803"/>
                    <a:gd name="connsiteY13" fmla="*/ 983823 h 1643351"/>
                    <a:gd name="connsiteX14" fmla="*/ 1055494 w 1205803"/>
                    <a:gd name="connsiteY14" fmla="*/ 1144402 h 1643351"/>
                    <a:gd name="connsiteX15" fmla="*/ 992634 w 1205803"/>
                    <a:gd name="connsiteY15" fmla="*/ 1328410 h 1643351"/>
                    <a:gd name="connsiteX16" fmla="*/ 853770 w 1205803"/>
                    <a:gd name="connsiteY16" fmla="*/ 1488418 h 1643351"/>
                    <a:gd name="connsiteX17" fmla="*/ 634660 w 1205803"/>
                    <a:gd name="connsiteY17" fmla="*/ 1639121 h 1643351"/>
                    <a:gd name="connsiteX18" fmla="*/ 634332 w 1205803"/>
                    <a:gd name="connsiteY18" fmla="*/ 1638710 h 1643351"/>
                    <a:gd name="connsiteX19" fmla="*/ 550328 w 1205803"/>
                    <a:gd name="connsiteY19" fmla="*/ 1638710 h 1643351"/>
                    <a:gd name="connsiteX20" fmla="*/ 456609 w 1205803"/>
                    <a:gd name="connsiteY20" fmla="*/ 1575850 h 1643351"/>
                    <a:gd name="connsiteX21" fmla="*/ 417179 w 1205803"/>
                    <a:gd name="connsiteY21" fmla="*/ 1515847 h 1643351"/>
                    <a:gd name="connsiteX22" fmla="*/ 161167 w 1205803"/>
                    <a:gd name="connsiteY22" fmla="*/ 1154688 h 1643351"/>
                    <a:gd name="connsiteX23" fmla="*/ 23447 w 1205803"/>
                    <a:gd name="connsiteY23" fmla="*/ 779814 h 1643351"/>
                    <a:gd name="connsiteX24" fmla="*/ 17 w 1205803"/>
                    <a:gd name="connsiteY24" fmla="*/ 587805 h 1643351"/>
                    <a:gd name="connsiteX25" fmla="*/ 589 w 1205803"/>
                    <a:gd name="connsiteY25" fmla="*/ 544375 h 1643351"/>
                    <a:gd name="connsiteX26" fmla="*/ 77164 w 1205803"/>
                    <a:gd name="connsiteY26" fmla="*/ 250647 h 1643351"/>
                    <a:gd name="connsiteX27" fmla="*/ 393178 w 1205803"/>
                    <a:gd name="connsiteY27" fmla="*/ 37495 h 1643351"/>
                    <a:gd name="connsiteX28" fmla="*/ 598259 w 1205803"/>
                    <a:gd name="connsiteY28" fmla="*/ 279 h 1643351"/>
                    <a:gd name="connsiteX0" fmla="*/ 1144717 w 1205803"/>
                    <a:gd name="connsiteY0" fmla="*/ 913732 h 1639121"/>
                    <a:gd name="connsiteX1" fmla="*/ 1144712 w 1205803"/>
                    <a:gd name="connsiteY1" fmla="*/ 913749 h 1639121"/>
                    <a:gd name="connsiteX2" fmla="*/ 1144717 w 1205803"/>
                    <a:gd name="connsiteY2" fmla="*/ 913732 h 1639121"/>
                    <a:gd name="connsiteX3" fmla="*/ 598259 w 1205803"/>
                    <a:gd name="connsiteY3" fmla="*/ 279 h 1639121"/>
                    <a:gd name="connsiteX4" fmla="*/ 789196 w 1205803"/>
                    <a:gd name="connsiteY4" fmla="*/ 41495 h 1639121"/>
                    <a:gd name="connsiteX5" fmla="*/ 983490 w 1205803"/>
                    <a:gd name="connsiteY5" fmla="*/ 212931 h 1639121"/>
                    <a:gd name="connsiteX6" fmla="*/ 1046350 w 1205803"/>
                    <a:gd name="connsiteY6" fmla="*/ 511802 h 1639121"/>
                    <a:gd name="connsiteX7" fmla="*/ 1094353 w 1205803"/>
                    <a:gd name="connsiteY7" fmla="*/ 473514 h 1639121"/>
                    <a:gd name="connsiteX8" fmla="*/ 1157213 w 1205803"/>
                    <a:gd name="connsiteY8" fmla="*/ 527231 h 1639121"/>
                    <a:gd name="connsiteX9" fmla="*/ 1205786 w 1205803"/>
                    <a:gd name="connsiteY9" fmla="*/ 770099 h 1639121"/>
                    <a:gd name="connsiteX10" fmla="*/ 1174927 w 1205803"/>
                    <a:gd name="connsiteY10" fmla="*/ 867246 h 1639121"/>
                    <a:gd name="connsiteX11" fmla="*/ 1146926 w 1205803"/>
                    <a:gd name="connsiteY11" fmla="*/ 910677 h 1639121"/>
                    <a:gd name="connsiteX12" fmla="*/ 1146828 w 1205803"/>
                    <a:gd name="connsiteY12" fmla="*/ 906043 h 1639121"/>
                    <a:gd name="connsiteX13" fmla="*/ 1054922 w 1205803"/>
                    <a:gd name="connsiteY13" fmla="*/ 983823 h 1639121"/>
                    <a:gd name="connsiteX14" fmla="*/ 1055494 w 1205803"/>
                    <a:gd name="connsiteY14" fmla="*/ 1144402 h 1639121"/>
                    <a:gd name="connsiteX15" fmla="*/ 992634 w 1205803"/>
                    <a:gd name="connsiteY15" fmla="*/ 1328410 h 1639121"/>
                    <a:gd name="connsiteX16" fmla="*/ 853770 w 1205803"/>
                    <a:gd name="connsiteY16" fmla="*/ 1488418 h 1639121"/>
                    <a:gd name="connsiteX17" fmla="*/ 634660 w 1205803"/>
                    <a:gd name="connsiteY17" fmla="*/ 1639121 h 1639121"/>
                    <a:gd name="connsiteX18" fmla="*/ 550328 w 1205803"/>
                    <a:gd name="connsiteY18" fmla="*/ 1638710 h 1639121"/>
                    <a:gd name="connsiteX19" fmla="*/ 456609 w 1205803"/>
                    <a:gd name="connsiteY19" fmla="*/ 1575850 h 1639121"/>
                    <a:gd name="connsiteX20" fmla="*/ 417179 w 1205803"/>
                    <a:gd name="connsiteY20" fmla="*/ 1515847 h 1639121"/>
                    <a:gd name="connsiteX21" fmla="*/ 161167 w 1205803"/>
                    <a:gd name="connsiteY21" fmla="*/ 1154688 h 1639121"/>
                    <a:gd name="connsiteX22" fmla="*/ 23447 w 1205803"/>
                    <a:gd name="connsiteY22" fmla="*/ 779814 h 1639121"/>
                    <a:gd name="connsiteX23" fmla="*/ 17 w 1205803"/>
                    <a:gd name="connsiteY23" fmla="*/ 587805 h 1639121"/>
                    <a:gd name="connsiteX24" fmla="*/ 589 w 1205803"/>
                    <a:gd name="connsiteY24" fmla="*/ 544375 h 1639121"/>
                    <a:gd name="connsiteX25" fmla="*/ 77164 w 1205803"/>
                    <a:gd name="connsiteY25" fmla="*/ 250647 h 1639121"/>
                    <a:gd name="connsiteX26" fmla="*/ 393178 w 1205803"/>
                    <a:gd name="connsiteY26" fmla="*/ 37495 h 1639121"/>
                    <a:gd name="connsiteX27" fmla="*/ 598259 w 1205803"/>
                    <a:gd name="connsiteY27" fmla="*/ 279 h 1639121"/>
                    <a:gd name="connsiteX0" fmla="*/ 1144717 w 1205803"/>
                    <a:gd name="connsiteY0" fmla="*/ 913732 h 1638710"/>
                    <a:gd name="connsiteX1" fmla="*/ 1144712 w 1205803"/>
                    <a:gd name="connsiteY1" fmla="*/ 913749 h 1638710"/>
                    <a:gd name="connsiteX2" fmla="*/ 1144717 w 1205803"/>
                    <a:gd name="connsiteY2" fmla="*/ 913732 h 1638710"/>
                    <a:gd name="connsiteX3" fmla="*/ 598259 w 1205803"/>
                    <a:gd name="connsiteY3" fmla="*/ 279 h 1638710"/>
                    <a:gd name="connsiteX4" fmla="*/ 789196 w 1205803"/>
                    <a:gd name="connsiteY4" fmla="*/ 41495 h 1638710"/>
                    <a:gd name="connsiteX5" fmla="*/ 983490 w 1205803"/>
                    <a:gd name="connsiteY5" fmla="*/ 212931 h 1638710"/>
                    <a:gd name="connsiteX6" fmla="*/ 1046350 w 1205803"/>
                    <a:gd name="connsiteY6" fmla="*/ 511802 h 1638710"/>
                    <a:gd name="connsiteX7" fmla="*/ 1094353 w 1205803"/>
                    <a:gd name="connsiteY7" fmla="*/ 473514 h 1638710"/>
                    <a:gd name="connsiteX8" fmla="*/ 1157213 w 1205803"/>
                    <a:gd name="connsiteY8" fmla="*/ 527231 h 1638710"/>
                    <a:gd name="connsiteX9" fmla="*/ 1205786 w 1205803"/>
                    <a:gd name="connsiteY9" fmla="*/ 770099 h 1638710"/>
                    <a:gd name="connsiteX10" fmla="*/ 1174927 w 1205803"/>
                    <a:gd name="connsiteY10" fmla="*/ 867246 h 1638710"/>
                    <a:gd name="connsiteX11" fmla="*/ 1146926 w 1205803"/>
                    <a:gd name="connsiteY11" fmla="*/ 910677 h 1638710"/>
                    <a:gd name="connsiteX12" fmla="*/ 1146828 w 1205803"/>
                    <a:gd name="connsiteY12" fmla="*/ 906043 h 1638710"/>
                    <a:gd name="connsiteX13" fmla="*/ 1054922 w 1205803"/>
                    <a:gd name="connsiteY13" fmla="*/ 983823 h 1638710"/>
                    <a:gd name="connsiteX14" fmla="*/ 1055494 w 1205803"/>
                    <a:gd name="connsiteY14" fmla="*/ 1144402 h 1638710"/>
                    <a:gd name="connsiteX15" fmla="*/ 992634 w 1205803"/>
                    <a:gd name="connsiteY15" fmla="*/ 1328410 h 1638710"/>
                    <a:gd name="connsiteX16" fmla="*/ 853770 w 1205803"/>
                    <a:gd name="connsiteY16" fmla="*/ 1488418 h 1638710"/>
                    <a:gd name="connsiteX17" fmla="*/ 550328 w 1205803"/>
                    <a:gd name="connsiteY17" fmla="*/ 1638710 h 1638710"/>
                    <a:gd name="connsiteX18" fmla="*/ 456609 w 1205803"/>
                    <a:gd name="connsiteY18" fmla="*/ 1575850 h 1638710"/>
                    <a:gd name="connsiteX19" fmla="*/ 417179 w 1205803"/>
                    <a:gd name="connsiteY19" fmla="*/ 1515847 h 1638710"/>
                    <a:gd name="connsiteX20" fmla="*/ 161167 w 1205803"/>
                    <a:gd name="connsiteY20" fmla="*/ 1154688 h 1638710"/>
                    <a:gd name="connsiteX21" fmla="*/ 23447 w 1205803"/>
                    <a:gd name="connsiteY21" fmla="*/ 779814 h 1638710"/>
                    <a:gd name="connsiteX22" fmla="*/ 17 w 1205803"/>
                    <a:gd name="connsiteY22" fmla="*/ 587805 h 1638710"/>
                    <a:gd name="connsiteX23" fmla="*/ 589 w 1205803"/>
                    <a:gd name="connsiteY23" fmla="*/ 544375 h 1638710"/>
                    <a:gd name="connsiteX24" fmla="*/ 77164 w 1205803"/>
                    <a:gd name="connsiteY24" fmla="*/ 250647 h 1638710"/>
                    <a:gd name="connsiteX25" fmla="*/ 393178 w 1205803"/>
                    <a:gd name="connsiteY25" fmla="*/ 37495 h 1638710"/>
                    <a:gd name="connsiteX26" fmla="*/ 598259 w 1205803"/>
                    <a:gd name="connsiteY26" fmla="*/ 279 h 1638710"/>
                    <a:gd name="connsiteX0" fmla="*/ 1144717 w 1205803"/>
                    <a:gd name="connsiteY0" fmla="*/ 913732 h 1638710"/>
                    <a:gd name="connsiteX1" fmla="*/ 1144712 w 1205803"/>
                    <a:gd name="connsiteY1" fmla="*/ 913749 h 1638710"/>
                    <a:gd name="connsiteX2" fmla="*/ 1144717 w 1205803"/>
                    <a:gd name="connsiteY2" fmla="*/ 913732 h 1638710"/>
                    <a:gd name="connsiteX3" fmla="*/ 598259 w 1205803"/>
                    <a:gd name="connsiteY3" fmla="*/ 279 h 1638710"/>
                    <a:gd name="connsiteX4" fmla="*/ 789196 w 1205803"/>
                    <a:gd name="connsiteY4" fmla="*/ 41495 h 1638710"/>
                    <a:gd name="connsiteX5" fmla="*/ 983490 w 1205803"/>
                    <a:gd name="connsiteY5" fmla="*/ 212931 h 1638710"/>
                    <a:gd name="connsiteX6" fmla="*/ 1046350 w 1205803"/>
                    <a:gd name="connsiteY6" fmla="*/ 511802 h 1638710"/>
                    <a:gd name="connsiteX7" fmla="*/ 1094353 w 1205803"/>
                    <a:gd name="connsiteY7" fmla="*/ 473514 h 1638710"/>
                    <a:gd name="connsiteX8" fmla="*/ 1157213 w 1205803"/>
                    <a:gd name="connsiteY8" fmla="*/ 527231 h 1638710"/>
                    <a:gd name="connsiteX9" fmla="*/ 1205786 w 1205803"/>
                    <a:gd name="connsiteY9" fmla="*/ 770099 h 1638710"/>
                    <a:gd name="connsiteX10" fmla="*/ 1174927 w 1205803"/>
                    <a:gd name="connsiteY10" fmla="*/ 867246 h 1638710"/>
                    <a:gd name="connsiteX11" fmla="*/ 1146926 w 1205803"/>
                    <a:gd name="connsiteY11" fmla="*/ 910677 h 1638710"/>
                    <a:gd name="connsiteX12" fmla="*/ 1146828 w 1205803"/>
                    <a:gd name="connsiteY12" fmla="*/ 906043 h 1638710"/>
                    <a:gd name="connsiteX13" fmla="*/ 1054922 w 1205803"/>
                    <a:gd name="connsiteY13" fmla="*/ 983823 h 1638710"/>
                    <a:gd name="connsiteX14" fmla="*/ 1055494 w 1205803"/>
                    <a:gd name="connsiteY14" fmla="*/ 1144402 h 1638710"/>
                    <a:gd name="connsiteX15" fmla="*/ 992634 w 1205803"/>
                    <a:gd name="connsiteY15" fmla="*/ 1328410 h 1638710"/>
                    <a:gd name="connsiteX16" fmla="*/ 853770 w 1205803"/>
                    <a:gd name="connsiteY16" fmla="*/ 1488418 h 1638710"/>
                    <a:gd name="connsiteX17" fmla="*/ 550328 w 1205803"/>
                    <a:gd name="connsiteY17" fmla="*/ 1638710 h 1638710"/>
                    <a:gd name="connsiteX18" fmla="*/ 456609 w 1205803"/>
                    <a:gd name="connsiteY18" fmla="*/ 1575850 h 1638710"/>
                    <a:gd name="connsiteX19" fmla="*/ 417179 w 1205803"/>
                    <a:gd name="connsiteY19" fmla="*/ 1515847 h 1638710"/>
                    <a:gd name="connsiteX20" fmla="*/ 161167 w 1205803"/>
                    <a:gd name="connsiteY20" fmla="*/ 1154688 h 1638710"/>
                    <a:gd name="connsiteX21" fmla="*/ 23447 w 1205803"/>
                    <a:gd name="connsiteY21" fmla="*/ 779814 h 1638710"/>
                    <a:gd name="connsiteX22" fmla="*/ 17 w 1205803"/>
                    <a:gd name="connsiteY22" fmla="*/ 587805 h 1638710"/>
                    <a:gd name="connsiteX23" fmla="*/ 589 w 1205803"/>
                    <a:gd name="connsiteY23" fmla="*/ 544375 h 1638710"/>
                    <a:gd name="connsiteX24" fmla="*/ 77164 w 1205803"/>
                    <a:gd name="connsiteY24" fmla="*/ 250647 h 1638710"/>
                    <a:gd name="connsiteX25" fmla="*/ 393178 w 1205803"/>
                    <a:gd name="connsiteY25" fmla="*/ 37495 h 1638710"/>
                    <a:gd name="connsiteX26" fmla="*/ 598259 w 1205803"/>
                    <a:gd name="connsiteY26" fmla="*/ 279 h 1638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05803" h="1638710">
                      <a:moveTo>
                        <a:pt x="1144717" y="913732"/>
                      </a:moveTo>
                      <a:lnTo>
                        <a:pt x="1144712" y="913749"/>
                      </a:lnTo>
                      <a:cubicBezTo>
                        <a:pt x="1144714" y="913743"/>
                        <a:pt x="1144715" y="913738"/>
                        <a:pt x="1144717" y="913732"/>
                      </a:cubicBezTo>
                      <a:close/>
                      <a:moveTo>
                        <a:pt x="598259" y="279"/>
                      </a:moveTo>
                      <a:cubicBezTo>
                        <a:pt x="665333" y="2493"/>
                        <a:pt x="730051" y="17780"/>
                        <a:pt x="789196" y="41495"/>
                      </a:cubicBezTo>
                      <a:cubicBezTo>
                        <a:pt x="916630" y="92926"/>
                        <a:pt x="983490" y="212931"/>
                        <a:pt x="983490" y="212931"/>
                      </a:cubicBezTo>
                      <a:cubicBezTo>
                        <a:pt x="1040636" y="292935"/>
                        <a:pt x="1027492" y="544946"/>
                        <a:pt x="1046350" y="511802"/>
                      </a:cubicBezTo>
                      <a:cubicBezTo>
                        <a:pt x="1059494" y="494658"/>
                        <a:pt x="1070351" y="475800"/>
                        <a:pt x="1094353" y="473514"/>
                      </a:cubicBezTo>
                      <a:cubicBezTo>
                        <a:pt x="1126925" y="477514"/>
                        <a:pt x="1148069" y="495801"/>
                        <a:pt x="1157213" y="527231"/>
                      </a:cubicBezTo>
                      <a:cubicBezTo>
                        <a:pt x="1180071" y="606663"/>
                        <a:pt x="1205214" y="685524"/>
                        <a:pt x="1205786" y="770099"/>
                      </a:cubicBezTo>
                      <a:cubicBezTo>
                        <a:pt x="1206357" y="807815"/>
                        <a:pt x="1192642" y="836959"/>
                        <a:pt x="1174927" y="867246"/>
                      </a:cubicBezTo>
                      <a:cubicBezTo>
                        <a:pt x="1165784" y="881533"/>
                        <a:pt x="1156070" y="895819"/>
                        <a:pt x="1146926" y="910677"/>
                      </a:cubicBezTo>
                      <a:cubicBezTo>
                        <a:pt x="1146893" y="909132"/>
                        <a:pt x="1146861" y="907588"/>
                        <a:pt x="1146828" y="906043"/>
                      </a:cubicBezTo>
                      <a:cubicBezTo>
                        <a:pt x="1131494" y="918234"/>
                        <a:pt x="1070144" y="944096"/>
                        <a:pt x="1054922" y="983823"/>
                      </a:cubicBezTo>
                      <a:cubicBezTo>
                        <a:pt x="1054922" y="1037540"/>
                        <a:pt x="1053779" y="1090685"/>
                        <a:pt x="1055494" y="1144402"/>
                      </a:cubicBezTo>
                      <a:cubicBezTo>
                        <a:pt x="1057208" y="1214120"/>
                        <a:pt x="1029778" y="1272408"/>
                        <a:pt x="992634" y="1328410"/>
                      </a:cubicBezTo>
                      <a:cubicBezTo>
                        <a:pt x="953203" y="1387842"/>
                        <a:pt x="927488" y="1436701"/>
                        <a:pt x="853770" y="1488418"/>
                      </a:cubicBezTo>
                      <a:cubicBezTo>
                        <a:pt x="780052" y="1540135"/>
                        <a:pt x="719629" y="1618712"/>
                        <a:pt x="550328" y="1638710"/>
                      </a:cubicBezTo>
                      <a:cubicBezTo>
                        <a:pt x="505755" y="1638138"/>
                        <a:pt x="475467" y="1616994"/>
                        <a:pt x="456609" y="1575850"/>
                      </a:cubicBezTo>
                      <a:cubicBezTo>
                        <a:pt x="446894" y="1554134"/>
                        <a:pt x="434894" y="1531276"/>
                        <a:pt x="417179" y="1515847"/>
                      </a:cubicBezTo>
                      <a:cubicBezTo>
                        <a:pt x="304603" y="1414128"/>
                        <a:pt x="227456" y="1288980"/>
                        <a:pt x="161167" y="1154688"/>
                      </a:cubicBezTo>
                      <a:cubicBezTo>
                        <a:pt x="155453" y="1141544"/>
                        <a:pt x="32590" y="795814"/>
                        <a:pt x="23447" y="779814"/>
                      </a:cubicBezTo>
                      <a:cubicBezTo>
                        <a:pt x="13161" y="716382"/>
                        <a:pt x="-554" y="652951"/>
                        <a:pt x="17" y="587805"/>
                      </a:cubicBezTo>
                      <a:cubicBezTo>
                        <a:pt x="17" y="573519"/>
                        <a:pt x="17" y="559232"/>
                        <a:pt x="589" y="544375"/>
                      </a:cubicBezTo>
                      <a:cubicBezTo>
                        <a:pt x="6875" y="455799"/>
                        <a:pt x="23447" y="321507"/>
                        <a:pt x="77164" y="250647"/>
                      </a:cubicBezTo>
                      <a:cubicBezTo>
                        <a:pt x="134881" y="174644"/>
                        <a:pt x="273173" y="87211"/>
                        <a:pt x="393178" y="37495"/>
                      </a:cubicBezTo>
                      <a:cubicBezTo>
                        <a:pt x="461753" y="8922"/>
                        <a:pt x="531184" y="-1936"/>
                        <a:pt x="598259" y="279"/>
                      </a:cubicBezTo>
                      <a:close/>
                    </a:path>
                  </a:pathLst>
                </a:custGeom>
                <a:gradFill>
                  <a:gsLst>
                    <a:gs pos="41000">
                      <a:srgbClr val="F6D6BA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EABB8B"/>
                    </a:gs>
                  </a:gsLst>
                  <a:lin ang="9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F702FD0-A8B4-4C32-9207-35BE5189D60A}"/>
                    </a:ext>
                  </a:extLst>
                </p:cNvPr>
                <p:cNvSpPr/>
                <p:nvPr/>
              </p:nvSpPr>
              <p:spPr>
                <a:xfrm>
                  <a:off x="8541253" y="6031525"/>
                  <a:ext cx="1146418" cy="636246"/>
                </a:xfrm>
                <a:custGeom>
                  <a:avLst/>
                  <a:gdLst>
                    <a:gd name="connsiteX0" fmla="*/ 436121 w 1167884"/>
                    <a:gd name="connsiteY0" fmla="*/ 9766 h 651968"/>
                    <a:gd name="connsiteX1" fmla="*/ 435279 w 1167884"/>
                    <a:gd name="connsiteY1" fmla="*/ 11299 h 651968"/>
                    <a:gd name="connsiteX2" fmla="*/ 534712 w 1167884"/>
                    <a:gd name="connsiteY2" fmla="*/ 11870 h 651968"/>
                    <a:gd name="connsiteX3" fmla="*/ 637574 w 1167884"/>
                    <a:gd name="connsiteY3" fmla="*/ 34157 h 651968"/>
                    <a:gd name="connsiteX4" fmla="*/ 766723 w 1167884"/>
                    <a:gd name="connsiteY4" fmla="*/ 101017 h 651968"/>
                    <a:gd name="connsiteX5" fmla="*/ 847869 w 1167884"/>
                    <a:gd name="connsiteY5" fmla="*/ 146733 h 651968"/>
                    <a:gd name="connsiteX6" fmla="*/ 966732 w 1167884"/>
                    <a:gd name="connsiteY6" fmla="*/ 190736 h 651968"/>
                    <a:gd name="connsiteX7" fmla="*/ 1167884 w 1167884"/>
                    <a:gd name="connsiteY7" fmla="*/ 226166 h 651968"/>
                    <a:gd name="connsiteX8" fmla="*/ 1109595 w 1167884"/>
                    <a:gd name="connsiteY8" fmla="*/ 251310 h 651968"/>
                    <a:gd name="connsiteX9" fmla="*/ 990733 w 1167884"/>
                    <a:gd name="connsiteY9" fmla="*/ 491892 h 651968"/>
                    <a:gd name="connsiteX10" fmla="*/ 1039307 w 1167884"/>
                    <a:gd name="connsiteY10" fmla="*/ 646756 h 651968"/>
                    <a:gd name="connsiteX11" fmla="*/ 1024449 w 1167884"/>
                    <a:gd name="connsiteY11" fmla="*/ 650185 h 651968"/>
                    <a:gd name="connsiteX12" fmla="*/ 889585 w 1167884"/>
                    <a:gd name="connsiteY12" fmla="*/ 567324 h 651968"/>
                    <a:gd name="connsiteX13" fmla="*/ 759294 w 1167884"/>
                    <a:gd name="connsiteY13" fmla="*/ 547895 h 651968"/>
                    <a:gd name="connsiteX14" fmla="*/ 566714 w 1167884"/>
                    <a:gd name="connsiteY14" fmla="*/ 489035 h 651968"/>
                    <a:gd name="connsiteX15" fmla="*/ 210126 w 1167884"/>
                    <a:gd name="connsiteY15" fmla="*/ 308455 h 651968"/>
                    <a:gd name="connsiteX16" fmla="*/ 186697 w 1167884"/>
                    <a:gd name="connsiteY16" fmla="*/ 296455 h 651968"/>
                    <a:gd name="connsiteX17" fmla="*/ 124408 w 1167884"/>
                    <a:gd name="connsiteY17" fmla="*/ 323313 h 651968"/>
                    <a:gd name="connsiteX18" fmla="*/ 96978 w 1167884"/>
                    <a:gd name="connsiteY18" fmla="*/ 387316 h 651968"/>
                    <a:gd name="connsiteX19" fmla="*/ 56977 w 1167884"/>
                    <a:gd name="connsiteY19" fmla="*/ 410745 h 651968"/>
                    <a:gd name="connsiteX20" fmla="*/ 18118 w 1167884"/>
                    <a:gd name="connsiteY20" fmla="*/ 373601 h 651968"/>
                    <a:gd name="connsiteX21" fmla="*/ 7260 w 1167884"/>
                    <a:gd name="connsiteY21" fmla="*/ 286169 h 651968"/>
                    <a:gd name="connsiteX22" fmla="*/ 122122 w 1167884"/>
                    <a:gd name="connsiteY22" fmla="*/ 90160 h 651968"/>
                    <a:gd name="connsiteX23" fmla="*/ 147838 w 1167884"/>
                    <a:gd name="connsiteY23" fmla="*/ 71873 h 651968"/>
                    <a:gd name="connsiteX24" fmla="*/ 179482 w 1167884"/>
                    <a:gd name="connsiteY24" fmla="*/ 47944 h 651968"/>
                    <a:gd name="connsiteX25" fmla="*/ 180662 w 1167884"/>
                    <a:gd name="connsiteY25" fmla="*/ 39594 h 651968"/>
                    <a:gd name="connsiteX26" fmla="*/ 609586 w 1167884"/>
                    <a:gd name="connsiteY26" fmla="*/ 0 h 651968"/>
                    <a:gd name="connsiteX27" fmla="*/ 651942 w 1167884"/>
                    <a:gd name="connsiteY27" fmla="*/ 10204 h 651968"/>
                    <a:gd name="connsiteX28" fmla="*/ 650052 w 1167884"/>
                    <a:gd name="connsiteY28" fmla="*/ 10364 h 651968"/>
                    <a:gd name="connsiteX29" fmla="*/ 609751 w 1167884"/>
                    <a:gd name="connsiteY29" fmla="*/ 138 h 651968"/>
                    <a:gd name="connsiteX0" fmla="*/ 436121 w 1167884"/>
                    <a:gd name="connsiteY0" fmla="*/ 9766 h 651968"/>
                    <a:gd name="connsiteX1" fmla="*/ 435279 w 1167884"/>
                    <a:gd name="connsiteY1" fmla="*/ 11299 h 651968"/>
                    <a:gd name="connsiteX2" fmla="*/ 534712 w 1167884"/>
                    <a:gd name="connsiteY2" fmla="*/ 11870 h 651968"/>
                    <a:gd name="connsiteX3" fmla="*/ 637574 w 1167884"/>
                    <a:gd name="connsiteY3" fmla="*/ 34157 h 651968"/>
                    <a:gd name="connsiteX4" fmla="*/ 766723 w 1167884"/>
                    <a:gd name="connsiteY4" fmla="*/ 101017 h 651968"/>
                    <a:gd name="connsiteX5" fmla="*/ 847869 w 1167884"/>
                    <a:gd name="connsiteY5" fmla="*/ 146733 h 651968"/>
                    <a:gd name="connsiteX6" fmla="*/ 966732 w 1167884"/>
                    <a:gd name="connsiteY6" fmla="*/ 190736 h 651968"/>
                    <a:gd name="connsiteX7" fmla="*/ 1167884 w 1167884"/>
                    <a:gd name="connsiteY7" fmla="*/ 226166 h 651968"/>
                    <a:gd name="connsiteX8" fmla="*/ 1109595 w 1167884"/>
                    <a:gd name="connsiteY8" fmla="*/ 251310 h 651968"/>
                    <a:gd name="connsiteX9" fmla="*/ 990733 w 1167884"/>
                    <a:gd name="connsiteY9" fmla="*/ 491892 h 651968"/>
                    <a:gd name="connsiteX10" fmla="*/ 1039307 w 1167884"/>
                    <a:gd name="connsiteY10" fmla="*/ 646756 h 651968"/>
                    <a:gd name="connsiteX11" fmla="*/ 1024449 w 1167884"/>
                    <a:gd name="connsiteY11" fmla="*/ 650185 h 651968"/>
                    <a:gd name="connsiteX12" fmla="*/ 889585 w 1167884"/>
                    <a:gd name="connsiteY12" fmla="*/ 567324 h 651968"/>
                    <a:gd name="connsiteX13" fmla="*/ 759294 w 1167884"/>
                    <a:gd name="connsiteY13" fmla="*/ 547895 h 651968"/>
                    <a:gd name="connsiteX14" fmla="*/ 566714 w 1167884"/>
                    <a:gd name="connsiteY14" fmla="*/ 489035 h 651968"/>
                    <a:gd name="connsiteX15" fmla="*/ 210126 w 1167884"/>
                    <a:gd name="connsiteY15" fmla="*/ 308455 h 651968"/>
                    <a:gd name="connsiteX16" fmla="*/ 186697 w 1167884"/>
                    <a:gd name="connsiteY16" fmla="*/ 296455 h 651968"/>
                    <a:gd name="connsiteX17" fmla="*/ 124408 w 1167884"/>
                    <a:gd name="connsiteY17" fmla="*/ 323313 h 651968"/>
                    <a:gd name="connsiteX18" fmla="*/ 96978 w 1167884"/>
                    <a:gd name="connsiteY18" fmla="*/ 387316 h 651968"/>
                    <a:gd name="connsiteX19" fmla="*/ 56977 w 1167884"/>
                    <a:gd name="connsiteY19" fmla="*/ 410745 h 651968"/>
                    <a:gd name="connsiteX20" fmla="*/ 18118 w 1167884"/>
                    <a:gd name="connsiteY20" fmla="*/ 373601 h 651968"/>
                    <a:gd name="connsiteX21" fmla="*/ 7260 w 1167884"/>
                    <a:gd name="connsiteY21" fmla="*/ 286169 h 651968"/>
                    <a:gd name="connsiteX22" fmla="*/ 122122 w 1167884"/>
                    <a:gd name="connsiteY22" fmla="*/ 90160 h 651968"/>
                    <a:gd name="connsiteX23" fmla="*/ 147838 w 1167884"/>
                    <a:gd name="connsiteY23" fmla="*/ 71873 h 651968"/>
                    <a:gd name="connsiteX24" fmla="*/ 179482 w 1167884"/>
                    <a:gd name="connsiteY24" fmla="*/ 47944 h 651968"/>
                    <a:gd name="connsiteX25" fmla="*/ 436121 w 1167884"/>
                    <a:gd name="connsiteY25" fmla="*/ 9766 h 651968"/>
                    <a:gd name="connsiteX26" fmla="*/ 609586 w 1167884"/>
                    <a:gd name="connsiteY26" fmla="*/ 0 h 651968"/>
                    <a:gd name="connsiteX27" fmla="*/ 651942 w 1167884"/>
                    <a:gd name="connsiteY27" fmla="*/ 10204 h 651968"/>
                    <a:gd name="connsiteX28" fmla="*/ 650052 w 1167884"/>
                    <a:gd name="connsiteY28" fmla="*/ 10364 h 651968"/>
                    <a:gd name="connsiteX29" fmla="*/ 609751 w 1167884"/>
                    <a:gd name="connsiteY29" fmla="*/ 138 h 651968"/>
                    <a:gd name="connsiteX30" fmla="*/ 609586 w 1167884"/>
                    <a:gd name="connsiteY30" fmla="*/ 0 h 651968"/>
                    <a:gd name="connsiteX0" fmla="*/ 436121 w 1167884"/>
                    <a:gd name="connsiteY0" fmla="*/ 9766 h 651968"/>
                    <a:gd name="connsiteX1" fmla="*/ 435279 w 1167884"/>
                    <a:gd name="connsiteY1" fmla="*/ 11299 h 651968"/>
                    <a:gd name="connsiteX2" fmla="*/ 534712 w 1167884"/>
                    <a:gd name="connsiteY2" fmla="*/ 11870 h 651968"/>
                    <a:gd name="connsiteX3" fmla="*/ 637574 w 1167884"/>
                    <a:gd name="connsiteY3" fmla="*/ 34157 h 651968"/>
                    <a:gd name="connsiteX4" fmla="*/ 766723 w 1167884"/>
                    <a:gd name="connsiteY4" fmla="*/ 101017 h 651968"/>
                    <a:gd name="connsiteX5" fmla="*/ 847869 w 1167884"/>
                    <a:gd name="connsiteY5" fmla="*/ 146733 h 651968"/>
                    <a:gd name="connsiteX6" fmla="*/ 966732 w 1167884"/>
                    <a:gd name="connsiteY6" fmla="*/ 190736 h 651968"/>
                    <a:gd name="connsiteX7" fmla="*/ 1167884 w 1167884"/>
                    <a:gd name="connsiteY7" fmla="*/ 226166 h 651968"/>
                    <a:gd name="connsiteX8" fmla="*/ 1109595 w 1167884"/>
                    <a:gd name="connsiteY8" fmla="*/ 251310 h 651968"/>
                    <a:gd name="connsiteX9" fmla="*/ 990733 w 1167884"/>
                    <a:gd name="connsiteY9" fmla="*/ 491892 h 651968"/>
                    <a:gd name="connsiteX10" fmla="*/ 1039307 w 1167884"/>
                    <a:gd name="connsiteY10" fmla="*/ 646756 h 651968"/>
                    <a:gd name="connsiteX11" fmla="*/ 1024449 w 1167884"/>
                    <a:gd name="connsiteY11" fmla="*/ 650185 h 651968"/>
                    <a:gd name="connsiteX12" fmla="*/ 889585 w 1167884"/>
                    <a:gd name="connsiteY12" fmla="*/ 567324 h 651968"/>
                    <a:gd name="connsiteX13" fmla="*/ 759294 w 1167884"/>
                    <a:gd name="connsiteY13" fmla="*/ 547895 h 651968"/>
                    <a:gd name="connsiteX14" fmla="*/ 566714 w 1167884"/>
                    <a:gd name="connsiteY14" fmla="*/ 489035 h 651968"/>
                    <a:gd name="connsiteX15" fmla="*/ 210126 w 1167884"/>
                    <a:gd name="connsiteY15" fmla="*/ 308455 h 651968"/>
                    <a:gd name="connsiteX16" fmla="*/ 186697 w 1167884"/>
                    <a:gd name="connsiteY16" fmla="*/ 296455 h 651968"/>
                    <a:gd name="connsiteX17" fmla="*/ 124408 w 1167884"/>
                    <a:gd name="connsiteY17" fmla="*/ 323313 h 651968"/>
                    <a:gd name="connsiteX18" fmla="*/ 96978 w 1167884"/>
                    <a:gd name="connsiteY18" fmla="*/ 387316 h 651968"/>
                    <a:gd name="connsiteX19" fmla="*/ 56977 w 1167884"/>
                    <a:gd name="connsiteY19" fmla="*/ 410745 h 651968"/>
                    <a:gd name="connsiteX20" fmla="*/ 18118 w 1167884"/>
                    <a:gd name="connsiteY20" fmla="*/ 373601 h 651968"/>
                    <a:gd name="connsiteX21" fmla="*/ 7260 w 1167884"/>
                    <a:gd name="connsiteY21" fmla="*/ 286169 h 651968"/>
                    <a:gd name="connsiteX22" fmla="*/ 122122 w 1167884"/>
                    <a:gd name="connsiteY22" fmla="*/ 90160 h 651968"/>
                    <a:gd name="connsiteX23" fmla="*/ 147838 w 1167884"/>
                    <a:gd name="connsiteY23" fmla="*/ 71873 h 651968"/>
                    <a:gd name="connsiteX24" fmla="*/ 179482 w 1167884"/>
                    <a:gd name="connsiteY24" fmla="*/ 47944 h 651968"/>
                    <a:gd name="connsiteX25" fmla="*/ 436121 w 1167884"/>
                    <a:gd name="connsiteY25" fmla="*/ 9766 h 651968"/>
                    <a:gd name="connsiteX26" fmla="*/ 609586 w 1167884"/>
                    <a:gd name="connsiteY26" fmla="*/ 0 h 651968"/>
                    <a:gd name="connsiteX27" fmla="*/ 651942 w 1167884"/>
                    <a:gd name="connsiteY27" fmla="*/ 10204 h 651968"/>
                    <a:gd name="connsiteX28" fmla="*/ 609751 w 1167884"/>
                    <a:gd name="connsiteY28" fmla="*/ 138 h 651968"/>
                    <a:gd name="connsiteX29" fmla="*/ 609586 w 1167884"/>
                    <a:gd name="connsiteY29" fmla="*/ 0 h 651968"/>
                    <a:gd name="connsiteX0" fmla="*/ 436121 w 1167884"/>
                    <a:gd name="connsiteY0" fmla="*/ 9766 h 651968"/>
                    <a:gd name="connsiteX1" fmla="*/ 435279 w 1167884"/>
                    <a:gd name="connsiteY1" fmla="*/ 11299 h 651968"/>
                    <a:gd name="connsiteX2" fmla="*/ 534712 w 1167884"/>
                    <a:gd name="connsiteY2" fmla="*/ 11870 h 651968"/>
                    <a:gd name="connsiteX3" fmla="*/ 637574 w 1167884"/>
                    <a:gd name="connsiteY3" fmla="*/ 34157 h 651968"/>
                    <a:gd name="connsiteX4" fmla="*/ 766723 w 1167884"/>
                    <a:gd name="connsiteY4" fmla="*/ 101017 h 651968"/>
                    <a:gd name="connsiteX5" fmla="*/ 847869 w 1167884"/>
                    <a:gd name="connsiteY5" fmla="*/ 146733 h 651968"/>
                    <a:gd name="connsiteX6" fmla="*/ 966732 w 1167884"/>
                    <a:gd name="connsiteY6" fmla="*/ 190736 h 651968"/>
                    <a:gd name="connsiteX7" fmla="*/ 1167884 w 1167884"/>
                    <a:gd name="connsiteY7" fmla="*/ 226166 h 651968"/>
                    <a:gd name="connsiteX8" fmla="*/ 1109595 w 1167884"/>
                    <a:gd name="connsiteY8" fmla="*/ 251310 h 651968"/>
                    <a:gd name="connsiteX9" fmla="*/ 990733 w 1167884"/>
                    <a:gd name="connsiteY9" fmla="*/ 491892 h 651968"/>
                    <a:gd name="connsiteX10" fmla="*/ 1039307 w 1167884"/>
                    <a:gd name="connsiteY10" fmla="*/ 646756 h 651968"/>
                    <a:gd name="connsiteX11" fmla="*/ 1024449 w 1167884"/>
                    <a:gd name="connsiteY11" fmla="*/ 650185 h 651968"/>
                    <a:gd name="connsiteX12" fmla="*/ 889585 w 1167884"/>
                    <a:gd name="connsiteY12" fmla="*/ 567324 h 651968"/>
                    <a:gd name="connsiteX13" fmla="*/ 759294 w 1167884"/>
                    <a:gd name="connsiteY13" fmla="*/ 547895 h 651968"/>
                    <a:gd name="connsiteX14" fmla="*/ 566714 w 1167884"/>
                    <a:gd name="connsiteY14" fmla="*/ 489035 h 651968"/>
                    <a:gd name="connsiteX15" fmla="*/ 210126 w 1167884"/>
                    <a:gd name="connsiteY15" fmla="*/ 308455 h 651968"/>
                    <a:gd name="connsiteX16" fmla="*/ 186697 w 1167884"/>
                    <a:gd name="connsiteY16" fmla="*/ 296455 h 651968"/>
                    <a:gd name="connsiteX17" fmla="*/ 124408 w 1167884"/>
                    <a:gd name="connsiteY17" fmla="*/ 323313 h 651968"/>
                    <a:gd name="connsiteX18" fmla="*/ 96978 w 1167884"/>
                    <a:gd name="connsiteY18" fmla="*/ 387316 h 651968"/>
                    <a:gd name="connsiteX19" fmla="*/ 56977 w 1167884"/>
                    <a:gd name="connsiteY19" fmla="*/ 410745 h 651968"/>
                    <a:gd name="connsiteX20" fmla="*/ 18118 w 1167884"/>
                    <a:gd name="connsiteY20" fmla="*/ 373601 h 651968"/>
                    <a:gd name="connsiteX21" fmla="*/ 7260 w 1167884"/>
                    <a:gd name="connsiteY21" fmla="*/ 286169 h 651968"/>
                    <a:gd name="connsiteX22" fmla="*/ 122122 w 1167884"/>
                    <a:gd name="connsiteY22" fmla="*/ 90160 h 651968"/>
                    <a:gd name="connsiteX23" fmla="*/ 147838 w 1167884"/>
                    <a:gd name="connsiteY23" fmla="*/ 71873 h 651968"/>
                    <a:gd name="connsiteX24" fmla="*/ 179482 w 1167884"/>
                    <a:gd name="connsiteY24" fmla="*/ 47944 h 651968"/>
                    <a:gd name="connsiteX25" fmla="*/ 436121 w 1167884"/>
                    <a:gd name="connsiteY25" fmla="*/ 9766 h 651968"/>
                    <a:gd name="connsiteX26" fmla="*/ 609586 w 1167884"/>
                    <a:gd name="connsiteY26" fmla="*/ 0 h 651968"/>
                    <a:gd name="connsiteX27" fmla="*/ 609751 w 1167884"/>
                    <a:gd name="connsiteY27" fmla="*/ 138 h 651968"/>
                    <a:gd name="connsiteX28" fmla="*/ 609586 w 1167884"/>
                    <a:gd name="connsiteY28" fmla="*/ 0 h 651968"/>
                    <a:gd name="connsiteX0" fmla="*/ 436121 w 1167884"/>
                    <a:gd name="connsiteY0" fmla="*/ 9766 h 648160"/>
                    <a:gd name="connsiteX1" fmla="*/ 435279 w 1167884"/>
                    <a:gd name="connsiteY1" fmla="*/ 11299 h 648160"/>
                    <a:gd name="connsiteX2" fmla="*/ 534712 w 1167884"/>
                    <a:gd name="connsiteY2" fmla="*/ 11870 h 648160"/>
                    <a:gd name="connsiteX3" fmla="*/ 637574 w 1167884"/>
                    <a:gd name="connsiteY3" fmla="*/ 34157 h 648160"/>
                    <a:gd name="connsiteX4" fmla="*/ 766723 w 1167884"/>
                    <a:gd name="connsiteY4" fmla="*/ 101017 h 648160"/>
                    <a:gd name="connsiteX5" fmla="*/ 847869 w 1167884"/>
                    <a:gd name="connsiteY5" fmla="*/ 146733 h 648160"/>
                    <a:gd name="connsiteX6" fmla="*/ 966732 w 1167884"/>
                    <a:gd name="connsiteY6" fmla="*/ 190736 h 648160"/>
                    <a:gd name="connsiteX7" fmla="*/ 1167884 w 1167884"/>
                    <a:gd name="connsiteY7" fmla="*/ 226166 h 648160"/>
                    <a:gd name="connsiteX8" fmla="*/ 1109595 w 1167884"/>
                    <a:gd name="connsiteY8" fmla="*/ 251310 h 648160"/>
                    <a:gd name="connsiteX9" fmla="*/ 990733 w 1167884"/>
                    <a:gd name="connsiteY9" fmla="*/ 491892 h 648160"/>
                    <a:gd name="connsiteX10" fmla="*/ 1039307 w 1167884"/>
                    <a:gd name="connsiteY10" fmla="*/ 646756 h 648160"/>
                    <a:gd name="connsiteX11" fmla="*/ 889585 w 1167884"/>
                    <a:gd name="connsiteY11" fmla="*/ 567324 h 648160"/>
                    <a:gd name="connsiteX12" fmla="*/ 759294 w 1167884"/>
                    <a:gd name="connsiteY12" fmla="*/ 547895 h 648160"/>
                    <a:gd name="connsiteX13" fmla="*/ 566714 w 1167884"/>
                    <a:gd name="connsiteY13" fmla="*/ 489035 h 648160"/>
                    <a:gd name="connsiteX14" fmla="*/ 210126 w 1167884"/>
                    <a:gd name="connsiteY14" fmla="*/ 308455 h 648160"/>
                    <a:gd name="connsiteX15" fmla="*/ 186697 w 1167884"/>
                    <a:gd name="connsiteY15" fmla="*/ 296455 h 648160"/>
                    <a:gd name="connsiteX16" fmla="*/ 124408 w 1167884"/>
                    <a:gd name="connsiteY16" fmla="*/ 323313 h 648160"/>
                    <a:gd name="connsiteX17" fmla="*/ 96978 w 1167884"/>
                    <a:gd name="connsiteY17" fmla="*/ 387316 h 648160"/>
                    <a:gd name="connsiteX18" fmla="*/ 56977 w 1167884"/>
                    <a:gd name="connsiteY18" fmla="*/ 410745 h 648160"/>
                    <a:gd name="connsiteX19" fmla="*/ 18118 w 1167884"/>
                    <a:gd name="connsiteY19" fmla="*/ 373601 h 648160"/>
                    <a:gd name="connsiteX20" fmla="*/ 7260 w 1167884"/>
                    <a:gd name="connsiteY20" fmla="*/ 286169 h 648160"/>
                    <a:gd name="connsiteX21" fmla="*/ 122122 w 1167884"/>
                    <a:gd name="connsiteY21" fmla="*/ 90160 h 648160"/>
                    <a:gd name="connsiteX22" fmla="*/ 147838 w 1167884"/>
                    <a:gd name="connsiteY22" fmla="*/ 71873 h 648160"/>
                    <a:gd name="connsiteX23" fmla="*/ 179482 w 1167884"/>
                    <a:gd name="connsiteY23" fmla="*/ 47944 h 648160"/>
                    <a:gd name="connsiteX24" fmla="*/ 436121 w 1167884"/>
                    <a:gd name="connsiteY24" fmla="*/ 9766 h 648160"/>
                    <a:gd name="connsiteX25" fmla="*/ 609586 w 1167884"/>
                    <a:gd name="connsiteY25" fmla="*/ 0 h 648160"/>
                    <a:gd name="connsiteX26" fmla="*/ 609751 w 1167884"/>
                    <a:gd name="connsiteY26" fmla="*/ 138 h 648160"/>
                    <a:gd name="connsiteX27" fmla="*/ 609586 w 1167884"/>
                    <a:gd name="connsiteY27" fmla="*/ 0 h 64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67884" h="648160">
                      <a:moveTo>
                        <a:pt x="436121" y="9766"/>
                      </a:moveTo>
                      <a:lnTo>
                        <a:pt x="435279" y="11299"/>
                      </a:lnTo>
                      <a:cubicBezTo>
                        <a:pt x="470138" y="7299"/>
                        <a:pt x="502139" y="17585"/>
                        <a:pt x="534712" y="11870"/>
                      </a:cubicBezTo>
                      <a:cubicBezTo>
                        <a:pt x="571285" y="5585"/>
                        <a:pt x="606144" y="13585"/>
                        <a:pt x="637574" y="34157"/>
                      </a:cubicBezTo>
                      <a:cubicBezTo>
                        <a:pt x="678147" y="61587"/>
                        <a:pt x="722149" y="82159"/>
                        <a:pt x="766723" y="101017"/>
                      </a:cubicBezTo>
                      <a:cubicBezTo>
                        <a:pt x="795295" y="113018"/>
                        <a:pt x="822154" y="129019"/>
                        <a:pt x="847869" y="146733"/>
                      </a:cubicBezTo>
                      <a:cubicBezTo>
                        <a:pt x="883871" y="171306"/>
                        <a:pt x="923873" y="185021"/>
                        <a:pt x="966732" y="190736"/>
                      </a:cubicBezTo>
                      <a:cubicBezTo>
                        <a:pt x="1014734" y="197593"/>
                        <a:pt x="1135882" y="216451"/>
                        <a:pt x="1167884" y="226166"/>
                      </a:cubicBezTo>
                      <a:cubicBezTo>
                        <a:pt x="1160455" y="238738"/>
                        <a:pt x="1121596" y="245595"/>
                        <a:pt x="1109595" y="251310"/>
                      </a:cubicBezTo>
                      <a:cubicBezTo>
                        <a:pt x="1031306" y="289597"/>
                        <a:pt x="982733" y="402174"/>
                        <a:pt x="990733" y="491892"/>
                      </a:cubicBezTo>
                      <a:cubicBezTo>
                        <a:pt x="998733" y="549037"/>
                        <a:pt x="1005591" y="599325"/>
                        <a:pt x="1039307" y="646756"/>
                      </a:cubicBezTo>
                      <a:cubicBezTo>
                        <a:pt x="1022449" y="659328"/>
                        <a:pt x="936254" y="583801"/>
                        <a:pt x="889585" y="567324"/>
                      </a:cubicBezTo>
                      <a:cubicBezTo>
                        <a:pt x="842916" y="550847"/>
                        <a:pt x="803867" y="546180"/>
                        <a:pt x="759294" y="547895"/>
                      </a:cubicBezTo>
                      <a:cubicBezTo>
                        <a:pt x="693577" y="533037"/>
                        <a:pt x="627859" y="519893"/>
                        <a:pt x="566714" y="489035"/>
                      </a:cubicBezTo>
                      <a:cubicBezTo>
                        <a:pt x="447851" y="428461"/>
                        <a:pt x="319274" y="388459"/>
                        <a:pt x="210126" y="308455"/>
                      </a:cubicBezTo>
                      <a:cubicBezTo>
                        <a:pt x="202697" y="303312"/>
                        <a:pt x="195268" y="299884"/>
                        <a:pt x="186697" y="296455"/>
                      </a:cubicBezTo>
                      <a:cubicBezTo>
                        <a:pt x="151838" y="281597"/>
                        <a:pt x="137552" y="288454"/>
                        <a:pt x="124408" y="323313"/>
                      </a:cubicBezTo>
                      <a:cubicBezTo>
                        <a:pt x="116408" y="345028"/>
                        <a:pt x="110122" y="367315"/>
                        <a:pt x="96978" y="387316"/>
                      </a:cubicBezTo>
                      <a:cubicBezTo>
                        <a:pt x="87264" y="402174"/>
                        <a:pt x="75834" y="413603"/>
                        <a:pt x="56977" y="410745"/>
                      </a:cubicBezTo>
                      <a:cubicBezTo>
                        <a:pt x="38118" y="408460"/>
                        <a:pt x="24404" y="374173"/>
                        <a:pt x="18118" y="373601"/>
                      </a:cubicBezTo>
                      <a:cubicBezTo>
                        <a:pt x="-7598" y="346743"/>
                        <a:pt x="-740" y="315313"/>
                        <a:pt x="7260" y="286169"/>
                      </a:cubicBezTo>
                      <a:cubicBezTo>
                        <a:pt x="28404" y="210736"/>
                        <a:pt x="72977" y="149019"/>
                        <a:pt x="122122" y="90160"/>
                      </a:cubicBezTo>
                      <a:cubicBezTo>
                        <a:pt x="128408" y="82159"/>
                        <a:pt x="138123" y="75302"/>
                        <a:pt x="147838" y="71873"/>
                      </a:cubicBezTo>
                      <a:cubicBezTo>
                        <a:pt x="164125" y="66730"/>
                        <a:pt x="173982" y="58587"/>
                        <a:pt x="179482" y="47944"/>
                      </a:cubicBezTo>
                      <a:lnTo>
                        <a:pt x="436121" y="9766"/>
                      </a:lnTo>
                      <a:close/>
                      <a:moveTo>
                        <a:pt x="609586" y="0"/>
                      </a:moveTo>
                      <a:lnTo>
                        <a:pt x="609751" y="138"/>
                      </a:lnTo>
                      <a:lnTo>
                        <a:pt x="609586" y="0"/>
                      </a:lnTo>
                      <a:close/>
                    </a:path>
                  </a:pathLst>
                </a:custGeom>
                <a:gradFill>
                  <a:gsLst>
                    <a:gs pos="41000">
                      <a:srgbClr val="F6D6BA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EABB8B"/>
                    </a:gs>
                  </a:gsLst>
                  <a:lin ang="9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D2899C9-8405-45B5-9710-F1292A2F213A}"/>
                    </a:ext>
                  </a:extLst>
                </p:cNvPr>
                <p:cNvSpPr/>
                <p:nvPr/>
              </p:nvSpPr>
              <p:spPr>
                <a:xfrm>
                  <a:off x="10350957" y="4165378"/>
                  <a:ext cx="723606" cy="1487139"/>
                </a:xfrm>
                <a:custGeom>
                  <a:avLst/>
                  <a:gdLst>
                    <a:gd name="connsiteX0" fmla="*/ 300151 w 737155"/>
                    <a:gd name="connsiteY0" fmla="*/ 966960 h 1514985"/>
                    <a:gd name="connsiteX1" fmla="*/ 419585 w 737155"/>
                    <a:gd name="connsiteY1" fmla="*/ 780095 h 1514985"/>
                    <a:gd name="connsiteX2" fmla="*/ 424156 w 737155"/>
                    <a:gd name="connsiteY2" fmla="*/ 760094 h 1514985"/>
                    <a:gd name="connsiteX3" fmla="*/ 276149 w 737155"/>
                    <a:gd name="connsiteY3" fmla="*/ 687519 h 1514985"/>
                    <a:gd name="connsiteX4" fmla="*/ 253291 w 737155"/>
                    <a:gd name="connsiteY4" fmla="*/ 682948 h 1514985"/>
                    <a:gd name="connsiteX5" fmla="*/ 233290 w 737155"/>
                    <a:gd name="connsiteY5" fmla="*/ 651518 h 1514985"/>
                    <a:gd name="connsiteX6" fmla="*/ 231576 w 737155"/>
                    <a:gd name="connsiteY6" fmla="*/ 627516 h 1514985"/>
                    <a:gd name="connsiteX7" fmla="*/ 205289 w 737155"/>
                    <a:gd name="connsiteY7" fmla="*/ 620088 h 1514985"/>
                    <a:gd name="connsiteX8" fmla="*/ 164716 w 737155"/>
                    <a:gd name="connsiteY8" fmla="*/ 670947 h 1514985"/>
                    <a:gd name="connsiteX9" fmla="*/ 117285 w 737155"/>
                    <a:gd name="connsiteY9" fmla="*/ 926387 h 1514985"/>
                    <a:gd name="connsiteX10" fmla="*/ 61283 w 737155"/>
                    <a:gd name="connsiteY10" fmla="*/ 1217829 h 1514985"/>
                    <a:gd name="connsiteX11" fmla="*/ 30996 w 737155"/>
                    <a:gd name="connsiteY11" fmla="*/ 1514985 h 1514985"/>
                    <a:gd name="connsiteX12" fmla="*/ 25281 w 737155"/>
                    <a:gd name="connsiteY12" fmla="*/ 1468697 h 1514985"/>
                    <a:gd name="connsiteX13" fmla="*/ 30424 w 737155"/>
                    <a:gd name="connsiteY13" fmla="*/ 1346406 h 1514985"/>
                    <a:gd name="connsiteX14" fmla="*/ 14995 w 737155"/>
                    <a:gd name="connsiteY14" fmla="*/ 1180113 h 1514985"/>
                    <a:gd name="connsiteX15" fmla="*/ 17852 w 737155"/>
                    <a:gd name="connsiteY15" fmla="*/ 1001248 h 1514985"/>
                    <a:gd name="connsiteX16" fmla="*/ 107570 w 737155"/>
                    <a:gd name="connsiteY16" fmla="*/ 772094 h 1514985"/>
                    <a:gd name="connsiteX17" fmla="*/ 133858 w 737155"/>
                    <a:gd name="connsiteY17" fmla="*/ 481224 h 1514985"/>
                    <a:gd name="connsiteX18" fmla="*/ 228719 w 737155"/>
                    <a:gd name="connsiteY18" fmla="*/ 593229 h 1514985"/>
                    <a:gd name="connsiteX19" fmla="*/ 261863 w 737155"/>
                    <a:gd name="connsiteY19" fmla="*/ 596658 h 1514985"/>
                    <a:gd name="connsiteX20" fmla="*/ 464158 w 737155"/>
                    <a:gd name="connsiteY20" fmla="*/ 356647 h 1514985"/>
                    <a:gd name="connsiteX21" fmla="*/ 544733 w 737155"/>
                    <a:gd name="connsiteY21" fmla="*/ 274929 h 1514985"/>
                    <a:gd name="connsiteX22" fmla="*/ 705883 w 737155"/>
                    <a:gd name="connsiteY22" fmla="*/ 60634 h 1514985"/>
                    <a:gd name="connsiteX23" fmla="*/ 713312 w 737155"/>
                    <a:gd name="connsiteY23" fmla="*/ 60 h 1514985"/>
                    <a:gd name="connsiteX24" fmla="*/ 733313 w 737155"/>
                    <a:gd name="connsiteY24" fmla="*/ 34347 h 1514985"/>
                    <a:gd name="connsiteX25" fmla="*/ 638452 w 737155"/>
                    <a:gd name="connsiteY25" fmla="*/ 264072 h 1514985"/>
                    <a:gd name="connsiteX26" fmla="*/ 276721 w 737155"/>
                    <a:gd name="connsiteY26" fmla="*/ 1244687 h 1514985"/>
                    <a:gd name="connsiteX27" fmla="*/ 282436 w 737155"/>
                    <a:gd name="connsiteY27" fmla="*/ 1140683 h 1514985"/>
                    <a:gd name="connsiteX28" fmla="*/ 301294 w 737155"/>
                    <a:gd name="connsiteY28" fmla="*/ 1050393 h 1514985"/>
                    <a:gd name="connsiteX29" fmla="*/ 300151 w 737155"/>
                    <a:gd name="connsiteY29" fmla="*/ 966960 h 1514985"/>
                    <a:gd name="connsiteX30" fmla="*/ 300151 w 737155"/>
                    <a:gd name="connsiteY30" fmla="*/ 966960 h 1514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37155" h="1514985">
                      <a:moveTo>
                        <a:pt x="300151" y="966960"/>
                      </a:moveTo>
                      <a:cubicBezTo>
                        <a:pt x="328152" y="897243"/>
                        <a:pt x="353296" y="825240"/>
                        <a:pt x="419585" y="780095"/>
                      </a:cubicBezTo>
                      <a:cubicBezTo>
                        <a:pt x="426442" y="775523"/>
                        <a:pt x="440728" y="768094"/>
                        <a:pt x="424156" y="760094"/>
                      </a:cubicBezTo>
                      <a:cubicBezTo>
                        <a:pt x="374440" y="736093"/>
                        <a:pt x="328152" y="706377"/>
                        <a:pt x="276149" y="687519"/>
                      </a:cubicBezTo>
                      <a:cubicBezTo>
                        <a:pt x="269292" y="684662"/>
                        <a:pt x="261292" y="682948"/>
                        <a:pt x="253291" y="682948"/>
                      </a:cubicBezTo>
                      <a:cubicBezTo>
                        <a:pt x="227576" y="683519"/>
                        <a:pt x="215004" y="677804"/>
                        <a:pt x="233290" y="651518"/>
                      </a:cubicBezTo>
                      <a:cubicBezTo>
                        <a:pt x="238434" y="644089"/>
                        <a:pt x="239005" y="634945"/>
                        <a:pt x="231576" y="627516"/>
                      </a:cubicBezTo>
                      <a:cubicBezTo>
                        <a:pt x="224719" y="620659"/>
                        <a:pt x="215575" y="617230"/>
                        <a:pt x="205289" y="620088"/>
                      </a:cubicBezTo>
                      <a:cubicBezTo>
                        <a:pt x="179002" y="626945"/>
                        <a:pt x="168716" y="646375"/>
                        <a:pt x="164716" y="670947"/>
                      </a:cubicBezTo>
                      <a:cubicBezTo>
                        <a:pt x="148715" y="756094"/>
                        <a:pt x="116142" y="838954"/>
                        <a:pt x="117285" y="926387"/>
                      </a:cubicBezTo>
                      <a:cubicBezTo>
                        <a:pt x="118428" y="1028106"/>
                        <a:pt x="81284" y="1121253"/>
                        <a:pt x="61283" y="1217829"/>
                      </a:cubicBezTo>
                      <a:cubicBezTo>
                        <a:pt x="41282" y="1315548"/>
                        <a:pt x="34996" y="1414981"/>
                        <a:pt x="30996" y="1514985"/>
                      </a:cubicBezTo>
                      <a:cubicBezTo>
                        <a:pt x="16138" y="1501270"/>
                        <a:pt x="25281" y="1484127"/>
                        <a:pt x="25281" y="1468697"/>
                      </a:cubicBezTo>
                      <a:cubicBezTo>
                        <a:pt x="26424" y="1428124"/>
                        <a:pt x="26424" y="1387551"/>
                        <a:pt x="30424" y="1346406"/>
                      </a:cubicBezTo>
                      <a:cubicBezTo>
                        <a:pt x="35567" y="1290403"/>
                        <a:pt x="35567" y="1234401"/>
                        <a:pt x="14995" y="1180113"/>
                      </a:cubicBezTo>
                      <a:cubicBezTo>
                        <a:pt x="-7863" y="1120110"/>
                        <a:pt x="-2720" y="1060679"/>
                        <a:pt x="17852" y="1001248"/>
                      </a:cubicBezTo>
                      <a:cubicBezTo>
                        <a:pt x="44139" y="923530"/>
                        <a:pt x="74997" y="846955"/>
                        <a:pt x="107570" y="772094"/>
                      </a:cubicBezTo>
                      <a:cubicBezTo>
                        <a:pt x="147001" y="681805"/>
                        <a:pt x="153858" y="581229"/>
                        <a:pt x="133858" y="481224"/>
                      </a:cubicBezTo>
                      <a:cubicBezTo>
                        <a:pt x="159001" y="515511"/>
                        <a:pt x="204146" y="558371"/>
                        <a:pt x="228719" y="593229"/>
                      </a:cubicBezTo>
                      <a:cubicBezTo>
                        <a:pt x="239577" y="608087"/>
                        <a:pt x="247577" y="618373"/>
                        <a:pt x="261863" y="596658"/>
                      </a:cubicBezTo>
                      <a:cubicBezTo>
                        <a:pt x="319580" y="508654"/>
                        <a:pt x="393869" y="434365"/>
                        <a:pt x="464158" y="356647"/>
                      </a:cubicBezTo>
                      <a:cubicBezTo>
                        <a:pt x="497302" y="335503"/>
                        <a:pt x="521303" y="304073"/>
                        <a:pt x="544733" y="274929"/>
                      </a:cubicBezTo>
                      <a:cubicBezTo>
                        <a:pt x="600735" y="206926"/>
                        <a:pt x="656167" y="133208"/>
                        <a:pt x="705883" y="60634"/>
                      </a:cubicBezTo>
                      <a:cubicBezTo>
                        <a:pt x="722455" y="36633"/>
                        <a:pt x="716741" y="22918"/>
                        <a:pt x="713312" y="60"/>
                      </a:cubicBezTo>
                      <a:cubicBezTo>
                        <a:pt x="741313" y="-1083"/>
                        <a:pt x="739599" y="14346"/>
                        <a:pt x="733313" y="34347"/>
                      </a:cubicBezTo>
                      <a:cubicBezTo>
                        <a:pt x="705883" y="112636"/>
                        <a:pt x="669310" y="187497"/>
                        <a:pt x="638452" y="264072"/>
                      </a:cubicBezTo>
                      <a:cubicBezTo>
                        <a:pt x="511017" y="576657"/>
                        <a:pt x="276721" y="1241258"/>
                        <a:pt x="276721" y="1244687"/>
                      </a:cubicBezTo>
                      <a:cubicBezTo>
                        <a:pt x="279007" y="1200685"/>
                        <a:pt x="277292" y="1161255"/>
                        <a:pt x="282436" y="1140683"/>
                      </a:cubicBezTo>
                      <a:cubicBezTo>
                        <a:pt x="289864" y="1110967"/>
                        <a:pt x="295579" y="1080680"/>
                        <a:pt x="301294" y="1050393"/>
                      </a:cubicBezTo>
                      <a:cubicBezTo>
                        <a:pt x="305865" y="1021249"/>
                        <a:pt x="308722" y="993819"/>
                        <a:pt x="300151" y="966960"/>
                      </a:cubicBezTo>
                      <a:lnTo>
                        <a:pt x="300151" y="966960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15772CF9-C651-4A48-9EEF-1544FDF590F1}"/>
                    </a:ext>
                  </a:extLst>
                </p:cNvPr>
                <p:cNvSpPr/>
                <p:nvPr/>
              </p:nvSpPr>
              <p:spPr>
                <a:xfrm>
                  <a:off x="10372408" y="4765099"/>
                  <a:ext cx="405256" cy="1554211"/>
                </a:xfrm>
                <a:custGeom>
                  <a:avLst/>
                  <a:gdLst>
                    <a:gd name="connsiteX0" fmla="*/ 233725 w 412844"/>
                    <a:gd name="connsiteY0" fmla="*/ 725742 h 1583313"/>
                    <a:gd name="connsiteX1" fmla="*/ 186294 w 412844"/>
                    <a:gd name="connsiteY1" fmla="*/ 1021755 h 1583313"/>
                    <a:gd name="connsiteX2" fmla="*/ 161150 w 412844"/>
                    <a:gd name="connsiteY2" fmla="*/ 1522921 h 1583313"/>
                    <a:gd name="connsiteX3" fmla="*/ 127434 w 412844"/>
                    <a:gd name="connsiteY3" fmla="*/ 1579495 h 1583313"/>
                    <a:gd name="connsiteX4" fmla="*/ 64003 w 412844"/>
                    <a:gd name="connsiteY4" fmla="*/ 1550922 h 1583313"/>
                    <a:gd name="connsiteX5" fmla="*/ 0 w 412844"/>
                    <a:gd name="connsiteY5" fmla="*/ 907464 h 1583313"/>
                    <a:gd name="connsiteX6" fmla="*/ 53145 w 412844"/>
                    <a:gd name="connsiteY6" fmla="*/ 500017 h 1583313"/>
                    <a:gd name="connsiteX7" fmla="*/ 84575 w 412844"/>
                    <a:gd name="connsiteY7" fmla="*/ 290865 h 1583313"/>
                    <a:gd name="connsiteX8" fmla="*/ 120577 w 412844"/>
                    <a:gd name="connsiteY8" fmla="*/ 111428 h 1583313"/>
                    <a:gd name="connsiteX9" fmla="*/ 132006 w 412844"/>
                    <a:gd name="connsiteY9" fmla="*/ 51426 h 1583313"/>
                    <a:gd name="connsiteX10" fmla="*/ 163436 w 412844"/>
                    <a:gd name="connsiteY10" fmla="*/ 7424 h 1583313"/>
                    <a:gd name="connsiteX11" fmla="*/ 217153 w 412844"/>
                    <a:gd name="connsiteY11" fmla="*/ 36568 h 1583313"/>
                    <a:gd name="connsiteX12" fmla="*/ 238297 w 412844"/>
                    <a:gd name="connsiteY12" fmla="*/ 63426 h 1583313"/>
                    <a:gd name="connsiteX13" fmla="*/ 397161 w 412844"/>
                    <a:gd name="connsiteY13" fmla="*/ 136572 h 1583313"/>
                    <a:gd name="connsiteX14" fmla="*/ 404590 w 412844"/>
                    <a:gd name="connsiteY14" fmla="*/ 171431 h 1583313"/>
                    <a:gd name="connsiteX15" fmla="*/ 281727 w 412844"/>
                    <a:gd name="connsiteY15" fmla="*/ 356582 h 1583313"/>
                    <a:gd name="connsiteX16" fmla="*/ 233725 w 412844"/>
                    <a:gd name="connsiteY16" fmla="*/ 725742 h 1583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12844" h="1583313">
                      <a:moveTo>
                        <a:pt x="233725" y="725742"/>
                      </a:moveTo>
                      <a:cubicBezTo>
                        <a:pt x="202866" y="821175"/>
                        <a:pt x="197723" y="922322"/>
                        <a:pt x="186294" y="1021755"/>
                      </a:cubicBezTo>
                      <a:cubicBezTo>
                        <a:pt x="168579" y="1178334"/>
                        <a:pt x="159436" y="1512634"/>
                        <a:pt x="161150" y="1522921"/>
                      </a:cubicBezTo>
                      <a:cubicBezTo>
                        <a:pt x="166865" y="1556636"/>
                        <a:pt x="160007" y="1568637"/>
                        <a:pt x="127434" y="1579495"/>
                      </a:cubicBezTo>
                      <a:cubicBezTo>
                        <a:pt x="97147" y="1589209"/>
                        <a:pt x="76575" y="1580638"/>
                        <a:pt x="64003" y="1550922"/>
                      </a:cubicBezTo>
                      <a:cubicBezTo>
                        <a:pt x="47431" y="1512634"/>
                        <a:pt x="0" y="1093187"/>
                        <a:pt x="0" y="907464"/>
                      </a:cubicBezTo>
                      <a:cubicBezTo>
                        <a:pt x="0" y="769744"/>
                        <a:pt x="8572" y="632595"/>
                        <a:pt x="53145" y="500017"/>
                      </a:cubicBezTo>
                      <a:cubicBezTo>
                        <a:pt x="76003" y="432586"/>
                        <a:pt x="78861" y="361726"/>
                        <a:pt x="84575" y="290865"/>
                      </a:cubicBezTo>
                      <a:cubicBezTo>
                        <a:pt x="89147" y="230291"/>
                        <a:pt x="97147" y="169145"/>
                        <a:pt x="120577" y="111428"/>
                      </a:cubicBezTo>
                      <a:cubicBezTo>
                        <a:pt x="128006" y="92570"/>
                        <a:pt x="126292" y="71427"/>
                        <a:pt x="132006" y="51426"/>
                      </a:cubicBezTo>
                      <a:cubicBezTo>
                        <a:pt x="137721" y="32568"/>
                        <a:pt x="146293" y="17138"/>
                        <a:pt x="163436" y="7424"/>
                      </a:cubicBezTo>
                      <a:cubicBezTo>
                        <a:pt x="191437" y="-9720"/>
                        <a:pt x="218296" y="3995"/>
                        <a:pt x="217153" y="36568"/>
                      </a:cubicBezTo>
                      <a:cubicBezTo>
                        <a:pt x="216581" y="54283"/>
                        <a:pt x="221724" y="59998"/>
                        <a:pt x="238297" y="63426"/>
                      </a:cubicBezTo>
                      <a:cubicBezTo>
                        <a:pt x="296013" y="76570"/>
                        <a:pt x="345159" y="109714"/>
                        <a:pt x="397161" y="136572"/>
                      </a:cubicBezTo>
                      <a:cubicBezTo>
                        <a:pt x="412590" y="144573"/>
                        <a:pt x="419448" y="160002"/>
                        <a:pt x="404590" y="171431"/>
                      </a:cubicBezTo>
                      <a:cubicBezTo>
                        <a:pt x="341730" y="219433"/>
                        <a:pt x="316014" y="290294"/>
                        <a:pt x="281727" y="356582"/>
                      </a:cubicBezTo>
                      <a:cubicBezTo>
                        <a:pt x="253726" y="409156"/>
                        <a:pt x="289156" y="552020"/>
                        <a:pt x="233725" y="72574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BA0938A-8839-42BE-B45D-7A49FD29F416}"/>
                    </a:ext>
                  </a:extLst>
                </p:cNvPr>
                <p:cNvSpPr/>
                <p:nvPr/>
              </p:nvSpPr>
              <p:spPr>
                <a:xfrm>
                  <a:off x="10485118" y="4877159"/>
                  <a:ext cx="179183" cy="976178"/>
                </a:xfrm>
                <a:custGeom>
                  <a:avLst/>
                  <a:gdLst>
                    <a:gd name="connsiteX0" fmla="*/ 160049 w 182538"/>
                    <a:gd name="connsiteY0" fmla="*/ 241852 h 994457"/>
                    <a:gd name="connsiteX1" fmla="*/ 176049 w 182538"/>
                    <a:gd name="connsiteY1" fmla="*/ 281283 h 994457"/>
                    <a:gd name="connsiteX2" fmla="*/ 64616 w 182538"/>
                    <a:gd name="connsiteY2" fmla="*/ 756161 h 994457"/>
                    <a:gd name="connsiteX3" fmla="*/ 18328 w 182538"/>
                    <a:gd name="connsiteY3" fmla="*/ 994458 h 994457"/>
                    <a:gd name="connsiteX4" fmla="*/ 41 w 182538"/>
                    <a:gd name="connsiteY4" fmla="*/ 499007 h 994457"/>
                    <a:gd name="connsiteX5" fmla="*/ 28042 w 182538"/>
                    <a:gd name="connsiteY5" fmla="*/ 216708 h 994457"/>
                    <a:gd name="connsiteX6" fmla="*/ 129761 w 182538"/>
                    <a:gd name="connsiteY6" fmla="*/ 12699 h 994457"/>
                    <a:gd name="connsiteX7" fmla="*/ 165763 w 182538"/>
                    <a:gd name="connsiteY7" fmla="*/ 2413 h 994457"/>
                    <a:gd name="connsiteX8" fmla="*/ 182335 w 182538"/>
                    <a:gd name="connsiteY8" fmla="*/ 32700 h 994457"/>
                    <a:gd name="connsiteX9" fmla="*/ 149191 w 182538"/>
                    <a:gd name="connsiteY9" fmla="*/ 124704 h 994457"/>
                    <a:gd name="connsiteX10" fmla="*/ 120047 w 182538"/>
                    <a:gd name="connsiteY10" fmla="*/ 181278 h 994457"/>
                    <a:gd name="connsiteX11" fmla="*/ 114332 w 182538"/>
                    <a:gd name="connsiteY11" fmla="*/ 197279 h 994457"/>
                    <a:gd name="connsiteX12" fmla="*/ 85760 w 182538"/>
                    <a:gd name="connsiteY12" fmla="*/ 243567 h 994457"/>
                    <a:gd name="connsiteX13" fmla="*/ 77188 w 182538"/>
                    <a:gd name="connsiteY13" fmla="*/ 256139 h 994457"/>
                    <a:gd name="connsiteX14" fmla="*/ 160049 w 182538"/>
                    <a:gd name="connsiteY14" fmla="*/ 241852 h 994457"/>
                    <a:gd name="connsiteX15" fmla="*/ 160049 w 182538"/>
                    <a:gd name="connsiteY15" fmla="*/ 241852 h 994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2538" h="994457">
                      <a:moveTo>
                        <a:pt x="160049" y="241852"/>
                      </a:moveTo>
                      <a:cubicBezTo>
                        <a:pt x="176621" y="250424"/>
                        <a:pt x="180050" y="266425"/>
                        <a:pt x="176049" y="281283"/>
                      </a:cubicBezTo>
                      <a:cubicBezTo>
                        <a:pt x="160620" y="341857"/>
                        <a:pt x="108046" y="563581"/>
                        <a:pt x="64616" y="756161"/>
                      </a:cubicBezTo>
                      <a:cubicBezTo>
                        <a:pt x="36043" y="883024"/>
                        <a:pt x="21757" y="992743"/>
                        <a:pt x="18328" y="994458"/>
                      </a:cubicBezTo>
                      <a:cubicBezTo>
                        <a:pt x="9756" y="936741"/>
                        <a:pt x="613" y="607012"/>
                        <a:pt x="41" y="499007"/>
                      </a:cubicBezTo>
                      <a:cubicBezTo>
                        <a:pt x="-530" y="403574"/>
                        <a:pt x="4613" y="309284"/>
                        <a:pt x="28042" y="216708"/>
                      </a:cubicBezTo>
                      <a:cubicBezTo>
                        <a:pt x="46900" y="141276"/>
                        <a:pt x="90331" y="77845"/>
                        <a:pt x="129761" y="12699"/>
                      </a:cubicBezTo>
                      <a:cubicBezTo>
                        <a:pt x="137762" y="-1016"/>
                        <a:pt x="152619" y="-2159"/>
                        <a:pt x="165763" y="2413"/>
                      </a:cubicBezTo>
                      <a:cubicBezTo>
                        <a:pt x="180050" y="6984"/>
                        <a:pt x="183478" y="18985"/>
                        <a:pt x="182335" y="32700"/>
                      </a:cubicBezTo>
                      <a:cubicBezTo>
                        <a:pt x="180621" y="66987"/>
                        <a:pt x="164049" y="95560"/>
                        <a:pt x="149191" y="124704"/>
                      </a:cubicBezTo>
                      <a:cubicBezTo>
                        <a:pt x="139476" y="143562"/>
                        <a:pt x="129190" y="162420"/>
                        <a:pt x="120047" y="181278"/>
                      </a:cubicBezTo>
                      <a:cubicBezTo>
                        <a:pt x="117190" y="186421"/>
                        <a:pt x="112618" y="194421"/>
                        <a:pt x="114332" y="197279"/>
                      </a:cubicBezTo>
                      <a:cubicBezTo>
                        <a:pt x="137762" y="234423"/>
                        <a:pt x="98903" y="230423"/>
                        <a:pt x="85760" y="243567"/>
                      </a:cubicBezTo>
                      <a:cubicBezTo>
                        <a:pt x="82902" y="246995"/>
                        <a:pt x="76616" y="246995"/>
                        <a:pt x="77188" y="256139"/>
                      </a:cubicBezTo>
                      <a:cubicBezTo>
                        <a:pt x="105760" y="254996"/>
                        <a:pt x="133190" y="252138"/>
                        <a:pt x="160049" y="241852"/>
                      </a:cubicBezTo>
                      <a:lnTo>
                        <a:pt x="160049" y="2418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ABD5F32-41CE-4BD0-8205-E19429837AB1}"/>
                    </a:ext>
                  </a:extLst>
                </p:cNvPr>
                <p:cNvSpPr/>
                <p:nvPr/>
              </p:nvSpPr>
              <p:spPr>
                <a:xfrm>
                  <a:off x="8711679" y="5673542"/>
                  <a:ext cx="918047" cy="398294"/>
                </a:xfrm>
                <a:custGeom>
                  <a:avLst/>
                  <a:gdLst>
                    <a:gd name="connsiteX0" fmla="*/ 386561 w 935237"/>
                    <a:gd name="connsiteY0" fmla="*/ 199 h 405752"/>
                    <a:gd name="connsiteX1" fmla="*/ 423768 w 935237"/>
                    <a:gd name="connsiteY1" fmla="*/ 7155 h 405752"/>
                    <a:gd name="connsiteX2" fmla="*/ 660921 w 935237"/>
                    <a:gd name="connsiteY2" fmla="*/ 77444 h 405752"/>
                    <a:gd name="connsiteX3" fmla="*/ 808357 w 935237"/>
                    <a:gd name="connsiteY3" fmla="*/ 80872 h 405752"/>
                    <a:gd name="connsiteX4" fmla="*/ 924933 w 935237"/>
                    <a:gd name="connsiteY4" fmla="*/ 150018 h 405752"/>
                    <a:gd name="connsiteX5" fmla="*/ 924933 w 935237"/>
                    <a:gd name="connsiteY5" fmla="*/ 263166 h 405752"/>
                    <a:gd name="connsiteX6" fmla="*/ 828358 w 935237"/>
                    <a:gd name="connsiteY6" fmla="*/ 368314 h 405752"/>
                    <a:gd name="connsiteX7" fmla="*/ 690066 w 935237"/>
                    <a:gd name="connsiteY7" fmla="*/ 386600 h 405752"/>
                    <a:gd name="connsiteX8" fmla="*/ 596919 w 935237"/>
                    <a:gd name="connsiteY8" fmla="*/ 382029 h 405752"/>
                    <a:gd name="connsiteX9" fmla="*/ 512343 w 935237"/>
                    <a:gd name="connsiteY9" fmla="*/ 372885 h 405752"/>
                    <a:gd name="connsiteX10" fmla="*/ 483592 w 935237"/>
                    <a:gd name="connsiteY10" fmla="*/ 376332 h 405752"/>
                    <a:gd name="connsiteX11" fmla="*/ 468581 w 935237"/>
                    <a:gd name="connsiteY11" fmla="*/ 375712 h 405752"/>
                    <a:gd name="connsiteX12" fmla="*/ 428925 w 935237"/>
                    <a:gd name="connsiteY12" fmla="*/ 366158 h 405752"/>
                    <a:gd name="connsiteX13" fmla="*/ 405481 w 935237"/>
                    <a:gd name="connsiteY13" fmla="*/ 346598 h 405752"/>
                    <a:gd name="connsiteX14" fmla="*/ 394052 w 935237"/>
                    <a:gd name="connsiteY14" fmla="*/ 279738 h 405752"/>
                    <a:gd name="connsiteX15" fmla="*/ 402624 w 935237"/>
                    <a:gd name="connsiteY15" fmla="*/ 269452 h 405752"/>
                    <a:gd name="connsiteX16" fmla="*/ 366051 w 935237"/>
                    <a:gd name="connsiteY16" fmla="*/ 263166 h 405752"/>
                    <a:gd name="connsiteX17" fmla="*/ 273475 w 935237"/>
                    <a:gd name="connsiteY17" fmla="*/ 347741 h 405752"/>
                    <a:gd name="connsiteX18" fmla="*/ 263832 w 935237"/>
                    <a:gd name="connsiteY18" fmla="*/ 360671 h 405752"/>
                    <a:gd name="connsiteX19" fmla="*/ 255459 w 935237"/>
                    <a:gd name="connsiteY19" fmla="*/ 375924 h 405752"/>
                    <a:gd name="connsiteX20" fmla="*/ 0 w 935237"/>
                    <a:gd name="connsiteY20" fmla="*/ 405752 h 405752"/>
                    <a:gd name="connsiteX21" fmla="*/ 4320 w 935237"/>
                    <a:gd name="connsiteY21" fmla="*/ 375171 h 405752"/>
                    <a:gd name="connsiteX22" fmla="*/ 4892 w 935237"/>
                    <a:gd name="connsiteY22" fmla="*/ 314597 h 405752"/>
                    <a:gd name="connsiteX23" fmla="*/ 35750 w 935237"/>
                    <a:gd name="connsiteY23" fmla="*/ 204306 h 405752"/>
                    <a:gd name="connsiteX24" fmla="*/ 91753 w 935237"/>
                    <a:gd name="connsiteY24" fmla="*/ 115731 h 405752"/>
                    <a:gd name="connsiteX25" fmla="*/ 160899 w 935237"/>
                    <a:gd name="connsiteY25" fmla="*/ 82586 h 405752"/>
                    <a:gd name="connsiteX26" fmla="*/ 284904 w 935237"/>
                    <a:gd name="connsiteY26" fmla="*/ 24870 h 405752"/>
                    <a:gd name="connsiteX27" fmla="*/ 386561 w 935237"/>
                    <a:gd name="connsiteY27" fmla="*/ 199 h 405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35237" h="405752">
                      <a:moveTo>
                        <a:pt x="386561" y="199"/>
                      </a:moveTo>
                      <a:cubicBezTo>
                        <a:pt x="398553" y="833"/>
                        <a:pt x="410910" y="3012"/>
                        <a:pt x="423768" y="7155"/>
                      </a:cubicBezTo>
                      <a:cubicBezTo>
                        <a:pt x="502057" y="32870"/>
                        <a:pt x="578632" y="63729"/>
                        <a:pt x="660921" y="77444"/>
                      </a:cubicBezTo>
                      <a:cubicBezTo>
                        <a:pt x="696923" y="83729"/>
                        <a:pt x="795213" y="81443"/>
                        <a:pt x="808357" y="80872"/>
                      </a:cubicBezTo>
                      <a:cubicBezTo>
                        <a:pt x="868359" y="71729"/>
                        <a:pt x="906075" y="94016"/>
                        <a:pt x="924933" y="150018"/>
                      </a:cubicBezTo>
                      <a:cubicBezTo>
                        <a:pt x="937505" y="187734"/>
                        <a:pt x="939791" y="225450"/>
                        <a:pt x="924933" y="263166"/>
                      </a:cubicBezTo>
                      <a:cubicBezTo>
                        <a:pt x="920362" y="274024"/>
                        <a:pt x="835786" y="369457"/>
                        <a:pt x="828358" y="368314"/>
                      </a:cubicBezTo>
                      <a:cubicBezTo>
                        <a:pt x="790642" y="363171"/>
                        <a:pt x="726067" y="371171"/>
                        <a:pt x="690066" y="386600"/>
                      </a:cubicBezTo>
                      <a:cubicBezTo>
                        <a:pt x="659778" y="399172"/>
                        <a:pt x="627206" y="395743"/>
                        <a:pt x="596919" y="382029"/>
                      </a:cubicBezTo>
                      <a:cubicBezTo>
                        <a:pt x="569489" y="369457"/>
                        <a:pt x="542059" y="367742"/>
                        <a:pt x="512343" y="372885"/>
                      </a:cubicBezTo>
                      <a:cubicBezTo>
                        <a:pt x="502771" y="374457"/>
                        <a:pt x="493128" y="375778"/>
                        <a:pt x="483592" y="376332"/>
                      </a:cubicBezTo>
                      <a:lnTo>
                        <a:pt x="468581" y="375712"/>
                      </a:lnTo>
                      <a:lnTo>
                        <a:pt x="428925" y="366158"/>
                      </a:lnTo>
                      <a:lnTo>
                        <a:pt x="405481" y="346598"/>
                      </a:lnTo>
                      <a:cubicBezTo>
                        <a:pt x="385480" y="327169"/>
                        <a:pt x="389480" y="303168"/>
                        <a:pt x="394052" y="279738"/>
                      </a:cubicBezTo>
                      <a:cubicBezTo>
                        <a:pt x="395195" y="274595"/>
                        <a:pt x="398052" y="270595"/>
                        <a:pt x="402624" y="269452"/>
                      </a:cubicBezTo>
                      <a:cubicBezTo>
                        <a:pt x="395195" y="252308"/>
                        <a:pt x="382052" y="254023"/>
                        <a:pt x="366051" y="263166"/>
                      </a:cubicBezTo>
                      <a:cubicBezTo>
                        <a:pt x="328906" y="284310"/>
                        <a:pt x="294048" y="308311"/>
                        <a:pt x="273475" y="347741"/>
                      </a:cubicBezTo>
                      <a:cubicBezTo>
                        <a:pt x="270618" y="352027"/>
                        <a:pt x="267189" y="356028"/>
                        <a:pt x="263832" y="360671"/>
                      </a:cubicBezTo>
                      <a:lnTo>
                        <a:pt x="255459" y="375924"/>
                      </a:lnTo>
                      <a:lnTo>
                        <a:pt x="0" y="405752"/>
                      </a:lnTo>
                      <a:lnTo>
                        <a:pt x="4320" y="375171"/>
                      </a:lnTo>
                      <a:cubicBezTo>
                        <a:pt x="3177" y="355170"/>
                        <a:pt x="4320" y="334598"/>
                        <a:pt x="4892" y="314597"/>
                      </a:cubicBezTo>
                      <a:cubicBezTo>
                        <a:pt x="15178" y="277453"/>
                        <a:pt x="25464" y="241451"/>
                        <a:pt x="35750" y="204306"/>
                      </a:cubicBezTo>
                      <a:cubicBezTo>
                        <a:pt x="46036" y="169448"/>
                        <a:pt x="61466" y="136875"/>
                        <a:pt x="91753" y="115731"/>
                      </a:cubicBezTo>
                      <a:cubicBezTo>
                        <a:pt x="112897" y="101444"/>
                        <a:pt x="136326" y="89444"/>
                        <a:pt x="160899" y="82586"/>
                      </a:cubicBezTo>
                      <a:cubicBezTo>
                        <a:pt x="205472" y="69443"/>
                        <a:pt x="243188" y="43728"/>
                        <a:pt x="284904" y="24870"/>
                      </a:cubicBezTo>
                      <a:cubicBezTo>
                        <a:pt x="317906" y="10298"/>
                        <a:pt x="350586" y="-1703"/>
                        <a:pt x="386561" y="199"/>
                      </a:cubicBezTo>
                      <a:close/>
                    </a:path>
                  </a:pathLst>
                </a:custGeom>
                <a:gradFill>
                  <a:gsLst>
                    <a:gs pos="41000">
                      <a:srgbClr val="F6D6BA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EABB8B"/>
                    </a:gs>
                  </a:gsLst>
                  <a:lin ang="9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361E591-D8C0-4E8F-928E-15998A2B55D8}"/>
                    </a:ext>
                  </a:extLst>
                </p:cNvPr>
                <p:cNvSpPr/>
                <p:nvPr/>
              </p:nvSpPr>
              <p:spPr>
                <a:xfrm>
                  <a:off x="10428262" y="3872083"/>
                  <a:ext cx="645715" cy="909260"/>
                </a:xfrm>
                <a:custGeom>
                  <a:avLst/>
                  <a:gdLst>
                    <a:gd name="connsiteX0" fmla="*/ 0 w 512822"/>
                    <a:gd name="connsiteY0" fmla="*/ 736605 h 919256"/>
                    <a:gd name="connsiteX1" fmla="*/ 219438 w 512822"/>
                    <a:gd name="connsiteY1" fmla="*/ 585741 h 919256"/>
                    <a:gd name="connsiteX2" fmla="*/ 358302 w 512822"/>
                    <a:gd name="connsiteY2" fmla="*/ 425733 h 919256"/>
                    <a:gd name="connsiteX3" fmla="*/ 421162 w 512822"/>
                    <a:gd name="connsiteY3" fmla="*/ 241725 h 919256"/>
                    <a:gd name="connsiteX4" fmla="*/ 420590 w 512822"/>
                    <a:gd name="connsiteY4" fmla="*/ 81146 h 919256"/>
                    <a:gd name="connsiteX5" fmla="*/ 502880 w 512822"/>
                    <a:gd name="connsiteY5" fmla="*/ 0 h 919256"/>
                    <a:gd name="connsiteX6" fmla="*/ 496022 w 512822"/>
                    <a:gd name="connsiteY6" fmla="*/ 25144 h 919256"/>
                    <a:gd name="connsiteX7" fmla="*/ 462306 w 512822"/>
                    <a:gd name="connsiteY7" fmla="*/ 123434 h 919256"/>
                    <a:gd name="connsiteX8" fmla="*/ 464021 w 512822"/>
                    <a:gd name="connsiteY8" fmla="*/ 476021 h 919256"/>
                    <a:gd name="connsiteX9" fmla="*/ 405733 w 512822"/>
                    <a:gd name="connsiteY9" fmla="*/ 625171 h 919256"/>
                    <a:gd name="connsiteX10" fmla="*/ 256011 w 512822"/>
                    <a:gd name="connsiteY10" fmla="*/ 779464 h 919256"/>
                    <a:gd name="connsiteX11" fmla="*/ 169150 w 512822"/>
                    <a:gd name="connsiteY11" fmla="*/ 900041 h 919256"/>
                    <a:gd name="connsiteX12" fmla="*/ 126291 w 512822"/>
                    <a:gd name="connsiteY12" fmla="*/ 899469 h 919256"/>
                    <a:gd name="connsiteX13" fmla="*/ 0 w 512822"/>
                    <a:gd name="connsiteY13" fmla="*/ 736605 h 919256"/>
                    <a:gd name="connsiteX14" fmla="*/ 0 w 512822"/>
                    <a:gd name="connsiteY14" fmla="*/ 736605 h 919256"/>
                    <a:gd name="connsiteX0" fmla="*/ 0 w 519739"/>
                    <a:gd name="connsiteY0" fmla="*/ 731179 h 913830"/>
                    <a:gd name="connsiteX1" fmla="*/ 219438 w 519739"/>
                    <a:gd name="connsiteY1" fmla="*/ 580315 h 913830"/>
                    <a:gd name="connsiteX2" fmla="*/ 358302 w 519739"/>
                    <a:gd name="connsiteY2" fmla="*/ 420307 h 913830"/>
                    <a:gd name="connsiteX3" fmla="*/ 421162 w 519739"/>
                    <a:gd name="connsiteY3" fmla="*/ 236299 h 913830"/>
                    <a:gd name="connsiteX4" fmla="*/ 420590 w 519739"/>
                    <a:gd name="connsiteY4" fmla="*/ 75720 h 913830"/>
                    <a:gd name="connsiteX5" fmla="*/ 511020 w 519739"/>
                    <a:gd name="connsiteY5" fmla="*/ 0 h 913830"/>
                    <a:gd name="connsiteX6" fmla="*/ 496022 w 519739"/>
                    <a:gd name="connsiteY6" fmla="*/ 19718 h 913830"/>
                    <a:gd name="connsiteX7" fmla="*/ 462306 w 519739"/>
                    <a:gd name="connsiteY7" fmla="*/ 118008 h 913830"/>
                    <a:gd name="connsiteX8" fmla="*/ 464021 w 519739"/>
                    <a:gd name="connsiteY8" fmla="*/ 470595 h 913830"/>
                    <a:gd name="connsiteX9" fmla="*/ 405733 w 519739"/>
                    <a:gd name="connsiteY9" fmla="*/ 619745 h 913830"/>
                    <a:gd name="connsiteX10" fmla="*/ 256011 w 519739"/>
                    <a:gd name="connsiteY10" fmla="*/ 774038 h 913830"/>
                    <a:gd name="connsiteX11" fmla="*/ 169150 w 519739"/>
                    <a:gd name="connsiteY11" fmla="*/ 894615 h 913830"/>
                    <a:gd name="connsiteX12" fmla="*/ 126291 w 519739"/>
                    <a:gd name="connsiteY12" fmla="*/ 894043 h 913830"/>
                    <a:gd name="connsiteX13" fmla="*/ 0 w 519739"/>
                    <a:gd name="connsiteY13" fmla="*/ 731179 h 913830"/>
                    <a:gd name="connsiteX14" fmla="*/ 0 w 519739"/>
                    <a:gd name="connsiteY14" fmla="*/ 731179 h 913830"/>
                    <a:gd name="connsiteX0" fmla="*/ 0 w 511708"/>
                    <a:gd name="connsiteY0" fmla="*/ 732001 h 914652"/>
                    <a:gd name="connsiteX1" fmla="*/ 219438 w 511708"/>
                    <a:gd name="connsiteY1" fmla="*/ 581137 h 914652"/>
                    <a:gd name="connsiteX2" fmla="*/ 358302 w 511708"/>
                    <a:gd name="connsiteY2" fmla="*/ 421129 h 914652"/>
                    <a:gd name="connsiteX3" fmla="*/ 421162 w 511708"/>
                    <a:gd name="connsiteY3" fmla="*/ 237121 h 914652"/>
                    <a:gd name="connsiteX4" fmla="*/ 420590 w 511708"/>
                    <a:gd name="connsiteY4" fmla="*/ 76542 h 914652"/>
                    <a:gd name="connsiteX5" fmla="*/ 511020 w 511708"/>
                    <a:gd name="connsiteY5" fmla="*/ 822 h 914652"/>
                    <a:gd name="connsiteX6" fmla="*/ 462306 w 511708"/>
                    <a:gd name="connsiteY6" fmla="*/ 118830 h 914652"/>
                    <a:gd name="connsiteX7" fmla="*/ 464021 w 511708"/>
                    <a:gd name="connsiteY7" fmla="*/ 471417 h 914652"/>
                    <a:gd name="connsiteX8" fmla="*/ 405733 w 511708"/>
                    <a:gd name="connsiteY8" fmla="*/ 620567 h 914652"/>
                    <a:gd name="connsiteX9" fmla="*/ 256011 w 511708"/>
                    <a:gd name="connsiteY9" fmla="*/ 774860 h 914652"/>
                    <a:gd name="connsiteX10" fmla="*/ 169150 w 511708"/>
                    <a:gd name="connsiteY10" fmla="*/ 895437 h 914652"/>
                    <a:gd name="connsiteX11" fmla="*/ 126291 w 511708"/>
                    <a:gd name="connsiteY11" fmla="*/ 894865 h 914652"/>
                    <a:gd name="connsiteX12" fmla="*/ 0 w 511708"/>
                    <a:gd name="connsiteY12" fmla="*/ 732001 h 914652"/>
                    <a:gd name="connsiteX13" fmla="*/ 0 w 511708"/>
                    <a:gd name="connsiteY13" fmla="*/ 732001 h 914652"/>
                    <a:gd name="connsiteX0" fmla="*/ 0 w 620344"/>
                    <a:gd name="connsiteY0" fmla="*/ 743213 h 925864"/>
                    <a:gd name="connsiteX1" fmla="*/ 219438 w 620344"/>
                    <a:gd name="connsiteY1" fmla="*/ 592349 h 925864"/>
                    <a:gd name="connsiteX2" fmla="*/ 358302 w 620344"/>
                    <a:gd name="connsiteY2" fmla="*/ 432341 h 925864"/>
                    <a:gd name="connsiteX3" fmla="*/ 421162 w 620344"/>
                    <a:gd name="connsiteY3" fmla="*/ 248333 h 925864"/>
                    <a:gd name="connsiteX4" fmla="*/ 420590 w 620344"/>
                    <a:gd name="connsiteY4" fmla="*/ 87754 h 925864"/>
                    <a:gd name="connsiteX5" fmla="*/ 511020 w 620344"/>
                    <a:gd name="connsiteY5" fmla="*/ 12034 h 925864"/>
                    <a:gd name="connsiteX6" fmla="*/ 619681 w 620344"/>
                    <a:gd name="connsiteY6" fmla="*/ 333543 h 925864"/>
                    <a:gd name="connsiteX7" fmla="*/ 464021 w 620344"/>
                    <a:gd name="connsiteY7" fmla="*/ 482629 h 925864"/>
                    <a:gd name="connsiteX8" fmla="*/ 405733 w 620344"/>
                    <a:gd name="connsiteY8" fmla="*/ 631779 h 925864"/>
                    <a:gd name="connsiteX9" fmla="*/ 256011 w 620344"/>
                    <a:gd name="connsiteY9" fmla="*/ 786072 h 925864"/>
                    <a:gd name="connsiteX10" fmla="*/ 169150 w 620344"/>
                    <a:gd name="connsiteY10" fmla="*/ 906649 h 925864"/>
                    <a:gd name="connsiteX11" fmla="*/ 126291 w 620344"/>
                    <a:gd name="connsiteY11" fmla="*/ 906077 h 925864"/>
                    <a:gd name="connsiteX12" fmla="*/ 0 w 620344"/>
                    <a:gd name="connsiteY12" fmla="*/ 743213 h 925864"/>
                    <a:gd name="connsiteX13" fmla="*/ 0 w 620344"/>
                    <a:gd name="connsiteY13" fmla="*/ 743213 h 925864"/>
                    <a:gd name="connsiteX0" fmla="*/ 0 w 620344"/>
                    <a:gd name="connsiteY0" fmla="*/ 743213 h 925864"/>
                    <a:gd name="connsiteX1" fmla="*/ 219438 w 620344"/>
                    <a:gd name="connsiteY1" fmla="*/ 592349 h 925864"/>
                    <a:gd name="connsiteX2" fmla="*/ 358302 w 620344"/>
                    <a:gd name="connsiteY2" fmla="*/ 432341 h 925864"/>
                    <a:gd name="connsiteX3" fmla="*/ 421162 w 620344"/>
                    <a:gd name="connsiteY3" fmla="*/ 248333 h 925864"/>
                    <a:gd name="connsiteX4" fmla="*/ 420590 w 620344"/>
                    <a:gd name="connsiteY4" fmla="*/ 87754 h 925864"/>
                    <a:gd name="connsiteX5" fmla="*/ 511020 w 620344"/>
                    <a:gd name="connsiteY5" fmla="*/ 12034 h 925864"/>
                    <a:gd name="connsiteX6" fmla="*/ 619681 w 620344"/>
                    <a:gd name="connsiteY6" fmla="*/ 333543 h 925864"/>
                    <a:gd name="connsiteX7" fmla="*/ 464021 w 620344"/>
                    <a:gd name="connsiteY7" fmla="*/ 482629 h 925864"/>
                    <a:gd name="connsiteX8" fmla="*/ 405733 w 620344"/>
                    <a:gd name="connsiteY8" fmla="*/ 631779 h 925864"/>
                    <a:gd name="connsiteX9" fmla="*/ 256011 w 620344"/>
                    <a:gd name="connsiteY9" fmla="*/ 786072 h 925864"/>
                    <a:gd name="connsiteX10" fmla="*/ 169150 w 620344"/>
                    <a:gd name="connsiteY10" fmla="*/ 906649 h 925864"/>
                    <a:gd name="connsiteX11" fmla="*/ 126291 w 620344"/>
                    <a:gd name="connsiteY11" fmla="*/ 906077 h 925864"/>
                    <a:gd name="connsiteX12" fmla="*/ 0 w 620344"/>
                    <a:gd name="connsiteY12" fmla="*/ 743213 h 925864"/>
                    <a:gd name="connsiteX13" fmla="*/ 0 w 620344"/>
                    <a:gd name="connsiteY13" fmla="*/ 743213 h 925864"/>
                    <a:gd name="connsiteX0" fmla="*/ 0 w 620344"/>
                    <a:gd name="connsiteY0" fmla="*/ 743213 h 925864"/>
                    <a:gd name="connsiteX1" fmla="*/ 219438 w 620344"/>
                    <a:gd name="connsiteY1" fmla="*/ 592349 h 925864"/>
                    <a:gd name="connsiteX2" fmla="*/ 358302 w 620344"/>
                    <a:gd name="connsiteY2" fmla="*/ 432341 h 925864"/>
                    <a:gd name="connsiteX3" fmla="*/ 421162 w 620344"/>
                    <a:gd name="connsiteY3" fmla="*/ 248333 h 925864"/>
                    <a:gd name="connsiteX4" fmla="*/ 420590 w 620344"/>
                    <a:gd name="connsiteY4" fmla="*/ 87754 h 925864"/>
                    <a:gd name="connsiteX5" fmla="*/ 511020 w 620344"/>
                    <a:gd name="connsiteY5" fmla="*/ 12034 h 925864"/>
                    <a:gd name="connsiteX6" fmla="*/ 619681 w 620344"/>
                    <a:gd name="connsiteY6" fmla="*/ 333543 h 925864"/>
                    <a:gd name="connsiteX7" fmla="*/ 464021 w 620344"/>
                    <a:gd name="connsiteY7" fmla="*/ 482629 h 925864"/>
                    <a:gd name="connsiteX8" fmla="*/ 405733 w 620344"/>
                    <a:gd name="connsiteY8" fmla="*/ 631779 h 925864"/>
                    <a:gd name="connsiteX9" fmla="*/ 256011 w 620344"/>
                    <a:gd name="connsiteY9" fmla="*/ 786072 h 925864"/>
                    <a:gd name="connsiteX10" fmla="*/ 169150 w 620344"/>
                    <a:gd name="connsiteY10" fmla="*/ 906649 h 925864"/>
                    <a:gd name="connsiteX11" fmla="*/ 126291 w 620344"/>
                    <a:gd name="connsiteY11" fmla="*/ 906077 h 925864"/>
                    <a:gd name="connsiteX12" fmla="*/ 0 w 620344"/>
                    <a:gd name="connsiteY12" fmla="*/ 743213 h 925864"/>
                    <a:gd name="connsiteX13" fmla="*/ 0 w 620344"/>
                    <a:gd name="connsiteY13" fmla="*/ 743213 h 925864"/>
                    <a:gd name="connsiteX0" fmla="*/ 0 w 623047"/>
                    <a:gd name="connsiteY0" fmla="*/ 743213 h 925864"/>
                    <a:gd name="connsiteX1" fmla="*/ 219438 w 623047"/>
                    <a:gd name="connsiteY1" fmla="*/ 592349 h 925864"/>
                    <a:gd name="connsiteX2" fmla="*/ 358302 w 623047"/>
                    <a:gd name="connsiteY2" fmla="*/ 432341 h 925864"/>
                    <a:gd name="connsiteX3" fmla="*/ 421162 w 623047"/>
                    <a:gd name="connsiteY3" fmla="*/ 248333 h 925864"/>
                    <a:gd name="connsiteX4" fmla="*/ 420590 w 623047"/>
                    <a:gd name="connsiteY4" fmla="*/ 87754 h 925864"/>
                    <a:gd name="connsiteX5" fmla="*/ 511020 w 623047"/>
                    <a:gd name="connsiteY5" fmla="*/ 12034 h 925864"/>
                    <a:gd name="connsiteX6" fmla="*/ 622395 w 623047"/>
                    <a:gd name="connsiteY6" fmla="*/ 306409 h 925864"/>
                    <a:gd name="connsiteX7" fmla="*/ 464021 w 623047"/>
                    <a:gd name="connsiteY7" fmla="*/ 482629 h 925864"/>
                    <a:gd name="connsiteX8" fmla="*/ 405733 w 623047"/>
                    <a:gd name="connsiteY8" fmla="*/ 631779 h 925864"/>
                    <a:gd name="connsiteX9" fmla="*/ 256011 w 623047"/>
                    <a:gd name="connsiteY9" fmla="*/ 786072 h 925864"/>
                    <a:gd name="connsiteX10" fmla="*/ 169150 w 623047"/>
                    <a:gd name="connsiteY10" fmla="*/ 906649 h 925864"/>
                    <a:gd name="connsiteX11" fmla="*/ 126291 w 623047"/>
                    <a:gd name="connsiteY11" fmla="*/ 906077 h 925864"/>
                    <a:gd name="connsiteX12" fmla="*/ 0 w 623047"/>
                    <a:gd name="connsiteY12" fmla="*/ 743213 h 925864"/>
                    <a:gd name="connsiteX13" fmla="*/ 0 w 623047"/>
                    <a:gd name="connsiteY13" fmla="*/ 743213 h 925864"/>
                    <a:gd name="connsiteX0" fmla="*/ 0 w 622395"/>
                    <a:gd name="connsiteY0" fmla="*/ 743213 h 925864"/>
                    <a:gd name="connsiteX1" fmla="*/ 219438 w 622395"/>
                    <a:gd name="connsiteY1" fmla="*/ 592349 h 925864"/>
                    <a:gd name="connsiteX2" fmla="*/ 358302 w 622395"/>
                    <a:gd name="connsiteY2" fmla="*/ 432341 h 925864"/>
                    <a:gd name="connsiteX3" fmla="*/ 421162 w 622395"/>
                    <a:gd name="connsiteY3" fmla="*/ 248333 h 925864"/>
                    <a:gd name="connsiteX4" fmla="*/ 420590 w 622395"/>
                    <a:gd name="connsiteY4" fmla="*/ 87754 h 925864"/>
                    <a:gd name="connsiteX5" fmla="*/ 511020 w 622395"/>
                    <a:gd name="connsiteY5" fmla="*/ 12034 h 925864"/>
                    <a:gd name="connsiteX6" fmla="*/ 622395 w 622395"/>
                    <a:gd name="connsiteY6" fmla="*/ 306409 h 925864"/>
                    <a:gd name="connsiteX7" fmla="*/ 405733 w 622395"/>
                    <a:gd name="connsiteY7" fmla="*/ 631779 h 925864"/>
                    <a:gd name="connsiteX8" fmla="*/ 256011 w 622395"/>
                    <a:gd name="connsiteY8" fmla="*/ 786072 h 925864"/>
                    <a:gd name="connsiteX9" fmla="*/ 169150 w 622395"/>
                    <a:gd name="connsiteY9" fmla="*/ 906649 h 925864"/>
                    <a:gd name="connsiteX10" fmla="*/ 126291 w 622395"/>
                    <a:gd name="connsiteY10" fmla="*/ 906077 h 925864"/>
                    <a:gd name="connsiteX11" fmla="*/ 0 w 622395"/>
                    <a:gd name="connsiteY11" fmla="*/ 743213 h 925864"/>
                    <a:gd name="connsiteX12" fmla="*/ 0 w 622395"/>
                    <a:gd name="connsiteY12" fmla="*/ 743213 h 925864"/>
                    <a:gd name="connsiteX0" fmla="*/ 0 w 625108"/>
                    <a:gd name="connsiteY0" fmla="*/ 743213 h 925864"/>
                    <a:gd name="connsiteX1" fmla="*/ 219438 w 625108"/>
                    <a:gd name="connsiteY1" fmla="*/ 592349 h 925864"/>
                    <a:gd name="connsiteX2" fmla="*/ 358302 w 625108"/>
                    <a:gd name="connsiteY2" fmla="*/ 432341 h 925864"/>
                    <a:gd name="connsiteX3" fmla="*/ 421162 w 625108"/>
                    <a:gd name="connsiteY3" fmla="*/ 248333 h 925864"/>
                    <a:gd name="connsiteX4" fmla="*/ 420590 w 625108"/>
                    <a:gd name="connsiteY4" fmla="*/ 87754 h 925864"/>
                    <a:gd name="connsiteX5" fmla="*/ 511020 w 625108"/>
                    <a:gd name="connsiteY5" fmla="*/ 12034 h 925864"/>
                    <a:gd name="connsiteX6" fmla="*/ 625108 w 625108"/>
                    <a:gd name="connsiteY6" fmla="*/ 333543 h 925864"/>
                    <a:gd name="connsiteX7" fmla="*/ 405733 w 625108"/>
                    <a:gd name="connsiteY7" fmla="*/ 631779 h 925864"/>
                    <a:gd name="connsiteX8" fmla="*/ 256011 w 625108"/>
                    <a:gd name="connsiteY8" fmla="*/ 786072 h 925864"/>
                    <a:gd name="connsiteX9" fmla="*/ 169150 w 625108"/>
                    <a:gd name="connsiteY9" fmla="*/ 906649 h 925864"/>
                    <a:gd name="connsiteX10" fmla="*/ 126291 w 625108"/>
                    <a:gd name="connsiteY10" fmla="*/ 906077 h 925864"/>
                    <a:gd name="connsiteX11" fmla="*/ 0 w 625108"/>
                    <a:gd name="connsiteY11" fmla="*/ 743213 h 925864"/>
                    <a:gd name="connsiteX12" fmla="*/ 0 w 625108"/>
                    <a:gd name="connsiteY12" fmla="*/ 743213 h 925864"/>
                    <a:gd name="connsiteX0" fmla="*/ 0 w 625108"/>
                    <a:gd name="connsiteY0" fmla="*/ 743213 h 925864"/>
                    <a:gd name="connsiteX1" fmla="*/ 219438 w 625108"/>
                    <a:gd name="connsiteY1" fmla="*/ 592349 h 925864"/>
                    <a:gd name="connsiteX2" fmla="*/ 358302 w 625108"/>
                    <a:gd name="connsiteY2" fmla="*/ 432341 h 925864"/>
                    <a:gd name="connsiteX3" fmla="*/ 421162 w 625108"/>
                    <a:gd name="connsiteY3" fmla="*/ 248333 h 925864"/>
                    <a:gd name="connsiteX4" fmla="*/ 420590 w 625108"/>
                    <a:gd name="connsiteY4" fmla="*/ 87754 h 925864"/>
                    <a:gd name="connsiteX5" fmla="*/ 511020 w 625108"/>
                    <a:gd name="connsiteY5" fmla="*/ 12034 h 925864"/>
                    <a:gd name="connsiteX6" fmla="*/ 625108 w 625108"/>
                    <a:gd name="connsiteY6" fmla="*/ 333543 h 925864"/>
                    <a:gd name="connsiteX7" fmla="*/ 405733 w 625108"/>
                    <a:gd name="connsiteY7" fmla="*/ 631779 h 925864"/>
                    <a:gd name="connsiteX8" fmla="*/ 256011 w 625108"/>
                    <a:gd name="connsiteY8" fmla="*/ 786072 h 925864"/>
                    <a:gd name="connsiteX9" fmla="*/ 169150 w 625108"/>
                    <a:gd name="connsiteY9" fmla="*/ 906649 h 925864"/>
                    <a:gd name="connsiteX10" fmla="*/ 126291 w 625108"/>
                    <a:gd name="connsiteY10" fmla="*/ 906077 h 925864"/>
                    <a:gd name="connsiteX11" fmla="*/ 0 w 625108"/>
                    <a:gd name="connsiteY11" fmla="*/ 743213 h 925864"/>
                    <a:gd name="connsiteX12" fmla="*/ 0 w 625108"/>
                    <a:gd name="connsiteY12" fmla="*/ 743213 h 925864"/>
                    <a:gd name="connsiteX0" fmla="*/ 0 w 625108"/>
                    <a:gd name="connsiteY0" fmla="*/ 743213 h 925864"/>
                    <a:gd name="connsiteX1" fmla="*/ 219438 w 625108"/>
                    <a:gd name="connsiteY1" fmla="*/ 592349 h 925864"/>
                    <a:gd name="connsiteX2" fmla="*/ 358302 w 625108"/>
                    <a:gd name="connsiteY2" fmla="*/ 432341 h 925864"/>
                    <a:gd name="connsiteX3" fmla="*/ 421162 w 625108"/>
                    <a:gd name="connsiteY3" fmla="*/ 248333 h 925864"/>
                    <a:gd name="connsiteX4" fmla="*/ 420590 w 625108"/>
                    <a:gd name="connsiteY4" fmla="*/ 87754 h 925864"/>
                    <a:gd name="connsiteX5" fmla="*/ 511020 w 625108"/>
                    <a:gd name="connsiteY5" fmla="*/ 12034 h 925864"/>
                    <a:gd name="connsiteX6" fmla="*/ 625108 w 625108"/>
                    <a:gd name="connsiteY6" fmla="*/ 333543 h 925864"/>
                    <a:gd name="connsiteX7" fmla="*/ 405733 w 625108"/>
                    <a:gd name="connsiteY7" fmla="*/ 631779 h 925864"/>
                    <a:gd name="connsiteX8" fmla="*/ 256011 w 625108"/>
                    <a:gd name="connsiteY8" fmla="*/ 786072 h 925864"/>
                    <a:gd name="connsiteX9" fmla="*/ 169150 w 625108"/>
                    <a:gd name="connsiteY9" fmla="*/ 906649 h 925864"/>
                    <a:gd name="connsiteX10" fmla="*/ 126291 w 625108"/>
                    <a:gd name="connsiteY10" fmla="*/ 906077 h 925864"/>
                    <a:gd name="connsiteX11" fmla="*/ 0 w 625108"/>
                    <a:gd name="connsiteY11" fmla="*/ 743213 h 925864"/>
                    <a:gd name="connsiteX12" fmla="*/ 0 w 625108"/>
                    <a:gd name="connsiteY12" fmla="*/ 743213 h 925864"/>
                    <a:gd name="connsiteX0" fmla="*/ 0 w 630897"/>
                    <a:gd name="connsiteY0" fmla="*/ 710234 h 925864"/>
                    <a:gd name="connsiteX1" fmla="*/ 225227 w 630897"/>
                    <a:gd name="connsiteY1" fmla="*/ 592349 h 925864"/>
                    <a:gd name="connsiteX2" fmla="*/ 364091 w 630897"/>
                    <a:gd name="connsiteY2" fmla="*/ 432341 h 925864"/>
                    <a:gd name="connsiteX3" fmla="*/ 426951 w 630897"/>
                    <a:gd name="connsiteY3" fmla="*/ 248333 h 925864"/>
                    <a:gd name="connsiteX4" fmla="*/ 426379 w 630897"/>
                    <a:gd name="connsiteY4" fmla="*/ 87754 h 925864"/>
                    <a:gd name="connsiteX5" fmla="*/ 516809 w 630897"/>
                    <a:gd name="connsiteY5" fmla="*/ 12034 h 925864"/>
                    <a:gd name="connsiteX6" fmla="*/ 630897 w 630897"/>
                    <a:gd name="connsiteY6" fmla="*/ 333543 h 925864"/>
                    <a:gd name="connsiteX7" fmla="*/ 411522 w 630897"/>
                    <a:gd name="connsiteY7" fmla="*/ 631779 h 925864"/>
                    <a:gd name="connsiteX8" fmla="*/ 261800 w 630897"/>
                    <a:gd name="connsiteY8" fmla="*/ 786072 h 925864"/>
                    <a:gd name="connsiteX9" fmla="*/ 174939 w 630897"/>
                    <a:gd name="connsiteY9" fmla="*/ 906649 h 925864"/>
                    <a:gd name="connsiteX10" fmla="*/ 132080 w 630897"/>
                    <a:gd name="connsiteY10" fmla="*/ 906077 h 925864"/>
                    <a:gd name="connsiteX11" fmla="*/ 5789 w 630897"/>
                    <a:gd name="connsiteY11" fmla="*/ 743213 h 925864"/>
                    <a:gd name="connsiteX12" fmla="*/ 0 w 630897"/>
                    <a:gd name="connsiteY12" fmla="*/ 710234 h 925864"/>
                    <a:gd name="connsiteX0" fmla="*/ 0 w 630897"/>
                    <a:gd name="connsiteY0" fmla="*/ 710234 h 925864"/>
                    <a:gd name="connsiteX1" fmla="*/ 219439 w 630897"/>
                    <a:gd name="connsiteY1" fmla="*/ 580356 h 925864"/>
                    <a:gd name="connsiteX2" fmla="*/ 364091 w 630897"/>
                    <a:gd name="connsiteY2" fmla="*/ 432341 h 925864"/>
                    <a:gd name="connsiteX3" fmla="*/ 426951 w 630897"/>
                    <a:gd name="connsiteY3" fmla="*/ 248333 h 925864"/>
                    <a:gd name="connsiteX4" fmla="*/ 426379 w 630897"/>
                    <a:gd name="connsiteY4" fmla="*/ 87754 h 925864"/>
                    <a:gd name="connsiteX5" fmla="*/ 516809 w 630897"/>
                    <a:gd name="connsiteY5" fmla="*/ 12034 h 925864"/>
                    <a:gd name="connsiteX6" fmla="*/ 630897 w 630897"/>
                    <a:gd name="connsiteY6" fmla="*/ 333543 h 925864"/>
                    <a:gd name="connsiteX7" fmla="*/ 411522 w 630897"/>
                    <a:gd name="connsiteY7" fmla="*/ 631779 h 925864"/>
                    <a:gd name="connsiteX8" fmla="*/ 261800 w 630897"/>
                    <a:gd name="connsiteY8" fmla="*/ 786072 h 925864"/>
                    <a:gd name="connsiteX9" fmla="*/ 174939 w 630897"/>
                    <a:gd name="connsiteY9" fmla="*/ 906649 h 925864"/>
                    <a:gd name="connsiteX10" fmla="*/ 132080 w 630897"/>
                    <a:gd name="connsiteY10" fmla="*/ 906077 h 925864"/>
                    <a:gd name="connsiteX11" fmla="*/ 5789 w 630897"/>
                    <a:gd name="connsiteY11" fmla="*/ 743213 h 925864"/>
                    <a:gd name="connsiteX12" fmla="*/ 0 w 630897"/>
                    <a:gd name="connsiteY12" fmla="*/ 710234 h 925864"/>
                    <a:gd name="connsiteX0" fmla="*/ 0 w 630897"/>
                    <a:gd name="connsiteY0" fmla="*/ 710234 h 925864"/>
                    <a:gd name="connsiteX1" fmla="*/ 219439 w 630897"/>
                    <a:gd name="connsiteY1" fmla="*/ 580356 h 925864"/>
                    <a:gd name="connsiteX2" fmla="*/ 352514 w 630897"/>
                    <a:gd name="connsiteY2" fmla="*/ 423347 h 925864"/>
                    <a:gd name="connsiteX3" fmla="*/ 426951 w 630897"/>
                    <a:gd name="connsiteY3" fmla="*/ 248333 h 925864"/>
                    <a:gd name="connsiteX4" fmla="*/ 426379 w 630897"/>
                    <a:gd name="connsiteY4" fmla="*/ 87754 h 925864"/>
                    <a:gd name="connsiteX5" fmla="*/ 516809 w 630897"/>
                    <a:gd name="connsiteY5" fmla="*/ 12034 h 925864"/>
                    <a:gd name="connsiteX6" fmla="*/ 630897 w 630897"/>
                    <a:gd name="connsiteY6" fmla="*/ 333543 h 925864"/>
                    <a:gd name="connsiteX7" fmla="*/ 411522 w 630897"/>
                    <a:gd name="connsiteY7" fmla="*/ 631779 h 925864"/>
                    <a:gd name="connsiteX8" fmla="*/ 261800 w 630897"/>
                    <a:gd name="connsiteY8" fmla="*/ 786072 h 925864"/>
                    <a:gd name="connsiteX9" fmla="*/ 174939 w 630897"/>
                    <a:gd name="connsiteY9" fmla="*/ 906649 h 925864"/>
                    <a:gd name="connsiteX10" fmla="*/ 132080 w 630897"/>
                    <a:gd name="connsiteY10" fmla="*/ 906077 h 925864"/>
                    <a:gd name="connsiteX11" fmla="*/ 5789 w 630897"/>
                    <a:gd name="connsiteY11" fmla="*/ 743213 h 925864"/>
                    <a:gd name="connsiteX12" fmla="*/ 0 w 630897"/>
                    <a:gd name="connsiteY12" fmla="*/ 710234 h 925864"/>
                    <a:gd name="connsiteX0" fmla="*/ 0 w 630897"/>
                    <a:gd name="connsiteY0" fmla="*/ 710234 h 925864"/>
                    <a:gd name="connsiteX1" fmla="*/ 219439 w 630897"/>
                    <a:gd name="connsiteY1" fmla="*/ 580356 h 925864"/>
                    <a:gd name="connsiteX2" fmla="*/ 352514 w 630897"/>
                    <a:gd name="connsiteY2" fmla="*/ 423347 h 925864"/>
                    <a:gd name="connsiteX3" fmla="*/ 418267 w 630897"/>
                    <a:gd name="connsiteY3" fmla="*/ 242336 h 925864"/>
                    <a:gd name="connsiteX4" fmla="*/ 426379 w 630897"/>
                    <a:gd name="connsiteY4" fmla="*/ 87754 h 925864"/>
                    <a:gd name="connsiteX5" fmla="*/ 516809 w 630897"/>
                    <a:gd name="connsiteY5" fmla="*/ 12034 h 925864"/>
                    <a:gd name="connsiteX6" fmla="*/ 630897 w 630897"/>
                    <a:gd name="connsiteY6" fmla="*/ 333543 h 925864"/>
                    <a:gd name="connsiteX7" fmla="*/ 411522 w 630897"/>
                    <a:gd name="connsiteY7" fmla="*/ 631779 h 925864"/>
                    <a:gd name="connsiteX8" fmla="*/ 261800 w 630897"/>
                    <a:gd name="connsiteY8" fmla="*/ 786072 h 925864"/>
                    <a:gd name="connsiteX9" fmla="*/ 174939 w 630897"/>
                    <a:gd name="connsiteY9" fmla="*/ 906649 h 925864"/>
                    <a:gd name="connsiteX10" fmla="*/ 132080 w 630897"/>
                    <a:gd name="connsiteY10" fmla="*/ 906077 h 925864"/>
                    <a:gd name="connsiteX11" fmla="*/ 5789 w 630897"/>
                    <a:gd name="connsiteY11" fmla="*/ 743213 h 925864"/>
                    <a:gd name="connsiteX12" fmla="*/ 0 w 630897"/>
                    <a:gd name="connsiteY12" fmla="*/ 710234 h 925864"/>
                    <a:gd name="connsiteX0" fmla="*/ 0 w 630897"/>
                    <a:gd name="connsiteY0" fmla="*/ 709914 h 925544"/>
                    <a:gd name="connsiteX1" fmla="*/ 219439 w 630897"/>
                    <a:gd name="connsiteY1" fmla="*/ 580036 h 925544"/>
                    <a:gd name="connsiteX2" fmla="*/ 352514 w 630897"/>
                    <a:gd name="connsiteY2" fmla="*/ 423027 h 925544"/>
                    <a:gd name="connsiteX3" fmla="*/ 418267 w 630897"/>
                    <a:gd name="connsiteY3" fmla="*/ 242016 h 925544"/>
                    <a:gd name="connsiteX4" fmla="*/ 417696 w 630897"/>
                    <a:gd name="connsiteY4" fmla="*/ 90432 h 925544"/>
                    <a:gd name="connsiteX5" fmla="*/ 516809 w 630897"/>
                    <a:gd name="connsiteY5" fmla="*/ 11714 h 925544"/>
                    <a:gd name="connsiteX6" fmla="*/ 630897 w 630897"/>
                    <a:gd name="connsiteY6" fmla="*/ 333223 h 925544"/>
                    <a:gd name="connsiteX7" fmla="*/ 411522 w 630897"/>
                    <a:gd name="connsiteY7" fmla="*/ 631459 h 925544"/>
                    <a:gd name="connsiteX8" fmla="*/ 261800 w 630897"/>
                    <a:gd name="connsiteY8" fmla="*/ 785752 h 925544"/>
                    <a:gd name="connsiteX9" fmla="*/ 174939 w 630897"/>
                    <a:gd name="connsiteY9" fmla="*/ 906329 h 925544"/>
                    <a:gd name="connsiteX10" fmla="*/ 132080 w 630897"/>
                    <a:gd name="connsiteY10" fmla="*/ 905757 h 925544"/>
                    <a:gd name="connsiteX11" fmla="*/ 5789 w 630897"/>
                    <a:gd name="connsiteY11" fmla="*/ 742893 h 925544"/>
                    <a:gd name="connsiteX12" fmla="*/ 0 w 630897"/>
                    <a:gd name="connsiteY12" fmla="*/ 709914 h 925544"/>
                    <a:gd name="connsiteX0" fmla="*/ 0 w 630897"/>
                    <a:gd name="connsiteY0" fmla="*/ 704577 h 920207"/>
                    <a:gd name="connsiteX1" fmla="*/ 219439 w 630897"/>
                    <a:gd name="connsiteY1" fmla="*/ 574699 h 920207"/>
                    <a:gd name="connsiteX2" fmla="*/ 352514 w 630897"/>
                    <a:gd name="connsiteY2" fmla="*/ 417690 h 920207"/>
                    <a:gd name="connsiteX3" fmla="*/ 418267 w 630897"/>
                    <a:gd name="connsiteY3" fmla="*/ 236679 h 920207"/>
                    <a:gd name="connsiteX4" fmla="*/ 417696 w 630897"/>
                    <a:gd name="connsiteY4" fmla="*/ 85095 h 920207"/>
                    <a:gd name="connsiteX5" fmla="*/ 505232 w 630897"/>
                    <a:gd name="connsiteY5" fmla="*/ 12373 h 920207"/>
                    <a:gd name="connsiteX6" fmla="*/ 630897 w 630897"/>
                    <a:gd name="connsiteY6" fmla="*/ 327886 h 920207"/>
                    <a:gd name="connsiteX7" fmla="*/ 411522 w 630897"/>
                    <a:gd name="connsiteY7" fmla="*/ 626122 h 920207"/>
                    <a:gd name="connsiteX8" fmla="*/ 261800 w 630897"/>
                    <a:gd name="connsiteY8" fmla="*/ 780415 h 920207"/>
                    <a:gd name="connsiteX9" fmla="*/ 174939 w 630897"/>
                    <a:gd name="connsiteY9" fmla="*/ 900992 h 920207"/>
                    <a:gd name="connsiteX10" fmla="*/ 132080 w 630897"/>
                    <a:gd name="connsiteY10" fmla="*/ 900420 h 920207"/>
                    <a:gd name="connsiteX11" fmla="*/ 5789 w 630897"/>
                    <a:gd name="connsiteY11" fmla="*/ 737556 h 920207"/>
                    <a:gd name="connsiteX12" fmla="*/ 0 w 630897"/>
                    <a:gd name="connsiteY12" fmla="*/ 704577 h 920207"/>
                    <a:gd name="connsiteX0" fmla="*/ 0 w 625108"/>
                    <a:gd name="connsiteY0" fmla="*/ 737556 h 920207"/>
                    <a:gd name="connsiteX1" fmla="*/ 213650 w 625108"/>
                    <a:gd name="connsiteY1" fmla="*/ 574699 h 920207"/>
                    <a:gd name="connsiteX2" fmla="*/ 346725 w 625108"/>
                    <a:gd name="connsiteY2" fmla="*/ 417690 h 920207"/>
                    <a:gd name="connsiteX3" fmla="*/ 412478 w 625108"/>
                    <a:gd name="connsiteY3" fmla="*/ 236679 h 920207"/>
                    <a:gd name="connsiteX4" fmla="*/ 411907 w 625108"/>
                    <a:gd name="connsiteY4" fmla="*/ 85095 h 920207"/>
                    <a:gd name="connsiteX5" fmla="*/ 499443 w 625108"/>
                    <a:gd name="connsiteY5" fmla="*/ 12373 h 920207"/>
                    <a:gd name="connsiteX6" fmla="*/ 625108 w 625108"/>
                    <a:gd name="connsiteY6" fmla="*/ 327886 h 920207"/>
                    <a:gd name="connsiteX7" fmla="*/ 405733 w 625108"/>
                    <a:gd name="connsiteY7" fmla="*/ 626122 h 920207"/>
                    <a:gd name="connsiteX8" fmla="*/ 256011 w 625108"/>
                    <a:gd name="connsiteY8" fmla="*/ 780415 h 920207"/>
                    <a:gd name="connsiteX9" fmla="*/ 169150 w 625108"/>
                    <a:gd name="connsiteY9" fmla="*/ 900992 h 920207"/>
                    <a:gd name="connsiteX10" fmla="*/ 126291 w 625108"/>
                    <a:gd name="connsiteY10" fmla="*/ 900420 h 920207"/>
                    <a:gd name="connsiteX11" fmla="*/ 0 w 625108"/>
                    <a:gd name="connsiteY11" fmla="*/ 737556 h 920207"/>
                    <a:gd name="connsiteX0" fmla="*/ 0 w 630897"/>
                    <a:gd name="connsiteY0" fmla="*/ 704577 h 920207"/>
                    <a:gd name="connsiteX1" fmla="*/ 219439 w 630897"/>
                    <a:gd name="connsiteY1" fmla="*/ 574699 h 920207"/>
                    <a:gd name="connsiteX2" fmla="*/ 352514 w 630897"/>
                    <a:gd name="connsiteY2" fmla="*/ 417690 h 920207"/>
                    <a:gd name="connsiteX3" fmla="*/ 418267 w 630897"/>
                    <a:gd name="connsiteY3" fmla="*/ 236679 h 920207"/>
                    <a:gd name="connsiteX4" fmla="*/ 417696 w 630897"/>
                    <a:gd name="connsiteY4" fmla="*/ 85095 h 920207"/>
                    <a:gd name="connsiteX5" fmla="*/ 505232 w 630897"/>
                    <a:gd name="connsiteY5" fmla="*/ 12373 h 920207"/>
                    <a:gd name="connsiteX6" fmla="*/ 630897 w 630897"/>
                    <a:gd name="connsiteY6" fmla="*/ 327886 h 920207"/>
                    <a:gd name="connsiteX7" fmla="*/ 411522 w 630897"/>
                    <a:gd name="connsiteY7" fmla="*/ 626122 h 920207"/>
                    <a:gd name="connsiteX8" fmla="*/ 261800 w 630897"/>
                    <a:gd name="connsiteY8" fmla="*/ 780415 h 920207"/>
                    <a:gd name="connsiteX9" fmla="*/ 174939 w 630897"/>
                    <a:gd name="connsiteY9" fmla="*/ 900992 h 920207"/>
                    <a:gd name="connsiteX10" fmla="*/ 132080 w 630897"/>
                    <a:gd name="connsiteY10" fmla="*/ 900420 h 920207"/>
                    <a:gd name="connsiteX11" fmla="*/ 0 w 630897"/>
                    <a:gd name="connsiteY11" fmla="*/ 704577 h 920207"/>
                    <a:gd name="connsiteX0" fmla="*/ 0 w 630897"/>
                    <a:gd name="connsiteY0" fmla="*/ 704577 h 920207"/>
                    <a:gd name="connsiteX1" fmla="*/ 219439 w 630897"/>
                    <a:gd name="connsiteY1" fmla="*/ 574699 h 920207"/>
                    <a:gd name="connsiteX2" fmla="*/ 352514 w 630897"/>
                    <a:gd name="connsiteY2" fmla="*/ 417690 h 920207"/>
                    <a:gd name="connsiteX3" fmla="*/ 418267 w 630897"/>
                    <a:gd name="connsiteY3" fmla="*/ 236679 h 920207"/>
                    <a:gd name="connsiteX4" fmla="*/ 417696 w 630897"/>
                    <a:gd name="connsiteY4" fmla="*/ 85095 h 920207"/>
                    <a:gd name="connsiteX5" fmla="*/ 505232 w 630897"/>
                    <a:gd name="connsiteY5" fmla="*/ 12373 h 920207"/>
                    <a:gd name="connsiteX6" fmla="*/ 630897 w 630897"/>
                    <a:gd name="connsiteY6" fmla="*/ 327886 h 920207"/>
                    <a:gd name="connsiteX7" fmla="*/ 411522 w 630897"/>
                    <a:gd name="connsiteY7" fmla="*/ 626122 h 920207"/>
                    <a:gd name="connsiteX8" fmla="*/ 261800 w 630897"/>
                    <a:gd name="connsiteY8" fmla="*/ 780415 h 920207"/>
                    <a:gd name="connsiteX9" fmla="*/ 174939 w 630897"/>
                    <a:gd name="connsiteY9" fmla="*/ 900992 h 920207"/>
                    <a:gd name="connsiteX10" fmla="*/ 132080 w 630897"/>
                    <a:gd name="connsiteY10" fmla="*/ 900420 h 920207"/>
                    <a:gd name="connsiteX11" fmla="*/ 0 w 630897"/>
                    <a:gd name="connsiteY11" fmla="*/ 704577 h 920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0897" h="920207">
                      <a:moveTo>
                        <a:pt x="0" y="704577"/>
                      </a:moveTo>
                      <a:cubicBezTo>
                        <a:pt x="87618" y="688266"/>
                        <a:pt x="160687" y="622513"/>
                        <a:pt x="219439" y="574699"/>
                      </a:cubicBezTo>
                      <a:cubicBezTo>
                        <a:pt x="278191" y="526885"/>
                        <a:pt x="319376" y="474027"/>
                        <a:pt x="352514" y="417690"/>
                      </a:cubicBezTo>
                      <a:cubicBezTo>
                        <a:pt x="385652" y="361353"/>
                        <a:pt x="419981" y="306397"/>
                        <a:pt x="418267" y="236679"/>
                      </a:cubicBezTo>
                      <a:cubicBezTo>
                        <a:pt x="416552" y="182962"/>
                        <a:pt x="417696" y="138812"/>
                        <a:pt x="417696" y="85095"/>
                      </a:cubicBezTo>
                      <a:cubicBezTo>
                        <a:pt x="418268" y="41665"/>
                        <a:pt x="472050" y="-28592"/>
                        <a:pt x="505232" y="12373"/>
                      </a:cubicBezTo>
                      <a:cubicBezTo>
                        <a:pt x="516707" y="96752"/>
                        <a:pt x="592603" y="208754"/>
                        <a:pt x="630897" y="327886"/>
                      </a:cubicBezTo>
                      <a:cubicBezTo>
                        <a:pt x="602496" y="423037"/>
                        <a:pt x="473038" y="550701"/>
                        <a:pt x="411522" y="626122"/>
                      </a:cubicBezTo>
                      <a:cubicBezTo>
                        <a:pt x="350006" y="701543"/>
                        <a:pt x="301231" y="734698"/>
                        <a:pt x="261800" y="780415"/>
                      </a:cubicBezTo>
                      <a:cubicBezTo>
                        <a:pt x="232085" y="815273"/>
                        <a:pt x="201798" y="863847"/>
                        <a:pt x="174939" y="900992"/>
                      </a:cubicBezTo>
                      <a:cubicBezTo>
                        <a:pt x="156081" y="926707"/>
                        <a:pt x="150367" y="926707"/>
                        <a:pt x="132080" y="900420"/>
                      </a:cubicBezTo>
                      <a:cubicBezTo>
                        <a:pt x="108651" y="865561"/>
                        <a:pt x="17144" y="722863"/>
                        <a:pt x="0" y="704577"/>
                      </a:cubicBezTo>
                      <a:close/>
                    </a:path>
                  </a:pathLst>
                </a:custGeom>
                <a:gradFill>
                  <a:gsLst>
                    <a:gs pos="41000">
                      <a:srgbClr val="F6D6BA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EABB8B"/>
                    </a:gs>
                  </a:gsLst>
                  <a:lin ang="9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226A18C2-201C-45D2-BD86-7946D9456830}"/>
                    </a:ext>
                  </a:extLst>
                </p:cNvPr>
                <p:cNvSpPr/>
                <p:nvPr/>
              </p:nvSpPr>
              <p:spPr>
                <a:xfrm>
                  <a:off x="9722967" y="2819156"/>
                  <a:ext cx="1170564" cy="1037049"/>
                </a:xfrm>
                <a:custGeom>
                  <a:avLst/>
                  <a:gdLst>
                    <a:gd name="connsiteX0" fmla="*/ 1175339 w 1192482"/>
                    <a:gd name="connsiteY0" fmla="*/ 576597 h 1056467"/>
                    <a:gd name="connsiteX1" fmla="*/ 1038761 w 1192482"/>
                    <a:gd name="connsiteY1" fmla="*/ 284013 h 1056467"/>
                    <a:gd name="connsiteX2" fmla="*/ 690746 w 1192482"/>
                    <a:gd name="connsiteY2" fmla="*/ 24001 h 1056467"/>
                    <a:gd name="connsiteX3" fmla="*/ 619314 w 1192482"/>
                    <a:gd name="connsiteY3" fmla="*/ 0 h 1056467"/>
                    <a:gd name="connsiteX4" fmla="*/ 644458 w 1192482"/>
                    <a:gd name="connsiteY4" fmla="*/ 29144 h 1056467"/>
                    <a:gd name="connsiteX5" fmla="*/ 664458 w 1192482"/>
                    <a:gd name="connsiteY5" fmla="*/ 61146 h 1056467"/>
                    <a:gd name="connsiteX6" fmla="*/ 625028 w 1192482"/>
                    <a:gd name="connsiteY6" fmla="*/ 64574 h 1056467"/>
                    <a:gd name="connsiteX7" fmla="*/ 500451 w 1192482"/>
                    <a:gd name="connsiteY7" fmla="*/ 36002 h 1056467"/>
                    <a:gd name="connsiteX8" fmla="*/ 395875 w 1192482"/>
                    <a:gd name="connsiteY8" fmla="*/ 62860 h 1056467"/>
                    <a:gd name="connsiteX9" fmla="*/ 307871 w 1192482"/>
                    <a:gd name="connsiteY9" fmla="*/ 134863 h 1056467"/>
                    <a:gd name="connsiteX10" fmla="*/ 278727 w 1192482"/>
                    <a:gd name="connsiteY10" fmla="*/ 143435 h 1056467"/>
                    <a:gd name="connsiteX11" fmla="*/ 280441 w 1192482"/>
                    <a:gd name="connsiteY11" fmla="*/ 111434 h 1056467"/>
                    <a:gd name="connsiteX12" fmla="*/ 311871 w 1192482"/>
                    <a:gd name="connsiteY12" fmla="*/ 47431 h 1056467"/>
                    <a:gd name="connsiteX13" fmla="*/ 206152 w 1192482"/>
                    <a:gd name="connsiteY13" fmla="*/ 157721 h 1056467"/>
                    <a:gd name="connsiteX14" fmla="*/ 221581 w 1192482"/>
                    <a:gd name="connsiteY14" fmla="*/ 57717 h 1056467"/>
                    <a:gd name="connsiteX15" fmla="*/ 133006 w 1192482"/>
                    <a:gd name="connsiteY15" fmla="*/ 250297 h 1056467"/>
                    <a:gd name="connsiteX16" fmla="*/ 103290 w 1192482"/>
                    <a:gd name="connsiteY16" fmla="*/ 122291 h 1056467"/>
                    <a:gd name="connsiteX17" fmla="*/ 82146 w 1192482"/>
                    <a:gd name="connsiteY17" fmla="*/ 148578 h 1056467"/>
                    <a:gd name="connsiteX18" fmla="*/ 23858 w 1192482"/>
                    <a:gd name="connsiteY18" fmla="*/ 275441 h 1056467"/>
                    <a:gd name="connsiteX19" fmla="*/ 25001 w 1192482"/>
                    <a:gd name="connsiteY19" fmla="*/ 517166 h 1056467"/>
                    <a:gd name="connsiteX20" fmla="*/ 54145 w 1192482"/>
                    <a:gd name="connsiteY20" fmla="*/ 687460 h 1056467"/>
                    <a:gd name="connsiteX21" fmla="*/ 129577 w 1192482"/>
                    <a:gd name="connsiteY21" fmla="*/ 948614 h 1056467"/>
                    <a:gd name="connsiteX22" fmla="*/ 131863 w 1192482"/>
                    <a:gd name="connsiteY22" fmla="*/ 906898 h 1056467"/>
                    <a:gd name="connsiteX23" fmla="*/ 115291 w 1192482"/>
                    <a:gd name="connsiteY23" fmla="*/ 736033 h 1056467"/>
                    <a:gd name="connsiteX24" fmla="*/ 254154 w 1192482"/>
                    <a:gd name="connsiteY24" fmla="*/ 574883 h 1056467"/>
                    <a:gd name="connsiteX25" fmla="*/ 365017 w 1192482"/>
                    <a:gd name="connsiteY25" fmla="*/ 556025 h 1056467"/>
                    <a:gd name="connsiteX26" fmla="*/ 473593 w 1192482"/>
                    <a:gd name="connsiteY26" fmla="*/ 509166 h 1056467"/>
                    <a:gd name="connsiteX27" fmla="*/ 556454 w 1192482"/>
                    <a:gd name="connsiteY27" fmla="*/ 454878 h 1056467"/>
                    <a:gd name="connsiteX28" fmla="*/ 699317 w 1192482"/>
                    <a:gd name="connsiteY28" fmla="*/ 414876 h 1056467"/>
                    <a:gd name="connsiteX29" fmla="*/ 798750 w 1192482"/>
                    <a:gd name="connsiteY29" fmla="*/ 489165 h 1056467"/>
                    <a:gd name="connsiteX30" fmla="*/ 823323 w 1192482"/>
                    <a:gd name="connsiteY30" fmla="*/ 554311 h 1056467"/>
                    <a:gd name="connsiteX31" fmla="*/ 961615 w 1192482"/>
                    <a:gd name="connsiteY31" fmla="*/ 729747 h 1056467"/>
                    <a:gd name="connsiteX32" fmla="*/ 1021617 w 1192482"/>
                    <a:gd name="connsiteY32" fmla="*/ 850895 h 1056467"/>
                    <a:gd name="connsiteX33" fmla="*/ 1078192 w 1192482"/>
                    <a:gd name="connsiteY33" fmla="*/ 1028046 h 1056467"/>
                    <a:gd name="connsiteX34" fmla="*/ 1105621 w 1192482"/>
                    <a:gd name="connsiteY34" fmla="*/ 1056048 h 1056467"/>
                    <a:gd name="connsiteX35" fmla="*/ 1117622 w 1192482"/>
                    <a:gd name="connsiteY35" fmla="*/ 1021760 h 1056467"/>
                    <a:gd name="connsiteX36" fmla="*/ 1093049 w 1192482"/>
                    <a:gd name="connsiteY36" fmla="*/ 913184 h 1056467"/>
                    <a:gd name="connsiteX37" fmla="*/ 1097049 w 1192482"/>
                    <a:gd name="connsiteY37" fmla="*/ 776606 h 1056467"/>
                    <a:gd name="connsiteX38" fmla="*/ 1151909 w 1192482"/>
                    <a:gd name="connsiteY38" fmla="*/ 682316 h 1056467"/>
                    <a:gd name="connsiteX39" fmla="*/ 1192482 w 1192482"/>
                    <a:gd name="connsiteY39" fmla="*/ 640600 h 1056467"/>
                    <a:gd name="connsiteX40" fmla="*/ 1175339 w 1192482"/>
                    <a:gd name="connsiteY40" fmla="*/ 576597 h 1056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192482" h="1056467">
                      <a:moveTo>
                        <a:pt x="1175339" y="576597"/>
                      </a:moveTo>
                      <a:cubicBezTo>
                        <a:pt x="1145052" y="472021"/>
                        <a:pt x="1118193" y="364016"/>
                        <a:pt x="1038761" y="284013"/>
                      </a:cubicBezTo>
                      <a:cubicBezTo>
                        <a:pt x="935899" y="180580"/>
                        <a:pt x="821037" y="91433"/>
                        <a:pt x="690746" y="24001"/>
                      </a:cubicBezTo>
                      <a:cubicBezTo>
                        <a:pt x="669030" y="12572"/>
                        <a:pt x="646172" y="2286"/>
                        <a:pt x="619314" y="0"/>
                      </a:cubicBezTo>
                      <a:cubicBezTo>
                        <a:pt x="623885" y="14858"/>
                        <a:pt x="636457" y="20001"/>
                        <a:pt x="644458" y="29144"/>
                      </a:cubicBezTo>
                      <a:cubicBezTo>
                        <a:pt x="653029" y="38859"/>
                        <a:pt x="670745" y="48574"/>
                        <a:pt x="664458" y="61146"/>
                      </a:cubicBezTo>
                      <a:cubicBezTo>
                        <a:pt x="657030" y="76003"/>
                        <a:pt x="638172" y="67432"/>
                        <a:pt x="625028" y="64574"/>
                      </a:cubicBezTo>
                      <a:cubicBezTo>
                        <a:pt x="583312" y="55431"/>
                        <a:pt x="542167" y="45716"/>
                        <a:pt x="500451" y="36002"/>
                      </a:cubicBezTo>
                      <a:cubicBezTo>
                        <a:pt x="460449" y="26287"/>
                        <a:pt x="426162" y="34287"/>
                        <a:pt x="395875" y="62860"/>
                      </a:cubicBezTo>
                      <a:cubicBezTo>
                        <a:pt x="368445" y="88575"/>
                        <a:pt x="339872" y="114291"/>
                        <a:pt x="307871" y="134863"/>
                      </a:cubicBezTo>
                      <a:cubicBezTo>
                        <a:pt x="299299" y="140578"/>
                        <a:pt x="288442" y="150292"/>
                        <a:pt x="278727" y="143435"/>
                      </a:cubicBezTo>
                      <a:cubicBezTo>
                        <a:pt x="266726" y="134863"/>
                        <a:pt x="275869" y="121720"/>
                        <a:pt x="280441" y="111434"/>
                      </a:cubicBezTo>
                      <a:cubicBezTo>
                        <a:pt x="290156" y="89718"/>
                        <a:pt x="301585" y="69146"/>
                        <a:pt x="311871" y="47431"/>
                      </a:cubicBezTo>
                      <a:cubicBezTo>
                        <a:pt x="266726" y="73146"/>
                        <a:pt x="239297" y="116005"/>
                        <a:pt x="206152" y="157721"/>
                      </a:cubicBezTo>
                      <a:cubicBezTo>
                        <a:pt x="198723" y="120005"/>
                        <a:pt x="214152" y="92576"/>
                        <a:pt x="221581" y="57717"/>
                      </a:cubicBezTo>
                      <a:cubicBezTo>
                        <a:pt x="165579" y="111434"/>
                        <a:pt x="139863" y="173151"/>
                        <a:pt x="133006" y="250297"/>
                      </a:cubicBezTo>
                      <a:cubicBezTo>
                        <a:pt x="97576" y="208581"/>
                        <a:pt x="117005" y="162293"/>
                        <a:pt x="103290" y="122291"/>
                      </a:cubicBezTo>
                      <a:cubicBezTo>
                        <a:pt x="91861" y="129720"/>
                        <a:pt x="87290" y="139435"/>
                        <a:pt x="82146" y="148578"/>
                      </a:cubicBezTo>
                      <a:cubicBezTo>
                        <a:pt x="59860" y="189723"/>
                        <a:pt x="40430" y="232010"/>
                        <a:pt x="23858" y="275441"/>
                      </a:cubicBezTo>
                      <a:cubicBezTo>
                        <a:pt x="-7572" y="356016"/>
                        <a:pt x="-8715" y="437163"/>
                        <a:pt x="25001" y="517166"/>
                      </a:cubicBezTo>
                      <a:cubicBezTo>
                        <a:pt x="48431" y="572026"/>
                        <a:pt x="58717" y="628028"/>
                        <a:pt x="54145" y="687460"/>
                      </a:cubicBezTo>
                      <a:cubicBezTo>
                        <a:pt x="47288" y="783464"/>
                        <a:pt x="76432" y="869753"/>
                        <a:pt x="129577" y="948614"/>
                      </a:cubicBezTo>
                      <a:cubicBezTo>
                        <a:pt x="140435" y="935471"/>
                        <a:pt x="134149" y="920613"/>
                        <a:pt x="131863" y="906898"/>
                      </a:cubicBezTo>
                      <a:cubicBezTo>
                        <a:pt x="122148" y="850324"/>
                        <a:pt x="114719" y="793750"/>
                        <a:pt x="115291" y="736033"/>
                      </a:cubicBezTo>
                      <a:cubicBezTo>
                        <a:pt x="116434" y="630314"/>
                        <a:pt x="150721" y="590312"/>
                        <a:pt x="254154" y="574883"/>
                      </a:cubicBezTo>
                      <a:cubicBezTo>
                        <a:pt x="291299" y="569169"/>
                        <a:pt x="329015" y="566883"/>
                        <a:pt x="365017" y="556025"/>
                      </a:cubicBezTo>
                      <a:cubicBezTo>
                        <a:pt x="404447" y="547453"/>
                        <a:pt x="439877" y="530881"/>
                        <a:pt x="473593" y="509166"/>
                      </a:cubicBezTo>
                      <a:cubicBezTo>
                        <a:pt x="501023" y="491451"/>
                        <a:pt x="528452" y="472593"/>
                        <a:pt x="556454" y="454878"/>
                      </a:cubicBezTo>
                      <a:cubicBezTo>
                        <a:pt x="599884" y="426305"/>
                        <a:pt x="646743" y="413161"/>
                        <a:pt x="699317" y="414876"/>
                      </a:cubicBezTo>
                      <a:cubicBezTo>
                        <a:pt x="757605" y="417162"/>
                        <a:pt x="781035" y="432591"/>
                        <a:pt x="798750" y="489165"/>
                      </a:cubicBezTo>
                      <a:cubicBezTo>
                        <a:pt x="805608" y="511452"/>
                        <a:pt x="811894" y="533738"/>
                        <a:pt x="823323" y="554311"/>
                      </a:cubicBezTo>
                      <a:cubicBezTo>
                        <a:pt x="860467" y="620028"/>
                        <a:pt x="916470" y="670887"/>
                        <a:pt x="961615" y="729747"/>
                      </a:cubicBezTo>
                      <a:cubicBezTo>
                        <a:pt x="962758" y="731462"/>
                        <a:pt x="1016475" y="838895"/>
                        <a:pt x="1021617" y="850895"/>
                      </a:cubicBezTo>
                      <a:cubicBezTo>
                        <a:pt x="1045619" y="908612"/>
                        <a:pt x="1059334" y="969187"/>
                        <a:pt x="1078192" y="1028046"/>
                      </a:cubicBezTo>
                      <a:cubicBezTo>
                        <a:pt x="1082192" y="1041190"/>
                        <a:pt x="1087335" y="1059476"/>
                        <a:pt x="1105621" y="1056048"/>
                      </a:cubicBezTo>
                      <a:cubicBezTo>
                        <a:pt x="1122194" y="1053190"/>
                        <a:pt x="1118765" y="1034332"/>
                        <a:pt x="1117622" y="1021760"/>
                      </a:cubicBezTo>
                      <a:cubicBezTo>
                        <a:pt x="1115336" y="984044"/>
                        <a:pt x="1104478" y="948614"/>
                        <a:pt x="1093049" y="913184"/>
                      </a:cubicBezTo>
                      <a:cubicBezTo>
                        <a:pt x="1080477" y="872039"/>
                        <a:pt x="1078763" y="820037"/>
                        <a:pt x="1097049" y="776606"/>
                      </a:cubicBezTo>
                      <a:cubicBezTo>
                        <a:pt x="1096478" y="776606"/>
                        <a:pt x="1138766" y="705175"/>
                        <a:pt x="1151909" y="682316"/>
                      </a:cubicBezTo>
                      <a:cubicBezTo>
                        <a:pt x="1161052" y="664030"/>
                        <a:pt x="1179339" y="655458"/>
                        <a:pt x="1192482" y="640600"/>
                      </a:cubicBezTo>
                      <a:cubicBezTo>
                        <a:pt x="1187339" y="619457"/>
                        <a:pt x="1181053" y="598313"/>
                        <a:pt x="1175339" y="576597"/>
                      </a:cubicBezTo>
                      <a:close/>
                    </a:path>
                  </a:pathLst>
                </a:custGeom>
                <a:solidFill>
                  <a:srgbClr val="76564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8B3EB74-15CD-431A-BFED-65572A3F91F8}"/>
                    </a:ext>
                  </a:extLst>
                </p:cNvPr>
                <p:cNvSpPr/>
                <p:nvPr/>
              </p:nvSpPr>
              <p:spPr>
                <a:xfrm>
                  <a:off x="9744587" y="3486687"/>
                  <a:ext cx="1110799" cy="599993"/>
                </a:xfrm>
                <a:custGeom>
                  <a:avLst/>
                  <a:gdLst>
                    <a:gd name="connsiteX0" fmla="*/ 1079596 w 1131598"/>
                    <a:gd name="connsiteY0" fmla="*/ 7429 h 611228"/>
                    <a:gd name="connsiteX1" fmla="*/ 1131599 w 1131598"/>
                    <a:gd name="connsiteY1" fmla="*/ 0 h 611228"/>
                    <a:gd name="connsiteX2" fmla="*/ 1073882 w 1131598"/>
                    <a:gd name="connsiteY2" fmla="*/ 102862 h 611228"/>
                    <a:gd name="connsiteX3" fmla="*/ 983592 w 1131598"/>
                    <a:gd name="connsiteY3" fmla="*/ 124006 h 611228"/>
                    <a:gd name="connsiteX4" fmla="*/ 867587 w 1131598"/>
                    <a:gd name="connsiteY4" fmla="*/ 158864 h 611228"/>
                    <a:gd name="connsiteX5" fmla="*/ 840728 w 1131598"/>
                    <a:gd name="connsiteY5" fmla="*/ 212581 h 611228"/>
                    <a:gd name="connsiteX6" fmla="*/ 847586 w 1131598"/>
                    <a:gd name="connsiteY6" fmla="*/ 314300 h 611228"/>
                    <a:gd name="connsiteX7" fmla="*/ 788726 w 1131598"/>
                    <a:gd name="connsiteY7" fmla="*/ 425162 h 611228"/>
                    <a:gd name="connsiteX8" fmla="*/ 653863 w 1131598"/>
                    <a:gd name="connsiteY8" fmla="*/ 466878 h 611228"/>
                    <a:gd name="connsiteX9" fmla="*/ 533286 w 1131598"/>
                    <a:gd name="connsiteY9" fmla="*/ 425733 h 611228"/>
                    <a:gd name="connsiteX10" fmla="*/ 452139 w 1131598"/>
                    <a:gd name="connsiteY10" fmla="*/ 354873 h 611228"/>
                    <a:gd name="connsiteX11" fmla="*/ 383565 w 1131598"/>
                    <a:gd name="connsiteY11" fmla="*/ 381732 h 611228"/>
                    <a:gd name="connsiteX12" fmla="*/ 378993 w 1131598"/>
                    <a:gd name="connsiteY12" fmla="*/ 448592 h 611228"/>
                    <a:gd name="connsiteX13" fmla="*/ 357849 w 1131598"/>
                    <a:gd name="connsiteY13" fmla="*/ 542310 h 611228"/>
                    <a:gd name="connsiteX14" fmla="*/ 327562 w 1131598"/>
                    <a:gd name="connsiteY14" fmla="*/ 578883 h 611228"/>
                    <a:gd name="connsiteX15" fmla="*/ 216700 w 1131598"/>
                    <a:gd name="connsiteY15" fmla="*/ 609742 h 611228"/>
                    <a:gd name="connsiteX16" fmla="*/ 82980 w 1131598"/>
                    <a:gd name="connsiteY16" fmla="*/ 508594 h 611228"/>
                    <a:gd name="connsiteX17" fmla="*/ 18406 w 1131598"/>
                    <a:gd name="connsiteY17" fmla="*/ 432591 h 611228"/>
                    <a:gd name="connsiteX18" fmla="*/ 20691 w 1131598"/>
                    <a:gd name="connsiteY18" fmla="*/ 368588 h 611228"/>
                    <a:gd name="connsiteX19" fmla="*/ 138982 w 1131598"/>
                    <a:gd name="connsiteY19" fmla="*/ 308585 h 611228"/>
                    <a:gd name="connsiteX20" fmla="*/ 253845 w 1131598"/>
                    <a:gd name="connsiteY20" fmla="*/ 277727 h 611228"/>
                    <a:gd name="connsiteX21" fmla="*/ 482998 w 1131598"/>
                    <a:gd name="connsiteY21" fmla="*/ 202295 h 611228"/>
                    <a:gd name="connsiteX22" fmla="*/ 762439 w 1131598"/>
                    <a:gd name="connsiteY22" fmla="*/ 105148 h 611228"/>
                    <a:gd name="connsiteX23" fmla="*/ 902445 w 1131598"/>
                    <a:gd name="connsiteY23" fmla="*/ 57717 h 611228"/>
                    <a:gd name="connsiteX24" fmla="*/ 1079596 w 1131598"/>
                    <a:gd name="connsiteY24" fmla="*/ 7429 h 611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31598" h="611228">
                      <a:moveTo>
                        <a:pt x="1079596" y="7429"/>
                      </a:moveTo>
                      <a:cubicBezTo>
                        <a:pt x="1096740" y="5143"/>
                        <a:pt x="1114455" y="2286"/>
                        <a:pt x="1131599" y="0"/>
                      </a:cubicBezTo>
                      <a:cubicBezTo>
                        <a:pt x="1109883" y="36002"/>
                        <a:pt x="1096169" y="58860"/>
                        <a:pt x="1073882" y="102862"/>
                      </a:cubicBezTo>
                      <a:cubicBezTo>
                        <a:pt x="1051595" y="108005"/>
                        <a:pt x="1020736" y="115434"/>
                        <a:pt x="983592" y="124006"/>
                      </a:cubicBezTo>
                      <a:cubicBezTo>
                        <a:pt x="943590" y="133149"/>
                        <a:pt x="904731" y="142292"/>
                        <a:pt x="867587" y="158864"/>
                      </a:cubicBezTo>
                      <a:cubicBezTo>
                        <a:pt x="844729" y="168579"/>
                        <a:pt x="839585" y="189723"/>
                        <a:pt x="840728" y="212581"/>
                      </a:cubicBezTo>
                      <a:cubicBezTo>
                        <a:pt x="842443" y="246868"/>
                        <a:pt x="844729" y="280584"/>
                        <a:pt x="847586" y="314300"/>
                      </a:cubicBezTo>
                      <a:cubicBezTo>
                        <a:pt x="852729" y="365159"/>
                        <a:pt x="832157" y="400590"/>
                        <a:pt x="788726" y="425162"/>
                      </a:cubicBezTo>
                      <a:cubicBezTo>
                        <a:pt x="747010" y="448592"/>
                        <a:pt x="701865" y="462878"/>
                        <a:pt x="653863" y="466878"/>
                      </a:cubicBezTo>
                      <a:cubicBezTo>
                        <a:pt x="608146" y="470878"/>
                        <a:pt x="568145" y="455449"/>
                        <a:pt x="533286" y="425733"/>
                      </a:cubicBezTo>
                      <a:cubicBezTo>
                        <a:pt x="505856" y="402304"/>
                        <a:pt x="480141" y="377160"/>
                        <a:pt x="452139" y="354873"/>
                      </a:cubicBezTo>
                      <a:cubicBezTo>
                        <a:pt x="413852" y="324015"/>
                        <a:pt x="390422" y="333729"/>
                        <a:pt x="383565" y="381732"/>
                      </a:cubicBezTo>
                      <a:cubicBezTo>
                        <a:pt x="380708" y="404018"/>
                        <a:pt x="378993" y="426305"/>
                        <a:pt x="378993" y="448592"/>
                      </a:cubicBezTo>
                      <a:cubicBezTo>
                        <a:pt x="378993" y="482307"/>
                        <a:pt x="374422" y="503451"/>
                        <a:pt x="357849" y="542310"/>
                      </a:cubicBezTo>
                      <a:cubicBezTo>
                        <a:pt x="350992" y="558882"/>
                        <a:pt x="340134" y="570311"/>
                        <a:pt x="327562" y="578883"/>
                      </a:cubicBezTo>
                      <a:cubicBezTo>
                        <a:pt x="294418" y="601741"/>
                        <a:pt x="258416" y="616028"/>
                        <a:pt x="216700" y="609742"/>
                      </a:cubicBezTo>
                      <a:cubicBezTo>
                        <a:pt x="148126" y="608027"/>
                        <a:pt x="113838" y="560597"/>
                        <a:pt x="82980" y="508594"/>
                      </a:cubicBezTo>
                      <a:cubicBezTo>
                        <a:pt x="65836" y="479450"/>
                        <a:pt x="49836" y="451449"/>
                        <a:pt x="18406" y="432591"/>
                      </a:cubicBezTo>
                      <a:cubicBezTo>
                        <a:pt x="-7881" y="416590"/>
                        <a:pt x="-5024" y="384589"/>
                        <a:pt x="20691" y="368588"/>
                      </a:cubicBezTo>
                      <a:cubicBezTo>
                        <a:pt x="58407" y="345158"/>
                        <a:pt x="98409" y="326872"/>
                        <a:pt x="138982" y="308585"/>
                      </a:cubicBezTo>
                      <a:cubicBezTo>
                        <a:pt x="185842" y="287442"/>
                        <a:pt x="214415" y="283441"/>
                        <a:pt x="253845" y="277727"/>
                      </a:cubicBezTo>
                      <a:cubicBezTo>
                        <a:pt x="336134" y="271441"/>
                        <a:pt x="412138" y="246868"/>
                        <a:pt x="482998" y="202295"/>
                      </a:cubicBezTo>
                      <a:cubicBezTo>
                        <a:pt x="567573" y="149150"/>
                        <a:pt x="664720" y="125148"/>
                        <a:pt x="762439" y="105148"/>
                      </a:cubicBezTo>
                      <a:cubicBezTo>
                        <a:pt x="811013" y="95433"/>
                        <a:pt x="857872" y="79432"/>
                        <a:pt x="902445" y="57717"/>
                      </a:cubicBezTo>
                      <a:cubicBezTo>
                        <a:pt x="915589" y="50859"/>
                        <a:pt x="1032737" y="13715"/>
                        <a:pt x="1079596" y="7429"/>
                      </a:cubicBezTo>
                      <a:close/>
                    </a:path>
                  </a:pathLst>
                </a:custGeom>
                <a:solidFill>
                  <a:srgbClr val="333231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9848B1D-635B-4153-8F65-46A7AF2680F7}"/>
                    </a:ext>
                  </a:extLst>
                </p:cNvPr>
                <p:cNvSpPr/>
                <p:nvPr/>
              </p:nvSpPr>
              <p:spPr>
                <a:xfrm>
                  <a:off x="10204893" y="3638127"/>
                  <a:ext cx="353189" cy="291710"/>
                </a:xfrm>
                <a:custGeom>
                  <a:avLst/>
                  <a:gdLst>
                    <a:gd name="connsiteX0" fmla="*/ 191795 w 359802"/>
                    <a:gd name="connsiteY0" fmla="*/ 297173 h 297172"/>
                    <a:gd name="connsiteX1" fmla="*/ 5501 w 359802"/>
                    <a:gd name="connsiteY1" fmla="*/ 166310 h 297172"/>
                    <a:gd name="connsiteX2" fmla="*/ 28930 w 359802"/>
                    <a:gd name="connsiteY2" fmla="*/ 82877 h 297172"/>
                    <a:gd name="connsiteX3" fmla="*/ 274084 w 359802"/>
                    <a:gd name="connsiteY3" fmla="*/ 17 h 297172"/>
                    <a:gd name="connsiteX4" fmla="*/ 327230 w 359802"/>
                    <a:gd name="connsiteY4" fmla="*/ 35447 h 297172"/>
                    <a:gd name="connsiteX5" fmla="*/ 359802 w 359802"/>
                    <a:gd name="connsiteY5" fmla="*/ 185739 h 297172"/>
                    <a:gd name="connsiteX6" fmla="*/ 325515 w 359802"/>
                    <a:gd name="connsiteY6" fmla="*/ 247456 h 297172"/>
                    <a:gd name="connsiteX7" fmla="*/ 191795 w 359802"/>
                    <a:gd name="connsiteY7" fmla="*/ 297173 h 297172"/>
                    <a:gd name="connsiteX8" fmla="*/ 191795 w 359802"/>
                    <a:gd name="connsiteY8" fmla="*/ 297173 h 297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9802" h="297172">
                      <a:moveTo>
                        <a:pt x="191795" y="297173"/>
                      </a:moveTo>
                      <a:cubicBezTo>
                        <a:pt x="107791" y="296601"/>
                        <a:pt x="30073" y="239456"/>
                        <a:pt x="5501" y="166310"/>
                      </a:cubicBezTo>
                      <a:cubicBezTo>
                        <a:pt x="-5928" y="130880"/>
                        <a:pt x="-214" y="105736"/>
                        <a:pt x="28930" y="82877"/>
                      </a:cubicBezTo>
                      <a:cubicBezTo>
                        <a:pt x="100362" y="26303"/>
                        <a:pt x="183794" y="1731"/>
                        <a:pt x="274084" y="17"/>
                      </a:cubicBezTo>
                      <a:cubicBezTo>
                        <a:pt x="299228" y="-555"/>
                        <a:pt x="316372" y="13731"/>
                        <a:pt x="327230" y="35447"/>
                      </a:cubicBezTo>
                      <a:cubicBezTo>
                        <a:pt x="351802" y="82877"/>
                        <a:pt x="359231" y="133737"/>
                        <a:pt x="359802" y="185739"/>
                      </a:cubicBezTo>
                      <a:cubicBezTo>
                        <a:pt x="359802" y="211455"/>
                        <a:pt x="346087" y="232027"/>
                        <a:pt x="325515" y="247456"/>
                      </a:cubicBezTo>
                      <a:cubicBezTo>
                        <a:pt x="283799" y="279458"/>
                        <a:pt x="235797" y="293744"/>
                        <a:pt x="191795" y="297173"/>
                      </a:cubicBezTo>
                      <a:lnTo>
                        <a:pt x="191795" y="29717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89761EE8-3A86-4C58-8D33-C4F84B406679}"/>
                    </a:ext>
                  </a:extLst>
                </p:cNvPr>
                <p:cNvSpPr/>
                <p:nvPr/>
              </p:nvSpPr>
              <p:spPr>
                <a:xfrm>
                  <a:off x="9812204" y="3789264"/>
                  <a:ext cx="289931" cy="269206"/>
                </a:xfrm>
                <a:custGeom>
                  <a:avLst/>
                  <a:gdLst>
                    <a:gd name="connsiteX0" fmla="*/ 295252 w 295360"/>
                    <a:gd name="connsiteY0" fmla="*/ 139777 h 274247"/>
                    <a:gd name="connsiteX1" fmla="*/ 134674 w 295360"/>
                    <a:gd name="connsiteY1" fmla="*/ 272926 h 274247"/>
                    <a:gd name="connsiteX2" fmla="*/ 83243 w 295360"/>
                    <a:gd name="connsiteY2" fmla="*/ 253497 h 274247"/>
                    <a:gd name="connsiteX3" fmla="*/ 954 w 295360"/>
                    <a:gd name="connsiteY3" fmla="*/ 107776 h 274247"/>
                    <a:gd name="connsiteX4" fmla="*/ 34098 w 295360"/>
                    <a:gd name="connsiteY4" fmla="*/ 42630 h 274247"/>
                    <a:gd name="connsiteX5" fmla="*/ 260965 w 295360"/>
                    <a:gd name="connsiteY5" fmla="*/ 2057 h 274247"/>
                    <a:gd name="connsiteX6" fmla="*/ 290681 w 295360"/>
                    <a:gd name="connsiteY6" fmla="*/ 32915 h 274247"/>
                    <a:gd name="connsiteX7" fmla="*/ 295252 w 295360"/>
                    <a:gd name="connsiteY7" fmla="*/ 139777 h 274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360" h="274247">
                      <a:moveTo>
                        <a:pt x="295252" y="139777"/>
                      </a:moveTo>
                      <a:cubicBezTo>
                        <a:pt x="290109" y="232924"/>
                        <a:pt x="230107" y="283212"/>
                        <a:pt x="134674" y="272926"/>
                      </a:cubicBezTo>
                      <a:cubicBezTo>
                        <a:pt x="115816" y="271212"/>
                        <a:pt x="96958" y="266069"/>
                        <a:pt x="83243" y="253497"/>
                      </a:cubicBezTo>
                      <a:cubicBezTo>
                        <a:pt x="39241" y="214066"/>
                        <a:pt x="9525" y="166064"/>
                        <a:pt x="954" y="107776"/>
                      </a:cubicBezTo>
                      <a:cubicBezTo>
                        <a:pt x="-3618" y="79203"/>
                        <a:pt x="8382" y="58059"/>
                        <a:pt x="34098" y="42630"/>
                      </a:cubicBezTo>
                      <a:cubicBezTo>
                        <a:pt x="104387" y="343"/>
                        <a:pt x="182104" y="-3658"/>
                        <a:pt x="260965" y="2057"/>
                      </a:cubicBezTo>
                      <a:cubicBezTo>
                        <a:pt x="278680" y="3200"/>
                        <a:pt x="288966" y="15772"/>
                        <a:pt x="290681" y="32915"/>
                      </a:cubicBezTo>
                      <a:cubicBezTo>
                        <a:pt x="294110" y="55774"/>
                        <a:pt x="295824" y="127777"/>
                        <a:pt x="295252" y="13977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264A3F22-A1D1-4C63-873E-E9665BE6F003}"/>
                    </a:ext>
                  </a:extLst>
                </p:cNvPr>
                <p:cNvSpPr/>
                <p:nvPr/>
              </p:nvSpPr>
              <p:spPr>
                <a:xfrm>
                  <a:off x="9480259" y="5736099"/>
                  <a:ext cx="275042" cy="325357"/>
                </a:xfrm>
                <a:custGeom>
                  <a:avLst/>
                  <a:gdLst>
                    <a:gd name="connsiteX0" fmla="*/ 62530 w 280192"/>
                    <a:gd name="connsiteY0" fmla="*/ 21715 h 331449"/>
                    <a:gd name="connsiteX1" fmla="*/ 25957 w 280192"/>
                    <a:gd name="connsiteY1" fmla="*/ 17715 h 331449"/>
                    <a:gd name="connsiteX2" fmla="*/ 141391 w 280192"/>
                    <a:gd name="connsiteY2" fmla="*/ 0 h 331449"/>
                    <a:gd name="connsiteX3" fmla="*/ 279111 w 280192"/>
                    <a:gd name="connsiteY3" fmla="*/ 140006 h 331449"/>
                    <a:gd name="connsiteX4" fmla="*/ 265968 w 280192"/>
                    <a:gd name="connsiteY4" fmla="*/ 266298 h 331449"/>
                    <a:gd name="connsiteX5" fmla="*/ 211679 w 280192"/>
                    <a:gd name="connsiteY5" fmla="*/ 331444 h 331449"/>
                    <a:gd name="connsiteX6" fmla="*/ 49386 w 280192"/>
                    <a:gd name="connsiteY6" fmla="*/ 318300 h 331449"/>
                    <a:gd name="connsiteX7" fmla="*/ 5384 w 280192"/>
                    <a:gd name="connsiteY7" fmla="*/ 294299 h 331449"/>
                    <a:gd name="connsiteX8" fmla="*/ 813 w 280192"/>
                    <a:gd name="connsiteY8" fmla="*/ 278870 h 331449"/>
                    <a:gd name="connsiteX9" fmla="*/ 77959 w 280192"/>
                    <a:gd name="connsiteY9" fmla="*/ 268584 h 331449"/>
                    <a:gd name="connsiteX10" fmla="*/ 62530 w 280192"/>
                    <a:gd name="connsiteY10" fmla="*/ 21715 h 33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192" h="331449">
                      <a:moveTo>
                        <a:pt x="62530" y="21715"/>
                      </a:moveTo>
                      <a:cubicBezTo>
                        <a:pt x="50529" y="17715"/>
                        <a:pt x="38529" y="18287"/>
                        <a:pt x="25957" y="17715"/>
                      </a:cubicBezTo>
                      <a:cubicBezTo>
                        <a:pt x="63673" y="6858"/>
                        <a:pt x="103103" y="7429"/>
                        <a:pt x="141391" y="0"/>
                      </a:cubicBezTo>
                      <a:cubicBezTo>
                        <a:pt x="232252" y="6286"/>
                        <a:pt x="272825" y="47431"/>
                        <a:pt x="279111" y="140006"/>
                      </a:cubicBezTo>
                      <a:cubicBezTo>
                        <a:pt x="281968" y="182865"/>
                        <a:pt x="279683" y="225153"/>
                        <a:pt x="265968" y="266298"/>
                      </a:cubicBezTo>
                      <a:cubicBezTo>
                        <a:pt x="259110" y="288013"/>
                        <a:pt x="226537" y="332015"/>
                        <a:pt x="211679" y="331444"/>
                      </a:cubicBezTo>
                      <a:cubicBezTo>
                        <a:pt x="166535" y="329729"/>
                        <a:pt x="94531" y="327443"/>
                        <a:pt x="49386" y="318300"/>
                      </a:cubicBezTo>
                      <a:cubicBezTo>
                        <a:pt x="33386" y="312586"/>
                        <a:pt x="17385" y="306871"/>
                        <a:pt x="5384" y="294299"/>
                      </a:cubicBezTo>
                      <a:cubicBezTo>
                        <a:pt x="1384" y="289727"/>
                        <a:pt x="-1473" y="284584"/>
                        <a:pt x="813" y="278870"/>
                      </a:cubicBezTo>
                      <a:cubicBezTo>
                        <a:pt x="3099" y="273155"/>
                        <a:pt x="30528" y="311443"/>
                        <a:pt x="77959" y="268584"/>
                      </a:cubicBezTo>
                      <a:cubicBezTo>
                        <a:pt x="177392" y="181151"/>
                        <a:pt x="138533" y="46288"/>
                        <a:pt x="62530" y="2171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653CDACD-558C-414E-A723-5A371B1952AB}"/>
                    </a:ext>
                  </a:extLst>
                </p:cNvPr>
                <p:cNvSpPr/>
                <p:nvPr/>
              </p:nvSpPr>
              <p:spPr>
                <a:xfrm>
                  <a:off x="9498409" y="6253769"/>
                  <a:ext cx="380922" cy="480822"/>
                </a:xfrm>
                <a:custGeom>
                  <a:avLst/>
                  <a:gdLst>
                    <a:gd name="connsiteX0" fmla="*/ 388056 w 388055"/>
                    <a:gd name="connsiteY0" fmla="*/ 11519 h 489825"/>
                    <a:gd name="connsiteX1" fmla="*/ 199476 w 388055"/>
                    <a:gd name="connsiteY1" fmla="*/ 280102 h 489825"/>
                    <a:gd name="connsiteX2" fmla="*/ 170903 w 388055"/>
                    <a:gd name="connsiteY2" fmla="*/ 444110 h 489825"/>
                    <a:gd name="connsiteX3" fmla="*/ 173760 w 388055"/>
                    <a:gd name="connsiteY3" fmla="*/ 489826 h 489825"/>
                    <a:gd name="connsiteX4" fmla="*/ 58898 w 388055"/>
                    <a:gd name="connsiteY4" fmla="*/ 419537 h 489825"/>
                    <a:gd name="connsiteX5" fmla="*/ 38 w 388055"/>
                    <a:gd name="connsiteY5" fmla="*/ 262958 h 489825"/>
                    <a:gd name="connsiteX6" fmla="*/ 23468 w 388055"/>
                    <a:gd name="connsiteY6" fmla="*/ 119524 h 489825"/>
                    <a:gd name="connsiteX7" fmla="*/ 158331 w 388055"/>
                    <a:gd name="connsiteY7" fmla="*/ 6376 h 489825"/>
                    <a:gd name="connsiteX8" fmla="*/ 185761 w 388055"/>
                    <a:gd name="connsiteY8" fmla="*/ 661 h 489825"/>
                    <a:gd name="connsiteX9" fmla="*/ 388056 w 388055"/>
                    <a:gd name="connsiteY9" fmla="*/ 11519 h 4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055" h="489825">
                      <a:moveTo>
                        <a:pt x="388056" y="11519"/>
                      </a:moveTo>
                      <a:cubicBezTo>
                        <a:pt x="290908" y="76664"/>
                        <a:pt x="217762" y="159525"/>
                        <a:pt x="199476" y="280102"/>
                      </a:cubicBezTo>
                      <a:cubicBezTo>
                        <a:pt x="190332" y="340105"/>
                        <a:pt x="177189" y="383535"/>
                        <a:pt x="170903" y="444110"/>
                      </a:cubicBezTo>
                      <a:cubicBezTo>
                        <a:pt x="170332" y="453824"/>
                        <a:pt x="165760" y="482968"/>
                        <a:pt x="173760" y="489826"/>
                      </a:cubicBezTo>
                      <a:cubicBezTo>
                        <a:pt x="134902" y="458396"/>
                        <a:pt x="98328" y="441252"/>
                        <a:pt x="58898" y="419537"/>
                      </a:cubicBezTo>
                      <a:cubicBezTo>
                        <a:pt x="23468" y="400107"/>
                        <a:pt x="-1105" y="327533"/>
                        <a:pt x="38" y="262958"/>
                      </a:cubicBezTo>
                      <a:cubicBezTo>
                        <a:pt x="610" y="213242"/>
                        <a:pt x="1181" y="164668"/>
                        <a:pt x="23468" y="119524"/>
                      </a:cubicBezTo>
                      <a:cubicBezTo>
                        <a:pt x="51469" y="61235"/>
                        <a:pt x="98900" y="26377"/>
                        <a:pt x="158331" y="6376"/>
                      </a:cubicBezTo>
                      <a:cubicBezTo>
                        <a:pt x="167474" y="4661"/>
                        <a:pt x="176618" y="2947"/>
                        <a:pt x="185761" y="661"/>
                      </a:cubicBezTo>
                      <a:cubicBezTo>
                        <a:pt x="205190" y="-2768"/>
                        <a:pt x="341768" y="8090"/>
                        <a:pt x="388056" y="11519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2">
              <a:extLst>
                <a:ext uri="{FF2B5EF4-FFF2-40B4-BE49-F238E27FC236}">
                  <a16:creationId xmlns:a16="http://schemas.microsoft.com/office/drawing/2014/main" id="{3D284BF9-48CE-408B-B5EC-985AC6D3A142}"/>
                </a:ext>
              </a:extLst>
            </p:cNvPr>
            <p:cNvGrpSpPr/>
            <p:nvPr/>
          </p:nvGrpSpPr>
          <p:grpSpPr>
            <a:xfrm>
              <a:off x="6179695" y="4482897"/>
              <a:ext cx="1437812" cy="1412058"/>
              <a:chOff x="1619672" y="1450893"/>
              <a:chExt cx="931911" cy="915215"/>
            </a:xfrm>
            <a:scene3d>
              <a:camera prst="isometricOffAxis2Right">
                <a:rot lat="0" lon="18600000" rev="1080000"/>
              </a:camera>
              <a:lightRig rig="threePt" dir="t"/>
            </a:scene3d>
          </p:grpSpPr>
          <p:grpSp>
            <p:nvGrpSpPr>
              <p:cNvPr id="96" name="Group 13">
                <a:extLst>
                  <a:ext uri="{FF2B5EF4-FFF2-40B4-BE49-F238E27FC236}">
                    <a16:creationId xmlns:a16="http://schemas.microsoft.com/office/drawing/2014/main" id="{6CA693B0-C6E8-458F-A1BB-584B078750E1}"/>
                  </a:ext>
                </a:extLst>
              </p:cNvPr>
              <p:cNvGrpSpPr/>
              <p:nvPr/>
            </p:nvGrpSpPr>
            <p:grpSpPr>
              <a:xfrm>
                <a:off x="1619672" y="1450893"/>
                <a:ext cx="931911" cy="803372"/>
                <a:chOff x="2731306" y="5021709"/>
                <a:chExt cx="1863824" cy="1606745"/>
              </a:xfrm>
            </p:grpSpPr>
            <p:sp>
              <p:nvSpPr>
                <p:cNvPr id="98" name="Isosceles Triangle 11">
                  <a:extLst>
                    <a:ext uri="{FF2B5EF4-FFF2-40B4-BE49-F238E27FC236}">
                      <a16:creationId xmlns:a16="http://schemas.microsoft.com/office/drawing/2014/main" id="{7784821E-F45F-451A-8EAB-8D70EB3F2706}"/>
                    </a:ext>
                  </a:extLst>
                </p:cNvPr>
                <p:cNvSpPr/>
                <p:nvPr/>
              </p:nvSpPr>
              <p:spPr>
                <a:xfrm>
                  <a:off x="2843808" y="5156793"/>
                  <a:ext cx="1638820" cy="1412776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Isosceles Triangle 12">
                  <a:extLst>
                    <a:ext uri="{FF2B5EF4-FFF2-40B4-BE49-F238E27FC236}">
                      <a16:creationId xmlns:a16="http://schemas.microsoft.com/office/drawing/2014/main" id="{4005D109-FC5C-4309-8348-16CB2F0C4127}"/>
                    </a:ext>
                  </a:extLst>
                </p:cNvPr>
                <p:cNvSpPr/>
                <p:nvPr/>
              </p:nvSpPr>
              <p:spPr>
                <a:xfrm>
                  <a:off x="2731306" y="5021709"/>
                  <a:ext cx="1863824" cy="1606745"/>
                </a:xfrm>
                <a:prstGeom prst="triangl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B5EA61-8060-429D-A7A3-281DEC1D19D7}"/>
                  </a:ext>
                </a:extLst>
              </p:cNvPr>
              <p:cNvSpPr txBox="1"/>
              <p:nvPr/>
            </p:nvSpPr>
            <p:spPr>
              <a:xfrm>
                <a:off x="1840076" y="1491605"/>
                <a:ext cx="510152" cy="87450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!</a:t>
                </a:r>
                <a:endPara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F14A6-C21B-4A66-B14C-2B10255F4731}"/>
              </a:ext>
            </a:extLst>
          </p:cNvPr>
          <p:cNvGrpSpPr/>
          <p:nvPr/>
        </p:nvGrpSpPr>
        <p:grpSpPr>
          <a:xfrm>
            <a:off x="3764444" y="2333654"/>
            <a:ext cx="8355329" cy="2614153"/>
            <a:chOff x="3139602" y="1998530"/>
            <a:chExt cx="8355329" cy="261415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C84A273-0B0E-408C-8887-629AD325CC2A}"/>
                </a:ext>
              </a:extLst>
            </p:cNvPr>
            <p:cNvSpPr txBox="1"/>
            <p:nvPr/>
          </p:nvSpPr>
          <p:spPr>
            <a:xfrm>
              <a:off x="3139602" y="2489025"/>
              <a:ext cx="835532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Is a type of social engineering attack often used to steal user data, including login credentials and credit card numbers.</a:t>
              </a:r>
            </a:p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It occurs when an attacker pretended as a trusted authorized entity (ex. your bank), fools a victim into opening an email, instant message, or text message and send their information.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A48033-AD00-4DDF-9D5C-9CABC54A4FA5}"/>
                </a:ext>
              </a:extLst>
            </p:cNvPr>
            <p:cNvSpPr txBox="1"/>
            <p:nvPr/>
          </p:nvSpPr>
          <p:spPr>
            <a:xfrm>
              <a:off x="3139602" y="1998530"/>
              <a:ext cx="286811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Phishing Attack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D4810E5-F638-43AB-8AED-176E52049193}"/>
              </a:ext>
            </a:extLst>
          </p:cNvPr>
          <p:cNvSpPr txBox="1"/>
          <p:nvPr/>
        </p:nvSpPr>
        <p:spPr>
          <a:xfrm>
            <a:off x="6519748" y="725714"/>
            <a:ext cx="5512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Phishing Attack Statistics Arab World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DBFA9D-8AA7-48D0-8C7A-6F1C5C1FAAF0}"/>
              </a:ext>
            </a:extLst>
          </p:cNvPr>
          <p:cNvSpPr/>
          <p:nvPr/>
        </p:nvSpPr>
        <p:spPr>
          <a:xfrm>
            <a:off x="216487" y="1818942"/>
            <a:ext cx="39001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etrona"/>
              </a:rPr>
              <a:t>New security research revealed that the Middle East suffered </a:t>
            </a:r>
            <a:r>
              <a:rPr lang="en-US" b="1" dirty="0">
                <a:solidFill>
                  <a:srgbClr val="000000"/>
                </a:solidFill>
                <a:latin typeface="Petrona"/>
              </a:rPr>
              <a:t>more than 2.57 million phishing attacks</a:t>
            </a:r>
            <a:r>
              <a:rPr lang="en-US" dirty="0">
                <a:solidFill>
                  <a:srgbClr val="000000"/>
                </a:solidFill>
                <a:latin typeface="Petrona"/>
              </a:rPr>
              <a:t> in the second quarter of 2020</a:t>
            </a:r>
            <a:r>
              <a:rPr lang="en-US" b="1" dirty="0">
                <a:solidFill>
                  <a:srgbClr val="000000"/>
                </a:solidFill>
                <a:latin typeface="Petrona"/>
              </a:rPr>
              <a:t>.</a:t>
            </a:r>
          </a:p>
          <a:p>
            <a:endParaRPr lang="en-US" b="1" dirty="0">
              <a:solidFill>
                <a:srgbClr val="000000"/>
              </a:solidFill>
              <a:latin typeface="Petro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etrona"/>
              </a:rPr>
              <a:t>These attacks were detected from April 2020 till the end of June 2020, across several regions of the Middle East.</a:t>
            </a:r>
            <a:endParaRPr lang="en-US" dirty="0">
              <a:solidFill>
                <a:srgbClr val="666666"/>
              </a:solidFill>
              <a:latin typeface="Petro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Petro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etrona"/>
              </a:rPr>
              <a:t>The biggest Arab economy, </a:t>
            </a:r>
            <a:r>
              <a:rPr lang="en-US" b="1" dirty="0">
                <a:solidFill>
                  <a:srgbClr val="000000"/>
                </a:solidFill>
                <a:latin typeface="Petrona"/>
              </a:rPr>
              <a:t>Saudi Arabia, saw 973,061 phishing attacks</a:t>
            </a:r>
            <a:r>
              <a:rPr lang="en-US" dirty="0">
                <a:solidFill>
                  <a:srgbClr val="000000"/>
                </a:solidFill>
                <a:latin typeface="Petrona"/>
              </a:rPr>
              <a:t> during the second quarter of 2020. (see figure)</a:t>
            </a:r>
            <a:endParaRPr lang="en-US" b="0" i="0" dirty="0">
              <a:solidFill>
                <a:srgbClr val="666666"/>
              </a:solidFill>
              <a:effectLst/>
              <a:latin typeface="Petrona"/>
            </a:endParaRPr>
          </a:p>
        </p:txBody>
      </p:sp>
      <p:pic>
        <p:nvPicPr>
          <p:cNvPr id="2052" name="Picture 4" descr="(Source of data: The National)">
            <a:extLst>
              <a:ext uri="{FF2B5EF4-FFF2-40B4-BE49-F238E27FC236}">
                <a16:creationId xmlns:a16="http://schemas.microsoft.com/office/drawing/2014/main" id="{7372C07C-9F4D-436B-A8E1-2CA8B02F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615" y="1818942"/>
            <a:ext cx="7993742" cy="41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F9B3C2-1054-48C7-A6F0-62D0361A0407}"/>
              </a:ext>
            </a:extLst>
          </p:cNvPr>
          <p:cNvSpPr/>
          <p:nvPr/>
        </p:nvSpPr>
        <p:spPr>
          <a:xfrm>
            <a:off x="5065486" y="58721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(Source of data: The National)</a:t>
            </a:r>
            <a:b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033311C-99CA-4FDE-A387-DA26C41D50FE}"/>
              </a:ext>
            </a:extLst>
          </p:cNvPr>
          <p:cNvGrpSpPr/>
          <p:nvPr/>
        </p:nvGrpSpPr>
        <p:grpSpPr>
          <a:xfrm>
            <a:off x="2928282" y="1416015"/>
            <a:ext cx="6335436" cy="3718071"/>
            <a:chOff x="2687161" y="3731096"/>
            <a:chExt cx="5158677" cy="302746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FF9188-C2D3-488D-8BBE-ADAFC95CCDAD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2CBF7B3-1DF6-491B-9369-DB4A7BB6C3F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87003D6-91EF-4B2F-BEF5-1151E6C47C7A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6B62B8-C50E-4645-9D56-D3A5A241E36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F2EC91-E729-47F8-9BA0-6F7C520DF07A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A71741-4B4F-44B8-A5F9-F996A28484D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EB6D75-53E2-43B6-BB55-4CC3A42CB9FB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B0DCC0-F07D-4EA6-A220-FF6C7A452EEC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BF290E-30C8-49D5-ABF5-4A3CE3A15F4F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ECC11AB-FE64-4E57-BEB7-DD68103C4FB1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4C7784-185A-4674-84AA-26B3681CCA8D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9B2515-DDD4-48F0-8362-1C10E1059AA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33B3DB3-9E56-44E7-AB6C-3F881D2CE4BB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BD4AFBA-1AC5-4997-9FF2-81AC326A6AB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4980E24-9384-4A00-9848-D26B7A1B5AD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9ABDA4-4DA8-4FD2-BEFB-3118D93C8AE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2F876C-490D-4ABC-9D8F-8C8CA159FDD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ACEA4F-AFC2-4061-BAD2-0B97BD1078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B65FBDB-A37B-4E29-9EFF-75177CBAFF7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8DD380-93B6-47AB-BF88-F672592D483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0715B9-63CE-4324-A0A9-650F2EF3046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1724C7-BD72-4FC6-9986-7967CE543E3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81D6B4-0CD2-48DF-8D4B-76161F54905C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3CEF4E-561D-4974-AF91-867AB4FDCBE4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98B6920-B2D2-4170-A9BC-ED54037714C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074F667-2DBD-4E32-ADE5-DAA6E45EC8E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0707A36-FA8F-40D7-A32F-EFCADA77ACA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573EBDF-C084-453D-A07B-006ACD2B945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6954471-B319-4740-AE15-5B95FDD71DD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1C39394-F5FE-430E-940A-39F40DD887E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ADCECD-E2F0-46D0-96BD-0EBF15E1F88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30F4279-FB16-4105-9AE1-C436B09BC1F3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774745-D846-4CE0-850B-79B8E7C91B0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5253F0-0DEF-47D4-92C6-9560AECE0F16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1B443B6-FB1D-4DC8-A4A4-16F34120867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7F3885-A6DB-410B-A5E6-6A9D94C8E46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15EFD7D-9199-41F4-BD5B-452C8C1A85BA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B501E9-D851-4EF4-AC6A-B4734B7433D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D8FD39-E5DB-4D90-90F0-4EA5F56A161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6494BE-6C76-4EB7-8B96-8ED34AF86F9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16ABC9-9993-41DE-A282-C1FD5BA756AA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9170FF-2D7C-4CDE-8AE3-4B2BC579F6C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C3174F-A109-4E12-83F4-4F10EB575B9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29025A4-9BEA-4F5E-85DC-51388AB703E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E60D905-3AD1-48D2-BE41-9DAC4D085B83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10A93C-9FFF-4229-8B0B-4C9287DDCE8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BBECA5D-2912-47B9-8C17-4B1260E85254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257741A-F55F-45B7-B87F-A37EF97B4DA5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DF98F6-B006-45EF-A801-E38FD170529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4ADF382-9850-4E7B-974B-7AD89D2D3EC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21E7497-75C8-4E9F-A991-7D60737318A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E5FE79E-A230-4C9F-8285-C5DB02F0675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68D15B9-5F36-4FEB-BAE1-ADDE8491E3FD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5A3C0E-9E4C-420B-9574-F8A715DA198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7A003D5-2864-46B4-8C17-556262391D86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73C443-AD79-4E5B-84FC-8E59A4AE98B5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04C73DB-9DA7-4086-98ED-60EF58C1E5F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CD218CE-1D73-4EA8-B163-B93BD8722C21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C8C759-43CB-4BC4-BA29-1E0DC69E157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26BEB8-52EC-4B01-8837-6B9DAA683E0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86784E-85C0-400D-ABB9-ED7D4D0D53C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3FBBC1-99B7-4067-956B-D80083F9D881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DEA10-72FF-4069-8EC9-C9A42C2A1F3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261162-9001-4ED8-8B99-8C5B33247CA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8CB19D5-AE5C-4934-8C93-D86FE1B36EDD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6FC06D-A5D2-4A1B-82EB-ACD85362FE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0A6A1B-86F5-4802-9F4A-261BF81AC306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346B77B-97E6-448F-9B5B-1274E41A763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D072C7-A268-4475-99BD-71BEC9B0395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D5742AA-7A17-4ACA-8012-21E7E6D91F3E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92A900D-ADC4-4DB1-B993-AD8E5D1DEEE4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E5F974C-702F-4081-8FA4-BCE4960CD49A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734524-41A8-4D6A-8B60-0A0F436AC1F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D0094-175D-4A4B-A572-74A18F3600E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F5C3A93-EE59-4FD3-927F-8E9F2459A1E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309A6E4-FEF9-470C-831B-3176CEF1135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B287D98-9641-4AF5-8509-7E7BDE6B0715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E8F98D-A8FD-4CA0-8A84-B6A17AF7137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D2C905-47D6-484E-8A8D-89D597371D05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D29909E-D9A8-4A7E-94F1-C3D1CD1EF384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89D05B6-4687-4DF1-914B-A65C2640309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F3780B6-8F69-49D8-B88A-40AAEC84989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517E9B5-796A-4633-A298-F1E844E77FC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4B11CC-4472-44A8-8591-EDFF27078F4B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581608D-AE28-4930-99CC-DB2B3A2252E5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DCE90D-DECD-44B2-A6B5-4DCD5464203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CA43570-F0B2-4433-B477-62A5EB1D84F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F933E51-7756-42E4-968E-E9D6807F638B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7EADF7D-FFE7-44FB-8396-66012128987F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48F8579-4ED6-4628-8E79-B3B40CC5FDD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74DCACB-3BAA-4CB9-B8AE-267683CC0B9A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39EA4CA-62C0-4D59-8885-9EC78E072EF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9D899FC-185E-424B-A0BC-960CA80733C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5C13ECF-C75A-4976-95E2-B05BC1847F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44BCFD-10FE-46FD-B13D-0566D83121D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BD504BE-2945-4F8A-BA0C-7C559BE4D9F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8907E0-7CD3-42D5-A4DA-4D1B6442E25D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27EDAF-C941-4B6C-AE5C-3A48650033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6098D6C-2988-433D-95BB-6BA51238294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07F0409-0A27-42F3-9FA6-BA2A8D2608F9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6023259-BAB4-4506-B2BA-FDA9C1041B8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5CB06F6-862E-46B6-8C5F-1E3F61092B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67A817F-38B9-4CE7-8E69-781F30A9577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067BCC1-73BC-419B-902C-ACE35B220A2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B0D42B6-2AB3-45E9-8D9C-CD20052F099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D0BA919-EFA3-4D94-A446-78734B4F9B3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F7E7850-3D55-4532-896F-484D48E8128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D419008-3F26-40ED-AE74-69BF188E994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A905EDE-47F5-410B-830E-27385672A2FC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D6460E0-8FFD-408B-94EA-C1CB31EFBD6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F1A394E-3B5B-4ACC-A5E3-A52AF5DB5E4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6C6B323-4014-45FC-81C9-5D364B0F4B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Phishing Attack Statistics Globally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8ADD5ED-0EA4-4507-92E5-B4F7FBB6F2F6}"/>
              </a:ext>
            </a:extLst>
          </p:cNvPr>
          <p:cNvGrpSpPr/>
          <p:nvPr/>
        </p:nvGrpSpPr>
        <p:grpSpPr>
          <a:xfrm>
            <a:off x="2681334" y="4025940"/>
            <a:ext cx="6829332" cy="2832060"/>
            <a:chOff x="2681334" y="4025940"/>
            <a:chExt cx="6829332" cy="2832060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913399E-F832-48AF-9C40-D1DE21F54A1E}"/>
                </a:ext>
              </a:extLst>
            </p:cNvPr>
            <p:cNvSpPr/>
            <p:nvPr/>
          </p:nvSpPr>
          <p:spPr>
            <a:xfrm>
              <a:off x="5533848" y="4295986"/>
              <a:ext cx="632113" cy="1064510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1081770-E004-4F8D-AEAA-8C17609F47AC}"/>
                </a:ext>
              </a:extLst>
            </p:cNvPr>
            <p:cNvSpPr/>
            <p:nvPr/>
          </p:nvSpPr>
          <p:spPr>
            <a:xfrm>
              <a:off x="5495711" y="4025940"/>
              <a:ext cx="661765" cy="563160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C51E175-192A-44F5-A3F8-2BE6D5D0C160}"/>
                </a:ext>
              </a:extLst>
            </p:cNvPr>
            <p:cNvSpPr/>
            <p:nvPr/>
          </p:nvSpPr>
          <p:spPr>
            <a:xfrm>
              <a:off x="5555779" y="4467369"/>
              <a:ext cx="592712" cy="253174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6826-4F5F-45FA-BC4B-6E85ADCFA188}"/>
                </a:ext>
              </a:extLst>
            </p:cNvPr>
            <p:cNvSpPr/>
            <p:nvPr/>
          </p:nvSpPr>
          <p:spPr>
            <a:xfrm>
              <a:off x="4920528" y="4979917"/>
              <a:ext cx="1929421" cy="1381560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chemeClr val="accent1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78154A2-2DA3-4A34-A1DE-B7B0B067BE5B}"/>
                </a:ext>
              </a:extLst>
            </p:cNvPr>
            <p:cNvSpPr/>
            <p:nvPr/>
          </p:nvSpPr>
          <p:spPr>
            <a:xfrm>
              <a:off x="2681334" y="6355039"/>
              <a:ext cx="6829332" cy="502961"/>
            </a:xfrm>
            <a:custGeom>
              <a:avLst/>
              <a:gdLst>
                <a:gd name="connsiteX0" fmla="*/ 6133158 w 6829332"/>
                <a:gd name="connsiteY0" fmla="*/ 0 h 502961"/>
                <a:gd name="connsiteX1" fmla="*/ 6248681 w 6829332"/>
                <a:gd name="connsiteY1" fmla="*/ 39859 h 502961"/>
                <a:gd name="connsiteX2" fmla="*/ 6829333 w 6829332"/>
                <a:gd name="connsiteY2" fmla="*/ 502962 h 502961"/>
                <a:gd name="connsiteX3" fmla="*/ 0 w 6829332"/>
                <a:gd name="connsiteY3" fmla="*/ 502962 h 502961"/>
                <a:gd name="connsiteX4" fmla="*/ 641116 w 6829332"/>
                <a:gd name="connsiteY4" fmla="*/ 27023 h 502961"/>
                <a:gd name="connsiteX5" fmla="*/ 725562 w 6829332"/>
                <a:gd name="connsiteY5" fmla="*/ 338 h 502961"/>
                <a:gd name="connsiteX6" fmla="*/ 6133158 w 6829332"/>
                <a:gd name="connsiteY6" fmla="*/ 0 h 50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29332" h="502961">
                  <a:moveTo>
                    <a:pt x="6133158" y="0"/>
                  </a:moveTo>
                  <a:cubicBezTo>
                    <a:pt x="6178084" y="0"/>
                    <a:pt x="6213213" y="11485"/>
                    <a:pt x="6248681" y="39859"/>
                  </a:cubicBezTo>
                  <a:cubicBezTo>
                    <a:pt x="6431085" y="185782"/>
                    <a:pt x="6821564" y="490464"/>
                    <a:pt x="6829333" y="502962"/>
                  </a:cubicBezTo>
                  <a:cubicBezTo>
                    <a:pt x="4553001" y="502962"/>
                    <a:pt x="2276332" y="502962"/>
                    <a:pt x="0" y="502962"/>
                  </a:cubicBezTo>
                  <a:cubicBezTo>
                    <a:pt x="175310" y="372914"/>
                    <a:pt x="603621" y="56748"/>
                    <a:pt x="641116" y="27023"/>
                  </a:cubicBezTo>
                  <a:cubicBezTo>
                    <a:pt x="666449" y="7094"/>
                    <a:pt x="693472" y="338"/>
                    <a:pt x="725562" y="338"/>
                  </a:cubicBezTo>
                  <a:cubicBezTo>
                    <a:pt x="1236292" y="1014"/>
                    <a:pt x="5461642" y="1014"/>
                    <a:pt x="6133158" y="0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4662056-3CC0-4015-9A06-99EDFE8F08D2}"/>
                </a:ext>
              </a:extLst>
            </p:cNvPr>
            <p:cNvSpPr/>
            <p:nvPr/>
          </p:nvSpPr>
          <p:spPr>
            <a:xfrm>
              <a:off x="5002928" y="5605495"/>
              <a:ext cx="1680817" cy="952215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7FA343C-EB9F-4774-9673-04F77ACBE8C9}"/>
                </a:ext>
              </a:extLst>
            </p:cNvPr>
            <p:cNvSpPr/>
            <p:nvPr/>
          </p:nvSpPr>
          <p:spPr>
            <a:xfrm>
              <a:off x="5589148" y="4913712"/>
              <a:ext cx="274455" cy="431688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518582C-6B81-460B-AA96-33EAD6441A9B}"/>
                </a:ext>
              </a:extLst>
            </p:cNvPr>
            <p:cNvSpPr/>
            <p:nvPr/>
          </p:nvSpPr>
          <p:spPr>
            <a:xfrm>
              <a:off x="5929472" y="4913712"/>
              <a:ext cx="228194" cy="404666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BD2EC41-EBAA-4896-9659-2DA116685F57}"/>
                </a:ext>
              </a:extLst>
            </p:cNvPr>
            <p:cNvSpPr/>
            <p:nvPr/>
          </p:nvSpPr>
          <p:spPr>
            <a:xfrm>
              <a:off x="5662960" y="4865746"/>
              <a:ext cx="404028" cy="229879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E07F354-88EB-445D-B21C-0065B98D2BC4}"/>
                </a:ext>
              </a:extLst>
            </p:cNvPr>
            <p:cNvSpPr/>
            <p:nvPr/>
          </p:nvSpPr>
          <p:spPr>
            <a:xfrm>
              <a:off x="6438514" y="5194411"/>
              <a:ext cx="189497" cy="416488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07861F-9CDC-40E6-B036-4168A67FBA91}"/>
                </a:ext>
              </a:extLst>
            </p:cNvPr>
            <p:cNvSpPr/>
            <p:nvPr/>
          </p:nvSpPr>
          <p:spPr>
            <a:xfrm>
              <a:off x="5141082" y="5194411"/>
              <a:ext cx="169567" cy="416488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BC79B40-1E60-4CF3-8726-D168E1F544A6}"/>
                </a:ext>
              </a:extLst>
            </p:cNvPr>
            <p:cNvSpPr/>
            <p:nvPr/>
          </p:nvSpPr>
          <p:spPr>
            <a:xfrm>
              <a:off x="5707734" y="5975862"/>
              <a:ext cx="309752" cy="315736"/>
            </a:xfrm>
            <a:custGeom>
              <a:avLst/>
              <a:gdLst>
                <a:gd name="connsiteX0" fmla="*/ 155916 w 309752"/>
                <a:gd name="connsiteY0" fmla="*/ 38057 h 315736"/>
                <a:gd name="connsiteX1" fmla="*/ 144008 w 309752"/>
                <a:gd name="connsiteY1" fmla="*/ 42068 h 315736"/>
                <a:gd name="connsiteX2" fmla="*/ 53144 w 309752"/>
                <a:gd name="connsiteY2" fmla="*/ 71118 h 315736"/>
                <a:gd name="connsiteX3" fmla="*/ 30175 w 309752"/>
                <a:gd name="connsiteY3" fmla="*/ 90371 h 315736"/>
                <a:gd name="connsiteX4" fmla="*/ 54495 w 309752"/>
                <a:gd name="connsiteY4" fmla="*/ 213325 h 315736"/>
                <a:gd name="connsiteX5" fmla="*/ 157182 w 309752"/>
                <a:gd name="connsiteY5" fmla="*/ 282909 h 315736"/>
                <a:gd name="connsiteX6" fmla="*/ 261220 w 309752"/>
                <a:gd name="connsiteY6" fmla="*/ 201503 h 315736"/>
                <a:gd name="connsiteX7" fmla="*/ 278109 w 309752"/>
                <a:gd name="connsiteY7" fmla="*/ 103207 h 315736"/>
                <a:gd name="connsiteX8" fmla="*/ 245006 w 309752"/>
                <a:gd name="connsiteY8" fmla="*/ 70104 h 315736"/>
                <a:gd name="connsiteX9" fmla="*/ 166302 w 309752"/>
                <a:gd name="connsiteY9" fmla="*/ 44433 h 315736"/>
                <a:gd name="connsiteX10" fmla="*/ 155916 w 309752"/>
                <a:gd name="connsiteY10" fmla="*/ 38057 h 315736"/>
                <a:gd name="connsiteX11" fmla="*/ 152307 w 309752"/>
                <a:gd name="connsiteY11" fmla="*/ 241 h 315736"/>
                <a:gd name="connsiteX12" fmla="*/ 177150 w 309752"/>
                <a:gd name="connsiteY12" fmla="*/ 13018 h 315736"/>
                <a:gd name="connsiteX13" fmla="*/ 247747 w 309752"/>
                <a:gd name="connsiteY13" fmla="*/ 41054 h 315736"/>
                <a:gd name="connsiteX14" fmla="*/ 307535 w 309752"/>
                <a:gd name="connsiteY14" fmla="*/ 109962 h 315736"/>
                <a:gd name="connsiteX15" fmla="*/ 271730 w 309752"/>
                <a:gd name="connsiteY15" fmla="*/ 243049 h 315736"/>
                <a:gd name="connsiteX16" fmla="*/ 57912 w 309752"/>
                <a:gd name="connsiteY16" fmla="*/ 261965 h 315736"/>
                <a:gd name="connsiteX17" fmla="*/ 827 w 309752"/>
                <a:gd name="connsiteY17" fmla="*/ 57943 h 315736"/>
                <a:gd name="connsiteX18" fmla="*/ 23120 w 309752"/>
                <a:gd name="connsiteY18" fmla="*/ 41392 h 315736"/>
                <a:gd name="connsiteX19" fmla="*/ 143372 w 309752"/>
                <a:gd name="connsiteY19" fmla="*/ 5587 h 315736"/>
                <a:gd name="connsiteX20" fmla="*/ 152307 w 309752"/>
                <a:gd name="connsiteY20" fmla="*/ 241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752" h="315736">
                  <a:moveTo>
                    <a:pt x="155916" y="38057"/>
                  </a:moveTo>
                  <a:cubicBezTo>
                    <a:pt x="152369" y="37171"/>
                    <a:pt x="148569" y="38015"/>
                    <a:pt x="144008" y="42068"/>
                  </a:cubicBezTo>
                  <a:cubicBezTo>
                    <a:pt x="117999" y="65376"/>
                    <a:pt x="86247" y="70442"/>
                    <a:pt x="53144" y="71118"/>
                  </a:cubicBezTo>
                  <a:cubicBezTo>
                    <a:pt x="39971" y="71456"/>
                    <a:pt x="29499" y="73145"/>
                    <a:pt x="30175" y="90371"/>
                  </a:cubicBezTo>
                  <a:cubicBezTo>
                    <a:pt x="31526" y="132595"/>
                    <a:pt x="33215" y="175156"/>
                    <a:pt x="54495" y="213325"/>
                  </a:cubicBezTo>
                  <a:cubicBezTo>
                    <a:pt x="76789" y="253522"/>
                    <a:pt x="111919" y="284260"/>
                    <a:pt x="157182" y="282909"/>
                  </a:cubicBezTo>
                  <a:cubicBezTo>
                    <a:pt x="206499" y="281558"/>
                    <a:pt x="241966" y="248793"/>
                    <a:pt x="261220" y="201503"/>
                  </a:cubicBezTo>
                  <a:cubicBezTo>
                    <a:pt x="273042" y="171778"/>
                    <a:pt x="274393" y="140026"/>
                    <a:pt x="278109" y="103207"/>
                  </a:cubicBezTo>
                  <a:cubicBezTo>
                    <a:pt x="283514" y="81589"/>
                    <a:pt x="274731" y="68753"/>
                    <a:pt x="245006" y="70104"/>
                  </a:cubicBezTo>
                  <a:cubicBezTo>
                    <a:pt x="216294" y="71118"/>
                    <a:pt x="189272" y="63011"/>
                    <a:pt x="166302" y="44433"/>
                  </a:cubicBezTo>
                  <a:cubicBezTo>
                    <a:pt x="162756" y="41562"/>
                    <a:pt x="159463" y="38944"/>
                    <a:pt x="155916" y="38057"/>
                  </a:cubicBezTo>
                  <a:close/>
                  <a:moveTo>
                    <a:pt x="152307" y="241"/>
                  </a:moveTo>
                  <a:cubicBezTo>
                    <a:pt x="161253" y="-1486"/>
                    <a:pt x="170057" y="6432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46328" y="2463"/>
                    <a:pt x="149326" y="816"/>
                    <a:pt x="152307" y="241"/>
                  </a:cubicBezTo>
                  <a:close/>
                </a:path>
              </a:pathLst>
            </a:custGeom>
            <a:solidFill>
              <a:schemeClr val="accent3"/>
            </a:solidFill>
            <a:ln w="33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AA4970B-864A-42CF-9530-E20D81304454}"/>
                </a:ext>
              </a:extLst>
            </p:cNvPr>
            <p:cNvSpPr/>
            <p:nvPr/>
          </p:nvSpPr>
          <p:spPr>
            <a:xfrm>
              <a:off x="5877753" y="5357223"/>
              <a:ext cx="26046" cy="248271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C732DA1-DE3D-419E-80AD-20EA493EC21C}"/>
                </a:ext>
              </a:extLst>
            </p:cNvPr>
            <p:cNvSpPr/>
            <p:nvPr/>
          </p:nvSpPr>
          <p:spPr>
            <a:xfrm>
              <a:off x="5875798" y="4582422"/>
              <a:ext cx="187393" cy="101131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55B8B42-DFB0-4285-B4F0-9B9F336F8289}"/>
                </a:ext>
              </a:extLst>
            </p:cNvPr>
            <p:cNvSpPr/>
            <p:nvPr/>
          </p:nvSpPr>
          <p:spPr>
            <a:xfrm>
              <a:off x="5627092" y="4600836"/>
              <a:ext cx="177840" cy="9052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174D22D-BF36-491B-BDE5-94F949565663}"/>
                </a:ext>
              </a:extLst>
            </p:cNvPr>
            <p:cNvSpPr/>
            <p:nvPr/>
          </p:nvSpPr>
          <p:spPr>
            <a:xfrm>
              <a:off x="5898058" y="4520048"/>
              <a:ext cx="164163" cy="51249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FB9F22C-5DB8-4DAB-855B-42048F5F5CFC}"/>
                </a:ext>
              </a:extLst>
            </p:cNvPr>
            <p:cNvSpPr/>
            <p:nvPr/>
          </p:nvSpPr>
          <p:spPr>
            <a:xfrm>
              <a:off x="5606212" y="4532438"/>
              <a:ext cx="167878" cy="42363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C003564-8165-4D4A-9251-1F81D95413BB}"/>
                </a:ext>
              </a:extLst>
            </p:cNvPr>
            <p:cNvSpPr/>
            <p:nvPr/>
          </p:nvSpPr>
          <p:spPr>
            <a:xfrm>
              <a:off x="5003941" y="6600946"/>
              <a:ext cx="1678790" cy="65530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5D4F3D-37B3-44C8-8749-314C43E0D1A7}"/>
              </a:ext>
            </a:extLst>
          </p:cNvPr>
          <p:cNvGrpSpPr/>
          <p:nvPr/>
        </p:nvGrpSpPr>
        <p:grpSpPr>
          <a:xfrm>
            <a:off x="3093369" y="2262395"/>
            <a:ext cx="367803" cy="411805"/>
            <a:chOff x="907173" y="596467"/>
            <a:chExt cx="1901615" cy="2129116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9537714-B72F-4D21-BA6F-41458A1ED28B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E106F99E-2C08-4175-9915-F5328FFC4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7B8EB74-5EFA-4D71-8244-42926DDB7186}"/>
              </a:ext>
            </a:extLst>
          </p:cNvPr>
          <p:cNvGrpSpPr/>
          <p:nvPr/>
        </p:nvGrpSpPr>
        <p:grpSpPr>
          <a:xfrm>
            <a:off x="4448374" y="1292443"/>
            <a:ext cx="367803" cy="411805"/>
            <a:chOff x="907173" y="596467"/>
            <a:chExt cx="1901615" cy="2129116"/>
          </a:xfrm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25D7DB4-F8B1-4C07-918A-7890E792D9F5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6C59300E-E66F-486C-AFA9-6672B5E41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E9E404-B5A3-41AE-ADA4-8FDB291CDC17}"/>
              </a:ext>
            </a:extLst>
          </p:cNvPr>
          <p:cNvGrpSpPr/>
          <p:nvPr/>
        </p:nvGrpSpPr>
        <p:grpSpPr>
          <a:xfrm>
            <a:off x="3731580" y="2915099"/>
            <a:ext cx="367803" cy="411805"/>
            <a:chOff x="907173" y="596467"/>
            <a:chExt cx="1901615" cy="2129116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1B7A1CE-AE7B-45F5-949A-72FFA6990178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4CA5DF17-27B4-4E34-9565-CD81F2B1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BD80D3B-F261-4701-92E3-86DC96366CFF}"/>
              </a:ext>
            </a:extLst>
          </p:cNvPr>
          <p:cNvGrpSpPr/>
          <p:nvPr/>
        </p:nvGrpSpPr>
        <p:grpSpPr>
          <a:xfrm>
            <a:off x="4511745" y="4685549"/>
            <a:ext cx="367803" cy="411805"/>
            <a:chOff x="907173" y="596467"/>
            <a:chExt cx="1901615" cy="2129116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3E8BFFF-4B93-4098-B3EF-A9DD749BDB5E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5A21FFF6-883F-4A07-A6EE-2006F57CA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27B1AD3-4B07-4726-BBC5-A0CD396696DD}"/>
              </a:ext>
            </a:extLst>
          </p:cNvPr>
          <p:cNvGrpSpPr/>
          <p:nvPr/>
        </p:nvGrpSpPr>
        <p:grpSpPr>
          <a:xfrm>
            <a:off x="6357852" y="2467387"/>
            <a:ext cx="367803" cy="411805"/>
            <a:chOff x="907173" y="596467"/>
            <a:chExt cx="1901615" cy="2129116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E0C4C6A-91D1-4C1B-9298-C41C41B46C16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EFB74BF2-8CBC-4BCF-BF76-30F9B0CCE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2EF606C-7478-48D4-A436-7B6429BD23FB}"/>
              </a:ext>
            </a:extLst>
          </p:cNvPr>
          <p:cNvGrpSpPr/>
          <p:nvPr/>
        </p:nvGrpSpPr>
        <p:grpSpPr>
          <a:xfrm>
            <a:off x="7737010" y="1731045"/>
            <a:ext cx="367803" cy="411805"/>
            <a:chOff x="907173" y="596467"/>
            <a:chExt cx="1901615" cy="2129116"/>
          </a:xfrm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6A2666-B524-4AD8-A804-FE318C1ECD6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D162B124-2AD0-4AC4-954C-2C98A0F78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847277B-C579-43FE-A3CC-3B6C7278CDAF}"/>
              </a:ext>
            </a:extLst>
          </p:cNvPr>
          <p:cNvGrpSpPr/>
          <p:nvPr/>
        </p:nvGrpSpPr>
        <p:grpSpPr>
          <a:xfrm>
            <a:off x="8854276" y="2075580"/>
            <a:ext cx="367803" cy="411805"/>
            <a:chOff x="907173" y="596467"/>
            <a:chExt cx="1901615" cy="2129116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16E7AE1-831E-4757-8102-896BB96D965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AE180B4A-BF42-42F2-9673-741CEEA5D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96F098E-9F70-4C28-8595-660BC0984486}"/>
              </a:ext>
            </a:extLst>
          </p:cNvPr>
          <p:cNvGrpSpPr/>
          <p:nvPr/>
        </p:nvGrpSpPr>
        <p:grpSpPr>
          <a:xfrm>
            <a:off x="7986861" y="2820980"/>
            <a:ext cx="367803" cy="411805"/>
            <a:chOff x="907173" y="596467"/>
            <a:chExt cx="1901615" cy="2129116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F03E6C0-78DA-4535-98C2-8D3FBBD6B979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36F49A05-4103-4015-AE31-FD376D5AF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8588924-82A5-4E48-BA22-8730FC841293}"/>
              </a:ext>
            </a:extLst>
          </p:cNvPr>
          <p:cNvGrpSpPr/>
          <p:nvPr/>
        </p:nvGrpSpPr>
        <p:grpSpPr>
          <a:xfrm>
            <a:off x="6279481" y="3982387"/>
            <a:ext cx="367803" cy="411805"/>
            <a:chOff x="907173" y="596467"/>
            <a:chExt cx="1901615" cy="2129116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E5C134E-2782-4224-919F-B7223A8BED3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A44B7315-6EB9-457D-9E8C-DCA905519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21E4FB6-F392-4B5C-96D9-A42AE4833C30}"/>
              </a:ext>
            </a:extLst>
          </p:cNvPr>
          <p:cNvGrpSpPr/>
          <p:nvPr/>
        </p:nvGrpSpPr>
        <p:grpSpPr>
          <a:xfrm>
            <a:off x="8801518" y="4295986"/>
            <a:ext cx="367803" cy="411805"/>
            <a:chOff x="907173" y="596467"/>
            <a:chExt cx="1901615" cy="2129116"/>
          </a:xfrm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E4C5042-0F7F-4957-A779-2496E124421E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1" name="Graphic 200">
              <a:extLst>
                <a:ext uri="{FF2B5EF4-FFF2-40B4-BE49-F238E27FC236}">
                  <a16:creationId xmlns:a16="http://schemas.microsoft.com/office/drawing/2014/main" id="{280CEE9A-8D4C-4339-AEC6-5E8272FC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9357FEE-6913-4997-B814-0D209457C437}"/>
              </a:ext>
            </a:extLst>
          </p:cNvPr>
          <p:cNvGrpSpPr/>
          <p:nvPr/>
        </p:nvGrpSpPr>
        <p:grpSpPr>
          <a:xfrm>
            <a:off x="4846414" y="3775817"/>
            <a:ext cx="367803" cy="411805"/>
            <a:chOff x="907173" y="596467"/>
            <a:chExt cx="1901615" cy="2129116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60C58D2-22EA-48CD-B2E0-CCFFE644DAD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4" name="Graphic 203">
              <a:extLst>
                <a:ext uri="{FF2B5EF4-FFF2-40B4-BE49-F238E27FC236}">
                  <a16:creationId xmlns:a16="http://schemas.microsoft.com/office/drawing/2014/main" id="{D4A4F3CE-5F3B-475C-A6F4-0EDBA206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9E38DF1-5E09-4679-9D66-6A10A4ADB590}"/>
              </a:ext>
            </a:extLst>
          </p:cNvPr>
          <p:cNvGrpSpPr/>
          <p:nvPr/>
        </p:nvGrpSpPr>
        <p:grpSpPr>
          <a:xfrm>
            <a:off x="5206457" y="2037854"/>
            <a:ext cx="367803" cy="411805"/>
            <a:chOff x="907173" y="596467"/>
            <a:chExt cx="1901615" cy="2129116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5D9009A-C923-4F5D-BE22-2D917CB2D3D9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B46431F5-5627-42CE-95AF-59D62867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A2A0977C-5D1D-4210-BB61-FA94B1606BF4}"/>
              </a:ext>
            </a:extLst>
          </p:cNvPr>
          <p:cNvSpPr txBox="1"/>
          <p:nvPr/>
        </p:nvSpPr>
        <p:spPr>
          <a:xfrm>
            <a:off x="111019" y="1468291"/>
            <a:ext cx="11422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5A0151A-C860-4583-ACFB-0B1515A217D4}"/>
              </a:ext>
            </a:extLst>
          </p:cNvPr>
          <p:cNvSpPr txBox="1"/>
          <p:nvPr/>
        </p:nvSpPr>
        <p:spPr>
          <a:xfrm>
            <a:off x="-154093" y="1857905"/>
            <a:ext cx="3316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75% of organizations around the world experienced a phishing attack in 2020, and 74% of attacks targeting US businesses were successful.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(Source: Proofpoint)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10B2F72-05BC-48F3-B52A-E563C1C9280F}"/>
              </a:ext>
            </a:extLst>
          </p:cNvPr>
          <p:cNvGrpSpPr/>
          <p:nvPr/>
        </p:nvGrpSpPr>
        <p:grpSpPr>
          <a:xfrm>
            <a:off x="9081071" y="2828593"/>
            <a:ext cx="2824986" cy="1283370"/>
            <a:chOff x="4822352" y="1916832"/>
            <a:chExt cx="3422056" cy="1283370"/>
          </a:xfrm>
        </p:grpSpPr>
        <p:sp>
          <p:nvSpPr>
            <p:cNvPr id="224" name="Text Placeholder 10">
              <a:extLst>
                <a:ext uri="{FF2B5EF4-FFF2-40B4-BE49-F238E27FC236}">
                  <a16:creationId xmlns:a16="http://schemas.microsoft.com/office/drawing/2014/main" id="{27B092C4-4E64-4ED5-A76E-7CF547AD8BC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sz="2400" b="1" dirty="0">
                  <a:solidFill>
                    <a:schemeClr val="accent1"/>
                  </a:solidFill>
                  <a:cs typeface="Arial" pitchFamily="34" charset="0"/>
                </a:rPr>
                <a:t>75x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C55F9A5-37AF-4A48-94B5-8B65AFA3ABD2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There are now nearly 75x more phishing sites as there are malware sites.</a:t>
              </a:r>
              <a:r>
                <a:rPr lang="en-US" dirty="0"/>
                <a:t> 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21420-C66E-49C8-8ED1-878B2A8ED8CC}"/>
              </a:ext>
            </a:extLst>
          </p:cNvPr>
          <p:cNvGrpSpPr/>
          <p:nvPr/>
        </p:nvGrpSpPr>
        <p:grpSpPr>
          <a:xfrm>
            <a:off x="-154093" y="3702844"/>
            <a:ext cx="2660126" cy="2876642"/>
            <a:chOff x="-154093" y="3702844"/>
            <a:chExt cx="2660126" cy="2876642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0CEBD06-B96B-4889-8998-731A279B8AA3}"/>
                </a:ext>
              </a:extLst>
            </p:cNvPr>
            <p:cNvSpPr txBox="1"/>
            <p:nvPr/>
          </p:nvSpPr>
          <p:spPr>
            <a:xfrm>
              <a:off x="239206" y="3702844"/>
              <a:ext cx="88586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917B7CA-3905-44EF-8EB2-4CBF94E4FACD}"/>
                </a:ext>
              </a:extLst>
            </p:cNvPr>
            <p:cNvSpPr txBox="1"/>
            <p:nvPr/>
          </p:nvSpPr>
          <p:spPr>
            <a:xfrm>
              <a:off x="-154093" y="3987003"/>
              <a:ext cx="266012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2020, six out of ten mid-sized UK businesses were hit by fraud, suffering losses of £245,000 pounds, with 40% noting an increase from previous years.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22D74F-4850-4B46-A73A-3B1181210FFD}"/>
                </a:ext>
              </a:extLst>
            </p:cNvPr>
            <p:cNvSpPr/>
            <p:nvPr/>
          </p:nvSpPr>
          <p:spPr>
            <a:xfrm>
              <a:off x="255808" y="6210154"/>
              <a:ext cx="1587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(Source: BDO)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8" grpId="0"/>
      <p:bldP spid="2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 of Art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63942A0-EAF1-4666-AB9E-38EC8880AA40}"/>
              </a:ext>
            </a:extLst>
          </p:cNvPr>
          <p:cNvGrpSpPr/>
          <p:nvPr/>
        </p:nvGrpSpPr>
        <p:grpSpPr>
          <a:xfrm>
            <a:off x="4970976" y="2288015"/>
            <a:ext cx="6660862" cy="3855882"/>
            <a:chOff x="172557" y="0"/>
            <a:chExt cx="11846886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5EA8C8-370E-4204-A7E2-E92B9AF7BE43}"/>
                </a:ext>
              </a:extLst>
            </p:cNvPr>
            <p:cNvSpPr/>
            <p:nvPr/>
          </p:nvSpPr>
          <p:spPr>
            <a:xfrm>
              <a:off x="172457" y="139450"/>
              <a:ext cx="11845539" cy="6720697"/>
            </a:xfrm>
            <a:custGeom>
              <a:avLst/>
              <a:gdLst>
                <a:gd name="connsiteX0" fmla="*/ 11845474 w 11845539"/>
                <a:gd name="connsiteY0" fmla="*/ 4808480 h 6720697"/>
                <a:gd name="connsiteX1" fmla="*/ 11412966 w 11845539"/>
                <a:gd name="connsiteY1" fmla="*/ 3555624 h 6720697"/>
                <a:gd name="connsiteX2" fmla="*/ 11052612 w 11845539"/>
                <a:gd name="connsiteY2" fmla="*/ 3227842 h 6720697"/>
                <a:gd name="connsiteX3" fmla="*/ 10983482 w 11845539"/>
                <a:gd name="connsiteY3" fmla="*/ 2860891 h 6720697"/>
                <a:gd name="connsiteX4" fmla="*/ 11253267 w 11845539"/>
                <a:gd name="connsiteY4" fmla="*/ 2254322 h 6720697"/>
                <a:gd name="connsiteX5" fmla="*/ 11399978 w 11845539"/>
                <a:gd name="connsiteY5" fmla="*/ 1813018 h 6720697"/>
                <a:gd name="connsiteX6" fmla="*/ 11199805 w 11845539"/>
                <a:gd name="connsiteY6" fmla="*/ 976590 h 6720697"/>
                <a:gd name="connsiteX7" fmla="*/ 10262087 w 11845539"/>
                <a:gd name="connsiteY7" fmla="*/ 359370 h 6720697"/>
                <a:gd name="connsiteX8" fmla="*/ 8739652 w 11845539"/>
                <a:gd name="connsiteY8" fmla="*/ 2314 h 6720697"/>
                <a:gd name="connsiteX9" fmla="*/ 8738209 w 11845539"/>
                <a:gd name="connsiteY9" fmla="*/ 2314 h 6720697"/>
                <a:gd name="connsiteX10" fmla="*/ 7897039 w 11845539"/>
                <a:gd name="connsiteY10" fmla="*/ 27258 h 6720697"/>
                <a:gd name="connsiteX11" fmla="*/ 6377834 w 11845539"/>
                <a:gd name="connsiteY11" fmla="*/ 382390 h 6720697"/>
                <a:gd name="connsiteX12" fmla="*/ 5338208 w 11845539"/>
                <a:gd name="connsiteY12" fmla="*/ 777515 h 6720697"/>
                <a:gd name="connsiteX13" fmla="*/ 2418679 w 11845539"/>
                <a:gd name="connsiteY13" fmla="*/ 994388 h 6720697"/>
                <a:gd name="connsiteX14" fmla="*/ 1879522 w 11845539"/>
                <a:gd name="connsiteY14" fmla="*/ 962846 h 6720697"/>
                <a:gd name="connsiteX15" fmla="*/ 1336998 w 11845539"/>
                <a:gd name="connsiteY15" fmla="*/ 929793 h 6720697"/>
                <a:gd name="connsiteX16" fmla="*/ 229753 w 11845539"/>
                <a:gd name="connsiteY16" fmla="*/ 1615937 h 6720697"/>
                <a:gd name="connsiteX17" fmla="*/ 202541 w 11845539"/>
                <a:gd name="connsiteY17" fmla="*/ 3924705 h 6720697"/>
                <a:gd name="connsiteX18" fmla="*/ 495690 w 11845539"/>
                <a:gd name="connsiteY18" fmla="*/ 4626242 h 6720697"/>
                <a:gd name="connsiteX19" fmla="*/ 1447770 w 11845539"/>
                <a:gd name="connsiteY19" fmla="*/ 5741113 h 6720697"/>
                <a:gd name="connsiteX20" fmla="*/ 3634978 w 11845539"/>
                <a:gd name="connsiteY20" fmla="*/ 6356066 h 6720697"/>
                <a:gd name="connsiteX21" fmla="*/ 3641780 w 11845539"/>
                <a:gd name="connsiteY21" fmla="*/ 6355310 h 6720697"/>
                <a:gd name="connsiteX22" fmla="*/ 6362098 w 11845539"/>
                <a:gd name="connsiteY22" fmla="*/ 6419286 h 6720697"/>
                <a:gd name="connsiteX23" fmla="*/ 7762147 w 11845539"/>
                <a:gd name="connsiteY23" fmla="*/ 6644267 h 6720697"/>
                <a:gd name="connsiteX24" fmla="*/ 10242571 w 11845539"/>
                <a:gd name="connsiteY24" fmla="*/ 6623445 h 6720697"/>
                <a:gd name="connsiteX25" fmla="*/ 10965685 w 11845539"/>
                <a:gd name="connsiteY25" fmla="*/ 6400182 h 6720697"/>
                <a:gd name="connsiteX26" fmla="*/ 11845474 w 11845539"/>
                <a:gd name="connsiteY26" fmla="*/ 4808480 h 6720697"/>
                <a:gd name="connsiteX27" fmla="*/ 8836131 w 11845539"/>
                <a:gd name="connsiteY27" fmla="*/ 6627774 h 6720697"/>
                <a:gd name="connsiteX28" fmla="*/ 8817647 w 11845539"/>
                <a:gd name="connsiteY28" fmla="*/ 6621452 h 6720697"/>
                <a:gd name="connsiteX29" fmla="*/ 8900039 w 11845539"/>
                <a:gd name="connsiteY29" fmla="*/ 6630798 h 6720697"/>
                <a:gd name="connsiteX30" fmla="*/ 8836131 w 11845539"/>
                <a:gd name="connsiteY30" fmla="*/ 6627774 h 672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45539" h="6720697">
                  <a:moveTo>
                    <a:pt x="11845474" y="4808480"/>
                  </a:moveTo>
                  <a:cubicBezTo>
                    <a:pt x="11849048" y="4357969"/>
                    <a:pt x="11706046" y="3904846"/>
                    <a:pt x="11412966" y="3555624"/>
                  </a:cubicBezTo>
                  <a:cubicBezTo>
                    <a:pt x="11305286" y="3427260"/>
                    <a:pt x="11179258" y="3334766"/>
                    <a:pt x="11052612" y="3227842"/>
                  </a:cubicBezTo>
                  <a:cubicBezTo>
                    <a:pt x="10945276" y="3137203"/>
                    <a:pt x="10945482" y="2986712"/>
                    <a:pt x="10983482" y="2860891"/>
                  </a:cubicBezTo>
                  <a:cubicBezTo>
                    <a:pt x="11047802" y="2648073"/>
                    <a:pt x="11166614" y="2457657"/>
                    <a:pt x="11253267" y="2254322"/>
                  </a:cubicBezTo>
                  <a:cubicBezTo>
                    <a:pt x="11312914" y="2114344"/>
                    <a:pt x="11374897" y="1963647"/>
                    <a:pt x="11399978" y="1813018"/>
                  </a:cubicBezTo>
                  <a:cubicBezTo>
                    <a:pt x="11451380" y="1517533"/>
                    <a:pt x="11401216" y="1209611"/>
                    <a:pt x="11199805" y="976590"/>
                  </a:cubicBezTo>
                  <a:cubicBezTo>
                    <a:pt x="10946375" y="683372"/>
                    <a:pt x="10608079" y="515633"/>
                    <a:pt x="10262087" y="359370"/>
                  </a:cubicBezTo>
                  <a:cubicBezTo>
                    <a:pt x="9794190" y="148064"/>
                    <a:pt x="9254689" y="10629"/>
                    <a:pt x="8739652" y="2314"/>
                  </a:cubicBezTo>
                  <a:cubicBezTo>
                    <a:pt x="8739171" y="2314"/>
                    <a:pt x="8738690" y="2314"/>
                    <a:pt x="8738209" y="2314"/>
                  </a:cubicBezTo>
                  <a:cubicBezTo>
                    <a:pt x="8457636" y="-2015"/>
                    <a:pt x="8177337" y="-3390"/>
                    <a:pt x="7897039" y="27258"/>
                  </a:cubicBezTo>
                  <a:cubicBezTo>
                    <a:pt x="7661819" y="52959"/>
                    <a:pt x="7303321" y="54814"/>
                    <a:pt x="6377834" y="382390"/>
                  </a:cubicBezTo>
                  <a:cubicBezTo>
                    <a:pt x="6028337" y="506150"/>
                    <a:pt x="5686743" y="652518"/>
                    <a:pt x="5338208" y="777515"/>
                  </a:cubicBezTo>
                  <a:cubicBezTo>
                    <a:pt x="4407155" y="1111413"/>
                    <a:pt x="3390275" y="1044414"/>
                    <a:pt x="2418679" y="994388"/>
                  </a:cubicBezTo>
                  <a:cubicBezTo>
                    <a:pt x="2238914" y="985111"/>
                    <a:pt x="2059149" y="974460"/>
                    <a:pt x="1879522" y="962846"/>
                  </a:cubicBezTo>
                  <a:cubicBezTo>
                    <a:pt x="1698795" y="951164"/>
                    <a:pt x="1518274" y="929656"/>
                    <a:pt x="1336998" y="929793"/>
                  </a:cubicBezTo>
                  <a:cubicBezTo>
                    <a:pt x="868276" y="930205"/>
                    <a:pt x="455903" y="1217101"/>
                    <a:pt x="229753" y="1615937"/>
                  </a:cubicBezTo>
                  <a:cubicBezTo>
                    <a:pt x="-144825" y="2276517"/>
                    <a:pt x="7384" y="3230384"/>
                    <a:pt x="202541" y="3924705"/>
                  </a:cubicBezTo>
                  <a:cubicBezTo>
                    <a:pt x="271121" y="4168583"/>
                    <a:pt x="370762" y="4405865"/>
                    <a:pt x="495690" y="4626242"/>
                  </a:cubicBezTo>
                  <a:cubicBezTo>
                    <a:pt x="739224" y="5056207"/>
                    <a:pt x="1054088" y="5440199"/>
                    <a:pt x="1447770" y="5741113"/>
                  </a:cubicBezTo>
                  <a:cubicBezTo>
                    <a:pt x="2086017" y="6229076"/>
                    <a:pt x="2843971" y="6404099"/>
                    <a:pt x="3634978" y="6356066"/>
                  </a:cubicBezTo>
                  <a:cubicBezTo>
                    <a:pt x="3637245" y="6355928"/>
                    <a:pt x="3639513" y="6355653"/>
                    <a:pt x="3641780" y="6355310"/>
                  </a:cubicBezTo>
                  <a:cubicBezTo>
                    <a:pt x="4538680" y="6224747"/>
                    <a:pt x="5467809" y="6298549"/>
                    <a:pt x="6362098" y="6419286"/>
                  </a:cubicBezTo>
                  <a:cubicBezTo>
                    <a:pt x="6829170" y="6482368"/>
                    <a:pt x="7291433" y="6590529"/>
                    <a:pt x="7762147" y="6644267"/>
                  </a:cubicBezTo>
                  <a:cubicBezTo>
                    <a:pt x="8589092" y="6738615"/>
                    <a:pt x="9419336" y="6760674"/>
                    <a:pt x="10242571" y="6623445"/>
                  </a:cubicBezTo>
                  <a:cubicBezTo>
                    <a:pt x="10490916" y="6581253"/>
                    <a:pt x="10744277" y="6525179"/>
                    <a:pt x="10965685" y="6400182"/>
                  </a:cubicBezTo>
                  <a:cubicBezTo>
                    <a:pt x="11544011" y="6073705"/>
                    <a:pt x="11840458" y="5443704"/>
                    <a:pt x="11845474" y="4808480"/>
                  </a:cubicBezTo>
                  <a:close/>
                  <a:moveTo>
                    <a:pt x="8836131" y="6627774"/>
                  </a:moveTo>
                  <a:cubicBezTo>
                    <a:pt x="8829878" y="6625850"/>
                    <a:pt x="8823762" y="6623720"/>
                    <a:pt x="8817647" y="6621452"/>
                  </a:cubicBezTo>
                  <a:lnTo>
                    <a:pt x="8900039" y="6630798"/>
                  </a:lnTo>
                  <a:cubicBezTo>
                    <a:pt x="8883821" y="6636501"/>
                    <a:pt x="8862382" y="6635814"/>
                    <a:pt x="8836131" y="66277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95E2B1B-776A-4FF5-A9C6-C84CB9ECA756}"/>
                </a:ext>
              </a:extLst>
            </p:cNvPr>
            <p:cNvSpPr/>
            <p:nvPr/>
          </p:nvSpPr>
          <p:spPr>
            <a:xfrm>
              <a:off x="1802672" y="30693"/>
              <a:ext cx="3530701" cy="5882364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3BD8EB-C080-4F97-93D0-C3838BDE49B0}"/>
                </a:ext>
              </a:extLst>
            </p:cNvPr>
            <p:cNvSpPr/>
            <p:nvPr/>
          </p:nvSpPr>
          <p:spPr>
            <a:xfrm>
              <a:off x="5127296" y="4543591"/>
              <a:ext cx="3355603" cy="1803622"/>
            </a:xfrm>
            <a:custGeom>
              <a:avLst/>
              <a:gdLst>
                <a:gd name="connsiteX0" fmla="*/ 2838162 w 3355603"/>
                <a:gd name="connsiteY0" fmla="*/ 1584217 h 1803622"/>
                <a:gd name="connsiteX1" fmla="*/ 2884271 w 3355603"/>
                <a:gd name="connsiteY1" fmla="*/ 1555424 h 1803622"/>
                <a:gd name="connsiteX2" fmla="*/ 3267577 w 3355603"/>
                <a:gd name="connsiteY2" fmla="*/ 1540101 h 1803622"/>
                <a:gd name="connsiteX3" fmla="*/ 3291009 w 3355603"/>
                <a:gd name="connsiteY3" fmla="*/ 1536115 h 1803622"/>
                <a:gd name="connsiteX4" fmla="*/ 3286337 w 3355603"/>
                <a:gd name="connsiteY4" fmla="*/ 1528075 h 1803622"/>
                <a:gd name="connsiteX5" fmla="*/ 3332652 w 3355603"/>
                <a:gd name="connsiteY5" fmla="*/ 1525051 h 1803622"/>
                <a:gd name="connsiteX6" fmla="*/ 3352030 w 3355603"/>
                <a:gd name="connsiteY6" fmla="*/ 1450974 h 1803622"/>
                <a:gd name="connsiteX7" fmla="*/ 3355604 w 3355603"/>
                <a:gd name="connsiteY7" fmla="*/ 1419433 h 1803622"/>
                <a:gd name="connsiteX8" fmla="*/ 3342478 w 3355603"/>
                <a:gd name="connsiteY8" fmla="*/ 1254786 h 1803622"/>
                <a:gd name="connsiteX9" fmla="*/ 3282419 w 3355603"/>
                <a:gd name="connsiteY9" fmla="*/ 1046366 h 1803622"/>
                <a:gd name="connsiteX10" fmla="*/ 3269364 w 3355603"/>
                <a:gd name="connsiteY10" fmla="*/ 1018947 h 1803622"/>
                <a:gd name="connsiteX11" fmla="*/ 3218444 w 3355603"/>
                <a:gd name="connsiteY11" fmla="*/ 982252 h 1803622"/>
                <a:gd name="connsiteX12" fmla="*/ 3088430 w 3355603"/>
                <a:gd name="connsiteY12" fmla="*/ 976480 h 1803622"/>
                <a:gd name="connsiteX13" fmla="*/ 2850737 w 3355603"/>
                <a:gd name="connsiteY13" fmla="*/ 963699 h 1803622"/>
                <a:gd name="connsiteX14" fmla="*/ 3004183 w 3355603"/>
                <a:gd name="connsiteY14" fmla="*/ 916009 h 1803622"/>
                <a:gd name="connsiteX15" fmla="*/ 3296301 w 3355603"/>
                <a:gd name="connsiteY15" fmla="*/ 702710 h 1803622"/>
                <a:gd name="connsiteX16" fmla="*/ 3105954 w 3355603"/>
                <a:gd name="connsiteY16" fmla="*/ 720027 h 1803622"/>
                <a:gd name="connsiteX17" fmla="*/ 2727183 w 3355603"/>
                <a:gd name="connsiteY17" fmla="*/ 590769 h 1803622"/>
                <a:gd name="connsiteX18" fmla="*/ 2312474 w 3355603"/>
                <a:gd name="connsiteY18" fmla="*/ 317343 h 1803622"/>
                <a:gd name="connsiteX19" fmla="*/ 1839491 w 3355603"/>
                <a:gd name="connsiteY19" fmla="*/ 80748 h 1803622"/>
                <a:gd name="connsiteX20" fmla="*/ 1146063 w 3355603"/>
                <a:gd name="connsiteY20" fmla="*/ 12924 h 1803622"/>
                <a:gd name="connsiteX21" fmla="*/ 340077 w 3355603"/>
                <a:gd name="connsiteY21" fmla="*/ 315212 h 1803622"/>
                <a:gd name="connsiteX22" fmla="*/ 51601 w 3355603"/>
                <a:gd name="connsiteY22" fmla="*/ 627327 h 1803622"/>
                <a:gd name="connsiteX23" fmla="*/ 878272 w 3355603"/>
                <a:gd name="connsiteY23" fmla="*/ 1437849 h 1803622"/>
                <a:gd name="connsiteX24" fmla="*/ 1878729 w 3355603"/>
                <a:gd name="connsiteY24" fmla="*/ 1678910 h 1803622"/>
                <a:gd name="connsiteX25" fmla="*/ 2660390 w 3355603"/>
                <a:gd name="connsiteY25" fmla="*/ 1799440 h 1803622"/>
                <a:gd name="connsiteX26" fmla="*/ 2805177 w 3355603"/>
                <a:gd name="connsiteY26" fmla="*/ 1733059 h 1803622"/>
                <a:gd name="connsiteX27" fmla="*/ 2838093 w 3355603"/>
                <a:gd name="connsiteY27" fmla="*/ 1585385 h 1803622"/>
                <a:gd name="connsiteX28" fmla="*/ 2838162 w 3355603"/>
                <a:gd name="connsiteY28" fmla="*/ 1584217 h 1803622"/>
                <a:gd name="connsiteX29" fmla="*/ 2838024 w 3355603"/>
                <a:gd name="connsiteY29" fmla="*/ 1585042 h 1803622"/>
                <a:gd name="connsiteX30" fmla="*/ 1668522 w 3355603"/>
                <a:gd name="connsiteY30" fmla="*/ 1503131 h 1803622"/>
                <a:gd name="connsiteX31" fmla="*/ 1675394 w 3355603"/>
                <a:gd name="connsiteY31" fmla="*/ 1503886 h 1803622"/>
                <a:gd name="connsiteX32" fmla="*/ 1668522 w 3355603"/>
                <a:gd name="connsiteY32" fmla="*/ 1503131 h 180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55603" h="1803622">
                  <a:moveTo>
                    <a:pt x="2838162" y="1584217"/>
                  </a:moveTo>
                  <a:cubicBezTo>
                    <a:pt x="2841116" y="1558792"/>
                    <a:pt x="2858640" y="1555219"/>
                    <a:pt x="2884271" y="1555424"/>
                  </a:cubicBezTo>
                  <a:cubicBezTo>
                    <a:pt x="3012223" y="1556318"/>
                    <a:pt x="3140106" y="1551989"/>
                    <a:pt x="3267577" y="1540101"/>
                  </a:cubicBezTo>
                  <a:cubicBezTo>
                    <a:pt x="3275411" y="1539345"/>
                    <a:pt x="3283176" y="1537421"/>
                    <a:pt x="3291009" y="1536115"/>
                  </a:cubicBezTo>
                  <a:cubicBezTo>
                    <a:pt x="3291147" y="1532129"/>
                    <a:pt x="3275411" y="1532129"/>
                    <a:pt x="3286337" y="1528075"/>
                  </a:cubicBezTo>
                  <a:cubicBezTo>
                    <a:pt x="3300699" y="1522784"/>
                    <a:pt x="3321451" y="1544155"/>
                    <a:pt x="3332652" y="1525051"/>
                  </a:cubicBezTo>
                  <a:cubicBezTo>
                    <a:pt x="3345502" y="1503131"/>
                    <a:pt x="3352168" y="1477774"/>
                    <a:pt x="3352030" y="1450974"/>
                  </a:cubicBezTo>
                  <a:cubicBezTo>
                    <a:pt x="3351961" y="1440941"/>
                    <a:pt x="3342135" y="1428297"/>
                    <a:pt x="3355604" y="1419433"/>
                  </a:cubicBezTo>
                  <a:cubicBezTo>
                    <a:pt x="3345434" y="1365146"/>
                    <a:pt x="3355535" y="1309691"/>
                    <a:pt x="3342478" y="1254786"/>
                  </a:cubicBezTo>
                  <a:cubicBezTo>
                    <a:pt x="3325643" y="1184213"/>
                    <a:pt x="3302898" y="1115702"/>
                    <a:pt x="3282419" y="1046366"/>
                  </a:cubicBezTo>
                  <a:cubicBezTo>
                    <a:pt x="3277953" y="1037295"/>
                    <a:pt x="3271838" y="1028568"/>
                    <a:pt x="3269364" y="1018947"/>
                  </a:cubicBezTo>
                  <a:cubicBezTo>
                    <a:pt x="3262354" y="992148"/>
                    <a:pt x="3247649" y="981497"/>
                    <a:pt x="3218444" y="982252"/>
                  </a:cubicBezTo>
                  <a:cubicBezTo>
                    <a:pt x="3175220" y="983352"/>
                    <a:pt x="3131791" y="978748"/>
                    <a:pt x="3088430" y="976480"/>
                  </a:cubicBezTo>
                  <a:cubicBezTo>
                    <a:pt x="3009199" y="972288"/>
                    <a:pt x="2929968" y="967959"/>
                    <a:pt x="2850737" y="963699"/>
                  </a:cubicBezTo>
                  <a:cubicBezTo>
                    <a:pt x="2902619" y="948375"/>
                    <a:pt x="2954294" y="935044"/>
                    <a:pt x="3004183" y="916009"/>
                  </a:cubicBezTo>
                  <a:cubicBezTo>
                    <a:pt x="3120933" y="871549"/>
                    <a:pt x="3229920" y="816231"/>
                    <a:pt x="3296301" y="702710"/>
                  </a:cubicBezTo>
                  <a:cubicBezTo>
                    <a:pt x="3233081" y="710406"/>
                    <a:pt x="3170617" y="724012"/>
                    <a:pt x="3105954" y="720027"/>
                  </a:cubicBezTo>
                  <a:cubicBezTo>
                    <a:pt x="2967625" y="711437"/>
                    <a:pt x="2844690" y="659143"/>
                    <a:pt x="2727183" y="590769"/>
                  </a:cubicBezTo>
                  <a:cubicBezTo>
                    <a:pt x="2583907" y="507346"/>
                    <a:pt x="2451695" y="407019"/>
                    <a:pt x="2312474" y="317343"/>
                  </a:cubicBezTo>
                  <a:cubicBezTo>
                    <a:pt x="2163425" y="221276"/>
                    <a:pt x="2009361" y="135173"/>
                    <a:pt x="1839491" y="80748"/>
                  </a:cubicBezTo>
                  <a:cubicBezTo>
                    <a:pt x="1613685" y="3716"/>
                    <a:pt x="1382314" y="-16556"/>
                    <a:pt x="1146063" y="12924"/>
                  </a:cubicBezTo>
                  <a:cubicBezTo>
                    <a:pt x="991999" y="33059"/>
                    <a:pt x="435319" y="229728"/>
                    <a:pt x="340077" y="315212"/>
                  </a:cubicBezTo>
                  <a:cubicBezTo>
                    <a:pt x="233221" y="411073"/>
                    <a:pt x="108224" y="517241"/>
                    <a:pt x="51601" y="627327"/>
                  </a:cubicBezTo>
                  <a:cubicBezTo>
                    <a:pt x="-200867" y="1118313"/>
                    <a:pt x="537295" y="1331749"/>
                    <a:pt x="878272" y="1437849"/>
                  </a:cubicBezTo>
                  <a:cubicBezTo>
                    <a:pt x="1205504" y="1539620"/>
                    <a:pt x="1545311" y="1615965"/>
                    <a:pt x="1878729" y="1678910"/>
                  </a:cubicBezTo>
                  <a:cubicBezTo>
                    <a:pt x="2137931" y="1727905"/>
                    <a:pt x="2398302" y="1769411"/>
                    <a:pt x="2660390" y="1799440"/>
                  </a:cubicBezTo>
                  <a:cubicBezTo>
                    <a:pt x="2739277" y="1808511"/>
                    <a:pt x="2772056" y="1809267"/>
                    <a:pt x="2805177" y="1733059"/>
                  </a:cubicBezTo>
                  <a:cubicBezTo>
                    <a:pt x="2816653" y="1706672"/>
                    <a:pt x="2848126" y="1629433"/>
                    <a:pt x="2838093" y="1585385"/>
                  </a:cubicBezTo>
                  <a:cubicBezTo>
                    <a:pt x="2838162" y="1584973"/>
                    <a:pt x="2838162" y="1584629"/>
                    <a:pt x="2838162" y="1584217"/>
                  </a:cubicBezTo>
                  <a:cubicBezTo>
                    <a:pt x="2838162" y="1584492"/>
                    <a:pt x="2838093" y="1584767"/>
                    <a:pt x="2838024" y="1585042"/>
                  </a:cubicBezTo>
                  <a:moveTo>
                    <a:pt x="1668522" y="1503131"/>
                  </a:moveTo>
                  <a:cubicBezTo>
                    <a:pt x="1670790" y="1503405"/>
                    <a:pt x="1673126" y="1503680"/>
                    <a:pt x="1675394" y="1503886"/>
                  </a:cubicBezTo>
                  <a:cubicBezTo>
                    <a:pt x="1673126" y="1503612"/>
                    <a:pt x="1670790" y="1503405"/>
                    <a:pt x="1668522" y="15031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BD9BD2-4D63-47DF-9F92-9ADB755B35DB}"/>
                </a:ext>
              </a:extLst>
            </p:cNvPr>
            <p:cNvSpPr/>
            <p:nvPr/>
          </p:nvSpPr>
          <p:spPr>
            <a:xfrm>
              <a:off x="1993236" y="381283"/>
              <a:ext cx="3261866" cy="5044631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0E65F4-1DD1-415C-994C-53EC6206DA7E}"/>
                </a:ext>
              </a:extLst>
            </p:cNvPr>
            <p:cNvSpPr/>
            <p:nvPr/>
          </p:nvSpPr>
          <p:spPr>
            <a:xfrm>
              <a:off x="3298540" y="1717062"/>
              <a:ext cx="2274214" cy="1949573"/>
            </a:xfrm>
            <a:custGeom>
              <a:avLst/>
              <a:gdLst>
                <a:gd name="connsiteX0" fmla="*/ 12960 w 2274214"/>
                <a:gd name="connsiteY0" fmla="*/ 503679 h 1949573"/>
                <a:gd name="connsiteX1" fmla="*/ 236429 w 2274214"/>
                <a:gd name="connsiteY1" fmla="*/ 196787 h 1949573"/>
                <a:gd name="connsiteX2" fmla="*/ 1820572 w 2274214"/>
                <a:gd name="connsiteY2" fmla="*/ 6646 h 1949573"/>
                <a:gd name="connsiteX3" fmla="*/ 2034765 w 2274214"/>
                <a:gd name="connsiteY3" fmla="*/ 176927 h 1949573"/>
                <a:gd name="connsiteX4" fmla="*/ 2267304 w 2274214"/>
                <a:gd name="connsiteY4" fmla="*/ 1389790 h 1949573"/>
                <a:gd name="connsiteX5" fmla="*/ 2081080 w 2274214"/>
                <a:gd name="connsiteY5" fmla="*/ 1626522 h 1949573"/>
                <a:gd name="connsiteX6" fmla="*/ 642687 w 2274214"/>
                <a:gd name="connsiteY6" fmla="*/ 1933689 h 1949573"/>
                <a:gd name="connsiteX7" fmla="*/ 269413 w 2274214"/>
                <a:gd name="connsiteY7" fmla="*/ 1737707 h 1949573"/>
                <a:gd name="connsiteX8" fmla="*/ 12960 w 2274214"/>
                <a:gd name="connsiteY8" fmla="*/ 503679 h 19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14" h="1949573">
                  <a:moveTo>
                    <a:pt x="12960" y="503679"/>
                  </a:moveTo>
                  <a:cubicBezTo>
                    <a:pt x="-52321" y="215684"/>
                    <a:pt x="145654" y="211767"/>
                    <a:pt x="236429" y="196787"/>
                  </a:cubicBezTo>
                  <a:lnTo>
                    <a:pt x="1820572" y="6646"/>
                  </a:lnTo>
                  <a:cubicBezTo>
                    <a:pt x="1937048" y="-21460"/>
                    <a:pt x="2009202" y="40386"/>
                    <a:pt x="2034765" y="176927"/>
                  </a:cubicBezTo>
                  <a:lnTo>
                    <a:pt x="2267304" y="1389790"/>
                  </a:lnTo>
                  <a:cubicBezTo>
                    <a:pt x="2272458" y="1415078"/>
                    <a:pt x="2318430" y="1571136"/>
                    <a:pt x="2081080" y="1626522"/>
                  </a:cubicBezTo>
                  <a:cubicBezTo>
                    <a:pt x="1801812" y="1691666"/>
                    <a:pt x="1166039" y="1833980"/>
                    <a:pt x="642687" y="1933689"/>
                  </a:cubicBezTo>
                  <a:cubicBezTo>
                    <a:pt x="354829" y="1988594"/>
                    <a:pt x="298138" y="1895825"/>
                    <a:pt x="269413" y="1737707"/>
                  </a:cubicBezTo>
                  <a:cubicBezTo>
                    <a:pt x="189908" y="1370137"/>
                    <a:pt x="12960" y="503679"/>
                    <a:pt x="12960" y="503679"/>
                  </a:cubicBezTo>
                  <a:close/>
                </a:path>
              </a:pathLst>
            </a:custGeom>
            <a:solidFill>
              <a:schemeClr val="accent2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731B0A-98B3-45C0-8BAA-F23532EE34D0}"/>
                </a:ext>
              </a:extLst>
            </p:cNvPr>
            <p:cNvSpPr/>
            <p:nvPr/>
          </p:nvSpPr>
          <p:spPr>
            <a:xfrm>
              <a:off x="6973937" y="111"/>
              <a:ext cx="2170622" cy="2457658"/>
            </a:xfrm>
            <a:custGeom>
              <a:avLst/>
              <a:gdLst>
                <a:gd name="connsiteX0" fmla="*/ 172202 w 2170622"/>
                <a:gd name="connsiteY0" fmla="*/ 717711 h 2457658"/>
                <a:gd name="connsiteX1" fmla="*/ 155298 w 2170622"/>
                <a:gd name="connsiteY1" fmla="*/ 715650 h 2457658"/>
                <a:gd name="connsiteX2" fmla="*/ 35798 w 2170622"/>
                <a:gd name="connsiteY2" fmla="*/ 623706 h 2457658"/>
                <a:gd name="connsiteX3" fmla="*/ 5563 w 2170622"/>
                <a:gd name="connsiteY3" fmla="*/ 508535 h 2457658"/>
                <a:gd name="connsiteX4" fmla="*/ 17382 w 2170622"/>
                <a:gd name="connsiteY4" fmla="*/ 308774 h 2457658"/>
                <a:gd name="connsiteX5" fmla="*/ 307301 w 2170622"/>
                <a:gd name="connsiteY5" fmla="*/ 36172 h 2457658"/>
                <a:gd name="connsiteX6" fmla="*/ 987878 w 2170622"/>
                <a:gd name="connsiteY6" fmla="*/ 134575 h 2457658"/>
                <a:gd name="connsiteX7" fmla="*/ 1072126 w 2170622"/>
                <a:gd name="connsiteY7" fmla="*/ 186182 h 2457658"/>
                <a:gd name="connsiteX8" fmla="*/ 1201865 w 2170622"/>
                <a:gd name="connsiteY8" fmla="*/ 497953 h 2457658"/>
                <a:gd name="connsiteX9" fmla="*/ 1383966 w 2170622"/>
                <a:gd name="connsiteY9" fmla="*/ 1177431 h 2457658"/>
                <a:gd name="connsiteX10" fmla="*/ 1936179 w 2170622"/>
                <a:gd name="connsiteY10" fmla="*/ 1381247 h 2457658"/>
                <a:gd name="connsiteX11" fmla="*/ 2169474 w 2170622"/>
                <a:gd name="connsiteY11" fmla="*/ 1814510 h 2457658"/>
                <a:gd name="connsiteX12" fmla="*/ 1923672 w 2170622"/>
                <a:gd name="connsiteY12" fmla="*/ 2445955 h 2457658"/>
                <a:gd name="connsiteX13" fmla="*/ 1889588 w 2170622"/>
                <a:gd name="connsiteY13" fmla="*/ 2455026 h 2457658"/>
                <a:gd name="connsiteX14" fmla="*/ 1881136 w 2170622"/>
                <a:gd name="connsiteY14" fmla="*/ 2423965 h 2457658"/>
                <a:gd name="connsiteX15" fmla="*/ 1725629 w 2170622"/>
                <a:gd name="connsiteY15" fmla="*/ 2017708 h 2457658"/>
                <a:gd name="connsiteX16" fmla="*/ 1713534 w 2170622"/>
                <a:gd name="connsiteY16" fmla="*/ 2005888 h 2457658"/>
                <a:gd name="connsiteX17" fmla="*/ 1348439 w 2170622"/>
                <a:gd name="connsiteY17" fmla="*/ 1764828 h 2457658"/>
                <a:gd name="connsiteX18" fmla="*/ 868241 w 2170622"/>
                <a:gd name="connsiteY18" fmla="*/ 1167055 h 2457658"/>
                <a:gd name="connsiteX19" fmla="*/ 882809 w 2170622"/>
                <a:gd name="connsiteY19" fmla="*/ 883939 h 2457658"/>
                <a:gd name="connsiteX20" fmla="*/ 843572 w 2170622"/>
                <a:gd name="connsiteY20" fmla="*/ 672839 h 2457658"/>
                <a:gd name="connsiteX21" fmla="*/ 764616 w 2170622"/>
                <a:gd name="connsiteY21" fmla="*/ 640885 h 2457658"/>
                <a:gd name="connsiteX22" fmla="*/ 172202 w 2170622"/>
                <a:gd name="connsiteY22" fmla="*/ 717711 h 24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0622" h="2457658">
                  <a:moveTo>
                    <a:pt x="172202" y="717711"/>
                  </a:moveTo>
                  <a:cubicBezTo>
                    <a:pt x="166567" y="717024"/>
                    <a:pt x="160933" y="715993"/>
                    <a:pt x="155298" y="715650"/>
                  </a:cubicBezTo>
                  <a:cubicBezTo>
                    <a:pt x="94689" y="712008"/>
                    <a:pt x="52771" y="685964"/>
                    <a:pt x="35798" y="623706"/>
                  </a:cubicBezTo>
                  <a:cubicBezTo>
                    <a:pt x="25353" y="585361"/>
                    <a:pt x="12640" y="547704"/>
                    <a:pt x="5563" y="508535"/>
                  </a:cubicBezTo>
                  <a:cubicBezTo>
                    <a:pt x="-3852" y="441124"/>
                    <a:pt x="-2203" y="374261"/>
                    <a:pt x="17382" y="308774"/>
                  </a:cubicBezTo>
                  <a:cubicBezTo>
                    <a:pt x="61292" y="162131"/>
                    <a:pt x="164300" y="77883"/>
                    <a:pt x="307301" y="36172"/>
                  </a:cubicBezTo>
                  <a:cubicBezTo>
                    <a:pt x="549118" y="-34401"/>
                    <a:pt x="775954" y="-1760"/>
                    <a:pt x="987878" y="134575"/>
                  </a:cubicBezTo>
                  <a:cubicBezTo>
                    <a:pt x="1015572" y="152373"/>
                    <a:pt x="1044020" y="169002"/>
                    <a:pt x="1072126" y="186182"/>
                  </a:cubicBezTo>
                  <a:cubicBezTo>
                    <a:pt x="1172316" y="266375"/>
                    <a:pt x="1196916" y="378866"/>
                    <a:pt x="1201865" y="497953"/>
                  </a:cubicBezTo>
                  <a:cubicBezTo>
                    <a:pt x="1211141" y="721834"/>
                    <a:pt x="1138026" y="1055938"/>
                    <a:pt x="1383966" y="1177431"/>
                  </a:cubicBezTo>
                  <a:cubicBezTo>
                    <a:pt x="1558714" y="1263809"/>
                    <a:pt x="1773662" y="1272192"/>
                    <a:pt x="1936179" y="1381247"/>
                  </a:cubicBezTo>
                  <a:cubicBezTo>
                    <a:pt x="2082822" y="1479650"/>
                    <a:pt x="2159442" y="1640999"/>
                    <a:pt x="2169474" y="1814510"/>
                  </a:cubicBezTo>
                  <a:cubicBezTo>
                    <a:pt x="2181294" y="2018120"/>
                    <a:pt x="2102063" y="2322195"/>
                    <a:pt x="1923672" y="2445955"/>
                  </a:cubicBezTo>
                  <a:cubicBezTo>
                    <a:pt x="1913708" y="2452895"/>
                    <a:pt x="1902988" y="2462310"/>
                    <a:pt x="1889588" y="2455026"/>
                  </a:cubicBezTo>
                  <a:cubicBezTo>
                    <a:pt x="1876945" y="2448154"/>
                    <a:pt x="1881068" y="2434823"/>
                    <a:pt x="1881136" y="2423965"/>
                  </a:cubicBezTo>
                  <a:cubicBezTo>
                    <a:pt x="1881755" y="2268458"/>
                    <a:pt x="1826231" y="2134459"/>
                    <a:pt x="1725629" y="2017708"/>
                  </a:cubicBezTo>
                  <a:cubicBezTo>
                    <a:pt x="1721986" y="2013447"/>
                    <a:pt x="1717588" y="2009805"/>
                    <a:pt x="1713534" y="2005888"/>
                  </a:cubicBezTo>
                  <a:cubicBezTo>
                    <a:pt x="1616025" y="1893398"/>
                    <a:pt x="1477833" y="1833545"/>
                    <a:pt x="1348439" y="1764828"/>
                  </a:cubicBezTo>
                  <a:cubicBezTo>
                    <a:pt x="1124351" y="1645809"/>
                    <a:pt x="897790" y="1433609"/>
                    <a:pt x="868241" y="1167055"/>
                  </a:cubicBezTo>
                  <a:cubicBezTo>
                    <a:pt x="857727" y="1071881"/>
                    <a:pt x="870990" y="977944"/>
                    <a:pt x="882809" y="883939"/>
                  </a:cubicBezTo>
                  <a:cubicBezTo>
                    <a:pt x="892155" y="809380"/>
                    <a:pt x="883909" y="738120"/>
                    <a:pt x="843572" y="672839"/>
                  </a:cubicBezTo>
                  <a:cubicBezTo>
                    <a:pt x="820208" y="635044"/>
                    <a:pt x="808113" y="630921"/>
                    <a:pt x="764616" y="640885"/>
                  </a:cubicBezTo>
                  <a:cubicBezTo>
                    <a:pt x="569664" y="685345"/>
                    <a:pt x="373888" y="724652"/>
                    <a:pt x="172202" y="717711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50C2C-4DDD-4DC0-B9A5-84216D8F2BD3}"/>
                </a:ext>
              </a:extLst>
            </p:cNvPr>
            <p:cNvSpPr/>
            <p:nvPr/>
          </p:nvSpPr>
          <p:spPr>
            <a:xfrm>
              <a:off x="6257829" y="1450227"/>
              <a:ext cx="2481297" cy="3814175"/>
            </a:xfrm>
            <a:custGeom>
              <a:avLst/>
              <a:gdLst>
                <a:gd name="connsiteX0" fmla="*/ 1767481 w 2481297"/>
                <a:gd name="connsiteY0" fmla="*/ 88356 h 3814175"/>
                <a:gd name="connsiteX1" fmla="*/ 2011772 w 2481297"/>
                <a:gd name="connsiteY1" fmla="*/ 291347 h 3814175"/>
                <a:gd name="connsiteX2" fmla="*/ 2177312 w 2481297"/>
                <a:gd name="connsiteY2" fmla="*/ 372434 h 3814175"/>
                <a:gd name="connsiteX3" fmla="*/ 2427925 w 2481297"/>
                <a:gd name="connsiteY3" fmla="*/ 553092 h 3814175"/>
                <a:gd name="connsiteX4" fmla="*/ 2480631 w 2481297"/>
                <a:gd name="connsiteY4" fmla="*/ 927465 h 3814175"/>
                <a:gd name="connsiteX5" fmla="*/ 2457748 w 2481297"/>
                <a:gd name="connsiteY5" fmla="*/ 1130456 h 3814175"/>
                <a:gd name="connsiteX6" fmla="*/ 2367728 w 2481297"/>
                <a:gd name="connsiteY6" fmla="*/ 1350214 h 3814175"/>
                <a:gd name="connsiteX7" fmla="*/ 2005106 w 2481297"/>
                <a:gd name="connsiteY7" fmla="*/ 2207121 h 3814175"/>
                <a:gd name="connsiteX8" fmla="*/ 2136769 w 2481297"/>
                <a:gd name="connsiteY8" fmla="*/ 2751844 h 3814175"/>
                <a:gd name="connsiteX9" fmla="*/ 2345601 w 2481297"/>
                <a:gd name="connsiteY9" fmla="*/ 3290039 h 3814175"/>
                <a:gd name="connsiteX10" fmla="*/ 2297086 w 2481297"/>
                <a:gd name="connsiteY10" fmla="*/ 3600985 h 3814175"/>
                <a:gd name="connsiteX11" fmla="*/ 2165905 w 2481297"/>
                <a:gd name="connsiteY11" fmla="*/ 3796143 h 3814175"/>
                <a:gd name="connsiteX12" fmla="*/ 1975558 w 2481297"/>
                <a:gd name="connsiteY12" fmla="*/ 3813459 h 3814175"/>
                <a:gd name="connsiteX13" fmla="*/ 1596788 w 2481297"/>
                <a:gd name="connsiteY13" fmla="*/ 3684202 h 3814175"/>
                <a:gd name="connsiteX14" fmla="*/ 1182077 w 2481297"/>
                <a:gd name="connsiteY14" fmla="*/ 3410775 h 3814175"/>
                <a:gd name="connsiteX15" fmla="*/ 709095 w 2481297"/>
                <a:gd name="connsiteY15" fmla="*/ 3174181 h 3814175"/>
                <a:gd name="connsiteX16" fmla="*/ 0 w 2481297"/>
                <a:gd name="connsiteY16" fmla="*/ 3108762 h 3814175"/>
                <a:gd name="connsiteX17" fmla="*/ 86447 w 2481297"/>
                <a:gd name="connsiteY17" fmla="*/ 3004655 h 3814175"/>
                <a:gd name="connsiteX18" fmla="*/ 156401 w 2481297"/>
                <a:gd name="connsiteY18" fmla="*/ 2895120 h 3814175"/>
                <a:gd name="connsiteX19" fmla="*/ 503630 w 2481297"/>
                <a:gd name="connsiteY19" fmla="*/ 1670987 h 3814175"/>
                <a:gd name="connsiteX20" fmla="*/ 503630 w 2481297"/>
                <a:gd name="connsiteY20" fmla="*/ 1612784 h 3814175"/>
                <a:gd name="connsiteX21" fmla="*/ 503836 w 2481297"/>
                <a:gd name="connsiteY21" fmla="*/ 1158287 h 3814175"/>
                <a:gd name="connsiteX22" fmla="*/ 589664 w 2481297"/>
                <a:gd name="connsiteY22" fmla="*/ 822602 h 3814175"/>
                <a:gd name="connsiteX23" fmla="*/ 952973 w 2481297"/>
                <a:gd name="connsiteY23" fmla="*/ 290591 h 3814175"/>
                <a:gd name="connsiteX24" fmla="*/ 1200425 w 2481297"/>
                <a:gd name="connsiteY24" fmla="*/ 100038 h 3814175"/>
                <a:gd name="connsiteX25" fmla="*/ 1504775 w 2481297"/>
                <a:gd name="connsiteY25" fmla="*/ 6307 h 3814175"/>
                <a:gd name="connsiteX26" fmla="*/ 1526077 w 2481297"/>
                <a:gd name="connsiteY26" fmla="*/ 95228 h 3814175"/>
                <a:gd name="connsiteX27" fmla="*/ 1554320 w 2481297"/>
                <a:gd name="connsiteY27" fmla="*/ 128350 h 3814175"/>
                <a:gd name="connsiteX28" fmla="*/ 1725289 w 2481297"/>
                <a:gd name="connsiteY28" fmla="*/ 150545 h 3814175"/>
                <a:gd name="connsiteX29" fmla="*/ 1767481 w 2481297"/>
                <a:gd name="connsiteY29" fmla="*/ 88356 h 381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1297" h="3814175">
                  <a:moveTo>
                    <a:pt x="1767481" y="88356"/>
                  </a:moveTo>
                  <a:cubicBezTo>
                    <a:pt x="1842589" y="163602"/>
                    <a:pt x="1919965" y="236030"/>
                    <a:pt x="2011772" y="291347"/>
                  </a:cubicBezTo>
                  <a:cubicBezTo>
                    <a:pt x="2064684" y="323232"/>
                    <a:pt x="2119727" y="349963"/>
                    <a:pt x="2177312" y="372434"/>
                  </a:cubicBezTo>
                  <a:cubicBezTo>
                    <a:pt x="2277159" y="411397"/>
                    <a:pt x="2354672" y="476816"/>
                    <a:pt x="2427925" y="553092"/>
                  </a:cubicBezTo>
                  <a:cubicBezTo>
                    <a:pt x="2470667" y="680082"/>
                    <a:pt x="2473691" y="812363"/>
                    <a:pt x="2480631" y="927465"/>
                  </a:cubicBezTo>
                  <a:cubicBezTo>
                    <a:pt x="2484548" y="992471"/>
                    <a:pt x="2470461" y="1066411"/>
                    <a:pt x="2457748" y="1130456"/>
                  </a:cubicBezTo>
                  <a:cubicBezTo>
                    <a:pt x="2445173" y="1193745"/>
                    <a:pt x="2375975" y="1333997"/>
                    <a:pt x="2367728" y="1350214"/>
                  </a:cubicBezTo>
                  <a:cubicBezTo>
                    <a:pt x="2223628" y="1633330"/>
                    <a:pt x="2069082" y="1893082"/>
                    <a:pt x="2005106" y="2207121"/>
                  </a:cubicBezTo>
                  <a:cubicBezTo>
                    <a:pt x="1966693" y="2395544"/>
                    <a:pt x="2034930" y="2594412"/>
                    <a:pt x="2136769" y="2751844"/>
                  </a:cubicBezTo>
                  <a:cubicBezTo>
                    <a:pt x="2250565" y="2927692"/>
                    <a:pt x="2346288" y="3069868"/>
                    <a:pt x="2345601" y="3290039"/>
                  </a:cubicBezTo>
                  <a:cubicBezTo>
                    <a:pt x="2345257" y="3395451"/>
                    <a:pt x="2326360" y="3499971"/>
                    <a:pt x="2297086" y="3600985"/>
                  </a:cubicBezTo>
                  <a:cubicBezTo>
                    <a:pt x="2276266" y="3672795"/>
                    <a:pt x="2259429" y="3784736"/>
                    <a:pt x="2165905" y="3796143"/>
                  </a:cubicBezTo>
                  <a:cubicBezTo>
                    <a:pt x="2102685" y="3803839"/>
                    <a:pt x="2040220" y="3817445"/>
                    <a:pt x="1975558" y="3813459"/>
                  </a:cubicBezTo>
                  <a:cubicBezTo>
                    <a:pt x="1837230" y="3804870"/>
                    <a:pt x="1714294" y="3752576"/>
                    <a:pt x="1596788" y="3684202"/>
                  </a:cubicBezTo>
                  <a:cubicBezTo>
                    <a:pt x="1453511" y="3600779"/>
                    <a:pt x="1321299" y="3500452"/>
                    <a:pt x="1182077" y="3410775"/>
                  </a:cubicBezTo>
                  <a:cubicBezTo>
                    <a:pt x="1033029" y="3314708"/>
                    <a:pt x="878965" y="3228605"/>
                    <a:pt x="709095" y="3174181"/>
                  </a:cubicBezTo>
                  <a:cubicBezTo>
                    <a:pt x="483290" y="3097149"/>
                    <a:pt x="236251" y="3079351"/>
                    <a:pt x="0" y="3108762"/>
                  </a:cubicBezTo>
                  <a:cubicBezTo>
                    <a:pt x="23914" y="3054338"/>
                    <a:pt x="62533" y="3028913"/>
                    <a:pt x="86447" y="3004655"/>
                  </a:cubicBezTo>
                  <a:cubicBezTo>
                    <a:pt x="121080" y="2969472"/>
                    <a:pt x="136679" y="2939442"/>
                    <a:pt x="156401" y="2895120"/>
                  </a:cubicBezTo>
                  <a:cubicBezTo>
                    <a:pt x="324140" y="2518754"/>
                    <a:pt x="487138" y="2085491"/>
                    <a:pt x="503630" y="1670987"/>
                  </a:cubicBezTo>
                  <a:cubicBezTo>
                    <a:pt x="504386" y="1651609"/>
                    <a:pt x="503630" y="1632231"/>
                    <a:pt x="503630" y="1612784"/>
                  </a:cubicBezTo>
                  <a:cubicBezTo>
                    <a:pt x="498133" y="1405051"/>
                    <a:pt x="513594" y="1343205"/>
                    <a:pt x="503836" y="1158287"/>
                  </a:cubicBezTo>
                  <a:cubicBezTo>
                    <a:pt x="487963" y="1038924"/>
                    <a:pt x="534897" y="926365"/>
                    <a:pt x="589664" y="822602"/>
                  </a:cubicBezTo>
                  <a:cubicBezTo>
                    <a:pt x="690129" y="632254"/>
                    <a:pt x="812240" y="453452"/>
                    <a:pt x="952973" y="290591"/>
                  </a:cubicBezTo>
                  <a:cubicBezTo>
                    <a:pt x="1035503" y="225791"/>
                    <a:pt x="1108138" y="152401"/>
                    <a:pt x="1200425" y="100038"/>
                  </a:cubicBezTo>
                  <a:cubicBezTo>
                    <a:pt x="1224682" y="86294"/>
                    <a:pt x="1496803" y="-27708"/>
                    <a:pt x="1504775" y="6307"/>
                  </a:cubicBezTo>
                  <a:cubicBezTo>
                    <a:pt x="1511715" y="35993"/>
                    <a:pt x="1517968" y="65817"/>
                    <a:pt x="1526077" y="95228"/>
                  </a:cubicBezTo>
                  <a:cubicBezTo>
                    <a:pt x="1530131" y="109865"/>
                    <a:pt x="1540507" y="121890"/>
                    <a:pt x="1554320" y="128350"/>
                  </a:cubicBezTo>
                  <a:cubicBezTo>
                    <a:pt x="1608675" y="153912"/>
                    <a:pt x="1664817" y="167793"/>
                    <a:pt x="1725289" y="150545"/>
                  </a:cubicBezTo>
                  <a:cubicBezTo>
                    <a:pt x="1757861" y="141200"/>
                    <a:pt x="1773804" y="122852"/>
                    <a:pt x="1767481" y="88356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64FF39-E2E1-43BB-976F-7C78E32E177B}"/>
                </a:ext>
              </a:extLst>
            </p:cNvPr>
            <p:cNvSpPr/>
            <p:nvPr/>
          </p:nvSpPr>
          <p:spPr>
            <a:xfrm>
              <a:off x="5682385" y="4624339"/>
              <a:ext cx="2800721" cy="1510340"/>
            </a:xfrm>
            <a:custGeom>
              <a:avLst/>
              <a:gdLst>
                <a:gd name="connsiteX0" fmla="*/ 1284608 w 2800721"/>
                <a:gd name="connsiteY0" fmla="*/ 0 h 1510340"/>
                <a:gd name="connsiteX1" fmla="*/ 1757590 w 2800721"/>
                <a:gd name="connsiteY1" fmla="*/ 236594 h 1510340"/>
                <a:gd name="connsiteX2" fmla="*/ 2172301 w 2800721"/>
                <a:gd name="connsiteY2" fmla="*/ 510021 h 1510340"/>
                <a:gd name="connsiteX3" fmla="*/ 2551071 w 2800721"/>
                <a:gd name="connsiteY3" fmla="*/ 639278 h 1510340"/>
                <a:gd name="connsiteX4" fmla="*/ 2741418 w 2800721"/>
                <a:gd name="connsiteY4" fmla="*/ 621962 h 1510340"/>
                <a:gd name="connsiteX5" fmla="*/ 2449300 w 2800721"/>
                <a:gd name="connsiteY5" fmla="*/ 835260 h 1510340"/>
                <a:gd name="connsiteX6" fmla="*/ 2295854 w 2800721"/>
                <a:gd name="connsiteY6" fmla="*/ 882950 h 1510340"/>
                <a:gd name="connsiteX7" fmla="*/ 2533548 w 2800721"/>
                <a:gd name="connsiteY7" fmla="*/ 895732 h 1510340"/>
                <a:gd name="connsiteX8" fmla="*/ 2663561 w 2800721"/>
                <a:gd name="connsiteY8" fmla="*/ 901504 h 1510340"/>
                <a:gd name="connsiteX9" fmla="*/ 2714480 w 2800721"/>
                <a:gd name="connsiteY9" fmla="*/ 938199 h 1510340"/>
                <a:gd name="connsiteX10" fmla="*/ 2727537 w 2800721"/>
                <a:gd name="connsiteY10" fmla="*/ 965617 h 1510340"/>
                <a:gd name="connsiteX11" fmla="*/ 2787596 w 2800721"/>
                <a:gd name="connsiteY11" fmla="*/ 1174037 h 1510340"/>
                <a:gd name="connsiteX12" fmla="*/ 2800721 w 2800721"/>
                <a:gd name="connsiteY12" fmla="*/ 1338684 h 1510340"/>
                <a:gd name="connsiteX13" fmla="*/ 2797148 w 2800721"/>
                <a:gd name="connsiteY13" fmla="*/ 1370225 h 1510340"/>
                <a:gd name="connsiteX14" fmla="*/ 2777770 w 2800721"/>
                <a:gd name="connsiteY14" fmla="*/ 1444303 h 1510340"/>
                <a:gd name="connsiteX15" fmla="*/ 2731454 w 2800721"/>
                <a:gd name="connsiteY15" fmla="*/ 1447327 h 1510340"/>
                <a:gd name="connsiteX16" fmla="*/ 2736127 w 2800721"/>
                <a:gd name="connsiteY16" fmla="*/ 1455366 h 1510340"/>
                <a:gd name="connsiteX17" fmla="*/ 2712694 w 2800721"/>
                <a:gd name="connsiteY17" fmla="*/ 1459352 h 1510340"/>
                <a:gd name="connsiteX18" fmla="*/ 2329388 w 2800721"/>
                <a:gd name="connsiteY18" fmla="*/ 1474676 h 1510340"/>
                <a:gd name="connsiteX19" fmla="*/ 2282798 w 2800721"/>
                <a:gd name="connsiteY19" fmla="*/ 1510340 h 1510340"/>
                <a:gd name="connsiteX20" fmla="*/ 2243285 w 2800721"/>
                <a:gd name="connsiteY20" fmla="*/ 1473027 h 1510340"/>
                <a:gd name="connsiteX21" fmla="*/ 1739381 w 2800721"/>
                <a:gd name="connsiteY21" fmla="*/ 1467804 h 1510340"/>
                <a:gd name="connsiteX22" fmla="*/ 1309690 w 2800721"/>
                <a:gd name="connsiteY22" fmla="*/ 1440455 h 1510340"/>
                <a:gd name="connsiteX23" fmla="*/ 953459 w 2800721"/>
                <a:gd name="connsiteY23" fmla="*/ 1402386 h 1510340"/>
                <a:gd name="connsiteX24" fmla="*/ 538543 w 2800721"/>
                <a:gd name="connsiteY24" fmla="*/ 1321299 h 1510340"/>
                <a:gd name="connsiteX25" fmla="*/ 121634 w 2800721"/>
                <a:gd name="connsiteY25" fmla="*/ 1145863 h 1510340"/>
                <a:gd name="connsiteX26" fmla="*/ 3166 w 2800721"/>
                <a:gd name="connsiteY26" fmla="*/ 976750 h 1510340"/>
                <a:gd name="connsiteX27" fmla="*/ 6945 w 2800721"/>
                <a:gd name="connsiteY27" fmla="*/ 823235 h 1510340"/>
                <a:gd name="connsiteX28" fmla="*/ 220519 w 2800721"/>
                <a:gd name="connsiteY28" fmla="*/ 387566 h 1510340"/>
                <a:gd name="connsiteX29" fmla="*/ 544247 w 2800721"/>
                <a:gd name="connsiteY29" fmla="*/ 175161 h 1510340"/>
                <a:gd name="connsiteX30" fmla="*/ 1051931 w 2800721"/>
                <a:gd name="connsiteY30" fmla="*/ 31060 h 1510340"/>
                <a:gd name="connsiteX31" fmla="*/ 1284608 w 2800721"/>
                <a:gd name="connsiteY31" fmla="*/ 0 h 151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00721" h="1510340">
                  <a:moveTo>
                    <a:pt x="1284608" y="0"/>
                  </a:moveTo>
                  <a:cubicBezTo>
                    <a:pt x="1454546" y="54424"/>
                    <a:pt x="1608542" y="140527"/>
                    <a:pt x="1757590" y="236594"/>
                  </a:cubicBezTo>
                  <a:cubicBezTo>
                    <a:pt x="1896812" y="326270"/>
                    <a:pt x="2028955" y="426666"/>
                    <a:pt x="2172301" y="510021"/>
                  </a:cubicBezTo>
                  <a:cubicBezTo>
                    <a:pt x="2289807" y="578395"/>
                    <a:pt x="2412743" y="630688"/>
                    <a:pt x="2551071" y="639278"/>
                  </a:cubicBezTo>
                  <a:cubicBezTo>
                    <a:pt x="2615733" y="643264"/>
                    <a:pt x="2678129" y="629658"/>
                    <a:pt x="2741418" y="621962"/>
                  </a:cubicBezTo>
                  <a:cubicBezTo>
                    <a:pt x="2675037" y="735483"/>
                    <a:pt x="2566051" y="790800"/>
                    <a:pt x="2449300" y="835260"/>
                  </a:cubicBezTo>
                  <a:cubicBezTo>
                    <a:pt x="2399411" y="854295"/>
                    <a:pt x="2347735" y="867626"/>
                    <a:pt x="2295854" y="882950"/>
                  </a:cubicBezTo>
                  <a:cubicBezTo>
                    <a:pt x="2375085" y="887211"/>
                    <a:pt x="2454316" y="891540"/>
                    <a:pt x="2533548" y="895732"/>
                  </a:cubicBezTo>
                  <a:cubicBezTo>
                    <a:pt x="2576909" y="898068"/>
                    <a:pt x="2620269" y="902603"/>
                    <a:pt x="2663561" y="901504"/>
                  </a:cubicBezTo>
                  <a:cubicBezTo>
                    <a:pt x="2692766" y="900748"/>
                    <a:pt x="2707403" y="911399"/>
                    <a:pt x="2714480" y="938199"/>
                  </a:cubicBezTo>
                  <a:cubicBezTo>
                    <a:pt x="2717023" y="947820"/>
                    <a:pt x="2723070" y="956478"/>
                    <a:pt x="2727537" y="965617"/>
                  </a:cubicBezTo>
                  <a:cubicBezTo>
                    <a:pt x="2748015" y="1034953"/>
                    <a:pt x="2770760" y="1103465"/>
                    <a:pt x="2787596" y="1174037"/>
                  </a:cubicBezTo>
                  <a:cubicBezTo>
                    <a:pt x="2800652" y="1228942"/>
                    <a:pt x="2790551" y="1284329"/>
                    <a:pt x="2800721" y="1338684"/>
                  </a:cubicBezTo>
                  <a:cubicBezTo>
                    <a:pt x="2787184" y="1347549"/>
                    <a:pt x="2797079" y="1360124"/>
                    <a:pt x="2797148" y="1370225"/>
                  </a:cubicBezTo>
                  <a:cubicBezTo>
                    <a:pt x="2797354" y="1397094"/>
                    <a:pt x="2790620" y="1422382"/>
                    <a:pt x="2777770" y="1444303"/>
                  </a:cubicBezTo>
                  <a:cubicBezTo>
                    <a:pt x="2766569" y="1463406"/>
                    <a:pt x="2745747" y="1442035"/>
                    <a:pt x="2731454" y="1447327"/>
                  </a:cubicBezTo>
                  <a:cubicBezTo>
                    <a:pt x="2720528" y="1451381"/>
                    <a:pt x="2736195" y="1451312"/>
                    <a:pt x="2736127" y="1455366"/>
                  </a:cubicBezTo>
                  <a:cubicBezTo>
                    <a:pt x="2728293" y="1456741"/>
                    <a:pt x="2720596" y="1458665"/>
                    <a:pt x="2712694" y="1459352"/>
                  </a:cubicBezTo>
                  <a:cubicBezTo>
                    <a:pt x="2585223" y="1471240"/>
                    <a:pt x="2457340" y="1475569"/>
                    <a:pt x="2329388" y="1474676"/>
                  </a:cubicBezTo>
                  <a:cubicBezTo>
                    <a:pt x="2301558" y="1474470"/>
                    <a:pt x="2283279" y="1478662"/>
                    <a:pt x="2282798" y="1510340"/>
                  </a:cubicBezTo>
                  <a:cubicBezTo>
                    <a:pt x="2286303" y="1480173"/>
                    <a:pt x="2272490" y="1473302"/>
                    <a:pt x="2243285" y="1473027"/>
                  </a:cubicBezTo>
                  <a:cubicBezTo>
                    <a:pt x="2075339" y="1471309"/>
                    <a:pt x="1907394" y="1476875"/>
                    <a:pt x="1739381" y="1467804"/>
                  </a:cubicBezTo>
                  <a:cubicBezTo>
                    <a:pt x="1596035" y="1460039"/>
                    <a:pt x="1452897" y="1450556"/>
                    <a:pt x="1309690" y="1440455"/>
                  </a:cubicBezTo>
                  <a:cubicBezTo>
                    <a:pt x="1190396" y="1432003"/>
                    <a:pt x="1071584" y="1418672"/>
                    <a:pt x="953459" y="1402386"/>
                  </a:cubicBezTo>
                  <a:cubicBezTo>
                    <a:pt x="813963" y="1383144"/>
                    <a:pt x="674879" y="1358200"/>
                    <a:pt x="538543" y="1321299"/>
                  </a:cubicBezTo>
                  <a:cubicBezTo>
                    <a:pt x="391831" y="1281580"/>
                    <a:pt x="245738" y="1239388"/>
                    <a:pt x="121634" y="1145863"/>
                  </a:cubicBezTo>
                  <a:cubicBezTo>
                    <a:pt x="63912" y="1102365"/>
                    <a:pt x="12717" y="1051995"/>
                    <a:pt x="3166" y="976750"/>
                  </a:cubicBezTo>
                  <a:cubicBezTo>
                    <a:pt x="-3225" y="926242"/>
                    <a:pt x="1104" y="874635"/>
                    <a:pt x="6945" y="823235"/>
                  </a:cubicBezTo>
                  <a:cubicBezTo>
                    <a:pt x="26392" y="652060"/>
                    <a:pt x="99576" y="507066"/>
                    <a:pt x="220519" y="387566"/>
                  </a:cubicBezTo>
                  <a:cubicBezTo>
                    <a:pt x="313493" y="295760"/>
                    <a:pt x="423235" y="226492"/>
                    <a:pt x="544247" y="175161"/>
                  </a:cubicBezTo>
                  <a:cubicBezTo>
                    <a:pt x="707588" y="105825"/>
                    <a:pt x="877320" y="60471"/>
                    <a:pt x="1051931" y="31060"/>
                  </a:cubicBezTo>
                  <a:cubicBezTo>
                    <a:pt x="1129101" y="17935"/>
                    <a:pt x="1206545" y="6872"/>
                    <a:pt x="1284608" y="0"/>
                  </a:cubicBezTo>
                  <a:close/>
                </a:path>
              </a:pathLst>
            </a:custGeom>
            <a:solidFill>
              <a:schemeClr val="accent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6148D2-A48F-481A-9EF0-46E6B77C76B3}"/>
                </a:ext>
              </a:extLst>
            </p:cNvPr>
            <p:cNvSpPr/>
            <p:nvPr/>
          </p:nvSpPr>
          <p:spPr>
            <a:xfrm>
              <a:off x="8409784" y="5478840"/>
              <a:ext cx="1181533" cy="695008"/>
            </a:xfrm>
            <a:custGeom>
              <a:avLst/>
              <a:gdLst>
                <a:gd name="connsiteX0" fmla="*/ 73184 w 1181533"/>
                <a:gd name="connsiteY0" fmla="*/ 484252 h 695008"/>
                <a:gd name="connsiteX1" fmla="*/ 60059 w 1181533"/>
                <a:gd name="connsiteY1" fmla="*/ 319605 h 695008"/>
                <a:gd name="connsiteX2" fmla="*/ 0 w 1181533"/>
                <a:gd name="connsiteY2" fmla="*/ 111185 h 695008"/>
                <a:gd name="connsiteX3" fmla="*/ 274389 w 1181533"/>
                <a:gd name="connsiteY3" fmla="*/ 81568 h 695008"/>
                <a:gd name="connsiteX4" fmla="*/ 514076 w 1181533"/>
                <a:gd name="connsiteY4" fmla="*/ 0 h 695008"/>
                <a:gd name="connsiteX5" fmla="*/ 678997 w 1181533"/>
                <a:gd name="connsiteY5" fmla="*/ 85416 h 695008"/>
                <a:gd name="connsiteX6" fmla="*/ 1019424 w 1181533"/>
                <a:gd name="connsiteY6" fmla="*/ 413954 h 695008"/>
                <a:gd name="connsiteX7" fmla="*/ 1170327 w 1181533"/>
                <a:gd name="connsiteY7" fmla="*/ 608493 h 695008"/>
                <a:gd name="connsiteX8" fmla="*/ 1157820 w 1181533"/>
                <a:gd name="connsiteY8" fmla="*/ 695008 h 695008"/>
                <a:gd name="connsiteX9" fmla="*/ 922463 w 1181533"/>
                <a:gd name="connsiteY9" fmla="*/ 574890 h 695008"/>
                <a:gd name="connsiteX10" fmla="*/ 585816 w 1181533"/>
                <a:gd name="connsiteY10" fmla="*/ 506929 h 695008"/>
                <a:gd name="connsiteX11" fmla="*/ 227180 w 1181533"/>
                <a:gd name="connsiteY11" fmla="*/ 489475 h 695008"/>
                <a:gd name="connsiteX12" fmla="*/ 118057 w 1181533"/>
                <a:gd name="connsiteY12" fmla="*/ 495384 h 695008"/>
                <a:gd name="connsiteX13" fmla="*/ 73184 w 1181533"/>
                <a:gd name="connsiteY13" fmla="*/ 484252 h 6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533" h="695008">
                  <a:moveTo>
                    <a:pt x="73184" y="484252"/>
                  </a:moveTo>
                  <a:cubicBezTo>
                    <a:pt x="63014" y="429896"/>
                    <a:pt x="73115" y="374510"/>
                    <a:pt x="60059" y="319605"/>
                  </a:cubicBezTo>
                  <a:cubicBezTo>
                    <a:pt x="43224" y="249032"/>
                    <a:pt x="20478" y="180521"/>
                    <a:pt x="0" y="111185"/>
                  </a:cubicBezTo>
                  <a:cubicBezTo>
                    <a:pt x="91532" y="101702"/>
                    <a:pt x="183614" y="95998"/>
                    <a:pt x="274389" y="81568"/>
                  </a:cubicBezTo>
                  <a:cubicBezTo>
                    <a:pt x="358155" y="68236"/>
                    <a:pt x="440616" y="45972"/>
                    <a:pt x="514076" y="0"/>
                  </a:cubicBezTo>
                  <a:cubicBezTo>
                    <a:pt x="577364" y="12438"/>
                    <a:pt x="630689" y="42811"/>
                    <a:pt x="678997" y="85416"/>
                  </a:cubicBezTo>
                  <a:cubicBezTo>
                    <a:pt x="797397" y="189935"/>
                    <a:pt x="912362" y="297890"/>
                    <a:pt x="1019424" y="413954"/>
                  </a:cubicBezTo>
                  <a:cubicBezTo>
                    <a:pt x="1075222" y="474425"/>
                    <a:pt x="1131090" y="535034"/>
                    <a:pt x="1170327" y="608493"/>
                  </a:cubicBezTo>
                  <a:cubicBezTo>
                    <a:pt x="1187506" y="640584"/>
                    <a:pt x="1186132" y="669652"/>
                    <a:pt x="1157820" y="695008"/>
                  </a:cubicBezTo>
                  <a:cubicBezTo>
                    <a:pt x="1084637" y="644707"/>
                    <a:pt x="1008017" y="601278"/>
                    <a:pt x="922463" y="574890"/>
                  </a:cubicBezTo>
                  <a:cubicBezTo>
                    <a:pt x="812446" y="541013"/>
                    <a:pt x="699681" y="522871"/>
                    <a:pt x="585816" y="506929"/>
                  </a:cubicBezTo>
                  <a:cubicBezTo>
                    <a:pt x="466454" y="490162"/>
                    <a:pt x="346542" y="498477"/>
                    <a:pt x="227180" y="489475"/>
                  </a:cubicBezTo>
                  <a:cubicBezTo>
                    <a:pt x="191172" y="486726"/>
                    <a:pt x="154409" y="493185"/>
                    <a:pt x="118057" y="495384"/>
                  </a:cubicBezTo>
                  <a:cubicBezTo>
                    <a:pt x="104932" y="484252"/>
                    <a:pt x="85416" y="498820"/>
                    <a:pt x="73184" y="48425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13DBC2-004E-47E8-840E-F5241166C525}"/>
                </a:ext>
              </a:extLst>
            </p:cNvPr>
            <p:cNvSpPr/>
            <p:nvPr/>
          </p:nvSpPr>
          <p:spPr>
            <a:xfrm>
              <a:off x="8923860" y="5401642"/>
              <a:ext cx="996517" cy="938681"/>
            </a:xfrm>
            <a:custGeom>
              <a:avLst/>
              <a:gdLst>
                <a:gd name="connsiteX0" fmla="*/ 643745 w 996517"/>
                <a:gd name="connsiteY0" fmla="*/ 772207 h 938681"/>
                <a:gd name="connsiteX1" fmla="*/ 656252 w 996517"/>
                <a:gd name="connsiteY1" fmla="*/ 685691 h 938681"/>
                <a:gd name="connsiteX2" fmla="*/ 505348 w 996517"/>
                <a:gd name="connsiteY2" fmla="*/ 491152 h 938681"/>
                <a:gd name="connsiteX3" fmla="*/ 164922 w 996517"/>
                <a:gd name="connsiteY3" fmla="*/ 162614 h 938681"/>
                <a:gd name="connsiteX4" fmla="*/ 0 w 996517"/>
                <a:gd name="connsiteY4" fmla="*/ 77198 h 938681"/>
                <a:gd name="connsiteX5" fmla="*/ 59510 w 996517"/>
                <a:gd name="connsiteY5" fmla="*/ 26416 h 938681"/>
                <a:gd name="connsiteX6" fmla="*/ 152896 w 996517"/>
                <a:gd name="connsiteY6" fmla="*/ 7450 h 938681"/>
                <a:gd name="connsiteX7" fmla="*/ 317818 w 996517"/>
                <a:gd name="connsiteY7" fmla="*/ 109702 h 938681"/>
                <a:gd name="connsiteX8" fmla="*/ 802001 w 996517"/>
                <a:gd name="connsiteY8" fmla="*/ 583921 h 938681"/>
                <a:gd name="connsiteX9" fmla="*/ 944590 w 996517"/>
                <a:gd name="connsiteY9" fmla="*/ 750011 h 938681"/>
                <a:gd name="connsiteX10" fmla="*/ 993929 w 996517"/>
                <a:gd name="connsiteY10" fmla="*/ 858172 h 938681"/>
                <a:gd name="connsiteX11" fmla="*/ 924181 w 996517"/>
                <a:gd name="connsiteY11" fmla="*/ 938297 h 938681"/>
                <a:gd name="connsiteX12" fmla="*/ 836704 w 996517"/>
                <a:gd name="connsiteY12" fmla="*/ 910673 h 938681"/>
                <a:gd name="connsiteX13" fmla="*/ 643745 w 996517"/>
                <a:gd name="connsiteY13" fmla="*/ 772207 h 9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6517" h="938681">
                  <a:moveTo>
                    <a:pt x="643745" y="772207"/>
                  </a:moveTo>
                  <a:cubicBezTo>
                    <a:pt x="672056" y="746850"/>
                    <a:pt x="673362" y="717851"/>
                    <a:pt x="656252" y="685691"/>
                  </a:cubicBezTo>
                  <a:cubicBezTo>
                    <a:pt x="617014" y="612232"/>
                    <a:pt x="561147" y="551624"/>
                    <a:pt x="505348" y="491152"/>
                  </a:cubicBezTo>
                  <a:cubicBezTo>
                    <a:pt x="398286" y="375089"/>
                    <a:pt x="283253" y="267134"/>
                    <a:pt x="164922" y="162614"/>
                  </a:cubicBezTo>
                  <a:cubicBezTo>
                    <a:pt x="116613" y="119941"/>
                    <a:pt x="63288" y="89567"/>
                    <a:pt x="0" y="77198"/>
                  </a:cubicBezTo>
                  <a:cubicBezTo>
                    <a:pt x="19997" y="60431"/>
                    <a:pt x="42261" y="45657"/>
                    <a:pt x="59510" y="26416"/>
                  </a:cubicBezTo>
                  <a:cubicBezTo>
                    <a:pt x="86997" y="-4094"/>
                    <a:pt x="118056" y="-4850"/>
                    <a:pt x="152896" y="7450"/>
                  </a:cubicBezTo>
                  <a:cubicBezTo>
                    <a:pt x="215360" y="29440"/>
                    <a:pt x="267311" y="68746"/>
                    <a:pt x="317818" y="109702"/>
                  </a:cubicBezTo>
                  <a:cubicBezTo>
                    <a:pt x="493941" y="252703"/>
                    <a:pt x="647524" y="418793"/>
                    <a:pt x="802001" y="583921"/>
                  </a:cubicBezTo>
                  <a:cubicBezTo>
                    <a:pt x="851890" y="637246"/>
                    <a:pt x="904459" y="688303"/>
                    <a:pt x="944590" y="750011"/>
                  </a:cubicBezTo>
                  <a:cubicBezTo>
                    <a:pt x="966442" y="783614"/>
                    <a:pt x="985545" y="818453"/>
                    <a:pt x="993929" y="858172"/>
                  </a:cubicBezTo>
                  <a:cubicBezTo>
                    <a:pt x="1005268" y="912253"/>
                    <a:pt x="978880" y="942488"/>
                    <a:pt x="924181" y="938297"/>
                  </a:cubicBezTo>
                  <a:cubicBezTo>
                    <a:pt x="892845" y="935892"/>
                    <a:pt x="864191" y="924828"/>
                    <a:pt x="836704" y="910673"/>
                  </a:cubicBezTo>
                  <a:cubicBezTo>
                    <a:pt x="765649" y="873977"/>
                    <a:pt x="698994" y="830960"/>
                    <a:pt x="643745" y="7722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8CB82D-D584-4924-BFD3-93E2562EFFCD}"/>
                </a:ext>
              </a:extLst>
            </p:cNvPr>
            <p:cNvSpPr/>
            <p:nvPr/>
          </p:nvSpPr>
          <p:spPr>
            <a:xfrm>
              <a:off x="7940169" y="6079637"/>
              <a:ext cx="845832" cy="514006"/>
            </a:xfrm>
            <a:custGeom>
              <a:avLst/>
              <a:gdLst>
                <a:gd name="connsiteX0" fmla="*/ 0 w 845832"/>
                <a:gd name="connsiteY0" fmla="*/ 179353 h 514006"/>
                <a:gd name="connsiteX1" fmla="*/ 24876 w 845832"/>
                <a:gd name="connsiteY1" fmla="*/ 54974 h 514006"/>
                <a:gd name="connsiteX2" fmla="*/ 71466 w 845832"/>
                <a:gd name="connsiteY2" fmla="*/ 19310 h 514006"/>
                <a:gd name="connsiteX3" fmla="*/ 454772 w 845832"/>
                <a:gd name="connsiteY3" fmla="*/ 3986 h 514006"/>
                <a:gd name="connsiteX4" fmla="*/ 478136 w 845832"/>
                <a:gd name="connsiteY4" fmla="*/ 0 h 514006"/>
                <a:gd name="connsiteX5" fmla="*/ 502875 w 845832"/>
                <a:gd name="connsiteY5" fmla="*/ 16973 h 514006"/>
                <a:gd name="connsiteX6" fmla="*/ 703185 w 845832"/>
                <a:gd name="connsiteY6" fmla="*/ 237969 h 514006"/>
                <a:gd name="connsiteX7" fmla="*/ 833337 w 845832"/>
                <a:gd name="connsiteY7" fmla="*/ 422406 h 514006"/>
                <a:gd name="connsiteX8" fmla="*/ 818837 w 845832"/>
                <a:gd name="connsiteY8" fmla="*/ 514007 h 514006"/>
                <a:gd name="connsiteX9" fmla="*/ 690610 w 845832"/>
                <a:gd name="connsiteY9" fmla="*/ 424399 h 514006"/>
                <a:gd name="connsiteX10" fmla="*/ 321667 w 845832"/>
                <a:gd name="connsiteY10" fmla="*/ 265112 h 514006"/>
                <a:gd name="connsiteX11" fmla="*/ 50095 w 845832"/>
                <a:gd name="connsiteY11" fmla="*/ 188424 h 514006"/>
                <a:gd name="connsiteX12" fmla="*/ 0 w 845832"/>
                <a:gd name="connsiteY12" fmla="*/ 179353 h 51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5832" h="514006">
                  <a:moveTo>
                    <a:pt x="0" y="179353"/>
                  </a:moveTo>
                  <a:cubicBezTo>
                    <a:pt x="11339" y="138535"/>
                    <a:pt x="23295" y="97785"/>
                    <a:pt x="24876" y="54974"/>
                  </a:cubicBezTo>
                  <a:cubicBezTo>
                    <a:pt x="25357" y="23295"/>
                    <a:pt x="43635" y="19104"/>
                    <a:pt x="71466" y="19310"/>
                  </a:cubicBezTo>
                  <a:cubicBezTo>
                    <a:pt x="199418" y="20203"/>
                    <a:pt x="327301" y="15874"/>
                    <a:pt x="454772" y="3986"/>
                  </a:cubicBezTo>
                  <a:cubicBezTo>
                    <a:pt x="462605" y="3230"/>
                    <a:pt x="470371" y="1306"/>
                    <a:pt x="478136" y="0"/>
                  </a:cubicBezTo>
                  <a:cubicBezTo>
                    <a:pt x="489681" y="825"/>
                    <a:pt x="495796" y="9689"/>
                    <a:pt x="502875" y="16973"/>
                  </a:cubicBezTo>
                  <a:cubicBezTo>
                    <a:pt x="572073" y="88439"/>
                    <a:pt x="639690" y="161349"/>
                    <a:pt x="703185" y="237969"/>
                  </a:cubicBezTo>
                  <a:cubicBezTo>
                    <a:pt x="751287" y="296035"/>
                    <a:pt x="799527" y="354239"/>
                    <a:pt x="833337" y="422406"/>
                  </a:cubicBezTo>
                  <a:cubicBezTo>
                    <a:pt x="853539" y="463224"/>
                    <a:pt x="849623" y="483565"/>
                    <a:pt x="818837" y="514007"/>
                  </a:cubicBezTo>
                  <a:cubicBezTo>
                    <a:pt x="774583" y="486313"/>
                    <a:pt x="735345" y="451886"/>
                    <a:pt x="690610" y="424399"/>
                  </a:cubicBezTo>
                  <a:cubicBezTo>
                    <a:pt x="575097" y="353208"/>
                    <a:pt x="448725" y="308816"/>
                    <a:pt x="321667" y="265112"/>
                  </a:cubicBezTo>
                  <a:cubicBezTo>
                    <a:pt x="232608" y="234464"/>
                    <a:pt x="141351" y="211581"/>
                    <a:pt x="50095" y="188424"/>
                  </a:cubicBezTo>
                  <a:cubicBezTo>
                    <a:pt x="33672" y="184300"/>
                    <a:pt x="16699" y="182376"/>
                    <a:pt x="0" y="179353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C1B4F8-235E-46A6-B61E-EAE2F3ECA6D3}"/>
                </a:ext>
              </a:extLst>
            </p:cNvPr>
            <p:cNvSpPr/>
            <p:nvPr/>
          </p:nvSpPr>
          <p:spPr>
            <a:xfrm>
              <a:off x="8409729" y="5963024"/>
              <a:ext cx="696495" cy="811007"/>
            </a:xfrm>
            <a:custGeom>
              <a:avLst/>
              <a:gdLst>
                <a:gd name="connsiteX0" fmla="*/ 349209 w 696495"/>
                <a:gd name="connsiteY0" fmla="*/ 630688 h 811007"/>
                <a:gd name="connsiteX1" fmla="*/ 363708 w 696495"/>
                <a:gd name="connsiteY1" fmla="*/ 539088 h 811007"/>
                <a:gd name="connsiteX2" fmla="*/ 233557 w 696495"/>
                <a:gd name="connsiteY2" fmla="*/ 354651 h 811007"/>
                <a:gd name="connsiteX3" fmla="*/ 33246 w 696495"/>
                <a:gd name="connsiteY3" fmla="*/ 133656 h 811007"/>
                <a:gd name="connsiteX4" fmla="*/ 8507 w 696495"/>
                <a:gd name="connsiteY4" fmla="*/ 116682 h 811007"/>
                <a:gd name="connsiteX5" fmla="*/ 3904 w 696495"/>
                <a:gd name="connsiteY5" fmla="*/ 108642 h 811007"/>
                <a:gd name="connsiteX6" fmla="*/ 50219 w 696495"/>
                <a:gd name="connsiteY6" fmla="*/ 105619 h 811007"/>
                <a:gd name="connsiteX7" fmla="*/ 69597 w 696495"/>
                <a:gd name="connsiteY7" fmla="*/ 31541 h 811007"/>
                <a:gd name="connsiteX8" fmla="*/ 73171 w 696495"/>
                <a:gd name="connsiteY8" fmla="*/ 0 h 811007"/>
                <a:gd name="connsiteX9" fmla="*/ 117975 w 696495"/>
                <a:gd name="connsiteY9" fmla="*/ 11201 h 811007"/>
                <a:gd name="connsiteX10" fmla="*/ 580855 w 696495"/>
                <a:gd name="connsiteY10" fmla="*/ 525139 h 811007"/>
                <a:gd name="connsiteX11" fmla="*/ 669088 w 696495"/>
                <a:gd name="connsiteY11" fmla="*/ 654946 h 811007"/>
                <a:gd name="connsiteX12" fmla="*/ 692865 w 696495"/>
                <a:gd name="connsiteY12" fmla="*/ 718715 h 811007"/>
                <a:gd name="connsiteX13" fmla="*/ 598790 w 696495"/>
                <a:gd name="connsiteY13" fmla="*/ 804200 h 811007"/>
                <a:gd name="connsiteX14" fmla="*/ 397242 w 696495"/>
                <a:gd name="connsiteY14" fmla="*/ 678172 h 811007"/>
                <a:gd name="connsiteX15" fmla="*/ 349209 w 696495"/>
                <a:gd name="connsiteY15" fmla="*/ 630688 h 81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6495" h="811007">
                  <a:moveTo>
                    <a:pt x="349209" y="630688"/>
                  </a:moveTo>
                  <a:cubicBezTo>
                    <a:pt x="379994" y="600315"/>
                    <a:pt x="383911" y="579907"/>
                    <a:pt x="363708" y="539088"/>
                  </a:cubicBezTo>
                  <a:cubicBezTo>
                    <a:pt x="329968" y="470920"/>
                    <a:pt x="281728" y="412786"/>
                    <a:pt x="233557" y="354651"/>
                  </a:cubicBezTo>
                  <a:cubicBezTo>
                    <a:pt x="170062" y="278030"/>
                    <a:pt x="102444" y="205121"/>
                    <a:pt x="33246" y="133656"/>
                  </a:cubicBezTo>
                  <a:cubicBezTo>
                    <a:pt x="26237" y="126371"/>
                    <a:pt x="20052" y="117507"/>
                    <a:pt x="8507" y="116682"/>
                  </a:cubicBezTo>
                  <a:cubicBezTo>
                    <a:pt x="8645" y="112696"/>
                    <a:pt x="-7091" y="112696"/>
                    <a:pt x="3904" y="108642"/>
                  </a:cubicBezTo>
                  <a:cubicBezTo>
                    <a:pt x="18265" y="103351"/>
                    <a:pt x="39018" y="124722"/>
                    <a:pt x="50219" y="105619"/>
                  </a:cubicBezTo>
                  <a:cubicBezTo>
                    <a:pt x="63069" y="83698"/>
                    <a:pt x="69735" y="58341"/>
                    <a:pt x="69597" y="31541"/>
                  </a:cubicBezTo>
                  <a:cubicBezTo>
                    <a:pt x="69528" y="21509"/>
                    <a:pt x="59702" y="8864"/>
                    <a:pt x="73171" y="0"/>
                  </a:cubicBezTo>
                  <a:cubicBezTo>
                    <a:pt x="85403" y="14637"/>
                    <a:pt x="104918" y="69"/>
                    <a:pt x="117975" y="11201"/>
                  </a:cubicBezTo>
                  <a:cubicBezTo>
                    <a:pt x="282278" y="173512"/>
                    <a:pt x="431807" y="349085"/>
                    <a:pt x="580855" y="525139"/>
                  </a:cubicBezTo>
                  <a:cubicBezTo>
                    <a:pt x="614871" y="565339"/>
                    <a:pt x="646343" y="607325"/>
                    <a:pt x="669088" y="654946"/>
                  </a:cubicBezTo>
                  <a:cubicBezTo>
                    <a:pt x="678846" y="675355"/>
                    <a:pt x="688123" y="696726"/>
                    <a:pt x="692865" y="718715"/>
                  </a:cubicBezTo>
                  <a:cubicBezTo>
                    <a:pt x="708738" y="792862"/>
                    <a:pt x="671699" y="826533"/>
                    <a:pt x="598790" y="804200"/>
                  </a:cubicBezTo>
                  <a:cubicBezTo>
                    <a:pt x="520659" y="780218"/>
                    <a:pt x="457988" y="730260"/>
                    <a:pt x="397242" y="678172"/>
                  </a:cubicBezTo>
                  <a:cubicBezTo>
                    <a:pt x="380269" y="663673"/>
                    <a:pt x="359723" y="652060"/>
                    <a:pt x="349209" y="6306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E2957-9BD3-4229-9841-125ADD06F385}"/>
                </a:ext>
              </a:extLst>
            </p:cNvPr>
            <p:cNvSpPr/>
            <p:nvPr/>
          </p:nvSpPr>
          <p:spPr>
            <a:xfrm>
              <a:off x="4993127" y="1894194"/>
              <a:ext cx="3690953" cy="1171650"/>
            </a:xfrm>
            <a:custGeom>
              <a:avLst/>
              <a:gdLst>
                <a:gd name="connsiteX0" fmla="*/ 1474909 w 3690953"/>
                <a:gd name="connsiteY0" fmla="*/ 1156035 h 1171650"/>
                <a:gd name="connsiteX1" fmla="*/ 945235 w 3690953"/>
                <a:gd name="connsiteY1" fmla="*/ 1139612 h 1171650"/>
                <a:gd name="connsiteX2" fmla="*/ 624668 w 3690953"/>
                <a:gd name="connsiteY2" fmla="*/ 1135832 h 1171650"/>
                <a:gd name="connsiteX3" fmla="*/ 560142 w 3690953"/>
                <a:gd name="connsiteY3" fmla="*/ 1141811 h 1171650"/>
                <a:gd name="connsiteX4" fmla="*/ 399275 w 3690953"/>
                <a:gd name="connsiteY4" fmla="*/ 1144010 h 1171650"/>
                <a:gd name="connsiteX5" fmla="*/ 149968 w 3690953"/>
                <a:gd name="connsiteY5" fmla="*/ 1083057 h 1171650"/>
                <a:gd name="connsiteX6" fmla="*/ 54176 w 3690953"/>
                <a:gd name="connsiteY6" fmla="*/ 1045881 h 1171650"/>
                <a:gd name="connsiteX7" fmla="*/ 22222 w 3690953"/>
                <a:gd name="connsiteY7" fmla="*/ 1014202 h 1171650"/>
                <a:gd name="connsiteX8" fmla="*/ 13495 w 3690953"/>
                <a:gd name="connsiteY8" fmla="*/ 863574 h 1171650"/>
                <a:gd name="connsiteX9" fmla="*/ 57337 w 3690953"/>
                <a:gd name="connsiteY9" fmla="*/ 833544 h 1171650"/>
                <a:gd name="connsiteX10" fmla="*/ 401061 w 3690953"/>
                <a:gd name="connsiteY10" fmla="*/ 826054 h 1171650"/>
                <a:gd name="connsiteX11" fmla="*/ 469298 w 3690953"/>
                <a:gd name="connsiteY11" fmla="*/ 830108 h 1171650"/>
                <a:gd name="connsiteX12" fmla="*/ 487233 w 3690953"/>
                <a:gd name="connsiteY12" fmla="*/ 789496 h 1171650"/>
                <a:gd name="connsiteX13" fmla="*/ 455417 w 3690953"/>
                <a:gd name="connsiteY13" fmla="*/ 651306 h 1171650"/>
                <a:gd name="connsiteX14" fmla="*/ 463663 w 3690953"/>
                <a:gd name="connsiteY14" fmla="*/ 646221 h 1171650"/>
                <a:gd name="connsiteX15" fmla="*/ 643497 w 3690953"/>
                <a:gd name="connsiteY15" fmla="*/ 756993 h 1171650"/>
                <a:gd name="connsiteX16" fmla="*/ 793438 w 3690953"/>
                <a:gd name="connsiteY16" fmla="*/ 858145 h 1171650"/>
                <a:gd name="connsiteX17" fmla="*/ 832194 w 3690953"/>
                <a:gd name="connsiteY17" fmla="*/ 866322 h 1171650"/>
                <a:gd name="connsiteX18" fmla="*/ 1150356 w 3690953"/>
                <a:gd name="connsiteY18" fmla="*/ 803721 h 1171650"/>
                <a:gd name="connsiteX19" fmla="*/ 1460410 w 3690953"/>
                <a:gd name="connsiteY19" fmla="*/ 755069 h 1171650"/>
                <a:gd name="connsiteX20" fmla="*/ 1768745 w 3690953"/>
                <a:gd name="connsiteY20" fmla="*/ 716312 h 1171650"/>
                <a:gd name="connsiteX21" fmla="*/ 2093435 w 3690953"/>
                <a:gd name="connsiteY21" fmla="*/ 705798 h 1171650"/>
                <a:gd name="connsiteX22" fmla="*/ 2353461 w 3690953"/>
                <a:gd name="connsiteY22" fmla="*/ 629453 h 1171650"/>
                <a:gd name="connsiteX23" fmla="*/ 2777104 w 3690953"/>
                <a:gd name="connsiteY23" fmla="*/ 336168 h 1171650"/>
                <a:gd name="connsiteX24" fmla="*/ 3268777 w 3690953"/>
                <a:gd name="connsiteY24" fmla="*/ 37247 h 1171650"/>
                <a:gd name="connsiteX25" fmla="*/ 3480840 w 3690953"/>
                <a:gd name="connsiteY25" fmla="*/ 9485 h 1171650"/>
                <a:gd name="connsiteX26" fmla="*/ 3648854 w 3690953"/>
                <a:gd name="connsiteY26" fmla="*/ 185745 h 1171650"/>
                <a:gd name="connsiteX27" fmla="*/ 3688984 w 3690953"/>
                <a:gd name="connsiteY27" fmla="*/ 340634 h 1171650"/>
                <a:gd name="connsiteX28" fmla="*/ 3655657 w 3690953"/>
                <a:gd name="connsiteY28" fmla="*/ 487758 h 1171650"/>
                <a:gd name="connsiteX29" fmla="*/ 3417345 w 3690953"/>
                <a:gd name="connsiteY29" fmla="*/ 717343 h 1171650"/>
                <a:gd name="connsiteX30" fmla="*/ 2782808 w 3690953"/>
                <a:gd name="connsiteY30" fmla="*/ 1007399 h 1171650"/>
                <a:gd name="connsiteX31" fmla="*/ 2433860 w 3690953"/>
                <a:gd name="connsiteY31" fmla="*/ 1113362 h 1171650"/>
                <a:gd name="connsiteX32" fmla="*/ 1916075 w 3690953"/>
                <a:gd name="connsiteY32" fmla="*/ 1169573 h 1171650"/>
                <a:gd name="connsiteX33" fmla="*/ 1474909 w 3690953"/>
                <a:gd name="connsiteY33" fmla="*/ 1156035 h 11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90953" h="1171650">
                  <a:moveTo>
                    <a:pt x="1474909" y="1156035"/>
                  </a:moveTo>
                  <a:cubicBezTo>
                    <a:pt x="1298305" y="1150950"/>
                    <a:pt x="1121563" y="1149370"/>
                    <a:pt x="945235" y="1139612"/>
                  </a:cubicBezTo>
                  <a:cubicBezTo>
                    <a:pt x="838242" y="1133702"/>
                    <a:pt x="731592" y="1130541"/>
                    <a:pt x="624668" y="1135832"/>
                  </a:cubicBezTo>
                  <a:cubicBezTo>
                    <a:pt x="603091" y="1136863"/>
                    <a:pt x="581651" y="1139749"/>
                    <a:pt x="560142" y="1141811"/>
                  </a:cubicBezTo>
                  <a:cubicBezTo>
                    <a:pt x="506405" y="1142017"/>
                    <a:pt x="451500" y="1135076"/>
                    <a:pt x="399275" y="1144010"/>
                  </a:cubicBezTo>
                  <a:cubicBezTo>
                    <a:pt x="305407" y="1160021"/>
                    <a:pt x="228993" y="1120302"/>
                    <a:pt x="149968" y="1083057"/>
                  </a:cubicBezTo>
                  <a:cubicBezTo>
                    <a:pt x="119045" y="1068489"/>
                    <a:pt x="86541" y="1057082"/>
                    <a:pt x="54176" y="1045881"/>
                  </a:cubicBezTo>
                  <a:cubicBezTo>
                    <a:pt x="37477" y="1040109"/>
                    <a:pt x="31293" y="1027740"/>
                    <a:pt x="22222" y="1014202"/>
                  </a:cubicBezTo>
                  <a:cubicBezTo>
                    <a:pt x="-10556" y="965001"/>
                    <a:pt x="-1348" y="913737"/>
                    <a:pt x="13495" y="863574"/>
                  </a:cubicBezTo>
                  <a:cubicBezTo>
                    <a:pt x="17824" y="849074"/>
                    <a:pt x="30674" y="836705"/>
                    <a:pt x="57337" y="833544"/>
                  </a:cubicBezTo>
                  <a:cubicBezTo>
                    <a:pt x="172095" y="819869"/>
                    <a:pt x="286715" y="832445"/>
                    <a:pt x="401061" y="826054"/>
                  </a:cubicBezTo>
                  <a:cubicBezTo>
                    <a:pt x="424013" y="824749"/>
                    <a:pt x="443116" y="840485"/>
                    <a:pt x="469298" y="830108"/>
                  </a:cubicBezTo>
                  <a:cubicBezTo>
                    <a:pt x="495135" y="819869"/>
                    <a:pt x="494654" y="807088"/>
                    <a:pt x="487233" y="789496"/>
                  </a:cubicBezTo>
                  <a:cubicBezTo>
                    <a:pt x="468473" y="745174"/>
                    <a:pt x="468130" y="696865"/>
                    <a:pt x="455417" y="651306"/>
                  </a:cubicBezTo>
                  <a:cubicBezTo>
                    <a:pt x="455142" y="650412"/>
                    <a:pt x="460777" y="647938"/>
                    <a:pt x="463663" y="646221"/>
                  </a:cubicBezTo>
                  <a:cubicBezTo>
                    <a:pt x="527983" y="676044"/>
                    <a:pt x="584675" y="718237"/>
                    <a:pt x="643497" y="756993"/>
                  </a:cubicBezTo>
                  <a:cubicBezTo>
                    <a:pt x="693797" y="790184"/>
                    <a:pt x="743961" y="823649"/>
                    <a:pt x="793438" y="858145"/>
                  </a:cubicBezTo>
                  <a:cubicBezTo>
                    <a:pt x="806013" y="866941"/>
                    <a:pt x="818726" y="869690"/>
                    <a:pt x="832194" y="866322"/>
                  </a:cubicBezTo>
                  <a:cubicBezTo>
                    <a:pt x="937126" y="839660"/>
                    <a:pt x="1043982" y="822137"/>
                    <a:pt x="1150356" y="803721"/>
                  </a:cubicBezTo>
                  <a:cubicBezTo>
                    <a:pt x="1253364" y="785854"/>
                    <a:pt x="1356784" y="769775"/>
                    <a:pt x="1460410" y="755069"/>
                  </a:cubicBezTo>
                  <a:cubicBezTo>
                    <a:pt x="1563073" y="740501"/>
                    <a:pt x="1666012" y="729643"/>
                    <a:pt x="1768745" y="716312"/>
                  </a:cubicBezTo>
                  <a:cubicBezTo>
                    <a:pt x="1877181" y="715007"/>
                    <a:pt x="1986166" y="690956"/>
                    <a:pt x="2093435" y="705798"/>
                  </a:cubicBezTo>
                  <a:cubicBezTo>
                    <a:pt x="2195617" y="719954"/>
                    <a:pt x="2274505" y="681198"/>
                    <a:pt x="2353461" y="629453"/>
                  </a:cubicBezTo>
                  <a:cubicBezTo>
                    <a:pt x="2497150" y="535242"/>
                    <a:pt x="2635752" y="433746"/>
                    <a:pt x="2777104" y="336168"/>
                  </a:cubicBezTo>
                  <a:cubicBezTo>
                    <a:pt x="2935223" y="227044"/>
                    <a:pt x="3093411" y="117852"/>
                    <a:pt x="3268777" y="37247"/>
                  </a:cubicBezTo>
                  <a:cubicBezTo>
                    <a:pt x="3336052" y="6324"/>
                    <a:pt x="3406969" y="-12367"/>
                    <a:pt x="3480840" y="9485"/>
                  </a:cubicBezTo>
                  <a:cubicBezTo>
                    <a:pt x="3569622" y="35735"/>
                    <a:pt x="3615732" y="105346"/>
                    <a:pt x="3648854" y="185745"/>
                  </a:cubicBezTo>
                  <a:cubicBezTo>
                    <a:pt x="3669331" y="235428"/>
                    <a:pt x="3681219" y="287997"/>
                    <a:pt x="3688984" y="340634"/>
                  </a:cubicBezTo>
                  <a:cubicBezTo>
                    <a:pt x="3696612" y="392516"/>
                    <a:pt x="3681357" y="441786"/>
                    <a:pt x="3655657" y="487758"/>
                  </a:cubicBezTo>
                  <a:cubicBezTo>
                    <a:pt x="3599377" y="588429"/>
                    <a:pt x="3511488" y="656322"/>
                    <a:pt x="3417345" y="717343"/>
                  </a:cubicBezTo>
                  <a:cubicBezTo>
                    <a:pt x="3220125" y="845226"/>
                    <a:pt x="3003597" y="930642"/>
                    <a:pt x="2782808" y="1007399"/>
                  </a:cubicBezTo>
                  <a:cubicBezTo>
                    <a:pt x="2667775" y="1047324"/>
                    <a:pt x="2550680" y="1079828"/>
                    <a:pt x="2433860" y="1113362"/>
                  </a:cubicBezTo>
                  <a:cubicBezTo>
                    <a:pt x="2264610" y="1162014"/>
                    <a:pt x="2091717" y="1177819"/>
                    <a:pt x="1916075" y="1169573"/>
                  </a:cubicBezTo>
                  <a:cubicBezTo>
                    <a:pt x="1866873" y="1167030"/>
                    <a:pt x="1572831" y="1158853"/>
                    <a:pt x="1474909" y="115603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9D77AA-E2AB-4CC6-B58A-541C25898677}"/>
                </a:ext>
              </a:extLst>
            </p:cNvPr>
            <p:cNvSpPr/>
            <p:nvPr/>
          </p:nvSpPr>
          <p:spPr>
            <a:xfrm>
              <a:off x="7146071" y="636221"/>
              <a:ext cx="880602" cy="972241"/>
            </a:xfrm>
            <a:custGeom>
              <a:avLst/>
              <a:gdLst>
                <a:gd name="connsiteX0" fmla="*/ 879240 w 880602"/>
                <a:gd name="connsiteY0" fmla="*/ 902362 h 972241"/>
                <a:gd name="connsiteX1" fmla="*/ 837116 w 880602"/>
                <a:gd name="connsiteY1" fmla="*/ 964552 h 972241"/>
                <a:gd name="connsiteX2" fmla="*/ 666147 w 880602"/>
                <a:gd name="connsiteY2" fmla="*/ 942356 h 972241"/>
                <a:gd name="connsiteX3" fmla="*/ 636117 w 880602"/>
                <a:gd name="connsiteY3" fmla="*/ 902637 h 972241"/>
                <a:gd name="connsiteX4" fmla="*/ 616602 w 880602"/>
                <a:gd name="connsiteY4" fmla="*/ 820314 h 972241"/>
                <a:gd name="connsiteX5" fmla="*/ 559910 w 880602"/>
                <a:gd name="connsiteY5" fmla="*/ 595333 h 972241"/>
                <a:gd name="connsiteX6" fmla="*/ 529056 w 880602"/>
                <a:gd name="connsiteY6" fmla="*/ 582345 h 972241"/>
                <a:gd name="connsiteX7" fmla="*/ 455872 w 880602"/>
                <a:gd name="connsiteY7" fmla="*/ 618972 h 972241"/>
                <a:gd name="connsiteX8" fmla="*/ 347367 w 880602"/>
                <a:gd name="connsiteY8" fmla="*/ 610588 h 972241"/>
                <a:gd name="connsiteX9" fmla="*/ 106718 w 880602"/>
                <a:gd name="connsiteY9" fmla="*/ 405879 h 972241"/>
                <a:gd name="connsiteX10" fmla="*/ 34771 w 880602"/>
                <a:gd name="connsiteY10" fmla="*/ 208522 h 972241"/>
                <a:gd name="connsiteX11" fmla="*/ 0 w 880602"/>
                <a:gd name="connsiteY11" fmla="*/ 81601 h 972241"/>
                <a:gd name="connsiteX12" fmla="*/ 592482 w 880602"/>
                <a:gd name="connsiteY12" fmla="*/ 4638 h 972241"/>
                <a:gd name="connsiteX13" fmla="*/ 671438 w 880602"/>
                <a:gd name="connsiteY13" fmla="*/ 36591 h 972241"/>
                <a:gd name="connsiteX14" fmla="*/ 710676 w 880602"/>
                <a:gd name="connsiteY14" fmla="*/ 247691 h 972241"/>
                <a:gd name="connsiteX15" fmla="*/ 696108 w 880602"/>
                <a:gd name="connsiteY15" fmla="*/ 530807 h 972241"/>
                <a:gd name="connsiteX16" fmla="*/ 845843 w 880602"/>
                <a:gd name="connsiteY16" fmla="*/ 859345 h 972241"/>
                <a:gd name="connsiteX17" fmla="*/ 879240 w 880602"/>
                <a:gd name="connsiteY17" fmla="*/ 902362 h 97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0602" h="972241">
                  <a:moveTo>
                    <a:pt x="879240" y="902362"/>
                  </a:moveTo>
                  <a:cubicBezTo>
                    <a:pt x="885562" y="936858"/>
                    <a:pt x="869619" y="955275"/>
                    <a:pt x="837116" y="964552"/>
                  </a:cubicBezTo>
                  <a:cubicBezTo>
                    <a:pt x="776644" y="981868"/>
                    <a:pt x="720503" y="967987"/>
                    <a:pt x="666147" y="942356"/>
                  </a:cubicBezTo>
                  <a:cubicBezTo>
                    <a:pt x="650342" y="934934"/>
                    <a:pt x="640653" y="919542"/>
                    <a:pt x="636117" y="902637"/>
                  </a:cubicBezTo>
                  <a:cubicBezTo>
                    <a:pt x="628833" y="875425"/>
                    <a:pt x="622992" y="847801"/>
                    <a:pt x="616602" y="820314"/>
                  </a:cubicBezTo>
                  <a:cubicBezTo>
                    <a:pt x="597567" y="745343"/>
                    <a:pt x="577639" y="670647"/>
                    <a:pt x="559910" y="595333"/>
                  </a:cubicBezTo>
                  <a:cubicBezTo>
                    <a:pt x="554619" y="572793"/>
                    <a:pt x="548090" y="570801"/>
                    <a:pt x="529056" y="582345"/>
                  </a:cubicBezTo>
                  <a:cubicBezTo>
                    <a:pt x="505761" y="596432"/>
                    <a:pt x="480335" y="606877"/>
                    <a:pt x="455872" y="618972"/>
                  </a:cubicBezTo>
                  <a:cubicBezTo>
                    <a:pt x="418008" y="637594"/>
                    <a:pt x="383856" y="635533"/>
                    <a:pt x="347367" y="610588"/>
                  </a:cubicBezTo>
                  <a:cubicBezTo>
                    <a:pt x="259752" y="550735"/>
                    <a:pt x="167670" y="496861"/>
                    <a:pt x="106718" y="405879"/>
                  </a:cubicBezTo>
                  <a:cubicBezTo>
                    <a:pt x="89745" y="337505"/>
                    <a:pt x="54149" y="275934"/>
                    <a:pt x="34771" y="208522"/>
                  </a:cubicBezTo>
                  <a:cubicBezTo>
                    <a:pt x="22677" y="166330"/>
                    <a:pt x="3573" y="126061"/>
                    <a:pt x="0" y="81601"/>
                  </a:cubicBezTo>
                  <a:cubicBezTo>
                    <a:pt x="201755" y="88542"/>
                    <a:pt x="397462" y="49235"/>
                    <a:pt x="592482" y="4638"/>
                  </a:cubicBezTo>
                  <a:cubicBezTo>
                    <a:pt x="635980" y="-5326"/>
                    <a:pt x="648143" y="-1203"/>
                    <a:pt x="671438" y="36591"/>
                  </a:cubicBezTo>
                  <a:cubicBezTo>
                    <a:pt x="711707" y="101873"/>
                    <a:pt x="719952" y="173133"/>
                    <a:pt x="710676" y="247691"/>
                  </a:cubicBezTo>
                  <a:cubicBezTo>
                    <a:pt x="698925" y="341697"/>
                    <a:pt x="685594" y="435633"/>
                    <a:pt x="696108" y="530807"/>
                  </a:cubicBezTo>
                  <a:cubicBezTo>
                    <a:pt x="710057" y="656766"/>
                    <a:pt x="767780" y="762660"/>
                    <a:pt x="845843" y="859345"/>
                  </a:cubicBezTo>
                  <a:cubicBezTo>
                    <a:pt x="857250" y="873501"/>
                    <a:pt x="868108" y="888000"/>
                    <a:pt x="879240" y="90236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3E57-F2EB-4E40-8F66-279F4AFAAAED}"/>
                </a:ext>
              </a:extLst>
            </p:cNvPr>
            <p:cNvSpPr/>
            <p:nvPr/>
          </p:nvSpPr>
          <p:spPr>
            <a:xfrm>
              <a:off x="7096635" y="1042099"/>
              <a:ext cx="666037" cy="694210"/>
            </a:xfrm>
            <a:custGeom>
              <a:avLst/>
              <a:gdLst>
                <a:gd name="connsiteX0" fmla="*/ 156153 w 666037"/>
                <a:gd name="connsiteY0" fmla="*/ 0 h 694210"/>
                <a:gd name="connsiteX1" fmla="*/ 396802 w 666037"/>
                <a:gd name="connsiteY1" fmla="*/ 204709 h 694210"/>
                <a:gd name="connsiteX2" fmla="*/ 505307 w 666037"/>
                <a:gd name="connsiteY2" fmla="*/ 213093 h 694210"/>
                <a:gd name="connsiteX3" fmla="*/ 578491 w 666037"/>
                <a:gd name="connsiteY3" fmla="*/ 176466 h 694210"/>
                <a:gd name="connsiteX4" fmla="*/ 609345 w 666037"/>
                <a:gd name="connsiteY4" fmla="*/ 189454 h 694210"/>
                <a:gd name="connsiteX5" fmla="*/ 666037 w 666037"/>
                <a:gd name="connsiteY5" fmla="*/ 414435 h 694210"/>
                <a:gd name="connsiteX6" fmla="*/ 143441 w 666037"/>
                <a:gd name="connsiteY6" fmla="*/ 676661 h 694210"/>
                <a:gd name="connsiteX7" fmla="*/ 104272 w 666037"/>
                <a:gd name="connsiteY7" fmla="*/ 689717 h 694210"/>
                <a:gd name="connsiteX8" fmla="*/ 14321 w 666037"/>
                <a:gd name="connsiteY8" fmla="*/ 363996 h 694210"/>
                <a:gd name="connsiteX9" fmla="*/ 78022 w 666037"/>
                <a:gd name="connsiteY9" fmla="*/ 186774 h 694210"/>
                <a:gd name="connsiteX10" fmla="*/ 156153 w 666037"/>
                <a:gd name="connsiteY10" fmla="*/ 0 h 6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37" h="694210">
                  <a:moveTo>
                    <a:pt x="156153" y="0"/>
                  </a:moveTo>
                  <a:cubicBezTo>
                    <a:pt x="217106" y="90982"/>
                    <a:pt x="309256" y="144856"/>
                    <a:pt x="396802" y="204709"/>
                  </a:cubicBezTo>
                  <a:cubicBezTo>
                    <a:pt x="433291" y="229654"/>
                    <a:pt x="467444" y="231715"/>
                    <a:pt x="505307" y="213093"/>
                  </a:cubicBezTo>
                  <a:cubicBezTo>
                    <a:pt x="529770" y="201067"/>
                    <a:pt x="555265" y="190554"/>
                    <a:pt x="578491" y="176466"/>
                  </a:cubicBezTo>
                  <a:cubicBezTo>
                    <a:pt x="597525" y="164991"/>
                    <a:pt x="604054" y="166915"/>
                    <a:pt x="609345" y="189454"/>
                  </a:cubicBezTo>
                  <a:cubicBezTo>
                    <a:pt x="627005" y="264700"/>
                    <a:pt x="646933" y="339464"/>
                    <a:pt x="666037" y="414435"/>
                  </a:cubicBezTo>
                  <a:cubicBezTo>
                    <a:pt x="455349" y="429140"/>
                    <a:pt x="290015" y="534347"/>
                    <a:pt x="143441" y="676661"/>
                  </a:cubicBezTo>
                  <a:cubicBezTo>
                    <a:pt x="132308" y="687518"/>
                    <a:pt x="122757" y="701536"/>
                    <a:pt x="104272" y="689717"/>
                  </a:cubicBezTo>
                  <a:cubicBezTo>
                    <a:pt x="-8425" y="617495"/>
                    <a:pt x="-13854" y="482328"/>
                    <a:pt x="14321" y="363996"/>
                  </a:cubicBezTo>
                  <a:cubicBezTo>
                    <a:pt x="28889" y="302769"/>
                    <a:pt x="52252" y="244016"/>
                    <a:pt x="78022" y="186774"/>
                  </a:cubicBezTo>
                  <a:cubicBezTo>
                    <a:pt x="92246" y="155301"/>
                    <a:pt x="172302" y="24120"/>
                    <a:pt x="156153" y="0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F252CA-F293-4771-94BA-831C55E9828E}"/>
                </a:ext>
              </a:extLst>
            </p:cNvPr>
            <p:cNvSpPr/>
            <p:nvPr/>
          </p:nvSpPr>
          <p:spPr>
            <a:xfrm>
              <a:off x="5429303" y="3827148"/>
              <a:ext cx="1180497" cy="1087684"/>
            </a:xfrm>
            <a:custGeom>
              <a:avLst/>
              <a:gdLst>
                <a:gd name="connsiteX0" fmla="*/ 0 w 1180497"/>
                <a:gd name="connsiteY0" fmla="*/ 1060722 h 1087684"/>
                <a:gd name="connsiteX1" fmla="*/ 453466 w 1180497"/>
                <a:gd name="connsiteY1" fmla="*/ 621343 h 1087684"/>
                <a:gd name="connsiteX2" fmla="*/ 671782 w 1180497"/>
                <a:gd name="connsiteY2" fmla="*/ 488237 h 1087684"/>
                <a:gd name="connsiteX3" fmla="*/ 731910 w 1180497"/>
                <a:gd name="connsiteY3" fmla="*/ 450374 h 1087684"/>
                <a:gd name="connsiteX4" fmla="*/ 1059485 w 1180497"/>
                <a:gd name="connsiteY4" fmla="*/ 129395 h 1087684"/>
                <a:gd name="connsiteX5" fmla="*/ 1180497 w 1180497"/>
                <a:gd name="connsiteY5" fmla="*/ 0 h 1087684"/>
                <a:gd name="connsiteX6" fmla="*/ 1081544 w 1180497"/>
                <a:gd name="connsiteY6" fmla="*/ 282841 h 1087684"/>
                <a:gd name="connsiteX7" fmla="*/ 965343 w 1180497"/>
                <a:gd name="connsiteY7" fmla="*/ 563689 h 1087684"/>
                <a:gd name="connsiteX8" fmla="*/ 889960 w 1180497"/>
                <a:gd name="connsiteY8" fmla="*/ 652884 h 1087684"/>
                <a:gd name="connsiteX9" fmla="*/ 844194 w 1180497"/>
                <a:gd name="connsiteY9" fmla="*/ 705728 h 1087684"/>
                <a:gd name="connsiteX10" fmla="*/ 812652 w 1180497"/>
                <a:gd name="connsiteY10" fmla="*/ 758572 h 1087684"/>
                <a:gd name="connsiteX11" fmla="*/ 509196 w 1180497"/>
                <a:gd name="connsiteY11" fmla="*/ 1028288 h 1087684"/>
                <a:gd name="connsiteX12" fmla="*/ 484389 w 1180497"/>
                <a:gd name="connsiteY12" fmla="*/ 1033442 h 1087684"/>
                <a:gd name="connsiteX13" fmla="*/ 488856 w 1180497"/>
                <a:gd name="connsiteY13" fmla="*/ 1005748 h 1087684"/>
                <a:gd name="connsiteX14" fmla="*/ 568981 w 1180497"/>
                <a:gd name="connsiteY14" fmla="*/ 882538 h 1087684"/>
                <a:gd name="connsiteX15" fmla="*/ 589046 w 1180497"/>
                <a:gd name="connsiteY15" fmla="*/ 848454 h 1087684"/>
                <a:gd name="connsiteX16" fmla="*/ 381176 w 1180497"/>
                <a:gd name="connsiteY16" fmla="*/ 990768 h 1087684"/>
                <a:gd name="connsiteX17" fmla="*/ 236800 w 1180497"/>
                <a:gd name="connsiteY17" fmla="*/ 1072542 h 1087684"/>
                <a:gd name="connsiteX18" fmla="*/ 202992 w 1180497"/>
                <a:gd name="connsiteY18" fmla="*/ 1076734 h 1087684"/>
                <a:gd name="connsiteX19" fmla="*/ 44735 w 1180497"/>
                <a:gd name="connsiteY19" fmla="*/ 1076321 h 1087684"/>
                <a:gd name="connsiteX20" fmla="*/ 0 w 1180497"/>
                <a:gd name="connsiteY20" fmla="*/ 1060722 h 108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0497" h="1087684">
                  <a:moveTo>
                    <a:pt x="0" y="1060722"/>
                  </a:moveTo>
                  <a:cubicBezTo>
                    <a:pt x="148086" y="911056"/>
                    <a:pt x="292118" y="757129"/>
                    <a:pt x="453466" y="621343"/>
                  </a:cubicBezTo>
                  <a:cubicBezTo>
                    <a:pt x="518885" y="566300"/>
                    <a:pt x="594818" y="525551"/>
                    <a:pt x="671782" y="488237"/>
                  </a:cubicBezTo>
                  <a:cubicBezTo>
                    <a:pt x="693634" y="477655"/>
                    <a:pt x="714112" y="466523"/>
                    <a:pt x="731910" y="450374"/>
                  </a:cubicBezTo>
                  <a:cubicBezTo>
                    <a:pt x="845156" y="347504"/>
                    <a:pt x="952836" y="238999"/>
                    <a:pt x="1059485" y="129395"/>
                  </a:cubicBezTo>
                  <a:cubicBezTo>
                    <a:pt x="1100648" y="87065"/>
                    <a:pt x="1140228" y="43154"/>
                    <a:pt x="1180497" y="0"/>
                  </a:cubicBezTo>
                  <a:cubicBezTo>
                    <a:pt x="1154797" y="96823"/>
                    <a:pt x="1116796" y="189454"/>
                    <a:pt x="1081544" y="282841"/>
                  </a:cubicBezTo>
                  <a:cubicBezTo>
                    <a:pt x="1044368" y="381451"/>
                    <a:pt x="1005474" y="466110"/>
                    <a:pt x="965343" y="563689"/>
                  </a:cubicBezTo>
                  <a:cubicBezTo>
                    <a:pt x="949813" y="601415"/>
                    <a:pt x="924731" y="615502"/>
                    <a:pt x="889960" y="652884"/>
                  </a:cubicBezTo>
                  <a:cubicBezTo>
                    <a:pt x="869276" y="671301"/>
                    <a:pt x="860136" y="684632"/>
                    <a:pt x="844194" y="705728"/>
                  </a:cubicBezTo>
                  <a:cubicBezTo>
                    <a:pt x="839452" y="710332"/>
                    <a:pt x="826671" y="737682"/>
                    <a:pt x="812652" y="758572"/>
                  </a:cubicBezTo>
                  <a:cubicBezTo>
                    <a:pt x="729023" y="883294"/>
                    <a:pt x="637904" y="957715"/>
                    <a:pt x="509196" y="1028288"/>
                  </a:cubicBezTo>
                  <a:cubicBezTo>
                    <a:pt x="501363" y="1032617"/>
                    <a:pt x="491880" y="1040382"/>
                    <a:pt x="484389" y="1033442"/>
                  </a:cubicBezTo>
                  <a:cubicBezTo>
                    <a:pt x="474769" y="1024577"/>
                    <a:pt x="484527" y="1014201"/>
                    <a:pt x="488856" y="1005748"/>
                  </a:cubicBezTo>
                  <a:cubicBezTo>
                    <a:pt x="511327" y="961975"/>
                    <a:pt x="540875" y="922669"/>
                    <a:pt x="568981" y="882538"/>
                  </a:cubicBezTo>
                  <a:cubicBezTo>
                    <a:pt x="576471" y="871818"/>
                    <a:pt x="583686" y="860961"/>
                    <a:pt x="589046" y="848454"/>
                  </a:cubicBezTo>
                  <a:cubicBezTo>
                    <a:pt x="515106" y="889891"/>
                    <a:pt x="449412" y="942116"/>
                    <a:pt x="381176" y="990768"/>
                  </a:cubicBezTo>
                  <a:cubicBezTo>
                    <a:pt x="336028" y="1022996"/>
                    <a:pt x="295004" y="1063128"/>
                    <a:pt x="236800" y="1072542"/>
                  </a:cubicBezTo>
                  <a:cubicBezTo>
                    <a:pt x="225599" y="1074329"/>
                    <a:pt x="214261" y="1075359"/>
                    <a:pt x="202992" y="1076734"/>
                  </a:cubicBezTo>
                  <a:cubicBezTo>
                    <a:pt x="120805" y="1097418"/>
                    <a:pt x="108849" y="1083811"/>
                    <a:pt x="44735" y="1076321"/>
                  </a:cubicBezTo>
                  <a:cubicBezTo>
                    <a:pt x="27212" y="1078314"/>
                    <a:pt x="14568" y="1066838"/>
                    <a:pt x="0" y="106072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55C8DB-20D8-4032-B57B-99DDE3E7C8DD}"/>
                </a:ext>
              </a:extLst>
            </p:cNvPr>
            <p:cNvSpPr/>
            <p:nvPr/>
          </p:nvSpPr>
          <p:spPr>
            <a:xfrm>
              <a:off x="4048670" y="2151346"/>
              <a:ext cx="944710" cy="981482"/>
            </a:xfrm>
            <a:custGeom>
              <a:avLst/>
              <a:gdLst>
                <a:gd name="connsiteX0" fmla="*/ 168 w 944710"/>
                <a:gd name="connsiteY0" fmla="*/ 581614 h 981482"/>
                <a:gd name="connsiteX1" fmla="*/ 8964 w 944710"/>
                <a:gd name="connsiteY1" fmla="*/ 552616 h 981482"/>
                <a:gd name="connsiteX2" fmla="*/ 109910 w 944710"/>
                <a:gd name="connsiteY2" fmla="*/ 378211 h 981482"/>
                <a:gd name="connsiteX3" fmla="*/ 174023 w 944710"/>
                <a:gd name="connsiteY3" fmla="*/ 367903 h 981482"/>
                <a:gd name="connsiteX4" fmla="*/ 371792 w 944710"/>
                <a:gd name="connsiteY4" fmla="*/ 525335 h 981482"/>
                <a:gd name="connsiteX5" fmla="*/ 431714 w 944710"/>
                <a:gd name="connsiteY5" fmla="*/ 516608 h 981482"/>
                <a:gd name="connsiteX6" fmla="*/ 571760 w 944710"/>
                <a:gd name="connsiteY6" fmla="*/ 270325 h 981482"/>
                <a:gd name="connsiteX7" fmla="*/ 708714 w 944710"/>
                <a:gd name="connsiteY7" fmla="*/ 25690 h 981482"/>
                <a:gd name="connsiteX8" fmla="*/ 767948 w 944710"/>
                <a:gd name="connsiteY8" fmla="*/ 14489 h 981482"/>
                <a:gd name="connsiteX9" fmla="*/ 923180 w 944710"/>
                <a:gd name="connsiteY9" fmla="*/ 142922 h 981482"/>
                <a:gd name="connsiteX10" fmla="*/ 934519 w 944710"/>
                <a:gd name="connsiteY10" fmla="*/ 215007 h 981482"/>
                <a:gd name="connsiteX11" fmla="*/ 525169 w 944710"/>
                <a:gd name="connsiteY11" fmla="*/ 952345 h 981482"/>
                <a:gd name="connsiteX12" fmla="*/ 460025 w 944710"/>
                <a:gd name="connsiteY12" fmla="*/ 966295 h 981482"/>
                <a:gd name="connsiteX13" fmla="*/ 143925 w 944710"/>
                <a:gd name="connsiteY13" fmla="*/ 716095 h 981482"/>
                <a:gd name="connsiteX14" fmla="*/ 25937 w 944710"/>
                <a:gd name="connsiteY14" fmla="*/ 623051 h 981482"/>
                <a:gd name="connsiteX15" fmla="*/ 168 w 944710"/>
                <a:gd name="connsiteY15" fmla="*/ 581614 h 9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4710" h="981482">
                  <a:moveTo>
                    <a:pt x="168" y="581614"/>
                  </a:moveTo>
                  <a:cubicBezTo>
                    <a:pt x="-863" y="570757"/>
                    <a:pt x="3741" y="561549"/>
                    <a:pt x="8964" y="552616"/>
                  </a:cubicBezTo>
                  <a:cubicBezTo>
                    <a:pt x="42567" y="494481"/>
                    <a:pt x="76101" y="436277"/>
                    <a:pt x="109910" y="378211"/>
                  </a:cubicBezTo>
                  <a:cubicBezTo>
                    <a:pt x="129563" y="344539"/>
                    <a:pt x="142482" y="342753"/>
                    <a:pt x="174023" y="367903"/>
                  </a:cubicBezTo>
                  <a:cubicBezTo>
                    <a:pt x="239923" y="420403"/>
                    <a:pt x="306167" y="472491"/>
                    <a:pt x="371792" y="525335"/>
                  </a:cubicBezTo>
                  <a:cubicBezTo>
                    <a:pt x="399004" y="547256"/>
                    <a:pt x="414534" y="546362"/>
                    <a:pt x="431714" y="516608"/>
                  </a:cubicBezTo>
                  <a:cubicBezTo>
                    <a:pt x="478922" y="434834"/>
                    <a:pt x="525444" y="352579"/>
                    <a:pt x="571760" y="270325"/>
                  </a:cubicBezTo>
                  <a:cubicBezTo>
                    <a:pt x="617594" y="188894"/>
                    <a:pt x="662673" y="106983"/>
                    <a:pt x="708714" y="25690"/>
                  </a:cubicBezTo>
                  <a:cubicBezTo>
                    <a:pt x="726030" y="-4820"/>
                    <a:pt x="740530" y="-7638"/>
                    <a:pt x="767948" y="14489"/>
                  </a:cubicBezTo>
                  <a:cubicBezTo>
                    <a:pt x="820173" y="56751"/>
                    <a:pt x="871505" y="99974"/>
                    <a:pt x="923180" y="142922"/>
                  </a:cubicBezTo>
                  <a:cubicBezTo>
                    <a:pt x="948057" y="163606"/>
                    <a:pt x="950736" y="185871"/>
                    <a:pt x="934519" y="215007"/>
                  </a:cubicBezTo>
                  <a:cubicBezTo>
                    <a:pt x="797496" y="460466"/>
                    <a:pt x="661505" y="706543"/>
                    <a:pt x="525169" y="952345"/>
                  </a:cubicBezTo>
                  <a:cubicBezTo>
                    <a:pt x="506615" y="985742"/>
                    <a:pt x="490948" y="990483"/>
                    <a:pt x="460025" y="966295"/>
                  </a:cubicBezTo>
                  <a:cubicBezTo>
                    <a:pt x="354131" y="883628"/>
                    <a:pt x="249200" y="799586"/>
                    <a:pt x="143925" y="716095"/>
                  </a:cubicBezTo>
                  <a:cubicBezTo>
                    <a:pt x="104687" y="684966"/>
                    <a:pt x="65381" y="653905"/>
                    <a:pt x="25937" y="623051"/>
                  </a:cubicBezTo>
                  <a:cubicBezTo>
                    <a:pt x="12125" y="612263"/>
                    <a:pt x="-1687" y="601817"/>
                    <a:pt x="168" y="581614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F5CF0F-D322-43CD-B7F3-8AC33952E440}"/>
              </a:ext>
            </a:extLst>
          </p:cNvPr>
          <p:cNvGrpSpPr/>
          <p:nvPr/>
        </p:nvGrpSpPr>
        <p:grpSpPr>
          <a:xfrm>
            <a:off x="796621" y="2778605"/>
            <a:ext cx="3732743" cy="2578147"/>
            <a:chOff x="1880404" y="2899140"/>
            <a:chExt cx="3732743" cy="20598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ED302-70CC-4438-AD9D-1DF6FF3E90E7}"/>
                </a:ext>
              </a:extLst>
            </p:cNvPr>
            <p:cNvSpPr txBox="1"/>
            <p:nvPr/>
          </p:nvSpPr>
          <p:spPr>
            <a:xfrm>
              <a:off x="1880404" y="2899140"/>
              <a:ext cx="3732743" cy="27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MultinomialNB</a:t>
              </a:r>
              <a:endParaRPr lang="en-US" altLang="ko-KR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546ADF-DEF4-44C0-88B4-C302E1D6C1B3}"/>
                </a:ext>
              </a:extLst>
            </p:cNvPr>
            <p:cNvSpPr txBox="1"/>
            <p:nvPr/>
          </p:nvSpPr>
          <p:spPr>
            <a:xfrm>
              <a:off x="1880404" y="3213072"/>
              <a:ext cx="3732743" cy="1745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Applying Multinomial Naive Bayes to NLP problems. </a:t>
              </a:r>
            </a:p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Naive Bayes Classifier algorithm is a family of probabilistic algorithms based on applying Bayes.</a:t>
              </a:r>
            </a:p>
            <a:p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7B331B3-FDA0-4EB7-B756-7962117B5F07}"/>
              </a:ext>
            </a:extLst>
          </p:cNvPr>
          <p:cNvSpPr txBox="1"/>
          <p:nvPr/>
        </p:nvSpPr>
        <p:spPr>
          <a:xfrm>
            <a:off x="130629" y="1731346"/>
            <a:ext cx="659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supervised tech. by using a classification Types:</a:t>
            </a:r>
          </a:p>
          <a:p>
            <a:endParaRPr lang="ko-KR" altLang="en-US" sz="2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1A6551-B9EC-44E7-8512-515AEEF16170}"/>
              </a:ext>
            </a:extLst>
          </p:cNvPr>
          <p:cNvSpPr txBox="1"/>
          <p:nvPr/>
        </p:nvSpPr>
        <p:spPr>
          <a:xfrm>
            <a:off x="779886" y="5436064"/>
            <a:ext cx="3732743" cy="54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Logistics Classification Model.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3F318D-19A2-420C-BEE4-08CA7673197B}"/>
              </a:ext>
            </a:extLst>
          </p:cNvPr>
          <p:cNvSpPr txBox="1"/>
          <p:nvPr/>
        </p:nvSpPr>
        <p:spPr>
          <a:xfrm>
            <a:off x="779886" y="5868692"/>
            <a:ext cx="4370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Was the winner one with high accuracy 95.6%.</a:t>
            </a:r>
          </a:p>
          <a:p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925FF4-27E2-42AD-A88A-4BCF65012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01050-70FA-4557-9D75-8A112B583639}"/>
              </a:ext>
            </a:extLst>
          </p:cNvPr>
          <p:cNvSpPr txBox="1"/>
          <p:nvPr/>
        </p:nvSpPr>
        <p:spPr>
          <a:xfrm>
            <a:off x="1016000" y="2305615"/>
            <a:ext cx="98350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Detecting phishing URLs including </a:t>
            </a:r>
            <a:r>
              <a:rPr lang="en-CA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shorten URLs 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and classifying them as phishing or good.</a:t>
            </a:r>
          </a:p>
          <a:p>
            <a:pPr fontAlgn="base"/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Find an balanced accurate prediction between different models.</a:t>
            </a:r>
          </a:p>
          <a:p>
            <a:pPr fontAlgn="base"/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Cleaning all not well-represented URLs data (by token regex).</a:t>
            </a:r>
          </a:p>
          <a:p>
            <a:pPr fontAlgn="base"/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best models between proposed before.</a:t>
            </a:r>
          </a:p>
        </p:txBody>
      </p:sp>
    </p:spTree>
    <p:extLst>
      <p:ext uri="{BB962C8B-B14F-4D97-AF65-F5344CB8AC3E}">
        <p14:creationId xmlns:p14="http://schemas.microsoft.com/office/powerpoint/2010/main" val="20728689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1196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 Unicode MS</vt:lpstr>
      <vt:lpstr>맑은 고딕</vt:lpstr>
      <vt:lpstr>Arial</vt:lpstr>
      <vt:lpstr>Calibri</vt:lpstr>
      <vt:lpstr>Calibri Light</vt:lpstr>
      <vt:lpstr>FZShuTi</vt:lpstr>
      <vt:lpstr>Petrona</vt:lpstr>
      <vt:lpstr>Roboto</vt:lpstr>
      <vt:lpstr>sohne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Reef Amarin</cp:lastModifiedBy>
  <cp:revision>131</cp:revision>
  <dcterms:created xsi:type="dcterms:W3CDTF">2020-01-20T05:08:25Z</dcterms:created>
  <dcterms:modified xsi:type="dcterms:W3CDTF">2021-09-12T19:46:59Z</dcterms:modified>
</cp:coreProperties>
</file>