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2" r:id="rId7"/>
    <p:sldId id="265" r:id="rId8"/>
    <p:sldId id="27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E2F53-32E6-4EC7-BAD5-D47E46E0FD4D}" v="439" dt="2022-12-01T04:48:5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TEAM- (RS)^2DCYVP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956284"/>
            <a:ext cx="5111750" cy="223007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" sz="2600" dirty="0">
                <a:ea typeface="+mn-lt"/>
                <a:cs typeface="+mn-lt"/>
              </a:rPr>
              <a:t>A password generator is a tool that automatically generates a password based on guidelines that you set to create strong and unpredictable passwords for each of your accounts.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818" y="394479"/>
            <a:ext cx="2037811" cy="615801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819" y="902501"/>
            <a:ext cx="669607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Importing Required Packages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FA52AE4-2CEC-28D3-491C-4DAA5CBB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80" y="1715669"/>
            <a:ext cx="5461418" cy="4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441" y="523874"/>
            <a:ext cx="2541019" cy="587047"/>
          </a:xfrm>
        </p:spPr>
        <p:txBody>
          <a:bodyPr>
            <a:noAutofit/>
          </a:bodyPr>
          <a:lstStyle/>
          <a:p>
            <a:r>
              <a:rPr lang="en-US" sz="3600"/>
              <a:t>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6FD47A3-D492-DFA3-A8EE-34655990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998" y="949017"/>
            <a:ext cx="3849356" cy="437011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cap="all" dirty="0">
                <a:solidFill>
                  <a:schemeClr val="tx1"/>
                </a:solidFill>
                <a:latin typeface="Tenorite"/>
                <a:ea typeface="+mn-lt"/>
                <a:cs typeface="+mn-lt"/>
              </a:rPr>
              <a:t>Creating THE MAIN FUNC and  class</a:t>
            </a:r>
            <a:endParaRPr lang="en-US" sz="1800" b="1" cap="all" dirty="0">
              <a:solidFill>
                <a:schemeClr val="tx1"/>
              </a:solidFill>
              <a:latin typeface="Tenorit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A6E12BA-3E7D-60DF-DD66-EC9E00D8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6" y="1464872"/>
            <a:ext cx="6481315" cy="49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C825-635B-BB24-2B6F-89622B6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13" y="696403"/>
            <a:ext cx="6696075" cy="500782"/>
          </a:xfrm>
        </p:spPr>
        <p:txBody>
          <a:bodyPr>
            <a:no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5CE28-2886-3B66-F186-406B3DEF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914" y="1089408"/>
            <a:ext cx="4913281" cy="50889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CREATING LABEL AND TEXTFIELD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8825-89DC-6861-FC35-8EA93C8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29CDF-1096-9C4A-6A20-EE755DC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8BC168B-93A5-5796-F5E7-6BEAF43E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3" y="2191881"/>
            <a:ext cx="9126743" cy="39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C825-635B-BB24-2B6F-89622B6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328" y="682026"/>
            <a:ext cx="6696075" cy="500782"/>
          </a:xfrm>
        </p:spPr>
        <p:txBody>
          <a:bodyPr>
            <a:no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5CE28-2886-3B66-F186-406B3DEF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442" y="1046276"/>
            <a:ext cx="4568225" cy="50889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CREATING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8825-89DC-6861-FC35-8EA93C8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29CDF-1096-9C4A-6A20-EE755DC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8BC168B-93A5-5796-F5E7-6BEAF43E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62" y="1811956"/>
            <a:ext cx="7573989" cy="43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C825-635B-BB24-2B6F-89622B6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102" y="610139"/>
            <a:ext cx="6696075" cy="500782"/>
          </a:xfrm>
        </p:spPr>
        <p:txBody>
          <a:bodyPr>
            <a:no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5CE28-2886-3B66-F186-406B3DEF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638026" y="485559"/>
            <a:ext cx="1786567" cy="63829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8825-89DC-6861-FC35-8EA93C8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29CDF-1096-9C4A-6A20-EE755DC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8719B-1F0F-ABF0-4DA6-8344BE4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2" y="1395956"/>
            <a:ext cx="6711349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A PROJECT BY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19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REEGAN R-21IT45</a:t>
            </a:r>
          </a:p>
          <a:p>
            <a:r>
              <a:rPr lang="en-US" dirty="0"/>
              <a:t>PRADEEPRAJ A-21IT38</a:t>
            </a:r>
          </a:p>
          <a:p>
            <a:r>
              <a:rPr lang="en-US" dirty="0"/>
              <a:t>RAGUNATH S-21IT41</a:t>
            </a:r>
          </a:p>
          <a:p>
            <a:r>
              <a:rPr lang="en-US" dirty="0"/>
              <a:t>YOUSUF-21IT33</a:t>
            </a:r>
          </a:p>
          <a:p>
            <a:r>
              <a:rPr lang="en-US" dirty="0"/>
              <a:t>SABARISH S-21IT47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Password GENERATOR</vt:lpstr>
      <vt:lpstr>INTRODUCTION</vt:lpstr>
      <vt:lpstr>PROGRAM</vt:lpstr>
      <vt:lpstr>PROGRAM</vt:lpstr>
      <vt:lpstr>PROGRAM</vt:lpstr>
      <vt:lpstr>PROGRAM</vt:lpstr>
      <vt:lpstr>PROGRAM</vt:lpstr>
      <vt:lpstr>A PROJECT BY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173</cp:revision>
  <dcterms:created xsi:type="dcterms:W3CDTF">2022-12-01T03:44:42Z</dcterms:created>
  <dcterms:modified xsi:type="dcterms:W3CDTF">2022-12-01T04:49:35Z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