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Teixeira" initials="FT" lastIdx="3" clrIdx="0">
    <p:extLst>
      <p:ext uri="{19B8F6BF-5375-455C-9EA6-DF929625EA0E}">
        <p15:presenceInfo xmlns:p15="http://schemas.microsoft.com/office/powerpoint/2012/main" userId="S-1-5-21-2896337358-913211494-50511007-379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86"/>
    <a:srgbClr val="698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/>
  </p:normalViewPr>
  <p:slideViewPr>
    <p:cSldViewPr snapToGrid="0">
      <p:cViewPr>
        <p:scale>
          <a:sx n="25" d="100"/>
          <a:sy n="25" d="100"/>
        </p:scale>
        <p:origin x="1188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8T19:34:57.451" idx="1">
    <p:pos x="10" y="10"/>
    <p:text>Formato I</p:text>
    <p:extLst>
      <p:ext uri="{C676402C-5697-4E1C-873F-D02D1690AC5C}">
        <p15:threadingInfo xmlns:p15="http://schemas.microsoft.com/office/powerpoint/2012/main" timeZoneBias="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4609E0C-5B1C-41FC-94E4-E796B3906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F9F7B-C347-41A3-B8F8-094B0FD99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59673-C3A0-4380-8E93-36CCAD79E093}" type="datetimeFigureOut">
              <a:rPr lang="pt-BR" smtClean="0"/>
              <a:t>05/12/2019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CA0FDF-18EF-4003-BB8A-268F7A2025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30A5C6-8D64-4CDA-B05D-6983A5E92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286A7-EF08-4443-9D89-960C5FBE3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27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</a:t>
            </a:r>
            <a:r>
              <a:rPr lang="pt-BR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pt-BR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343400"/>
            <a:ext cx="3096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Fábio Fúria,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Fernando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Gustavo Maia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Osvaldo </a:t>
            </a:r>
            <a:r>
              <a:rPr lang="pt-BR" altLang="pt-BR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Rodrigo</a:t>
            </a:r>
            <a:r>
              <a:rPr lang="pt-BR" altLang="pt-BR" sz="4000" b="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Bossi e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8827916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644" y="20254362"/>
            <a:ext cx="15300000" cy="26594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Objetivo do trabalho: Único parágrafo que descreve o Objetivo.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32691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4695566"/>
            <a:ext cx="15300000" cy="11093137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 Método do </a:t>
            </a:r>
            <a:r>
              <a:rPr lang="pt-BR" dirty="0" err="1" smtClean="0"/>
              <a:t>trabalho:Para</a:t>
            </a:r>
            <a:r>
              <a:rPr lang="pt-BR" dirty="0" smtClean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 smtClean="0"/>
              <a:t>resto.Para</a:t>
            </a:r>
            <a:r>
              <a:rPr lang="pt-BR" dirty="0" smtClean="0"/>
              <a:t> alunos de GTI: Nessa seção devem estar todos os resultados da análise feita.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as Considerações finais do trabalho: Explore e discuta os resultados alcançados.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392274" y="18881704"/>
            <a:ext cx="738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Insira a Figura com legenda.</a:t>
            </a:r>
            <a:endParaRPr lang="pt-B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24299644" y="18829948"/>
            <a:ext cx="738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Insira a Tabela com legenda.</a:t>
            </a:r>
            <a:endParaRPr lang="pt-BR" dirty="0"/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Liste as referências utilizadas no Pôster.</a:t>
            </a:r>
            <a:endParaRPr lang="pt-BR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 smtClean="0"/>
              <a:t>Insira o </a:t>
            </a:r>
            <a:r>
              <a:rPr lang="pt-BR" dirty="0" err="1" smtClean="0"/>
              <a:t>QRCode</a:t>
            </a:r>
            <a:r>
              <a:rPr lang="pt-BR" dirty="0" smtClean="0"/>
              <a:t> da URL onde o artigo está armazenado.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</a:t>
            </a:r>
            <a:r>
              <a:rPr lang="pt-BR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pt-BR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651176"/>
            <a:ext cx="3096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Fabio Teixeira, Fernando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Gustavo Maia,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Muller, </a:t>
            </a:r>
            <a:r>
              <a:rPr lang="pt-BR" altLang="pt-BR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Bossi e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Objetivo do trabalho: Único parágrafo que descreve o Objetivo.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65838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793630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 Método do </a:t>
            </a:r>
            <a:r>
              <a:rPr lang="pt-BR" dirty="0" err="1" smtClean="0"/>
              <a:t>trabalho:Para</a:t>
            </a:r>
            <a:r>
              <a:rPr lang="pt-BR" dirty="0" smtClean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 smtClean="0"/>
              <a:t>resto.Para</a:t>
            </a:r>
            <a:r>
              <a:rPr lang="pt-BR" dirty="0" smtClean="0"/>
              <a:t> alunos de GTI: Nessa seção devem estar todos os resultados da análise feita.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as Considerações finais do trabalho: Explore e discuta os resultados alcançados.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18194" y="18758290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Insira a Figura com legenda.</a:t>
            </a:r>
            <a:endParaRPr lang="pt-B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70094" y="18829948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Insira a Tabela com legenda.</a:t>
            </a:r>
            <a:endParaRPr lang="pt-BR" dirty="0"/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Liste as referências utilizadas no Pôster.</a:t>
            </a:r>
            <a:endParaRPr lang="pt-BR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 smtClean="0"/>
              <a:t>Insira o </a:t>
            </a:r>
            <a:r>
              <a:rPr lang="pt-BR" dirty="0" err="1" smtClean="0"/>
              <a:t>QRCode</a:t>
            </a:r>
            <a:r>
              <a:rPr lang="pt-BR" dirty="0" smtClean="0"/>
              <a:t> da URL onde o artigo está armazenado.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3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</a:t>
            </a:r>
            <a:r>
              <a:rPr lang="pt-BR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pt-BR" sz="5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651176"/>
            <a:ext cx="30960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Fabio Teixeira, Fernando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Gustavo Maia, 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Muller, </a:t>
            </a:r>
            <a:r>
              <a:rPr lang="pt-BR" altLang="pt-BR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Bossi e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 Objetivo do trabalho: Único parágrafo que descreve o Objetivo.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1875427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MÉTODO</a:t>
            </a:r>
            <a:endParaRPr lang="pt-BR" dirty="0"/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010675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 Método do </a:t>
            </a:r>
            <a:r>
              <a:rPr lang="pt-BR" dirty="0" err="1" smtClean="0"/>
              <a:t>trabalho:Para</a:t>
            </a:r>
            <a:r>
              <a:rPr lang="pt-BR" dirty="0" smtClean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 smtClean="0"/>
              <a:t>resto.Para</a:t>
            </a:r>
            <a:r>
              <a:rPr lang="pt-BR" dirty="0" smtClean="0"/>
              <a:t> alunos de GTI: Nessa seção devem estar todos os resultados da análise feita.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1879621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010676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Escreva as Considerações finais do trabalho: Explore e discuta os resultados alcançados.</a:t>
            </a:r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61044" y="28482229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Insira a Figura com legenda.</a:t>
            </a:r>
            <a:endParaRPr lang="pt-BR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12944" y="28496737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Insira a Tabela com legenda.</a:t>
            </a:r>
            <a:endParaRPr lang="pt-BR" dirty="0"/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Liste as referências utilizadas no Pôster.</a:t>
            </a:r>
            <a:endParaRPr lang="pt-BR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 smtClean="0"/>
              <a:t>Insira o </a:t>
            </a:r>
            <a:r>
              <a:rPr lang="pt-BR" dirty="0" err="1" smtClean="0"/>
              <a:t>QRCode</a:t>
            </a:r>
            <a:r>
              <a:rPr lang="pt-BR" dirty="0" smtClean="0"/>
              <a:t> da URL onde o artigo está armazenado.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8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DAE6D7-000E-4C17-9083-14FFDEC773F0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5" descr="Resultado de imagem para logo faculdade impacta">
            <a:extLst>
              <a:ext uri="{FF2B5EF4-FFF2-40B4-BE49-F238E27FC236}">
                <a16:creationId xmlns:a16="http://schemas.microsoft.com/office/drawing/2014/main" id="{31B1521A-DD21-49EA-84EA-EFF66FFF8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3" y="802055"/>
            <a:ext cx="7343776" cy="22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22">
            <a:extLst>
              <a:ext uri="{FF2B5EF4-FFF2-40B4-BE49-F238E27FC236}">
                <a16:creationId xmlns:a16="http://schemas.microsoft.com/office/drawing/2014/main" id="{CBE39A5A-A4CB-45E1-928D-9EC4665BED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55301" y="342900"/>
            <a:ext cx="24588224" cy="377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879725">
              <a:spcBef>
                <a:spcPct val="20000"/>
              </a:spcBef>
              <a:buChar char="•"/>
              <a:defRPr sz="15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9725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9725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9725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9725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7000" b="1" dirty="0">
                <a:solidFill>
                  <a:schemeClr val="bg1"/>
                </a:solidFill>
              </a:rPr>
              <a:t>SIMPACTA – </a:t>
            </a:r>
            <a:r>
              <a:rPr lang="pt-BR" altLang="pt-BR" sz="7000" b="1" dirty="0" smtClean="0">
                <a:solidFill>
                  <a:schemeClr val="bg1"/>
                </a:solidFill>
              </a:rPr>
              <a:t>II </a:t>
            </a:r>
            <a:r>
              <a:rPr lang="pt-BR" altLang="pt-BR" sz="7000" b="1" dirty="0">
                <a:solidFill>
                  <a:schemeClr val="bg1"/>
                </a:solidFill>
              </a:rPr>
              <a:t>SIMPÓSIO DOS TRABALHOS DE CONCLUSÃO DE CURSO </a:t>
            </a:r>
            <a:r>
              <a:rPr lang="pt-BR" altLang="pt-BR" sz="7000" b="1" dirty="0" smtClean="0">
                <a:solidFill>
                  <a:schemeClr val="bg1"/>
                </a:solidFill>
              </a:rPr>
              <a:t>E OFICINA DE PROJETOS DA </a:t>
            </a:r>
            <a:r>
              <a:rPr lang="pt-BR" altLang="pt-BR" sz="7000" b="1" dirty="0">
                <a:solidFill>
                  <a:schemeClr val="bg1"/>
                </a:solidFill>
              </a:rPr>
              <a:t>FACULDADE IMPACTA DE TECNOLOGIA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DA40B0-98A4-44C2-A427-1DFE6C3C9DF0}"/>
              </a:ext>
            </a:extLst>
          </p:cNvPr>
          <p:cNvSpPr/>
          <p:nvPr userDrawn="1"/>
        </p:nvSpPr>
        <p:spPr>
          <a:xfrm>
            <a:off x="0" y="411480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4502A-8930-4B11-AE48-EEC557C60E99}"/>
              </a:ext>
            </a:extLst>
          </p:cNvPr>
          <p:cNvSpPr/>
          <p:nvPr userDrawn="1"/>
        </p:nvSpPr>
        <p:spPr>
          <a:xfrm flipV="1">
            <a:off x="0" y="42284280"/>
            <a:ext cx="32399288" cy="916357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C3627A-5267-49AA-9544-A2C5E3C8986F}"/>
              </a:ext>
            </a:extLst>
          </p:cNvPr>
          <p:cNvSpPr/>
          <p:nvPr userDrawn="1"/>
        </p:nvSpPr>
        <p:spPr>
          <a:xfrm>
            <a:off x="0" y="4194138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3239902" rtl="0" eaLnBrk="1" latinLnBrk="0" hangingPunct="1">
        <a:lnSpc>
          <a:spcPct val="90000"/>
        </a:lnSpc>
        <a:spcBef>
          <a:spcPct val="0"/>
        </a:spcBef>
        <a:buNone/>
        <a:defRPr sz="7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phpmyadmin.net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w3schools.com/html/html_css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ello.com/b/3NCHnpzP/ope-geral" TargetMode="External"/><Relationship Id="rId5" Type="http://schemas.openxmlformats.org/officeDocument/2006/relationships/hyperlink" Target="https://github.com/ReehGon/OPE" TargetMode="External"/><Relationship Id="rId10" Type="http://schemas.openxmlformats.org/officeDocument/2006/relationships/comments" Target="../comments/comment1.xml"/><Relationship Id="rId4" Type="http://schemas.openxmlformats.org/officeDocument/2006/relationships/hyperlink" Target="https://www.apachefriends.org/pt_br/index.html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Gerenciamento de Estética</a:t>
            </a:r>
            <a:endParaRPr lang="pt-BR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Gabriel Gomes Nascimento, </a:t>
            </a:r>
            <a:r>
              <a:rPr lang="pt-BR" dirty="0" err="1"/>
              <a:t>Lyndsa</a:t>
            </a:r>
            <a:r>
              <a:rPr lang="pt-BR" dirty="0"/>
              <a:t> dos Santos Figueiredo, </a:t>
            </a:r>
            <a:r>
              <a:rPr lang="pt-BR" dirty="0" err="1" smtClean="0"/>
              <a:t>Maikon</a:t>
            </a:r>
            <a:r>
              <a:rPr lang="pt-BR" dirty="0" smtClean="0"/>
              <a:t> Douglas Lacerda, Rafael </a:t>
            </a:r>
            <a:r>
              <a:rPr lang="pt-BR" dirty="0" err="1" smtClean="0"/>
              <a:t>Sagioro</a:t>
            </a:r>
            <a:r>
              <a:rPr lang="pt-BR" dirty="0" smtClean="0"/>
              <a:t> do Vale, Renan Carlos </a:t>
            </a:r>
            <a:r>
              <a:rPr lang="pt-BR" smtClean="0"/>
              <a:t>Rossini Gonçalves</a:t>
            </a:r>
            <a:endParaRPr lang="pt-BR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Sistemas de Informação</a:t>
            </a:r>
            <a:endParaRPr lang="pt-BR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just"/>
            <a:r>
              <a:rPr lang="pt-BR" sz="4400" dirty="0"/>
              <a:t>A clínica de estética Claudia Rossini surgiu em </a:t>
            </a:r>
            <a:r>
              <a:rPr lang="pt-BR" sz="4400" dirty="0" smtClean="0"/>
              <a:t>2005. Seu </a:t>
            </a:r>
            <a:r>
              <a:rPr lang="pt-BR" sz="4400" dirty="0"/>
              <a:t>sistema de controle para realizar várias tarefas era em papel e agendas que eram compradas anualmente gerando correria para a microempresária logo no início do ano. </a:t>
            </a:r>
            <a:endParaRPr lang="pt-BR" sz="4400" dirty="0" smtClean="0"/>
          </a:p>
          <a:p>
            <a:pPr algn="just"/>
            <a:r>
              <a:rPr lang="pt-BR" sz="4400" dirty="0" smtClean="0"/>
              <a:t>Visando </a:t>
            </a:r>
            <a:r>
              <a:rPr lang="pt-BR" sz="4400" dirty="0"/>
              <a:t>reduzir seus </a:t>
            </a:r>
            <a:r>
              <a:rPr lang="pt-BR" sz="4400" dirty="0" smtClean="0"/>
              <a:t>problemas com papéis </a:t>
            </a:r>
            <a:r>
              <a:rPr lang="pt-BR" sz="4400" dirty="0"/>
              <a:t>e agendas, afim de facilitar sua vida, foi apresentada uma solução simples </a:t>
            </a:r>
            <a:r>
              <a:rPr lang="pt-BR" sz="4400" dirty="0" smtClean="0"/>
              <a:t>para </a:t>
            </a:r>
            <a:r>
              <a:rPr lang="pt-BR" sz="4400" dirty="0"/>
              <a:t>ser feita com um layout básico e que pudesse atender as expectativas da cliente facilitando sua vida </a:t>
            </a:r>
            <a:r>
              <a:rPr lang="pt-BR" sz="4400" dirty="0" smtClean="0"/>
              <a:t>diária no trabalho. Apresentando diversos layouts e sistemas possíveis que pudessem ser abertos em seu laptop.</a:t>
            </a:r>
            <a:endParaRPr lang="pt-BR" sz="4400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sz="5400" dirty="0" smtClean="0"/>
              <a:t>Objetivo</a:t>
            </a:r>
            <a:endParaRPr lang="pt-BR" sz="5400" dirty="0" smtClean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7"/>
          </p:nvPr>
        </p:nvSpPr>
        <p:spPr>
          <a:xfrm>
            <a:off x="719644" y="20254361"/>
            <a:ext cx="15300000" cy="3014759"/>
          </a:xfrm>
        </p:spPr>
        <p:txBody>
          <a:bodyPr/>
          <a:lstStyle/>
          <a:p>
            <a:pPr lvl="0" algn="just"/>
            <a:r>
              <a:rPr lang="pt-BR" sz="4400" dirty="0" smtClean="0"/>
              <a:t>O sistema é feito para ser usado através de um navegador. Utilizando </a:t>
            </a:r>
            <a:r>
              <a:rPr lang="pt-BR" sz="4400" dirty="0" smtClean="0"/>
              <a:t>as tecnologias modernas para realizar o projeto, foi usado um </a:t>
            </a:r>
            <a:r>
              <a:rPr lang="pt-BR" sz="4400" dirty="0" err="1" smtClean="0"/>
              <a:t>Iframe</a:t>
            </a:r>
            <a:r>
              <a:rPr lang="pt-BR" sz="4400" dirty="0" smtClean="0"/>
              <a:t> Google </a:t>
            </a:r>
            <a:r>
              <a:rPr lang="pt-BR" sz="4400" dirty="0" err="1" smtClean="0"/>
              <a:t>Calendar</a:t>
            </a:r>
            <a:r>
              <a:rPr lang="pt-BR" sz="4400" dirty="0" smtClean="0"/>
              <a:t> para agenda e o </a:t>
            </a:r>
            <a:r>
              <a:rPr lang="pt-BR" sz="4400" dirty="0" err="1" smtClean="0"/>
              <a:t>PhP</a:t>
            </a:r>
            <a:r>
              <a:rPr lang="pt-BR" sz="4400" dirty="0" smtClean="0"/>
              <a:t> </a:t>
            </a:r>
            <a:r>
              <a:rPr lang="pt-BR" sz="4400" dirty="0" err="1" smtClean="0"/>
              <a:t>MyAdmin</a:t>
            </a:r>
            <a:r>
              <a:rPr lang="pt-BR" sz="4400" dirty="0" smtClean="0"/>
              <a:t> para o Banco de Dados.</a:t>
            </a: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sz="5400" dirty="0" smtClean="0"/>
              <a:t>Método</a:t>
            </a:r>
            <a:endParaRPr lang="pt-BR" sz="5400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pt-BR" sz="4400" dirty="0" smtClean="0"/>
              <a:t>Foram utilizadas tecnologias simples e de fácil entendimento para todos os membros do grupo. </a:t>
            </a:r>
            <a:r>
              <a:rPr lang="pt-BR" sz="4400" dirty="0" smtClean="0"/>
              <a:t>O </a:t>
            </a:r>
            <a:r>
              <a:rPr lang="pt-BR" sz="4400" dirty="0" smtClean="0"/>
              <a:t>corpo do </a:t>
            </a:r>
            <a:r>
              <a:rPr lang="pt-BR" sz="4400" dirty="0" smtClean="0"/>
              <a:t>sistema foi feito </a:t>
            </a:r>
            <a:r>
              <a:rPr lang="pt-BR" sz="4400" dirty="0" smtClean="0"/>
              <a:t>em HTML 5, a estilização da página e CSS3, para conexão entre o Banco de Dados e o sistema usamos </a:t>
            </a:r>
            <a:r>
              <a:rPr lang="pt-BR" sz="4400" dirty="0" err="1" smtClean="0"/>
              <a:t>PhP</a:t>
            </a:r>
            <a:r>
              <a:rPr lang="pt-BR" sz="4400" dirty="0" smtClean="0"/>
              <a:t> e para guardar esses dados usamos o </a:t>
            </a:r>
            <a:r>
              <a:rPr lang="pt-BR" sz="4400" dirty="0" err="1" smtClean="0"/>
              <a:t>PhP</a:t>
            </a:r>
            <a:r>
              <a:rPr lang="pt-BR" sz="4400" dirty="0" smtClean="0"/>
              <a:t> </a:t>
            </a:r>
            <a:r>
              <a:rPr lang="pt-BR" sz="4400" dirty="0" err="1" smtClean="0"/>
              <a:t>MyAdmin</a:t>
            </a:r>
            <a:r>
              <a:rPr lang="pt-BR" sz="4400" dirty="0" smtClean="0"/>
              <a:t>.</a:t>
            </a:r>
          </a:p>
          <a:p>
            <a:pPr algn="just"/>
            <a:r>
              <a:rPr lang="pt-BR" sz="4400" dirty="0" smtClean="0"/>
              <a:t>Além disso, </a:t>
            </a:r>
            <a:r>
              <a:rPr lang="pt-BR" sz="4400" dirty="0" smtClean="0"/>
              <a:t>foi usado</a:t>
            </a:r>
            <a:r>
              <a:rPr lang="pt-BR" sz="4400" dirty="0" smtClean="0"/>
              <a:t> </a:t>
            </a:r>
            <a:r>
              <a:rPr lang="pt-BR" sz="4400" dirty="0" smtClean="0"/>
              <a:t>o </a:t>
            </a:r>
            <a:r>
              <a:rPr lang="pt-BR" sz="4400" dirty="0" err="1" smtClean="0"/>
              <a:t>Github</a:t>
            </a:r>
            <a:r>
              <a:rPr lang="pt-BR" sz="4400" dirty="0" smtClean="0"/>
              <a:t> para controle de frequência e postagem dos códigos e o </a:t>
            </a:r>
            <a:r>
              <a:rPr lang="pt-BR" sz="4400" dirty="0" err="1" smtClean="0"/>
              <a:t>Trello</a:t>
            </a:r>
            <a:r>
              <a:rPr lang="pt-BR" sz="4400" dirty="0" smtClean="0"/>
              <a:t> para controles de entregas.</a:t>
            </a:r>
            <a:endParaRPr lang="pt-BR" sz="4400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sz="5400" dirty="0" smtClean="0"/>
              <a:t>Resultados</a:t>
            </a:r>
            <a:endParaRPr lang="pt-BR" sz="5400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1"/>
          </p:nvPr>
        </p:nvSpPr>
        <p:spPr>
          <a:xfrm>
            <a:off x="16379644" y="11282025"/>
            <a:ext cx="15300000" cy="3758330"/>
          </a:xfrm>
        </p:spPr>
        <p:txBody>
          <a:bodyPr/>
          <a:lstStyle/>
          <a:p>
            <a:pPr algn="just"/>
            <a:r>
              <a:rPr lang="pt-BR" sz="4400" dirty="0"/>
              <a:t>Entre os resultados obtidos durante a realização deste projeto, foi implementada uma agenda pessoal com uma conta online para controle das clientes agendadas durante o decorrer dos dias.</a:t>
            </a:r>
          </a:p>
          <a:p>
            <a:pPr algn="just"/>
            <a:r>
              <a:rPr lang="pt-BR" sz="4400" dirty="0" smtClean="0"/>
              <a:t>Foi usada para a construção do projeto </a:t>
            </a:r>
            <a:r>
              <a:rPr lang="pt-BR" sz="4400" dirty="0"/>
              <a:t>a facilidade do </a:t>
            </a:r>
            <a:r>
              <a:rPr lang="pt-BR" sz="4400" dirty="0" err="1"/>
              <a:t>iframe</a:t>
            </a:r>
            <a:r>
              <a:rPr lang="pt-BR" sz="4400" dirty="0"/>
              <a:t> do Google </a:t>
            </a:r>
            <a:r>
              <a:rPr lang="pt-BR" sz="4400" dirty="0" err="1"/>
              <a:t>Calendar</a:t>
            </a:r>
            <a:r>
              <a:rPr lang="pt-BR" sz="4400" dirty="0"/>
              <a:t> para poder realizar esse controle de forma mais eficiente e sem custos.</a:t>
            </a:r>
          </a:p>
          <a:p>
            <a:endParaRPr lang="pt-BR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18626933" y="24074012"/>
            <a:ext cx="3052577" cy="1080000"/>
          </a:xfrm>
        </p:spPr>
        <p:txBody>
          <a:bodyPr/>
          <a:lstStyle/>
          <a:p>
            <a:r>
              <a:rPr lang="pt-BR" sz="3200" dirty="0" smtClean="0"/>
              <a:t>Tela de </a:t>
            </a:r>
            <a:r>
              <a:rPr lang="pt-BR" sz="3200" dirty="0" err="1" smtClean="0"/>
              <a:t>Login</a:t>
            </a:r>
            <a:endParaRPr lang="pt-BR" sz="3200" dirty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3"/>
          </p:nvPr>
        </p:nvSpPr>
        <p:spPr>
          <a:xfrm>
            <a:off x="16379643" y="27022601"/>
            <a:ext cx="15300000" cy="5861452"/>
          </a:xfrm>
        </p:spPr>
        <p:txBody>
          <a:bodyPr/>
          <a:lstStyle/>
          <a:p>
            <a:pPr algn="just"/>
            <a:r>
              <a:rPr lang="pt-BR" sz="4400" dirty="0" smtClean="0"/>
              <a:t>O projeto teve como objetivo ajudar uma microempresária </a:t>
            </a:r>
            <a:r>
              <a:rPr lang="pt-BR" sz="4400" dirty="0" smtClean="0"/>
              <a:t>a modernizar seus processos de controle de clientes e contatos virtuais com as mesmas.</a:t>
            </a:r>
          </a:p>
          <a:p>
            <a:pPr algn="just"/>
            <a:r>
              <a:rPr lang="pt-BR" sz="4400" dirty="0" smtClean="0"/>
              <a:t>Unindo </a:t>
            </a:r>
            <a:r>
              <a:rPr lang="pt-BR" sz="4400" dirty="0" smtClean="0"/>
              <a:t>uma agenda virtual e um controle de clientes para poder ter tudo em um único lugar facilitando o dia-a-dia e agilizando o fluxo de clientes</a:t>
            </a:r>
            <a:r>
              <a:rPr lang="pt-BR" sz="4400" dirty="0" smtClean="0"/>
              <a:t>.</a:t>
            </a:r>
          </a:p>
        </p:txBody>
      </p:sp>
      <p:graphicFrame>
        <p:nvGraphicFramePr>
          <p:cNvPr id="3" name="Espaço Reservado para Tabela 2"/>
          <p:cNvGraphicFramePr>
            <a:graphicFrameLocks noGrp="1"/>
          </p:cNvGraphicFramePr>
          <p:nvPr>
            <p:ph type="tbl" sz="quarter" idx="25"/>
            <p:extLst>
              <p:ext uri="{D42A27DB-BD31-4B8C-83A1-F6EECF244321}">
                <p14:modId xmlns:p14="http://schemas.microsoft.com/office/powerpoint/2010/main" val="439835555"/>
              </p:ext>
            </p:extLst>
          </p:nvPr>
        </p:nvGraphicFramePr>
        <p:xfrm>
          <a:off x="719644" y="31278387"/>
          <a:ext cx="153000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000">
                  <a:extLst>
                    <a:ext uri="{9D8B030D-6E8A-4147-A177-3AD203B41FA5}">
                      <a16:colId xmlns:a16="http://schemas.microsoft.com/office/drawing/2014/main" val="3191800804"/>
                    </a:ext>
                  </a:extLst>
                </a:gridCol>
                <a:gridCol w="7650000">
                  <a:extLst>
                    <a:ext uri="{9D8B030D-6E8A-4147-A177-3AD203B41FA5}">
                      <a16:colId xmlns:a16="http://schemas.microsoft.com/office/drawing/2014/main" val="2674568809"/>
                    </a:ext>
                  </a:extLst>
                </a:gridCol>
              </a:tblGrid>
              <a:tr h="519864">
                <a:tc>
                  <a:txBody>
                    <a:bodyPr/>
                    <a:lstStyle/>
                    <a:p>
                      <a:r>
                        <a:rPr lang="pt-BR" sz="5400" dirty="0" smtClean="0"/>
                        <a:t>Tecnologias</a:t>
                      </a:r>
                      <a:endParaRPr 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6000" dirty="0" smtClean="0"/>
                        <a:t>Descrição</a:t>
                      </a:r>
                      <a:endParaRPr lang="en-US" sz="6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35330"/>
                  </a:ext>
                </a:extLst>
              </a:tr>
              <a:tr h="237658"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HTML 5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Corpo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2752"/>
                  </a:ext>
                </a:extLst>
              </a:tr>
              <a:tr h="237658"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CSS 3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Estilo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59372"/>
                  </a:ext>
                </a:extLst>
              </a:tr>
              <a:tr h="237658"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XAMPP</a:t>
                      </a:r>
                      <a:r>
                        <a:rPr lang="pt-BR" sz="4400" baseline="0" dirty="0" smtClean="0"/>
                        <a:t>/Apache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Conexão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80526"/>
                  </a:ext>
                </a:extLst>
              </a:tr>
              <a:tr h="446798">
                <a:tc>
                  <a:txBody>
                    <a:bodyPr/>
                    <a:lstStyle/>
                    <a:p>
                      <a:r>
                        <a:rPr lang="pt-BR" sz="4400" dirty="0" err="1" smtClean="0"/>
                        <a:t>PhP</a:t>
                      </a:r>
                      <a:r>
                        <a:rPr lang="pt-BR" sz="4400" baseline="0" dirty="0" smtClean="0"/>
                        <a:t> </a:t>
                      </a:r>
                      <a:r>
                        <a:rPr lang="pt-BR" sz="4400" baseline="0" dirty="0" err="1" smtClean="0"/>
                        <a:t>MyAdmin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Banco de Dados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00679"/>
                  </a:ext>
                </a:extLst>
              </a:tr>
              <a:tr h="237658">
                <a:tc>
                  <a:txBody>
                    <a:bodyPr/>
                    <a:lstStyle/>
                    <a:p>
                      <a:r>
                        <a:rPr lang="pt-BR" sz="4400" dirty="0" err="1" smtClean="0"/>
                        <a:t>Git</a:t>
                      </a:r>
                      <a:r>
                        <a:rPr lang="pt-BR" sz="4400" dirty="0" smtClean="0"/>
                        <a:t>/GitHub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Versionamento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7789"/>
                  </a:ext>
                </a:extLst>
              </a:tr>
              <a:tr h="446798">
                <a:tc>
                  <a:txBody>
                    <a:bodyPr/>
                    <a:lstStyle/>
                    <a:p>
                      <a:r>
                        <a:rPr lang="pt-BR" sz="4400" dirty="0" err="1" smtClean="0"/>
                        <a:t>Trello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4400" dirty="0" smtClean="0"/>
                        <a:t>Controle</a:t>
                      </a:r>
                      <a:r>
                        <a:rPr lang="pt-BR" sz="4400" baseline="0" dirty="0" smtClean="0"/>
                        <a:t> de datas</a:t>
                      </a:r>
                      <a:endParaRPr 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84680"/>
                  </a:ext>
                </a:extLst>
              </a:tr>
            </a:tbl>
          </a:graphicData>
        </a:graphic>
      </p:graphicFrame>
      <p:sp>
        <p:nvSpPr>
          <p:cNvPr id="56" name="Text Placeholder 55"/>
          <p:cNvSpPr>
            <a:spLocks noGrp="1"/>
          </p:cNvSpPr>
          <p:nvPr>
            <p:ph type="body" sz="quarter" idx="26"/>
          </p:nvPr>
        </p:nvSpPr>
        <p:spPr>
          <a:xfrm>
            <a:off x="719644" y="37752001"/>
            <a:ext cx="15300000" cy="1080000"/>
          </a:xfrm>
        </p:spPr>
        <p:txBody>
          <a:bodyPr/>
          <a:lstStyle/>
          <a:p>
            <a:r>
              <a:rPr lang="pt-BR" sz="5400" dirty="0" smtClean="0"/>
              <a:t>Referências</a:t>
            </a:r>
            <a:endParaRPr lang="pt-BR" sz="5400" dirty="0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27"/>
          </p:nvPr>
        </p:nvSpPr>
        <p:spPr>
          <a:xfrm>
            <a:off x="719644" y="38946392"/>
            <a:ext cx="24516003" cy="27281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www.w3schools.com/html/html_css.asp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https://www.phpmyadmin.net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,</a:t>
            </a:r>
            <a:r>
              <a:rPr lang="en-US" dirty="0">
                <a:hlinkClick r:id="rId4"/>
              </a:rPr>
              <a:t> https://</a:t>
            </a:r>
            <a:r>
              <a:rPr lang="en-US" dirty="0" smtClean="0">
                <a:hlinkClick r:id="rId4"/>
              </a:rPr>
              <a:t>www.apachefriends.org/pt_br/index.html</a:t>
            </a:r>
            <a:r>
              <a:rPr lang="en-US" dirty="0" smtClean="0"/>
              <a:t>,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github.com/ReehGon/OPE</a:t>
            </a:r>
            <a:r>
              <a:rPr lang="en-US" dirty="0" smtClean="0"/>
              <a:t>, </a:t>
            </a:r>
            <a:r>
              <a:rPr lang="en-US" dirty="0">
                <a:hlinkClick r:id="rId6"/>
              </a:rPr>
              <a:t>https://trello.com/b/3NCHnpzP/ope-geral</a:t>
            </a:r>
            <a:endParaRPr lang="en-US" dirty="0" smtClean="0"/>
          </a:p>
        </p:txBody>
      </p:sp>
      <p:pic>
        <p:nvPicPr>
          <p:cNvPr id="38" name="Espaço Reservado para Imagem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799" y="16421630"/>
            <a:ext cx="7368377" cy="7500943"/>
          </a:xfrm>
          <a:prstGeom prst="rect">
            <a:avLst/>
          </a:prstGeom>
        </p:spPr>
      </p:pic>
      <p:sp>
        <p:nvSpPr>
          <p:cNvPr id="22" name="Text Placeholder 51"/>
          <p:cNvSpPr txBox="1">
            <a:spLocks/>
          </p:cNvSpPr>
          <p:nvPr/>
        </p:nvSpPr>
        <p:spPr>
          <a:xfrm>
            <a:off x="719644" y="3009731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Tx/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/>
              <a:t>Tecnologias usadas</a:t>
            </a:r>
            <a:endParaRPr lang="pt-BR" sz="5400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2" r="12792"/>
          <a:stretch>
            <a:fillRect/>
          </a:stretch>
        </p:blipFill>
        <p:spPr>
          <a:xfrm>
            <a:off x="16379643" y="16522202"/>
            <a:ext cx="7530369" cy="7400371"/>
          </a:xfrm>
        </p:spPr>
      </p:pic>
      <p:sp>
        <p:nvSpPr>
          <p:cNvPr id="28" name="Text Placeholder 51"/>
          <p:cNvSpPr txBox="1">
            <a:spLocks/>
          </p:cNvSpPr>
          <p:nvPr/>
        </p:nvSpPr>
        <p:spPr>
          <a:xfrm>
            <a:off x="16379643" y="25989670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Tx/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400" dirty="0" smtClean="0"/>
              <a:t>Considerações finais</a:t>
            </a:r>
            <a:endParaRPr lang="pt-BR" sz="5400" dirty="0"/>
          </a:p>
        </p:txBody>
      </p:sp>
      <p:sp>
        <p:nvSpPr>
          <p:cNvPr id="29" name="Text Placeholder 51"/>
          <p:cNvSpPr txBox="1">
            <a:spLocks/>
          </p:cNvSpPr>
          <p:nvPr/>
        </p:nvSpPr>
        <p:spPr>
          <a:xfrm>
            <a:off x="24286798" y="24074012"/>
            <a:ext cx="7368377" cy="1080000"/>
          </a:xfrm>
          <a:prstGeom prst="rect">
            <a:avLst/>
          </a:prstGeom>
        </p:spPr>
        <p:txBody>
          <a:bodyPr anchor="ctr"/>
          <a:lstStyle>
            <a:lvl1pPr marL="0" indent="0" algn="l" defTabSz="3239902" rtl="0" eaLnBrk="1" latinLnBrk="0" hangingPunct="1">
              <a:lnSpc>
                <a:spcPct val="90000"/>
              </a:lnSpc>
              <a:spcBef>
                <a:spcPts val="3543"/>
              </a:spcBef>
              <a:buFontTx/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619951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239902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4859853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6479804" indent="0" algn="ctr" defTabSz="3239902" rtl="0" eaLnBrk="1" latinLnBrk="0" hangingPunct="1">
              <a:lnSpc>
                <a:spcPct val="90000"/>
              </a:lnSpc>
              <a:spcBef>
                <a:spcPts val="1772"/>
              </a:spcBef>
              <a:buFontTx/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8909731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9682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49633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769584" indent="-809976" algn="l" defTabSz="3239902" rtl="0" eaLnBrk="1" latinLnBrk="0" hangingPunct="1">
              <a:lnSpc>
                <a:spcPct val="90000"/>
              </a:lnSpc>
              <a:spcBef>
                <a:spcPts val="1772"/>
              </a:spcBef>
              <a:buFont typeface="Arial" panose="020B0604020202020204" pitchFamily="34" charset="0"/>
              <a:buChar char="•"/>
              <a:defRPr sz="6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 smtClean="0"/>
              <a:t>Index</a:t>
            </a: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35648" y="34799711"/>
            <a:ext cx="6419528" cy="6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381</TotalTime>
  <Words>400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Sistema de Gerenciamento de Estética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renan.goncalves@aluno.faculdadeimpacta.combr</dc:creator>
  <cp:lastModifiedBy>Renan Rossini</cp:lastModifiedBy>
  <cp:revision>51</cp:revision>
  <dcterms:created xsi:type="dcterms:W3CDTF">2018-11-07T21:57:36Z</dcterms:created>
  <dcterms:modified xsi:type="dcterms:W3CDTF">2019-12-05T13:06:20Z</dcterms:modified>
</cp:coreProperties>
</file>