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ehaThouheed/Steganography_Edun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SECURE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Hiding in images using </a:t>
            </a: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61" y="3576910"/>
            <a:ext cx="1036029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 Reeha Thouheed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Reeha Thouheed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Aeronautical Engineering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Computer Science Engineering – Cyber Security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84582"/>
            <a:ext cx="11156921" cy="4263887"/>
          </a:xfrm>
        </p:spPr>
        <p:txBody>
          <a:bodyPr/>
          <a:lstStyle/>
          <a:p>
            <a:r>
              <a:rPr lang="en-US" sz="1800" dirty="0"/>
              <a:t>Steganography provides an </a:t>
            </a:r>
            <a:r>
              <a:rPr lang="en-US" sz="1800" b="1" dirty="0"/>
              <a:t>effective and covert method of secure communication</a:t>
            </a:r>
            <a:r>
              <a:rPr lang="en-US" sz="1800" dirty="0"/>
              <a:t>. Unlike traditional encryption, it does not attract unwanted attention. The implementation of this technique using Python and OpenCV showcases its </a:t>
            </a:r>
            <a:r>
              <a:rPr lang="en-US" sz="1800" b="1" dirty="0"/>
              <a:t>feasibility, security, and practicality</a:t>
            </a:r>
            <a:r>
              <a:rPr lang="en-US" sz="1800" dirty="0"/>
              <a:t> in modern cybersecurity and data protection. </a:t>
            </a:r>
          </a:p>
          <a:p>
            <a:r>
              <a:rPr lang="en-US" sz="1800" dirty="0"/>
              <a:t>Steganography provides an </a:t>
            </a:r>
            <a:r>
              <a:rPr lang="en-US" sz="1800" b="1" dirty="0"/>
              <a:t>effective and covert method of secure communication</a:t>
            </a:r>
            <a:r>
              <a:rPr lang="en-US" sz="1800" dirty="0"/>
              <a:t>. Unlike traditional encryption, it does not attract unwanted attention.</a:t>
            </a:r>
          </a:p>
          <a:p>
            <a:r>
              <a:rPr lang="en-US" sz="1800" dirty="0"/>
              <a:t> The implementation of this technique using Python and OpenCV showcases its </a:t>
            </a:r>
            <a:r>
              <a:rPr lang="en-US" sz="1800" b="1" dirty="0"/>
              <a:t>feasibility, security, and practicality</a:t>
            </a:r>
            <a:r>
              <a:rPr lang="en-US" sz="1800" dirty="0"/>
              <a:t> in modern cybersecurity and data protection.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https://github.com/ReehaThouheed/Steganography_Edunet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(optional)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E4E7-5A64-9ABC-E584-8A1826C51903}"/>
              </a:ext>
            </a:extLst>
          </p:cNvPr>
          <p:cNvSpPr txBox="1"/>
          <p:nvPr/>
        </p:nvSpPr>
        <p:spPr>
          <a:xfrm>
            <a:off x="535670" y="1898448"/>
            <a:ext cx="11242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security by making detection even more challenging.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steganography with cryptographic techniques for double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&amp; Audio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the concept beyond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cloud communications with embedded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for Android/iOS for real-world use.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448166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Traditional data-hiding techniques often rely on complex encryption methods, making them difficult to implement for simple message concealment. This project aims to provide a basic steganography solution by embedding secret messages into images using pixel value modifications. By leveraging OpenCV, users can securely hide and retrieve messages with minimal image distortion.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Libraries: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 – for image processing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 – for file handling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Concept: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Image-based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Methodology: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Encoding and decoding messages by manipulating pixel values in an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Operating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 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– for code hosting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0666EB-C1C8-93FB-08E9-21118FCFA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622753"/>
            <a:ext cx="1102961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Pixel-Based 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direct pixel value modifications to embed messages, ensuring simplicity and efficiency without requiring complex cryptographic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Adds an extra layer of security by requiring a passcode for decryption, preventing unauthorized access to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Distortion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Maintains the visual integrity of the image while storing data, making it difficult to detect any modifications.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Message 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Adapts to different image sizes, allowing users to hide varying amounts of data based on image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/>
              <a:t>Lightweight and Fast Processing</a:t>
            </a:r>
            <a:r>
              <a:rPr lang="en-US" sz="2000" dirty="0"/>
              <a:t> – Utilizes OpenCV for quick encryption and decryption, making it efficient for real-time applications without high computational requirements.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1D21D2-071C-2FEA-A5DA-3F4AAE446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32452"/>
            <a:ext cx="36599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Cybersecurity Enthusiasts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Journalists &amp; Whistleblowers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Forensic Investigators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Privacy-Conscious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Educators &amp; 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14232-98E1-E9CE-2707-C0CEDEFE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47" y="1339177"/>
            <a:ext cx="5026410" cy="5054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629A7-1270-9137-595C-716981D7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140"/>
          <a:stretch/>
        </p:blipFill>
        <p:spPr>
          <a:xfrm>
            <a:off x="6228740" y="1332446"/>
            <a:ext cx="5558851" cy="50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2C2AA-E7F5-D12C-CFF7-3A7406DA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43065" y="-2206"/>
            <a:ext cx="1821688" cy="3237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B1C17-AF66-FE75-574F-27F989A0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68"/>
          <a:stretch/>
        </p:blipFill>
        <p:spPr>
          <a:xfrm>
            <a:off x="3798244" y="655983"/>
            <a:ext cx="8297677" cy="1933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DAEA99-9553-A845-D2B3-CBD395CBE4D3}"/>
              </a:ext>
            </a:extLst>
          </p:cNvPr>
          <p:cNvSpPr txBox="1"/>
          <p:nvPr/>
        </p:nvSpPr>
        <p:spPr>
          <a:xfrm>
            <a:off x="1396684" y="2589828"/>
            <a:ext cx="131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Anime.jpg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A71EC-4FA0-ECD7-D13C-E4721886BC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43" b="5799"/>
          <a:stretch/>
        </p:blipFill>
        <p:spPr>
          <a:xfrm>
            <a:off x="435180" y="3565322"/>
            <a:ext cx="8410646" cy="1821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BF547C-C874-9ECE-EDD1-EC4565078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363" y="3627784"/>
            <a:ext cx="3237457" cy="1821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4F0BA8-62D4-2A58-F1D7-9164DBAA65C0}"/>
              </a:ext>
            </a:extLst>
          </p:cNvPr>
          <p:cNvSpPr txBox="1"/>
          <p:nvPr/>
        </p:nvSpPr>
        <p:spPr>
          <a:xfrm>
            <a:off x="9101759" y="5511935"/>
            <a:ext cx="2387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encryptedImage.png</a:t>
            </a:r>
          </a:p>
        </p:txBody>
      </p:sp>
    </p:spTree>
    <p:extLst>
      <p:ext uri="{BB962C8B-B14F-4D97-AF65-F5344CB8AC3E}">
        <p14:creationId xmlns:p14="http://schemas.microsoft.com/office/powerpoint/2010/main" val="383957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FAB3F-AD98-36F3-C31C-12B966BE8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1529"/>
          <a:stretch/>
        </p:blipFill>
        <p:spPr>
          <a:xfrm>
            <a:off x="422166" y="874643"/>
            <a:ext cx="11029616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829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52</TotalTime>
  <Words>501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TITLE: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Reeha Thouheed</cp:lastModifiedBy>
  <cp:revision>27</cp:revision>
  <dcterms:created xsi:type="dcterms:W3CDTF">2021-05-26T16:50:10Z</dcterms:created>
  <dcterms:modified xsi:type="dcterms:W3CDTF">2025-02-25T18:26:17Z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