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83" r:id="rId5"/>
    <p:sldId id="379" r:id="rId6"/>
    <p:sldId id="361" r:id="rId7"/>
    <p:sldId id="362" r:id="rId8"/>
    <p:sldId id="378" r:id="rId9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9"/>
            <p14:sldId id="361"/>
            <p14:sldId id="362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78"/>
    <a:srgbClr val="7FDB6E"/>
    <a:srgbClr val="00B0F0"/>
    <a:srgbClr val="F3FBF1"/>
    <a:srgbClr val="FEFEFE"/>
    <a:srgbClr val="E6E6E6"/>
    <a:srgbClr val="DC5924"/>
    <a:srgbClr val="B7472A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660" y="10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xmlns="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4142014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3" y="4130652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xmlns="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xmlns="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etailed Guide on Developing a Diet and Nutrition Tracking App -  Prismet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04456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395785"/>
            <a:ext cx="9880979" cy="1200329"/>
          </a:xfrm>
          <a:prstGeom prst="rect">
            <a:avLst/>
          </a:prstGeom>
          <a:solidFill>
            <a:srgbClr val="7FDB6E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006029" y="135450"/>
            <a:ext cx="1872349" cy="548640"/>
          </a:xfrm>
          <a:prstGeom prst="rect">
            <a:avLst/>
          </a:prstGeom>
          <a:solidFill>
            <a:srgbClr val="F3FBF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-320146"/>
            <a:ext cx="13104456" cy="7370129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39173" y="-655126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9173" y="-655126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9173" y="-655126"/>
            <a:ext cx="9107555" cy="9034439"/>
          </a:xfrm>
          <a:prstGeom prst="ellipse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326868" y="3298288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26868" y="3298288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26868" y="3298288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tx2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7308472" y="4404253"/>
            <a:ext cx="2995659" cy="7040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 smtClean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UI Design</a:t>
            </a:r>
            <a:endParaRPr lang="en-US" sz="28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45" name="Title 6"/>
          <p:cNvSpPr txBox="1">
            <a:spLocks/>
          </p:cNvSpPr>
          <p:nvPr/>
        </p:nvSpPr>
        <p:spPr>
          <a:xfrm>
            <a:off x="1099191" y="3364919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47" name="Title 6"/>
          <p:cNvSpPr txBox="1">
            <a:spLocks/>
          </p:cNvSpPr>
          <p:nvPr/>
        </p:nvSpPr>
        <p:spPr>
          <a:xfrm>
            <a:off x="107081" y="2545517"/>
            <a:ext cx="8804365" cy="13111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 err="1" smtClean="0"/>
              <a:t>NutriClick</a:t>
            </a:r>
            <a:endParaRPr lang="en-US" dirty="0"/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817320" y="3720281"/>
            <a:ext cx="9461500" cy="7590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CUSTOMIZE YOUR NUTRITION IN ONE CLICK!</a:t>
            </a:r>
            <a:endParaRPr lang="en-US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Freeform: Shape 18"/>
          <p:cNvSpPr/>
          <p:nvPr/>
        </p:nvSpPr>
        <p:spPr>
          <a:xfrm>
            <a:off x="6485770" y="4445866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66921" y="6549699"/>
            <a:ext cx="431425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3161234"/>
            <a:ext cx="11887200" cy="535531"/>
          </a:xfrm>
        </p:spPr>
        <p:txBody>
          <a:bodyPr/>
          <a:lstStyle/>
          <a:p>
            <a:r>
              <a:rPr lang="en-US" sz="3200" b="1" dirty="0" smtClean="0"/>
              <a:t>“Let food be thy medicine and medicine be thy food</a:t>
            </a:r>
            <a:r>
              <a:rPr lang="en-US" sz="3200" dirty="0" smtClean="0"/>
              <a:t>.”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 smtClean="0"/>
              <a:t>—Hippocrates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16322" y="1747300"/>
            <a:ext cx="4320214" cy="449674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“Goal”</a:t>
            </a:r>
            <a:endParaRPr lang="en-US" dirty="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To Provide </a:t>
            </a:r>
            <a:r>
              <a:rPr lang="en-US" dirty="0"/>
              <a:t>users with a personalized system tailored to the Middle East region that provides comprehensive </a:t>
            </a:r>
            <a:r>
              <a:rPr lang="en-US" dirty="0" smtClean="0"/>
              <a:t>nutritional </a:t>
            </a:r>
            <a:r>
              <a:rPr lang="en-US" dirty="0"/>
              <a:t>information and builds diet and exercise routines to improve health and quality of </a:t>
            </a:r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7034657" y="1733459"/>
            <a:ext cx="3840480" cy="224574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“Data Source”</a:t>
            </a:r>
            <a:endParaRPr lang="en-US" dirty="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Food Composition database compiled from different scientific </a:t>
            </a:r>
            <a:r>
              <a:rPr lang="en-US" dirty="0" smtClean="0"/>
              <a:t>research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16322" y="206734"/>
            <a:ext cx="2375877" cy="646331"/>
          </a:xfrm>
        </p:spPr>
        <p:txBody>
          <a:bodyPr/>
          <a:lstStyle/>
          <a:p>
            <a:r>
              <a:rPr lang="en-US" sz="4000" b="1" dirty="0" err="1" smtClean="0"/>
              <a:t>NutriClick</a:t>
            </a:r>
            <a:endParaRPr lang="en-US" sz="40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/>
          <a:lstStyle/>
          <a:p>
            <a:pPr algn="ctr"/>
            <a:r>
              <a:rPr lang="en-US" dirty="0"/>
              <a:t>Smart personalized nutrition system, providing timely nutritional advice to guide diet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41537" y="2312678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602353" y="6468879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8283" y="2312678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25" y="3921879"/>
            <a:ext cx="5179639" cy="29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charRg st="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charRg st="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charRg st="1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charRg st="1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build="p"/>
      <p:bldP spid="9" grpId="0" animBg="1"/>
      <p:bldP spid="42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1" y="0"/>
            <a:ext cx="4376615" cy="923330"/>
          </a:xfrm>
        </p:spPr>
        <p:txBody>
          <a:bodyPr/>
          <a:lstStyle/>
          <a:p>
            <a:r>
              <a:rPr lang="en-US" sz="6000" dirty="0" err="1" smtClean="0"/>
              <a:t>NutriClick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2327" y="3537500"/>
            <a:ext cx="11658600" cy="424732"/>
          </a:xfrm>
        </p:spPr>
        <p:txBody>
          <a:bodyPr/>
          <a:lstStyle/>
          <a:p>
            <a:r>
              <a:rPr lang="en-US" dirty="0" smtClean="0"/>
              <a:t>Add a link for the app or any reference IDK?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718604" y="923330"/>
            <a:ext cx="4376615" cy="996170"/>
          </a:xfrm>
        </p:spPr>
        <p:txBody>
          <a:bodyPr/>
          <a:lstStyle/>
          <a:p>
            <a:r>
              <a:rPr lang="en-US" sz="2800" dirty="0" smtClean="0"/>
              <a:t>   UI Design</a:t>
            </a:r>
          </a:p>
          <a:p>
            <a:r>
              <a:rPr lang="en-US" sz="2800" dirty="0" smtClean="0"/>
              <a:t>    First Draft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0189" y="700134"/>
            <a:ext cx="9107555" cy="35562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Stay Healthy with </a:t>
            </a:r>
            <a:r>
              <a:rPr lang="en-US" dirty="0" err="1" smtClean="0"/>
              <a:t>NutriClick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xmlns="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74795" y="504799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E6351-E64A-42DD-A554-7DF752222129}">
  <ds:schemaRefs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0</TotalTime>
  <Words>118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PowerPoint Presentation</vt:lpstr>
      <vt:lpstr>PowerPoint Presentation</vt:lpstr>
      <vt:lpstr>NutriClick</vt:lpstr>
      <vt:lpstr>PowerPoint Presentation</vt:lpstr>
      <vt:lpstr>Stay Healthy with NutriClick!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2022-01-11T16:59:52Z</dcterms:created>
  <dcterms:modified xsi:type="dcterms:W3CDTF">2022-01-11T20:19:45Z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