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37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FFBD4-B0AC-45BE-B5F2-8F73E409056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B8405-3866-47B8-B3B0-55E76B12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5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B8405-3866-47B8-B3B0-55E76B1289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4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6AE8-0942-4875-A158-B847771A8DF5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E8C-F091-4C5F-A61C-7D47D32FDD94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D547-212A-4473-BAED-7FB3C7921528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477C-F5DC-417E-A680-57C3D70C2329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8A8-397A-4A66-A488-AB9FEA33C5D1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07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F328-D6CC-440B-8EDF-962FB333B7A8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71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353B-5AE8-4F6B-8308-199086F0AA08}" type="datetime1">
              <a:rPr lang="ru-RU" smtClean="0"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6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BC9B-B85E-4ABE-8A5E-4E89B683A5EC}" type="datetime1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7-2C43-44BF-950F-EECF492DA89D}" type="datetime1">
              <a:rPr lang="ru-RU" smtClean="0"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53F96A-904E-465C-9C59-61DFF1CAAE9D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914B-8E2F-41D8-8B96-80050626933F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4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DB7D9B-D587-47AA-8F1F-DD9A281892D7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D0CEB4-DB31-4E1D-9855-4F3FF243EE3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2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503.0383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1DA9-4F97-45DB-B78B-540F2A3F3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240" y="751972"/>
            <a:ext cx="10332022" cy="356616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распознавания лиц в реальном времени с использованием CNN и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8DEB0-459A-4B04-A500-CB556DD57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62601"/>
            <a:ext cx="100584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30DB7-6774-4AAF-90EA-E095F0FA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66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CECBF1-EE69-4CB9-B33B-8A2CB912EDCC}"/>
              </a:ext>
            </a:extLst>
          </p:cNvPr>
          <p:cNvSpPr txBox="1"/>
          <p:nvPr/>
        </p:nvSpPr>
        <p:spPr>
          <a:xfrm>
            <a:off x="1110081" y="1273016"/>
            <a:ext cx="1014801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лиц захватываются и сохраняются в отдельных папках.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папка содержит изображения одного человека.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позволяет динамически добавлять изображения для новых пользователей.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DFE25E-9D89-4F1F-990B-540B3B9B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16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69C348-D8F9-40E2-A25F-B0083D395C02}"/>
              </a:ext>
            </a:extLst>
          </p:cNvPr>
          <p:cNvSpPr txBox="1"/>
          <p:nvPr/>
        </p:nvSpPr>
        <p:spPr>
          <a:xfrm>
            <a:off x="1148485" y="1259365"/>
            <a:ext cx="1010229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обучается на основе захваченных изображений: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Вход: изображения лиц, изменённые до размера 64x64 пикселей.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Выход: 128-мерные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потерь: Среднеквадратичная ошибка (MSE) для точного представления похожих лиц.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D269C-BDAB-4185-99B3-6EE57063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18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3B7920-3662-4A9A-842D-FCA71DA851F0}"/>
              </a:ext>
            </a:extLst>
          </p:cNvPr>
          <p:cNvSpPr txBox="1"/>
          <p:nvPr/>
        </p:nvSpPr>
        <p:spPr>
          <a:xfrm>
            <a:off x="1102766" y="1302767"/>
            <a:ext cx="10199218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распознавания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режиме реального времени система сравнивает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обнаруженного лица с сохранёнными: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Сходство вычисляется с помощью косинусного сходства.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значение сходства превышает порог, лицо идентифицируется.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11E72B-8FD1-4569-B862-C4C4D94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9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48FC45-7941-4B8A-99E9-F17542EC8B1D}"/>
              </a:ext>
            </a:extLst>
          </p:cNvPr>
          <p:cNvSpPr txBox="1"/>
          <p:nvPr/>
        </p:nvSpPr>
        <p:spPr>
          <a:xfrm>
            <a:off x="1095451" y="1283269"/>
            <a:ext cx="10213848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обеспечивает распознавание лиц в реальном времени для нескольких людей с высокой точностью. Основные результаты: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Успешный захват изображений для нескольких пользователей.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Точное распознавание лиц с отображением имён и значений сходства в видеопотоке.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добавление новых пользователей без необходимости повторного обучения всей системы.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Высокий потенциал для интеграции в умные дома.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EE9259-8EBA-4FAE-9D43-8E0FE5B6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84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3F7174-7FF6-4D47-8808-0870E4242C12}"/>
              </a:ext>
            </a:extLst>
          </p:cNvPr>
          <p:cNvSpPr txBox="1"/>
          <p:nvPr/>
        </p:nvSpPr>
        <p:spPr>
          <a:xfrm>
            <a:off x="1161288" y="1218410"/>
            <a:ext cx="1011875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 их решения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изображений при разном освещении.</a:t>
            </a:r>
          </a:p>
          <a:p>
            <a:pPr>
              <a:spcAft>
                <a:spcPts val="1200"/>
              </a:spcAft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Обеспечено хорошее освещение при захвате изображений и применены методы предобработки.</a:t>
            </a:r>
          </a:p>
          <a:p>
            <a:pPr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 в различении лиц с похожими чертами.</a:t>
            </a:r>
          </a:p>
          <a:p>
            <a:pPr>
              <a:spcAft>
                <a:spcPts val="1200"/>
              </a:spcAft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высокой размерности (128 признаков) для захвата мелких деталей.</a:t>
            </a:r>
          </a:p>
          <a:p>
            <a:pPr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 для нескольких людей.</a:t>
            </a:r>
          </a:p>
          <a:p>
            <a:pPr>
              <a:spcAft>
                <a:spcPts val="600"/>
              </a:spcAft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Использовано эффективное сравнение с помощью косинусного сходства без необходимости повторного обучения.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398C28-725C-41F5-81DB-7CF8DF2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7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8FB573-489C-447E-A696-8BF8A8336527}"/>
              </a:ext>
            </a:extLst>
          </p:cNvPr>
          <p:cNvSpPr txBox="1"/>
          <p:nvPr/>
        </p:nvSpPr>
        <p:spPr>
          <a:xfrm>
            <a:off x="1080821" y="1266192"/>
            <a:ext cx="10140695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https://opencv.org/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https://www.tensorflow.org/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Schroff, Florian, et al.,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FaceNet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 A Unified Embedding for Face Recognition and Clustering.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2015.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D0A32-2F41-4F6D-BA54-D9DB671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7F510E-54D3-4B49-8CB8-1CC55AC989F3}"/>
              </a:ext>
            </a:extLst>
          </p:cNvPr>
          <p:cNvSpPr txBox="1"/>
          <p:nvPr/>
        </p:nvSpPr>
        <p:spPr>
          <a:xfrm>
            <a:off x="1087158" y="1236092"/>
            <a:ext cx="10171827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лиц – это мощный инструмент компьютерного зрения, позволяющий системам идентифицировать людей на основе их черт лица.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проекте реализована система распознавания лиц в реальном времени, способная распознавать нескольких людей с CNN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изображений.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использует векторные представления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лиц и косинусное сходство для идентификации, что позволяет динамически добавлять новых пользователей в систему.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имеет потенциал для применения в различных областях, включая умные дома.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C3D8-C92C-45AD-BF86-F2B0DF09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02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5C5C84-64D9-4D9E-85D5-FBAD0CCD6FF8}"/>
              </a:ext>
            </a:extLst>
          </p:cNvPr>
          <p:cNvSpPr txBox="1"/>
          <p:nvPr/>
        </p:nvSpPr>
        <p:spPr>
          <a:xfrm>
            <a:off x="1123805" y="1248941"/>
            <a:ext cx="1024686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Захват и предобработка изображений лиц нескольких людей.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CNN для генерации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лиц известных людей.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числовое представление объекта (лица) в пространстве низшей размерности.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лиц в реальном времени с использованием видеопотока.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точного распознавания нескольких людей с использованием предварительно сохранённой базы данных.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практических применений, таких как повышение безопасности и удобства в умных домах.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C462B-EECF-4628-BAFD-869A7B08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B33351-A68B-4C3A-BE77-1160B7C83779}"/>
              </a:ext>
            </a:extLst>
          </p:cNvPr>
          <p:cNvSpPr txBox="1"/>
          <p:nvPr/>
        </p:nvSpPr>
        <p:spPr>
          <a:xfrm>
            <a:off x="1136020" y="1275854"/>
            <a:ext cx="10548756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Захват изображений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использует веб-камеру для захвата изображений лица каждого пользователя. Изображения сохраняются в папки, названные в честь пользователей, для последующего обучения.</a:t>
            </a:r>
          </a:p>
          <a:p>
            <a:pPr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человек снимается в отдельной сессии.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захватываются с интервалами для обеспечения разнообразия данных.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Лица обнаруживаются с использованием классификатора Хаара из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0BB6E-7B07-4F5B-8BF4-356525958FB5}"/>
              </a:ext>
            </a:extLst>
          </p:cNvPr>
          <p:cNvSpPr txBox="1"/>
          <p:nvPr/>
        </p:nvSpPr>
        <p:spPr>
          <a:xfrm>
            <a:off x="455164" y="227320"/>
            <a:ext cx="11281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Методология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1DE836-CA89-4037-B708-98A4DF2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3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B33351-A68B-4C3A-BE77-1160B7C83779}"/>
              </a:ext>
            </a:extLst>
          </p:cNvPr>
          <p:cNvSpPr txBox="1"/>
          <p:nvPr/>
        </p:nvSpPr>
        <p:spPr>
          <a:xfrm>
            <a:off x="1198842" y="1261894"/>
            <a:ext cx="9410991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модели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нейронная сеть (CNN) предназначена для генерации 128-мерных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представляющих уникальные черты лица. Архитектура включает: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слои: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извлечения признаков.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Слои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подвыборки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для уменьшения размерности.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Полносвязный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выходной слой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лица размерностью 128.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0BB6E-7B07-4F5B-8BF4-356525958FB5}"/>
              </a:ext>
            </a:extLst>
          </p:cNvPr>
          <p:cNvSpPr txBox="1"/>
          <p:nvPr/>
        </p:nvSpPr>
        <p:spPr>
          <a:xfrm>
            <a:off x="455164" y="227320"/>
            <a:ext cx="11281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Методология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1DE836-CA89-4037-B708-98A4DF2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2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B33351-A68B-4C3A-BE77-1160B7C83779}"/>
              </a:ext>
            </a:extLst>
          </p:cNvPr>
          <p:cNvSpPr txBox="1"/>
          <p:nvPr/>
        </p:nvSpPr>
        <p:spPr>
          <a:xfrm>
            <a:off x="1136020" y="1275854"/>
            <a:ext cx="10339351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лиц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представляют собой сжатую версию признаков лица. В процессе обучения: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пользователя генерируются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их изображений.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сохраняются для последующего сравнения.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0BB6E-7B07-4F5B-8BF4-356525958FB5}"/>
              </a:ext>
            </a:extLst>
          </p:cNvPr>
          <p:cNvSpPr txBox="1"/>
          <p:nvPr/>
        </p:nvSpPr>
        <p:spPr>
          <a:xfrm>
            <a:off x="455164" y="227320"/>
            <a:ext cx="11281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Методология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1DE836-CA89-4037-B708-98A4DF2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6BE1C-C759-46F5-B558-1EDF818CF1CB}"/>
              </a:ext>
            </a:extLst>
          </p:cNvPr>
          <p:cNvSpPr txBox="1"/>
          <p:nvPr/>
        </p:nvSpPr>
        <p:spPr>
          <a:xfrm>
            <a:off x="113762" y="4511371"/>
            <a:ext cx="119644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вложений мы обучаем CNN, используя набор данных лиц. Во время обучения: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учится извлекать признаки, которые отличают одно лицо от другого.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того, чтобы предсказывать метку (например, «Человек A» или «Человек B»), модель обучается выводить вложения таким образом, что: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Вложения одного и того же человека находятся близко друг к другу.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Вложения разных людей находятся далеко друг от друга.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делается с помощью функции потерь, такой как потеря триплета или контрастная потеря, которая явно оптимизирует сходство и различие.</a:t>
            </a:r>
          </a:p>
        </p:txBody>
      </p:sp>
    </p:spTree>
    <p:extLst>
      <p:ext uri="{BB962C8B-B14F-4D97-AF65-F5344CB8AC3E}">
        <p14:creationId xmlns:p14="http://schemas.microsoft.com/office/powerpoint/2010/main" val="192534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B33351-A68B-4C3A-BE77-1160B7C83779}"/>
              </a:ext>
            </a:extLst>
          </p:cNvPr>
          <p:cNvSpPr txBox="1"/>
          <p:nvPr/>
        </p:nvSpPr>
        <p:spPr>
          <a:xfrm>
            <a:off x="1136020" y="1275854"/>
            <a:ext cx="103393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в реальном времени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выполняет следующие шаги в режиме реального времени: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Обнаруживает лица в видеопотоке.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Извлекает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предобрабатывает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лица.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обнаруженного лица с использованием обученной CNN.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Сравнивает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сохранёнными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известных пользователей с помощью косинусного сходства.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личность человека с наивысшим сходством, превышающим пороговое значение.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0BB6E-7B07-4F5B-8BF4-356525958FB5}"/>
              </a:ext>
            </a:extLst>
          </p:cNvPr>
          <p:cNvSpPr txBox="1"/>
          <p:nvPr/>
        </p:nvSpPr>
        <p:spPr>
          <a:xfrm>
            <a:off x="455164" y="227320"/>
            <a:ext cx="11281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Методология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1DE836-CA89-4037-B708-98A4DF2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3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CB14A-C236-48FB-B68C-241B6172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3333905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Подробности реализации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9C90A-58CB-41EF-BDB4-06720FBC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2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7104DD-CC95-4765-8BFB-71C8DF5F8DD5}"/>
              </a:ext>
            </a:extLst>
          </p:cNvPr>
          <p:cNvSpPr txBox="1"/>
          <p:nvPr/>
        </p:nvSpPr>
        <p:spPr>
          <a:xfrm>
            <a:off x="1116084" y="1239835"/>
            <a:ext cx="1019276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библиотеки</a:t>
            </a:r>
          </a:p>
          <a:p>
            <a:pPr marL="541338" indent="-541338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indent="-541338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</a:p>
          <a:p>
            <a:pPr marL="987425" lvl="1" indent="-468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для обработки изображений и обнаружения лиц.</a:t>
            </a:r>
          </a:p>
          <a:p>
            <a:pPr marL="987425" lvl="1" indent="-468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для реализации CNN.</a:t>
            </a:r>
          </a:p>
          <a:p>
            <a:pPr marL="987425" lvl="1" indent="-468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для работы с данными.</a:t>
            </a:r>
          </a:p>
          <a:p>
            <a:pPr marL="987425" lvl="1" indent="-4683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для вычисления косинусного сходства.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2E31D-DC28-4624-B997-AE906388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CEB4-DB31-4E1D-9855-4F3FF243EE3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3756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</TotalTime>
  <Words>794</Words>
  <Application>Microsoft Office PowerPoint</Application>
  <PresentationFormat>Widescreen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Retrospect</vt:lpstr>
      <vt:lpstr>Система распознавания лиц в реальном времени с использованием CNN и OpenCV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распознавания лиц в реальном времени с использованием CNN и OpenCV</dc:title>
  <dc:creator>Reem Almasri</dc:creator>
  <cp:lastModifiedBy>Reem Almasri</cp:lastModifiedBy>
  <cp:revision>10</cp:revision>
  <dcterms:created xsi:type="dcterms:W3CDTF">2024-12-09T14:01:49Z</dcterms:created>
  <dcterms:modified xsi:type="dcterms:W3CDTF">2024-12-16T12:22:52Z</dcterms:modified>
</cp:coreProperties>
</file>