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149" autoAdjust="0"/>
  </p:normalViewPr>
  <p:slideViewPr>
    <p:cSldViewPr snapToGrid="0">
      <p:cViewPr varScale="1">
        <p:scale>
          <a:sx n="60" d="100"/>
          <a:sy n="6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0C352-4075-4C90-A524-3B431803A114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FDEE6-6099-4170-9D44-508779610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Mosaic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the first widely-distributed graphical browser or viewer for the World Wide Web. It is usually considered to have been the software that introduced the World Wide Web and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wide general audience.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web browser introduce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&lt;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/&gt; tag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alpha release (numbered 0.1a) was published in June 1993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DEE6-6099-4170-9D44-508779610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is the first browser introduce HTML</a:t>
            </a:r>
            <a:r>
              <a:rPr lang="en-US" baseline="0" dirty="0" smtClean="0"/>
              <a:t> formatting tags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DEE6-6099-4170-9D44-508779610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 create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10 days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1995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working at Netscape and now of Mozilla. JavaScript was not always known as JavaScript: the original name was Mocha, a name chosen by Marc Andreessen, founder of Netscape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DEE6-6099-4170-9D44-508779610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Onlye</a:t>
            </a:r>
            <a:r>
              <a:rPr lang="en-US" dirty="0" smtClean="0"/>
              <a:t> one number type </a:t>
            </a:r>
          </a:p>
          <a:p>
            <a:r>
              <a:rPr lang="en-US" dirty="0" err="1" smtClean="0"/>
              <a:t>Numer</a:t>
            </a:r>
            <a:r>
              <a:rPr lang="en-US" baseline="0" dirty="0" smtClean="0"/>
              <a:t> need 64 bit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DEE6-6099-4170-9D44-508779610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70" y="200205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78232"/>
              </p:ext>
            </p:extLst>
          </p:nvPr>
        </p:nvGraphicFramePr>
        <p:xfrm>
          <a:off x="1024128" y="1635653"/>
          <a:ext cx="10895370" cy="490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1790"/>
                <a:gridCol w="3631790"/>
                <a:gridCol w="3631790"/>
              </a:tblGrid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 example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 category</a:t>
                      </a:r>
                      <a:endParaRPr lang="en-US" sz="2800" dirty="0"/>
                    </a:p>
                  </a:txBody>
                  <a:tcPr/>
                </a:tc>
              </a:tr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1 , 5 , 6 </a:t>
                      </a:r>
                      <a:endParaRPr lang="en-US" sz="28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2800" dirty="0" smtClean="0"/>
                        <a:t>Primitive</a:t>
                      </a:r>
                      <a:r>
                        <a:rPr lang="en-US" sz="2800" baseline="0" dirty="0" smtClean="0"/>
                        <a:t> value</a:t>
                      </a:r>
                      <a:endParaRPr lang="en-US" sz="2800" dirty="0"/>
                    </a:p>
                  </a:txBody>
                  <a:tcPr/>
                </a:tc>
              </a:tr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“ahmed” , “hi ”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Boolean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,</a:t>
                      </a:r>
                      <a:r>
                        <a:rPr lang="en-US" sz="2800" baseline="0" dirty="0" smtClean="0"/>
                        <a:t> false 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Null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1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undefined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undefined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40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[1,2,3,4]</a:t>
                      </a:r>
                    </a:p>
                    <a:p>
                      <a:r>
                        <a:rPr lang="en-US" sz="2800" dirty="0" smtClean="0"/>
                        <a:t>Function</a:t>
                      </a:r>
                      <a:r>
                        <a:rPr lang="en-US" sz="2800" baseline="0" dirty="0" smtClean="0"/>
                        <a:t>(){}</a:t>
                      </a:r>
                    </a:p>
                    <a:p>
                      <a:r>
                        <a:rPr lang="en-US" sz="2800" baseline="0" dirty="0" smtClean="0"/>
                        <a:t>{id:1}</a:t>
                      </a:r>
                    </a:p>
                    <a:p>
                      <a:r>
                        <a:rPr lang="en-US" sz="2800" dirty="0" smtClean="0"/>
                        <a:t>Regular expressions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 values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8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Special number : Not a number </a:t>
            </a:r>
          </a:p>
          <a:p>
            <a:pPr algn="ctr"/>
            <a:r>
              <a:rPr lang="en-US" sz="2800" dirty="0" smtClean="0"/>
              <a:t>Any arithmetic operation wit nan as input will have Nan as a result</a:t>
            </a:r>
          </a:p>
          <a:p>
            <a:pPr algn="ctr"/>
            <a:r>
              <a:rPr lang="en-US" sz="2800" dirty="0" err="1" smtClean="0"/>
              <a:t>NaN</a:t>
            </a:r>
            <a:r>
              <a:rPr lang="en-US" sz="2800" dirty="0" smtClean="0"/>
              <a:t> is not equal anything including </a:t>
            </a:r>
            <a:r>
              <a:rPr lang="en-US" sz="2800" dirty="0" err="1" smtClean="0"/>
              <a:t>NaN</a:t>
            </a:r>
            <a:endParaRPr lang="en-US" sz="2800" dirty="0" smtClean="0"/>
          </a:p>
          <a:p>
            <a:pPr algn="ctr"/>
            <a:r>
              <a:rPr lang="en-US" sz="2800" dirty="0" err="1" smtClean="0"/>
              <a:t>NaN</a:t>
            </a:r>
            <a:r>
              <a:rPr lang="en-US" sz="2800" dirty="0" smtClean="0"/>
              <a:t> === </a:t>
            </a:r>
            <a:r>
              <a:rPr lang="en-US" sz="2800" dirty="0" err="1" smtClean="0"/>
              <a:t>NaN</a:t>
            </a:r>
            <a:r>
              <a:rPr lang="en-US" sz="2800" dirty="0" smtClean="0"/>
              <a:t> is false </a:t>
            </a:r>
          </a:p>
          <a:p>
            <a:pPr algn="ctr"/>
            <a:r>
              <a:rPr lang="en-US" sz="2800" dirty="0" err="1" smtClean="0"/>
              <a:t>NaN</a:t>
            </a:r>
            <a:r>
              <a:rPr lang="en-US" sz="2800" dirty="0" smtClean="0"/>
              <a:t>  !== </a:t>
            </a:r>
            <a:r>
              <a:rPr lang="en-US" sz="2800" dirty="0" err="1" smtClean="0"/>
              <a:t>NaN</a:t>
            </a:r>
            <a:r>
              <a:rPr lang="en-US" sz="2800" dirty="0" smtClean="0"/>
              <a:t> is true </a:t>
            </a:r>
          </a:p>
          <a:p>
            <a:pPr algn="ctr"/>
            <a:r>
              <a:rPr lang="en-US" sz="2800" dirty="0" err="1" smtClean="0"/>
              <a:t>parseInt</a:t>
            </a:r>
            <a:r>
              <a:rPr lang="en-US" sz="2800" dirty="0" smtClean="0"/>
              <a:t>(‘</a:t>
            </a:r>
            <a:r>
              <a:rPr lang="en-US" sz="2800" dirty="0" err="1" smtClean="0"/>
              <a:t>ss</a:t>
            </a:r>
            <a:r>
              <a:rPr lang="en-US" sz="2800" dirty="0" smtClean="0"/>
              <a:t>’)===</a:t>
            </a:r>
            <a:r>
              <a:rPr lang="en-US" sz="2800" dirty="0" err="1" smtClean="0"/>
              <a:t>NaN</a:t>
            </a:r>
            <a:r>
              <a:rPr lang="en-US" sz="2800" dirty="0" smtClean="0"/>
              <a:t> !!</a:t>
            </a:r>
          </a:p>
          <a:p>
            <a:pPr algn="ctr"/>
            <a:r>
              <a:rPr lang="en-US" sz="2800" dirty="0" err="1" smtClean="0"/>
              <a:t>isNan</a:t>
            </a:r>
            <a:r>
              <a:rPr lang="en-US" sz="2800" dirty="0" smtClean="0"/>
              <a:t>( </a:t>
            </a:r>
            <a:r>
              <a:rPr lang="en-US" sz="2800" dirty="0" err="1" smtClean="0"/>
              <a:t>parseInt</a:t>
            </a:r>
            <a:r>
              <a:rPr lang="en-US" sz="2800" dirty="0"/>
              <a:t>(‘</a:t>
            </a:r>
            <a:r>
              <a:rPr lang="en-US" sz="2800" dirty="0" err="1"/>
              <a:t>ss</a:t>
            </a:r>
            <a:r>
              <a:rPr lang="en-US" sz="2800" dirty="0" smtClean="0"/>
              <a:t>’)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13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2600" dirty="0" smtClean="0"/>
              <a:t> Sequence of 0 or more 16-bit characters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No separate character type </a:t>
            </a:r>
          </a:p>
          <a:p>
            <a:pPr marL="0" indent="0" algn="ctr">
              <a:buNone/>
            </a:pPr>
            <a:endParaRPr lang="en-US" sz="2600" dirty="0" smtClean="0"/>
          </a:p>
          <a:p>
            <a:pPr algn="ctr">
              <a:buFont typeface="Wingdings" panose="05000000000000000000" pitchFamily="2" charset="2"/>
              <a:buChar char="§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43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02" y="1798631"/>
            <a:ext cx="6092524" cy="4686557"/>
          </a:xfrm>
        </p:spPr>
      </p:pic>
    </p:spTree>
    <p:extLst>
      <p:ext uri="{BB962C8B-B14F-4D97-AF65-F5344CB8AC3E}">
        <p14:creationId xmlns:p14="http://schemas.microsoft.com/office/powerpoint/2010/main" val="207602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/>
              <a:t> Functions are first class object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/>
              <a:t>May be passed as an argument to a function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/>
              <a:t>May be returned from a function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/>
              <a:t>May be assigned to a variable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/>
              <a:t>May be store in an object or array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043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MosAic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59" y="2084832"/>
            <a:ext cx="7863035" cy="4422957"/>
          </a:xfrm>
        </p:spPr>
      </p:pic>
    </p:spTree>
    <p:extLst>
      <p:ext uri="{BB962C8B-B14F-4D97-AF65-F5344CB8AC3E}">
        <p14:creationId xmlns:p14="http://schemas.microsoft.com/office/powerpoint/2010/main" val="26543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NetScape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6" y="2298365"/>
            <a:ext cx="10393576" cy="3352766"/>
          </a:xfrm>
        </p:spPr>
      </p:pic>
    </p:spTree>
    <p:extLst>
      <p:ext uri="{BB962C8B-B14F-4D97-AF65-F5344CB8AC3E}">
        <p14:creationId xmlns:p14="http://schemas.microsoft.com/office/powerpoint/2010/main" val="5302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Brendan </a:t>
            </a:r>
            <a:r>
              <a:rPr lang="en-US" dirty="0" err="1"/>
              <a:t>Eich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2186542"/>
            <a:ext cx="8392080" cy="4022725"/>
          </a:xfrm>
        </p:spPr>
      </p:pic>
    </p:spTree>
    <p:extLst>
      <p:ext uri="{BB962C8B-B14F-4D97-AF65-F5344CB8AC3E}">
        <p14:creationId xmlns:p14="http://schemas.microsoft.com/office/powerpoint/2010/main" val="1626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4" y="946484"/>
            <a:ext cx="11165227" cy="52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first class object	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H="1">
            <a:off x="1024128" y="2316899"/>
            <a:ext cx="84813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first class object is an entity that can be dynamically created, destroyed, passed to a function, returned as a value, and have all the rights as other variables in the programming language have.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 can be assigned to variable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passed as parameter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Can be included as property from object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returned from functions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770</TotalTime>
  <Words>223</Words>
  <Application>Microsoft Office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Segoe UI Light</vt:lpstr>
      <vt:lpstr>Tw Cen MT</vt:lpstr>
      <vt:lpstr>Tw Cen MT Condensed</vt:lpstr>
      <vt:lpstr>Wingdings</vt:lpstr>
      <vt:lpstr>Wingdings 3</vt:lpstr>
      <vt:lpstr>Integral</vt:lpstr>
      <vt:lpstr>Javascript </vt:lpstr>
      <vt:lpstr>MosAic</vt:lpstr>
      <vt:lpstr>NetScape</vt:lpstr>
      <vt:lpstr>Brendan Eich</vt:lpstr>
      <vt:lpstr>PowerPoint Presentation</vt:lpstr>
      <vt:lpstr>PowerPoint Presentation</vt:lpstr>
      <vt:lpstr>PowerPoint Presentation</vt:lpstr>
      <vt:lpstr>PowerPoint Presentation</vt:lpstr>
      <vt:lpstr>what is first class object </vt:lpstr>
      <vt:lpstr>Types</vt:lpstr>
      <vt:lpstr>Nan</vt:lpstr>
      <vt:lpstr>String</vt:lpstr>
      <vt:lpstr>Functions </vt:lpstr>
      <vt:lpstr>Functions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ahmed bahnasy</dc:creator>
  <cp:lastModifiedBy>ahmed bahnasy</cp:lastModifiedBy>
  <cp:revision>22</cp:revision>
  <dcterms:created xsi:type="dcterms:W3CDTF">2017-08-09T12:04:13Z</dcterms:created>
  <dcterms:modified xsi:type="dcterms:W3CDTF">2017-08-18T14:55:09Z</dcterms:modified>
</cp:coreProperties>
</file>