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aleway"/>
      <p:regular r:id="rId21"/>
      <p:bold r:id="rId22"/>
      <p:italic r:id="rId23"/>
      <p:boldItalic r:id="rId24"/>
    </p:embeddedFont>
    <p:embeddedFont>
      <p:font typeface="Oxygen"/>
      <p:regular r:id="rId25"/>
      <p:bold r:id="rId26"/>
    </p:embeddedFont>
    <p:embeddedFont>
      <p:font typeface="Lato"/>
      <p:regular r:id="rId27"/>
      <p:bold r:id="rId28"/>
      <p:italic r:id="rId29"/>
      <p:boldItalic r:id="rId30"/>
    </p:embeddedFont>
    <p:embeddedFont>
      <p:font typeface="Cairo"/>
      <p:regular r:id="rId31"/>
      <p:bold r:id="rId32"/>
    </p:embeddedFont>
    <p:embeddedFont>
      <p:font typeface="Fira Sans Condensed Medium"/>
      <p:regular r:id="rId33"/>
      <p:bold r:id="rId34"/>
      <p:italic r:id="rId35"/>
      <p:boldItalic r:id="rId36"/>
    </p:embeddedFont>
    <p:embeddedFont>
      <p:font typeface="DM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DM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airo-regular.fntdata"/><Relationship Id="rId30" Type="http://schemas.openxmlformats.org/officeDocument/2006/relationships/font" Target="fonts/Lato-boldItalic.fntdata"/><Relationship Id="rId33" Type="http://schemas.openxmlformats.org/officeDocument/2006/relationships/font" Target="fonts/FiraSansCondensedMedium-regular.fntdata"/><Relationship Id="rId32" Type="http://schemas.openxmlformats.org/officeDocument/2006/relationships/font" Target="fonts/Cairo-bold.fntdata"/><Relationship Id="rId35" Type="http://schemas.openxmlformats.org/officeDocument/2006/relationships/font" Target="fonts/FiraSansCondensedMedium-italic.fntdata"/><Relationship Id="rId34" Type="http://schemas.openxmlformats.org/officeDocument/2006/relationships/font" Target="fonts/FiraSansCondensedMedium-bold.fntdata"/><Relationship Id="rId37" Type="http://schemas.openxmlformats.org/officeDocument/2006/relationships/font" Target="fonts/DMSans-regular.fntdata"/><Relationship Id="rId36" Type="http://schemas.openxmlformats.org/officeDocument/2006/relationships/font" Target="fonts/FiraSansCondensedMedium-boldItalic.fntdata"/><Relationship Id="rId39" Type="http://schemas.openxmlformats.org/officeDocument/2006/relationships/font" Target="fonts/DMSans-italic.fntdata"/><Relationship Id="rId38" Type="http://schemas.openxmlformats.org/officeDocument/2006/relationships/font" Target="fonts/DMSans-bold.fntdata"/><Relationship Id="rId20" Type="http://schemas.openxmlformats.org/officeDocument/2006/relationships/slide" Target="slides/slide16.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26" Type="http://schemas.openxmlformats.org/officeDocument/2006/relationships/font" Target="fonts/Oxygen-bold.fntdata"/><Relationship Id="rId25" Type="http://schemas.openxmlformats.org/officeDocument/2006/relationships/font" Target="fonts/Oxygen-regular.fntdata"/><Relationship Id="rId28" Type="http://schemas.openxmlformats.org/officeDocument/2006/relationships/font" Target="fonts/Lato-bold.fntdata"/><Relationship Id="rId27" Type="http://schemas.openxmlformats.org/officeDocument/2006/relationships/font" Target="fonts/Lato-regular.fntdata"/><Relationship Id="rId29"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g2dc18fa486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2dc18fa486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g2dc18fa486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6" name="Google Shape;1446;g2dc18fa486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2dc18fa486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2dc18fa486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g2dc18fa486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9" name="Google Shape;1459;g2dc18fa486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g2dc18fa486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2dc18fa486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2dc18fa486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2dc18fa486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g2dc18fa486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8" name="Google Shape;1478;g2dc18fa486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e9facb8f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e9facb8f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112db7d2a9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112db7d2a9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e70f70ec4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e70f70ec4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2dc18fa486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0" name="Google Shape;1300;g2dc18fa486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2dc18fa486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2dc18fa486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112db7d2a9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112db7d2a9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g2dc18fa486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3" name="Google Shape;1323;g2dc18fa486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ge9facb8fd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9" name="Google Shape;1329;ge9facb8fd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885554">
            <a:off x="-370445" y="-2093551"/>
            <a:ext cx="8041354" cy="7564230"/>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13225" y="668375"/>
            <a:ext cx="7117800" cy="205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b="1" sz="5400">
                <a:latin typeface="Cairo"/>
                <a:ea typeface="Cairo"/>
                <a:cs typeface="Cairo"/>
                <a:sym typeface="Cai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713225" y="2757925"/>
            <a:ext cx="4792200" cy="512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solidFill>
                  <a:schemeClr val="lt2"/>
                </a:solidFill>
                <a:latin typeface="Oxygen"/>
                <a:ea typeface="Oxygen"/>
                <a:cs typeface="Oxygen"/>
                <a:sym typeface="Oxyge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0" name="Shape 130"/>
        <p:cNvGrpSpPr/>
        <p:nvPr/>
      </p:nvGrpSpPr>
      <p:grpSpPr>
        <a:xfrm>
          <a:off x="0" y="0"/>
          <a:ext cx="0" cy="0"/>
          <a:chOff x="0" y="0"/>
          <a:chExt cx="0" cy="0"/>
        </a:xfrm>
      </p:grpSpPr>
      <p:sp>
        <p:nvSpPr>
          <p:cNvPr id="131" name="Google Shape;131;p11"/>
          <p:cNvSpPr/>
          <p:nvPr/>
        </p:nvSpPr>
        <p:spPr>
          <a:xfrm rot="1158018">
            <a:off x="-478036" y="-2081861"/>
            <a:ext cx="10915830" cy="8195308"/>
          </a:xfrm>
          <a:custGeom>
            <a:rect b="b" l="l" r="r" t="t"/>
            <a:pathLst>
              <a:path extrusionOk="0" h="130137" w="154812">
                <a:moveTo>
                  <a:pt x="92281" y="1"/>
                </a:moveTo>
                <a:cubicBezTo>
                  <a:pt x="91659" y="1"/>
                  <a:pt x="91020" y="24"/>
                  <a:pt x="90365" y="72"/>
                </a:cubicBezTo>
                <a:cubicBezTo>
                  <a:pt x="54673" y="2741"/>
                  <a:pt x="60244" y="27726"/>
                  <a:pt x="35693" y="40601"/>
                </a:cubicBezTo>
                <a:cubicBezTo>
                  <a:pt x="11142" y="53477"/>
                  <a:pt x="1" y="80997"/>
                  <a:pt x="5538" y="100978"/>
                </a:cubicBezTo>
                <a:cubicBezTo>
                  <a:pt x="8573" y="111978"/>
                  <a:pt x="15494" y="116223"/>
                  <a:pt x="23212" y="116223"/>
                </a:cubicBezTo>
                <a:cubicBezTo>
                  <a:pt x="29489" y="116223"/>
                  <a:pt x="36294" y="113415"/>
                  <a:pt x="41964" y="109151"/>
                </a:cubicBezTo>
                <a:cubicBezTo>
                  <a:pt x="45455" y="106528"/>
                  <a:pt x="48555" y="105380"/>
                  <a:pt x="51623" y="105380"/>
                </a:cubicBezTo>
                <a:cubicBezTo>
                  <a:pt x="59637" y="105380"/>
                  <a:pt x="67435" y="113209"/>
                  <a:pt x="81426" y="123027"/>
                </a:cubicBezTo>
                <a:cubicBezTo>
                  <a:pt x="88167" y="127738"/>
                  <a:pt x="97536" y="130136"/>
                  <a:pt x="107139" y="130136"/>
                </a:cubicBezTo>
                <a:cubicBezTo>
                  <a:pt x="125146" y="130136"/>
                  <a:pt x="143979" y="121706"/>
                  <a:pt x="147873" y="104280"/>
                </a:cubicBezTo>
                <a:cubicBezTo>
                  <a:pt x="154811" y="73325"/>
                  <a:pt x="116984" y="53878"/>
                  <a:pt x="115884" y="36398"/>
                </a:cubicBezTo>
                <a:cubicBezTo>
                  <a:pt x="114852" y="19539"/>
                  <a:pt x="110176" y="1"/>
                  <a:pt x="92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a:off x="7437650" y="47092"/>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a:off x="-40362" y="539499"/>
            <a:ext cx="980350" cy="360308"/>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p:cNvSpPr txBox="1"/>
          <p:nvPr>
            <p:ph hasCustomPrompt="1" type="title"/>
          </p:nvPr>
        </p:nvSpPr>
        <p:spPr>
          <a:xfrm>
            <a:off x="712500" y="853900"/>
            <a:ext cx="5079900" cy="1689300"/>
          </a:xfrm>
          <a:prstGeom prst="rect">
            <a:avLst/>
          </a:prstGeom>
        </p:spPr>
        <p:txBody>
          <a:bodyPr anchorCtr="0" anchor="ctr" bIns="91425" lIns="91425" spcFirstLastPara="1" rIns="91425" wrap="square" tIns="91425">
            <a:noAutofit/>
          </a:bodyPr>
          <a:lstStyle>
            <a:lvl1pPr lvl="0" rtl="0">
              <a:spcBef>
                <a:spcPts val="0"/>
              </a:spcBef>
              <a:spcAft>
                <a:spcPts val="0"/>
              </a:spcAft>
              <a:buSzPts val="9600"/>
              <a:buNone/>
              <a:defRPr sz="12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35" name="Google Shape;135;p11"/>
          <p:cNvSpPr txBox="1"/>
          <p:nvPr>
            <p:ph idx="1" type="subTitle"/>
          </p:nvPr>
        </p:nvSpPr>
        <p:spPr>
          <a:xfrm>
            <a:off x="712500" y="2573275"/>
            <a:ext cx="4997400" cy="70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36" name="Shape 13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137" name="Shape 137"/>
        <p:cNvGrpSpPr/>
        <p:nvPr/>
      </p:nvGrpSpPr>
      <p:grpSpPr>
        <a:xfrm>
          <a:off x="0" y="0"/>
          <a:ext cx="0" cy="0"/>
          <a:chOff x="0" y="0"/>
          <a:chExt cx="0" cy="0"/>
        </a:xfrm>
      </p:grpSpPr>
      <p:sp>
        <p:nvSpPr>
          <p:cNvPr id="138" name="Google Shape;138;p13"/>
          <p:cNvSpPr/>
          <p:nvPr/>
        </p:nvSpPr>
        <p:spPr>
          <a:xfrm rot="5886571">
            <a:off x="4037460" y="930215"/>
            <a:ext cx="6171144" cy="5805126"/>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rot="1885625">
            <a:off x="-1626966" y="779710"/>
            <a:ext cx="6171098" cy="5805132"/>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7161620">
            <a:off x="7612726" y="236795"/>
            <a:ext cx="1976658" cy="1188573"/>
          </a:xfrm>
          <a:custGeom>
            <a:rect b="b" l="l" r="r" t="t"/>
            <a:pathLst>
              <a:path extrusionOk="0" h="26277" w="43700">
                <a:moveTo>
                  <a:pt x="19535" y="18890"/>
                </a:moveTo>
                <a:cubicBezTo>
                  <a:pt x="19533" y="18890"/>
                  <a:pt x="19531" y="18891"/>
                  <a:pt x="19528" y="18891"/>
                </a:cubicBezTo>
                <a:lnTo>
                  <a:pt x="19528" y="18891"/>
                </a:lnTo>
                <a:cubicBezTo>
                  <a:pt x="19528" y="18891"/>
                  <a:pt x="19529" y="18892"/>
                  <a:pt x="19529" y="18892"/>
                </a:cubicBezTo>
                <a:cubicBezTo>
                  <a:pt x="19531" y="18892"/>
                  <a:pt x="19533" y="18891"/>
                  <a:pt x="19535" y="18890"/>
                </a:cubicBezTo>
                <a:close/>
                <a:moveTo>
                  <a:pt x="26769" y="22294"/>
                </a:moveTo>
                <a:cubicBezTo>
                  <a:pt x="26768" y="22294"/>
                  <a:pt x="26766" y="22294"/>
                  <a:pt x="26765" y="22294"/>
                </a:cubicBezTo>
                <a:cubicBezTo>
                  <a:pt x="26765" y="22294"/>
                  <a:pt x="26765" y="22294"/>
                  <a:pt x="26764" y="22294"/>
                </a:cubicBezTo>
                <a:lnTo>
                  <a:pt x="26764" y="22294"/>
                </a:lnTo>
                <a:cubicBezTo>
                  <a:pt x="26765" y="22295"/>
                  <a:pt x="26766" y="22295"/>
                  <a:pt x="26766" y="22295"/>
                </a:cubicBezTo>
                <a:cubicBezTo>
                  <a:pt x="26767" y="22295"/>
                  <a:pt x="26768" y="22294"/>
                  <a:pt x="26769" y="22294"/>
                </a:cubicBezTo>
                <a:close/>
                <a:moveTo>
                  <a:pt x="13017" y="1"/>
                </a:moveTo>
                <a:cubicBezTo>
                  <a:pt x="11472" y="1"/>
                  <a:pt x="9607" y="308"/>
                  <a:pt x="7954" y="1382"/>
                </a:cubicBezTo>
                <a:cubicBezTo>
                  <a:pt x="6161" y="2537"/>
                  <a:pt x="4428" y="3844"/>
                  <a:pt x="2817" y="5272"/>
                </a:cubicBezTo>
                <a:lnTo>
                  <a:pt x="2088" y="5880"/>
                </a:lnTo>
                <a:cubicBezTo>
                  <a:pt x="1480" y="5820"/>
                  <a:pt x="902" y="5789"/>
                  <a:pt x="294" y="5789"/>
                </a:cubicBezTo>
                <a:cubicBezTo>
                  <a:pt x="285" y="5788"/>
                  <a:pt x="277" y="5787"/>
                  <a:pt x="268" y="5787"/>
                </a:cubicBezTo>
                <a:cubicBezTo>
                  <a:pt x="47" y="5787"/>
                  <a:pt x="0" y="6155"/>
                  <a:pt x="264" y="6184"/>
                </a:cubicBezTo>
                <a:cubicBezTo>
                  <a:pt x="872" y="6275"/>
                  <a:pt x="1449" y="6336"/>
                  <a:pt x="2057" y="6427"/>
                </a:cubicBezTo>
                <a:lnTo>
                  <a:pt x="2148" y="6519"/>
                </a:lnTo>
                <a:cubicBezTo>
                  <a:pt x="2270" y="6671"/>
                  <a:pt x="2452" y="6914"/>
                  <a:pt x="2635" y="7157"/>
                </a:cubicBezTo>
                <a:cubicBezTo>
                  <a:pt x="3455" y="8251"/>
                  <a:pt x="4793" y="10196"/>
                  <a:pt x="6252" y="12324"/>
                </a:cubicBezTo>
                <a:cubicBezTo>
                  <a:pt x="8487" y="15559"/>
                  <a:pt x="12003" y="16461"/>
                  <a:pt x="12311" y="16461"/>
                </a:cubicBezTo>
                <a:cubicBezTo>
                  <a:pt x="12317" y="16461"/>
                  <a:pt x="12322" y="16461"/>
                  <a:pt x="12326" y="16460"/>
                </a:cubicBezTo>
                <a:lnTo>
                  <a:pt x="12326" y="16460"/>
                </a:lnTo>
                <a:cubicBezTo>
                  <a:pt x="12326" y="16460"/>
                  <a:pt x="12326" y="16460"/>
                  <a:pt x="12326" y="16460"/>
                </a:cubicBezTo>
                <a:cubicBezTo>
                  <a:pt x="12328" y="16460"/>
                  <a:pt x="12330" y="16459"/>
                  <a:pt x="12331" y="16458"/>
                </a:cubicBezTo>
                <a:lnTo>
                  <a:pt x="12331" y="16458"/>
                </a:lnTo>
                <a:cubicBezTo>
                  <a:pt x="12330" y="16459"/>
                  <a:pt x="12328" y="16459"/>
                  <a:pt x="12326" y="16460"/>
                </a:cubicBezTo>
                <a:lnTo>
                  <a:pt x="12326" y="16460"/>
                </a:lnTo>
                <a:cubicBezTo>
                  <a:pt x="12200" y="16447"/>
                  <a:pt x="10986" y="13362"/>
                  <a:pt x="8683" y="9953"/>
                </a:cubicBezTo>
                <a:cubicBezTo>
                  <a:pt x="7620" y="8434"/>
                  <a:pt x="6161" y="7309"/>
                  <a:pt x="4428" y="6701"/>
                </a:cubicBezTo>
                <a:lnTo>
                  <a:pt x="4428" y="6701"/>
                </a:lnTo>
                <a:cubicBezTo>
                  <a:pt x="5492" y="6853"/>
                  <a:pt x="6556" y="7035"/>
                  <a:pt x="7620" y="7218"/>
                </a:cubicBezTo>
                <a:cubicBezTo>
                  <a:pt x="8531" y="7400"/>
                  <a:pt x="9413" y="7582"/>
                  <a:pt x="10325" y="7765"/>
                </a:cubicBezTo>
                <a:cubicBezTo>
                  <a:pt x="10446" y="7947"/>
                  <a:pt x="10629" y="8221"/>
                  <a:pt x="10842" y="8586"/>
                </a:cubicBezTo>
                <a:cubicBezTo>
                  <a:pt x="11510" y="9771"/>
                  <a:pt x="12665" y="11838"/>
                  <a:pt x="13881" y="14118"/>
                </a:cubicBezTo>
                <a:cubicBezTo>
                  <a:pt x="15811" y="17622"/>
                  <a:pt x="19250" y="18892"/>
                  <a:pt x="19521" y="18892"/>
                </a:cubicBezTo>
                <a:cubicBezTo>
                  <a:pt x="19523" y="18892"/>
                  <a:pt x="19526" y="18892"/>
                  <a:pt x="19528" y="18891"/>
                </a:cubicBezTo>
                <a:lnTo>
                  <a:pt x="19528" y="18891"/>
                </a:lnTo>
                <a:cubicBezTo>
                  <a:pt x="19382" y="18870"/>
                  <a:pt x="18468" y="15665"/>
                  <a:pt x="16556" y="12020"/>
                </a:cubicBezTo>
                <a:cubicBezTo>
                  <a:pt x="15644" y="10409"/>
                  <a:pt x="14276" y="9133"/>
                  <a:pt x="12635" y="8342"/>
                </a:cubicBezTo>
                <a:lnTo>
                  <a:pt x="12635" y="8342"/>
                </a:lnTo>
                <a:cubicBezTo>
                  <a:pt x="13395" y="8525"/>
                  <a:pt x="14124" y="8707"/>
                  <a:pt x="14884" y="8920"/>
                </a:cubicBezTo>
                <a:cubicBezTo>
                  <a:pt x="16191" y="9315"/>
                  <a:pt x="17498" y="9710"/>
                  <a:pt x="18775" y="10166"/>
                </a:cubicBezTo>
                <a:lnTo>
                  <a:pt x="18775" y="10196"/>
                </a:lnTo>
                <a:lnTo>
                  <a:pt x="18805" y="10257"/>
                </a:lnTo>
                <a:cubicBezTo>
                  <a:pt x="18927" y="10470"/>
                  <a:pt x="19048" y="10713"/>
                  <a:pt x="19200" y="11017"/>
                </a:cubicBezTo>
                <a:cubicBezTo>
                  <a:pt x="19747" y="12294"/>
                  <a:pt x="20659" y="14482"/>
                  <a:pt x="21662" y="16884"/>
                </a:cubicBezTo>
                <a:cubicBezTo>
                  <a:pt x="23197" y="20615"/>
                  <a:pt x="26580" y="22291"/>
                  <a:pt x="26764" y="22294"/>
                </a:cubicBezTo>
                <a:lnTo>
                  <a:pt x="26764" y="22294"/>
                </a:lnTo>
                <a:cubicBezTo>
                  <a:pt x="26660" y="22252"/>
                  <a:pt x="26076" y="18951"/>
                  <a:pt x="24550" y="15121"/>
                </a:cubicBezTo>
                <a:cubicBezTo>
                  <a:pt x="23821" y="13388"/>
                  <a:pt x="22574" y="11929"/>
                  <a:pt x="20994" y="10956"/>
                </a:cubicBezTo>
                <a:lnTo>
                  <a:pt x="20994" y="10956"/>
                </a:lnTo>
                <a:cubicBezTo>
                  <a:pt x="22878" y="11655"/>
                  <a:pt x="24732" y="12446"/>
                  <a:pt x="26556" y="13297"/>
                </a:cubicBezTo>
                <a:lnTo>
                  <a:pt x="26647" y="13510"/>
                </a:lnTo>
                <a:cubicBezTo>
                  <a:pt x="26708" y="13692"/>
                  <a:pt x="26830" y="13966"/>
                  <a:pt x="26921" y="14270"/>
                </a:cubicBezTo>
                <a:cubicBezTo>
                  <a:pt x="27346" y="15577"/>
                  <a:pt x="28046" y="17856"/>
                  <a:pt x="28775" y="20349"/>
                </a:cubicBezTo>
                <a:cubicBezTo>
                  <a:pt x="29949" y="24231"/>
                  <a:pt x="33150" y="26266"/>
                  <a:pt x="33330" y="26276"/>
                </a:cubicBezTo>
                <a:lnTo>
                  <a:pt x="33330" y="26276"/>
                </a:lnTo>
                <a:cubicBezTo>
                  <a:pt x="33235" y="26229"/>
                  <a:pt x="32981" y="22868"/>
                  <a:pt x="31815" y="18890"/>
                </a:cubicBezTo>
                <a:cubicBezTo>
                  <a:pt x="31267" y="17066"/>
                  <a:pt x="30112" y="15455"/>
                  <a:pt x="28593" y="14300"/>
                </a:cubicBezTo>
                <a:lnTo>
                  <a:pt x="28593" y="14300"/>
                </a:lnTo>
                <a:lnTo>
                  <a:pt x="28745" y="14361"/>
                </a:lnTo>
                <a:cubicBezTo>
                  <a:pt x="29505" y="14756"/>
                  <a:pt x="30295" y="15181"/>
                  <a:pt x="31055" y="15607"/>
                </a:cubicBezTo>
                <a:cubicBezTo>
                  <a:pt x="31176" y="15759"/>
                  <a:pt x="31328" y="15941"/>
                  <a:pt x="31511" y="16154"/>
                </a:cubicBezTo>
                <a:lnTo>
                  <a:pt x="31602" y="16245"/>
                </a:lnTo>
                <a:cubicBezTo>
                  <a:pt x="33030" y="17917"/>
                  <a:pt x="34702" y="19437"/>
                  <a:pt x="36526" y="20713"/>
                </a:cubicBezTo>
                <a:cubicBezTo>
                  <a:pt x="38745" y="22172"/>
                  <a:pt x="41146" y="23297"/>
                  <a:pt x="43699" y="24026"/>
                </a:cubicBezTo>
                <a:cubicBezTo>
                  <a:pt x="42423" y="21564"/>
                  <a:pt x="40569" y="19437"/>
                  <a:pt x="38289" y="17856"/>
                </a:cubicBezTo>
                <a:cubicBezTo>
                  <a:pt x="36526" y="16671"/>
                  <a:pt x="34550" y="15850"/>
                  <a:pt x="32483" y="15425"/>
                </a:cubicBezTo>
                <a:cubicBezTo>
                  <a:pt x="31906" y="15333"/>
                  <a:pt x="31480" y="15273"/>
                  <a:pt x="31176" y="15242"/>
                </a:cubicBezTo>
                <a:lnTo>
                  <a:pt x="29748" y="14482"/>
                </a:lnTo>
                <a:cubicBezTo>
                  <a:pt x="29322" y="14270"/>
                  <a:pt x="28927" y="14057"/>
                  <a:pt x="28501" y="13844"/>
                </a:cubicBezTo>
                <a:lnTo>
                  <a:pt x="28501" y="13844"/>
                </a:lnTo>
                <a:cubicBezTo>
                  <a:pt x="29630" y="14208"/>
                  <a:pt x="30802" y="14387"/>
                  <a:pt x="31978" y="14387"/>
                </a:cubicBezTo>
                <a:cubicBezTo>
                  <a:pt x="32767" y="14387"/>
                  <a:pt x="33557" y="14306"/>
                  <a:pt x="34337" y="14148"/>
                </a:cubicBezTo>
                <a:cubicBezTo>
                  <a:pt x="38094" y="13244"/>
                  <a:pt x="41351" y="12524"/>
                  <a:pt x="41794" y="12524"/>
                </a:cubicBezTo>
                <a:cubicBezTo>
                  <a:pt x="41828" y="12524"/>
                  <a:pt x="41845" y="12528"/>
                  <a:pt x="41845" y="12537"/>
                </a:cubicBezTo>
                <a:cubicBezTo>
                  <a:pt x="41871" y="12408"/>
                  <a:pt x="38971" y="10336"/>
                  <a:pt x="35552" y="10336"/>
                </a:cubicBezTo>
                <a:cubicBezTo>
                  <a:pt x="34936" y="10336"/>
                  <a:pt x="34304" y="10404"/>
                  <a:pt x="33669" y="10561"/>
                </a:cubicBezTo>
                <a:cubicBezTo>
                  <a:pt x="31602" y="11078"/>
                  <a:pt x="29596" y="11747"/>
                  <a:pt x="27620" y="12567"/>
                </a:cubicBezTo>
                <a:lnTo>
                  <a:pt x="26951" y="12841"/>
                </a:lnTo>
                <a:lnTo>
                  <a:pt x="26678" y="12932"/>
                </a:lnTo>
                <a:cubicBezTo>
                  <a:pt x="25431" y="12355"/>
                  <a:pt x="24216" y="11807"/>
                  <a:pt x="22939" y="11291"/>
                </a:cubicBezTo>
                <a:cubicBezTo>
                  <a:pt x="22270" y="10987"/>
                  <a:pt x="21571" y="10713"/>
                  <a:pt x="20842" y="10440"/>
                </a:cubicBezTo>
                <a:lnTo>
                  <a:pt x="20842" y="10440"/>
                </a:lnTo>
                <a:cubicBezTo>
                  <a:pt x="21582" y="10592"/>
                  <a:pt x="22332" y="10668"/>
                  <a:pt x="23080" y="10668"/>
                </a:cubicBezTo>
                <a:cubicBezTo>
                  <a:pt x="24267" y="10668"/>
                  <a:pt x="25449" y="10478"/>
                  <a:pt x="26587" y="10105"/>
                </a:cubicBezTo>
                <a:cubicBezTo>
                  <a:pt x="30321" y="8773"/>
                  <a:pt x="33532" y="7635"/>
                  <a:pt x="33855" y="7635"/>
                </a:cubicBezTo>
                <a:cubicBezTo>
                  <a:pt x="33871" y="7635"/>
                  <a:pt x="33880" y="7637"/>
                  <a:pt x="33881" y="7643"/>
                </a:cubicBezTo>
                <a:cubicBezTo>
                  <a:pt x="33881" y="7550"/>
                  <a:pt x="31375" y="6124"/>
                  <a:pt x="28388" y="6124"/>
                </a:cubicBezTo>
                <a:cubicBezTo>
                  <a:pt x="27469" y="6124"/>
                  <a:pt x="26504" y="6259"/>
                  <a:pt x="25553" y="6610"/>
                </a:cubicBezTo>
                <a:cubicBezTo>
                  <a:pt x="23577" y="7370"/>
                  <a:pt x="21632" y="8251"/>
                  <a:pt x="19778" y="9285"/>
                </a:cubicBezTo>
                <a:lnTo>
                  <a:pt x="19109" y="9619"/>
                </a:lnTo>
                <a:lnTo>
                  <a:pt x="18927" y="9710"/>
                </a:lnTo>
                <a:lnTo>
                  <a:pt x="18866" y="9710"/>
                </a:lnTo>
                <a:cubicBezTo>
                  <a:pt x="16799" y="8981"/>
                  <a:pt x="14671" y="8373"/>
                  <a:pt x="12544" y="7826"/>
                </a:cubicBezTo>
                <a:lnTo>
                  <a:pt x="12544" y="7826"/>
                </a:lnTo>
                <a:cubicBezTo>
                  <a:pt x="12794" y="7842"/>
                  <a:pt x="13045" y="7850"/>
                  <a:pt x="13295" y="7850"/>
                </a:cubicBezTo>
                <a:cubicBezTo>
                  <a:pt x="14933" y="7850"/>
                  <a:pt x="16573" y="7504"/>
                  <a:pt x="18076" y="6792"/>
                </a:cubicBezTo>
                <a:cubicBezTo>
                  <a:pt x="21707" y="4991"/>
                  <a:pt x="24823" y="3506"/>
                  <a:pt x="25026" y="3506"/>
                </a:cubicBezTo>
                <a:cubicBezTo>
                  <a:pt x="25032" y="3506"/>
                  <a:pt x="25035" y="3507"/>
                  <a:pt x="25036" y="3509"/>
                </a:cubicBezTo>
                <a:cubicBezTo>
                  <a:pt x="25036" y="3429"/>
                  <a:pt x="23058" y="2573"/>
                  <a:pt x="20599" y="2573"/>
                </a:cubicBezTo>
                <a:cubicBezTo>
                  <a:pt x="19350" y="2573"/>
                  <a:pt x="17978" y="2794"/>
                  <a:pt x="16678" y="3449"/>
                </a:cubicBezTo>
                <a:cubicBezTo>
                  <a:pt x="14763" y="4421"/>
                  <a:pt x="12939" y="5516"/>
                  <a:pt x="11176" y="6762"/>
                </a:cubicBezTo>
                <a:lnTo>
                  <a:pt x="10538" y="7187"/>
                </a:lnTo>
                <a:lnTo>
                  <a:pt x="10386" y="7279"/>
                </a:lnTo>
                <a:cubicBezTo>
                  <a:pt x="9808" y="7157"/>
                  <a:pt x="9231" y="7035"/>
                  <a:pt x="8653" y="6914"/>
                </a:cubicBezTo>
                <a:cubicBezTo>
                  <a:pt x="7316" y="6640"/>
                  <a:pt x="5978" y="6397"/>
                  <a:pt x="4610" y="6215"/>
                </a:cubicBezTo>
                <a:lnTo>
                  <a:pt x="4306" y="6184"/>
                </a:lnTo>
                <a:cubicBezTo>
                  <a:pt x="6191" y="6093"/>
                  <a:pt x="8045" y="5516"/>
                  <a:pt x="9656" y="4543"/>
                </a:cubicBezTo>
                <a:cubicBezTo>
                  <a:pt x="13103" y="2363"/>
                  <a:pt x="16065" y="525"/>
                  <a:pt x="16271" y="525"/>
                </a:cubicBezTo>
                <a:cubicBezTo>
                  <a:pt x="16278" y="525"/>
                  <a:pt x="16281" y="527"/>
                  <a:pt x="16282" y="531"/>
                </a:cubicBezTo>
                <a:cubicBezTo>
                  <a:pt x="16282" y="448"/>
                  <a:pt x="14882" y="1"/>
                  <a:pt x="13017" y="1"/>
                </a:cubicBezTo>
                <a:close/>
                <a:moveTo>
                  <a:pt x="33334" y="26276"/>
                </a:moveTo>
                <a:cubicBezTo>
                  <a:pt x="33333" y="26276"/>
                  <a:pt x="33332" y="26276"/>
                  <a:pt x="33331" y="26276"/>
                </a:cubicBezTo>
                <a:cubicBezTo>
                  <a:pt x="33331" y="26276"/>
                  <a:pt x="33330" y="26276"/>
                  <a:pt x="33330" y="26276"/>
                </a:cubicBezTo>
                <a:lnTo>
                  <a:pt x="33330" y="26276"/>
                </a:lnTo>
                <a:cubicBezTo>
                  <a:pt x="33331" y="26276"/>
                  <a:pt x="33331" y="26277"/>
                  <a:pt x="33332" y="26277"/>
                </a:cubicBezTo>
                <a:cubicBezTo>
                  <a:pt x="33333" y="26277"/>
                  <a:pt x="33334" y="26276"/>
                  <a:pt x="33334" y="2627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13"/>
          <p:cNvGrpSpPr/>
          <p:nvPr/>
        </p:nvGrpSpPr>
        <p:grpSpPr>
          <a:xfrm flipH="1" rot="-1445245">
            <a:off x="7346223" y="-48500"/>
            <a:ext cx="1860747" cy="907931"/>
            <a:chOff x="10083475" y="3839575"/>
            <a:chExt cx="1221925" cy="596225"/>
          </a:xfrm>
        </p:grpSpPr>
        <p:sp>
          <p:nvSpPr>
            <p:cNvPr id="142" name="Google Shape;142;p13"/>
            <p:cNvSpPr/>
            <p:nvPr/>
          </p:nvSpPr>
          <p:spPr>
            <a:xfrm>
              <a:off x="10144250" y="3839575"/>
              <a:ext cx="1161150" cy="596225"/>
            </a:xfrm>
            <a:custGeom>
              <a:rect b="b" l="l" r="r" t="t"/>
              <a:pathLst>
                <a:path extrusionOk="0" h="23849" w="46446">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10083475" y="3891625"/>
              <a:ext cx="1124650" cy="476675"/>
            </a:xfrm>
            <a:custGeom>
              <a:rect b="b" l="l" r="r" t="t"/>
              <a:pathLst>
                <a:path extrusionOk="0" h="19067" w="44986">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3"/>
          <p:cNvSpPr txBox="1"/>
          <p:nvPr>
            <p:ph type="title"/>
          </p:nvPr>
        </p:nvSpPr>
        <p:spPr>
          <a:xfrm>
            <a:off x="1620750" y="1768250"/>
            <a:ext cx="2768400" cy="420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700"/>
              <a:buNone/>
              <a:defRPr sz="2800">
                <a:solidFill>
                  <a:schemeClr val="dk2"/>
                </a:solidFill>
              </a:defRPr>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145" name="Google Shape;145;p13"/>
          <p:cNvSpPr txBox="1"/>
          <p:nvPr>
            <p:ph idx="1" type="subTitle"/>
          </p:nvPr>
        </p:nvSpPr>
        <p:spPr>
          <a:xfrm>
            <a:off x="1620751" y="2238283"/>
            <a:ext cx="27684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46" name="Google Shape;146;p13"/>
          <p:cNvSpPr txBox="1"/>
          <p:nvPr>
            <p:ph idx="2" type="title"/>
          </p:nvPr>
        </p:nvSpPr>
        <p:spPr>
          <a:xfrm>
            <a:off x="1620764" y="3265095"/>
            <a:ext cx="2768400" cy="420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700"/>
              <a:buNone/>
              <a:defRPr sz="2800">
                <a:solidFill>
                  <a:schemeClr val="dk2"/>
                </a:solidFill>
              </a:defRPr>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147" name="Google Shape;147;p13"/>
          <p:cNvSpPr txBox="1"/>
          <p:nvPr>
            <p:ph idx="3" type="subTitle"/>
          </p:nvPr>
        </p:nvSpPr>
        <p:spPr>
          <a:xfrm>
            <a:off x="1620751" y="3735125"/>
            <a:ext cx="27684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48" name="Google Shape;148;p13"/>
          <p:cNvSpPr txBox="1"/>
          <p:nvPr>
            <p:ph idx="4" type="title"/>
          </p:nvPr>
        </p:nvSpPr>
        <p:spPr>
          <a:xfrm>
            <a:off x="5776800" y="1768250"/>
            <a:ext cx="2768400" cy="420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700"/>
              <a:buNone/>
              <a:defRPr sz="2800">
                <a:solidFill>
                  <a:schemeClr val="dk2"/>
                </a:solidFill>
              </a:defRPr>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149" name="Google Shape;149;p13"/>
          <p:cNvSpPr txBox="1"/>
          <p:nvPr>
            <p:ph idx="5" type="subTitle"/>
          </p:nvPr>
        </p:nvSpPr>
        <p:spPr>
          <a:xfrm>
            <a:off x="5776800" y="2238283"/>
            <a:ext cx="27684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0" name="Google Shape;150;p13"/>
          <p:cNvSpPr txBox="1"/>
          <p:nvPr>
            <p:ph idx="6" type="title"/>
          </p:nvPr>
        </p:nvSpPr>
        <p:spPr>
          <a:xfrm>
            <a:off x="5776800" y="3265095"/>
            <a:ext cx="2768400" cy="420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700"/>
              <a:buNone/>
              <a:defRPr sz="2800">
                <a:solidFill>
                  <a:schemeClr val="dk2"/>
                </a:solidFill>
              </a:defRPr>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151" name="Google Shape;151;p13"/>
          <p:cNvSpPr txBox="1"/>
          <p:nvPr>
            <p:ph idx="7" type="subTitle"/>
          </p:nvPr>
        </p:nvSpPr>
        <p:spPr>
          <a:xfrm>
            <a:off x="5776800" y="3735125"/>
            <a:ext cx="27684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2" name="Google Shape;152;p13"/>
          <p:cNvSpPr txBox="1"/>
          <p:nvPr>
            <p:ph hasCustomPrompt="1" idx="8" type="title"/>
          </p:nvPr>
        </p:nvSpPr>
        <p:spPr>
          <a:xfrm>
            <a:off x="598800" y="1954243"/>
            <a:ext cx="983100" cy="81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2000"/>
              <a:buNone/>
              <a:defRPr sz="4500">
                <a:solidFill>
                  <a:schemeClr val="accent6"/>
                </a:solidFill>
              </a:defRPr>
            </a:lvl1pPr>
            <a:lvl2pPr lvl="1"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2pPr>
            <a:lvl3pPr lvl="2"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3pPr>
            <a:lvl4pPr lvl="3"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4pPr>
            <a:lvl5pPr lvl="4"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5pPr>
            <a:lvl6pPr lvl="5"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6pPr>
            <a:lvl7pPr lvl="6"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7pPr>
            <a:lvl8pPr lvl="7"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8pPr>
            <a:lvl9pPr lvl="8"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9pPr>
          </a:lstStyle>
          <a:p>
            <a:r>
              <a:t>xx%</a:t>
            </a:r>
          </a:p>
        </p:txBody>
      </p:sp>
      <p:sp>
        <p:nvSpPr>
          <p:cNvPr id="153" name="Google Shape;153;p13"/>
          <p:cNvSpPr txBox="1"/>
          <p:nvPr>
            <p:ph hasCustomPrompt="1" idx="9" type="title"/>
          </p:nvPr>
        </p:nvSpPr>
        <p:spPr>
          <a:xfrm>
            <a:off x="598800" y="3440150"/>
            <a:ext cx="983100" cy="814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2000"/>
              <a:buNone/>
              <a:defRPr sz="4500">
                <a:solidFill>
                  <a:schemeClr val="accent6"/>
                </a:solidFill>
              </a:defRPr>
            </a:lvl1pPr>
            <a:lvl2pPr lvl="1"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2pPr>
            <a:lvl3pPr lvl="2"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3pPr>
            <a:lvl4pPr lvl="3"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4pPr>
            <a:lvl5pPr lvl="4"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5pPr>
            <a:lvl6pPr lvl="5"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6pPr>
            <a:lvl7pPr lvl="6"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7pPr>
            <a:lvl8pPr lvl="7"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8pPr>
            <a:lvl9pPr lvl="8"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9pPr>
          </a:lstStyle>
          <a:p>
            <a:r>
              <a:t>xx%</a:t>
            </a:r>
          </a:p>
        </p:txBody>
      </p:sp>
      <p:sp>
        <p:nvSpPr>
          <p:cNvPr id="154" name="Google Shape;154;p13"/>
          <p:cNvSpPr txBox="1"/>
          <p:nvPr>
            <p:ph hasCustomPrompt="1" idx="13" type="title"/>
          </p:nvPr>
        </p:nvSpPr>
        <p:spPr>
          <a:xfrm>
            <a:off x="4749750" y="1954243"/>
            <a:ext cx="983100" cy="81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2000"/>
              <a:buNone/>
              <a:defRPr sz="4500">
                <a:solidFill>
                  <a:schemeClr val="accent6"/>
                </a:solidFill>
              </a:defRPr>
            </a:lvl1pPr>
            <a:lvl2pPr lvl="1"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2pPr>
            <a:lvl3pPr lvl="2"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3pPr>
            <a:lvl4pPr lvl="3"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4pPr>
            <a:lvl5pPr lvl="4"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5pPr>
            <a:lvl6pPr lvl="5"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6pPr>
            <a:lvl7pPr lvl="6"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7pPr>
            <a:lvl8pPr lvl="7"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8pPr>
            <a:lvl9pPr lvl="8"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9pPr>
          </a:lstStyle>
          <a:p>
            <a:r>
              <a:t>xx%</a:t>
            </a:r>
          </a:p>
        </p:txBody>
      </p:sp>
      <p:sp>
        <p:nvSpPr>
          <p:cNvPr id="155" name="Google Shape;155;p13"/>
          <p:cNvSpPr txBox="1"/>
          <p:nvPr>
            <p:ph hasCustomPrompt="1" idx="14" type="title"/>
          </p:nvPr>
        </p:nvSpPr>
        <p:spPr>
          <a:xfrm>
            <a:off x="4749750" y="3440150"/>
            <a:ext cx="983100" cy="814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2000"/>
              <a:buNone/>
              <a:defRPr sz="4500">
                <a:solidFill>
                  <a:schemeClr val="accent6"/>
                </a:solidFill>
              </a:defRPr>
            </a:lvl1pPr>
            <a:lvl2pPr lvl="1"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2pPr>
            <a:lvl3pPr lvl="2"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3pPr>
            <a:lvl4pPr lvl="3"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4pPr>
            <a:lvl5pPr lvl="4"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5pPr>
            <a:lvl6pPr lvl="5"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6pPr>
            <a:lvl7pPr lvl="6"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7pPr>
            <a:lvl8pPr lvl="7"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8pPr>
            <a:lvl9pPr lvl="8" rtl="0" algn="ctr">
              <a:spcBef>
                <a:spcPts val="0"/>
              </a:spcBef>
              <a:spcAft>
                <a:spcPts val="0"/>
              </a:spcAft>
              <a:buClr>
                <a:schemeClr val="accent5"/>
              </a:buClr>
              <a:buSzPts val="2000"/>
              <a:buFont typeface="Raleway"/>
              <a:buNone/>
              <a:defRPr b="1" sz="2000">
                <a:solidFill>
                  <a:schemeClr val="accent5"/>
                </a:solidFill>
                <a:latin typeface="Raleway"/>
                <a:ea typeface="Raleway"/>
                <a:cs typeface="Raleway"/>
                <a:sym typeface="Raleway"/>
              </a:defRPr>
            </a:lvl9pPr>
          </a:lstStyle>
          <a:p>
            <a:r>
              <a:t>xx%</a:t>
            </a:r>
          </a:p>
        </p:txBody>
      </p:sp>
      <p:sp>
        <p:nvSpPr>
          <p:cNvPr id="156" name="Google Shape;156;p13"/>
          <p:cNvSpPr txBox="1"/>
          <p:nvPr>
            <p:ph idx="15"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2_1">
    <p:spTree>
      <p:nvGrpSpPr>
        <p:cNvPr id="157" name="Shape 157"/>
        <p:cNvGrpSpPr/>
        <p:nvPr/>
      </p:nvGrpSpPr>
      <p:grpSpPr>
        <a:xfrm>
          <a:off x="0" y="0"/>
          <a:ext cx="0" cy="0"/>
          <a:chOff x="0" y="0"/>
          <a:chExt cx="0" cy="0"/>
        </a:xfrm>
      </p:grpSpPr>
      <p:sp>
        <p:nvSpPr>
          <p:cNvPr id="158" name="Google Shape;158;p14"/>
          <p:cNvSpPr/>
          <p:nvPr/>
        </p:nvSpPr>
        <p:spPr>
          <a:xfrm flipH="1" rot="-2700000">
            <a:off x="6230" y="-1647203"/>
            <a:ext cx="9257312" cy="8707714"/>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8311551" y="1328526"/>
            <a:ext cx="1196432" cy="439695"/>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flipH="1">
            <a:off x="-399925" y="1872779"/>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rot="635405">
            <a:off x="6740084" y="-197881"/>
            <a:ext cx="1976569" cy="1188519"/>
          </a:xfrm>
          <a:custGeom>
            <a:rect b="b" l="l" r="r" t="t"/>
            <a:pathLst>
              <a:path extrusionOk="0" h="26277" w="43700">
                <a:moveTo>
                  <a:pt x="19535" y="18890"/>
                </a:moveTo>
                <a:cubicBezTo>
                  <a:pt x="19533" y="18890"/>
                  <a:pt x="19531" y="18891"/>
                  <a:pt x="19528" y="18891"/>
                </a:cubicBezTo>
                <a:lnTo>
                  <a:pt x="19528" y="18891"/>
                </a:lnTo>
                <a:cubicBezTo>
                  <a:pt x="19528" y="18891"/>
                  <a:pt x="19529" y="18892"/>
                  <a:pt x="19529" y="18892"/>
                </a:cubicBezTo>
                <a:cubicBezTo>
                  <a:pt x="19531" y="18892"/>
                  <a:pt x="19533" y="18891"/>
                  <a:pt x="19535" y="18890"/>
                </a:cubicBezTo>
                <a:close/>
                <a:moveTo>
                  <a:pt x="26769" y="22294"/>
                </a:moveTo>
                <a:cubicBezTo>
                  <a:pt x="26768" y="22294"/>
                  <a:pt x="26766" y="22294"/>
                  <a:pt x="26765" y="22294"/>
                </a:cubicBezTo>
                <a:cubicBezTo>
                  <a:pt x="26765" y="22294"/>
                  <a:pt x="26765" y="22294"/>
                  <a:pt x="26764" y="22294"/>
                </a:cubicBezTo>
                <a:lnTo>
                  <a:pt x="26764" y="22294"/>
                </a:lnTo>
                <a:cubicBezTo>
                  <a:pt x="26765" y="22295"/>
                  <a:pt x="26766" y="22295"/>
                  <a:pt x="26766" y="22295"/>
                </a:cubicBezTo>
                <a:cubicBezTo>
                  <a:pt x="26767" y="22295"/>
                  <a:pt x="26768" y="22294"/>
                  <a:pt x="26769" y="22294"/>
                </a:cubicBezTo>
                <a:close/>
                <a:moveTo>
                  <a:pt x="13017" y="1"/>
                </a:moveTo>
                <a:cubicBezTo>
                  <a:pt x="11472" y="1"/>
                  <a:pt x="9607" y="308"/>
                  <a:pt x="7954" y="1382"/>
                </a:cubicBezTo>
                <a:cubicBezTo>
                  <a:pt x="6161" y="2537"/>
                  <a:pt x="4428" y="3844"/>
                  <a:pt x="2817" y="5272"/>
                </a:cubicBezTo>
                <a:lnTo>
                  <a:pt x="2088" y="5880"/>
                </a:lnTo>
                <a:cubicBezTo>
                  <a:pt x="1480" y="5820"/>
                  <a:pt x="902" y="5789"/>
                  <a:pt x="294" y="5789"/>
                </a:cubicBezTo>
                <a:cubicBezTo>
                  <a:pt x="285" y="5788"/>
                  <a:pt x="277" y="5787"/>
                  <a:pt x="268" y="5787"/>
                </a:cubicBezTo>
                <a:cubicBezTo>
                  <a:pt x="47" y="5787"/>
                  <a:pt x="0" y="6155"/>
                  <a:pt x="264" y="6184"/>
                </a:cubicBezTo>
                <a:cubicBezTo>
                  <a:pt x="872" y="6275"/>
                  <a:pt x="1449" y="6336"/>
                  <a:pt x="2057" y="6427"/>
                </a:cubicBezTo>
                <a:lnTo>
                  <a:pt x="2148" y="6519"/>
                </a:lnTo>
                <a:cubicBezTo>
                  <a:pt x="2270" y="6671"/>
                  <a:pt x="2452" y="6914"/>
                  <a:pt x="2635" y="7157"/>
                </a:cubicBezTo>
                <a:cubicBezTo>
                  <a:pt x="3455" y="8251"/>
                  <a:pt x="4793" y="10196"/>
                  <a:pt x="6252" y="12324"/>
                </a:cubicBezTo>
                <a:cubicBezTo>
                  <a:pt x="8487" y="15559"/>
                  <a:pt x="12003" y="16461"/>
                  <a:pt x="12311" y="16461"/>
                </a:cubicBezTo>
                <a:cubicBezTo>
                  <a:pt x="12317" y="16461"/>
                  <a:pt x="12322" y="16461"/>
                  <a:pt x="12326" y="16460"/>
                </a:cubicBezTo>
                <a:lnTo>
                  <a:pt x="12326" y="16460"/>
                </a:lnTo>
                <a:cubicBezTo>
                  <a:pt x="12326" y="16460"/>
                  <a:pt x="12326" y="16460"/>
                  <a:pt x="12326" y="16460"/>
                </a:cubicBezTo>
                <a:cubicBezTo>
                  <a:pt x="12328" y="16460"/>
                  <a:pt x="12330" y="16459"/>
                  <a:pt x="12331" y="16458"/>
                </a:cubicBezTo>
                <a:lnTo>
                  <a:pt x="12331" y="16458"/>
                </a:lnTo>
                <a:cubicBezTo>
                  <a:pt x="12330" y="16459"/>
                  <a:pt x="12328" y="16459"/>
                  <a:pt x="12326" y="16460"/>
                </a:cubicBezTo>
                <a:lnTo>
                  <a:pt x="12326" y="16460"/>
                </a:lnTo>
                <a:cubicBezTo>
                  <a:pt x="12200" y="16447"/>
                  <a:pt x="10986" y="13362"/>
                  <a:pt x="8683" y="9953"/>
                </a:cubicBezTo>
                <a:cubicBezTo>
                  <a:pt x="7620" y="8434"/>
                  <a:pt x="6161" y="7309"/>
                  <a:pt x="4428" y="6701"/>
                </a:cubicBezTo>
                <a:lnTo>
                  <a:pt x="4428" y="6701"/>
                </a:lnTo>
                <a:cubicBezTo>
                  <a:pt x="5492" y="6853"/>
                  <a:pt x="6556" y="7035"/>
                  <a:pt x="7620" y="7218"/>
                </a:cubicBezTo>
                <a:cubicBezTo>
                  <a:pt x="8531" y="7400"/>
                  <a:pt x="9413" y="7582"/>
                  <a:pt x="10325" y="7765"/>
                </a:cubicBezTo>
                <a:cubicBezTo>
                  <a:pt x="10446" y="7947"/>
                  <a:pt x="10629" y="8221"/>
                  <a:pt x="10842" y="8586"/>
                </a:cubicBezTo>
                <a:cubicBezTo>
                  <a:pt x="11510" y="9771"/>
                  <a:pt x="12665" y="11838"/>
                  <a:pt x="13881" y="14118"/>
                </a:cubicBezTo>
                <a:cubicBezTo>
                  <a:pt x="15811" y="17622"/>
                  <a:pt x="19250" y="18892"/>
                  <a:pt x="19521" y="18892"/>
                </a:cubicBezTo>
                <a:cubicBezTo>
                  <a:pt x="19523" y="18892"/>
                  <a:pt x="19526" y="18892"/>
                  <a:pt x="19528" y="18891"/>
                </a:cubicBezTo>
                <a:lnTo>
                  <a:pt x="19528" y="18891"/>
                </a:lnTo>
                <a:cubicBezTo>
                  <a:pt x="19382" y="18870"/>
                  <a:pt x="18468" y="15665"/>
                  <a:pt x="16556" y="12020"/>
                </a:cubicBezTo>
                <a:cubicBezTo>
                  <a:pt x="15644" y="10409"/>
                  <a:pt x="14276" y="9133"/>
                  <a:pt x="12635" y="8342"/>
                </a:cubicBezTo>
                <a:lnTo>
                  <a:pt x="12635" y="8342"/>
                </a:lnTo>
                <a:cubicBezTo>
                  <a:pt x="13395" y="8525"/>
                  <a:pt x="14124" y="8707"/>
                  <a:pt x="14884" y="8920"/>
                </a:cubicBezTo>
                <a:cubicBezTo>
                  <a:pt x="16191" y="9315"/>
                  <a:pt x="17498" y="9710"/>
                  <a:pt x="18775" y="10166"/>
                </a:cubicBezTo>
                <a:lnTo>
                  <a:pt x="18775" y="10196"/>
                </a:lnTo>
                <a:lnTo>
                  <a:pt x="18805" y="10257"/>
                </a:lnTo>
                <a:cubicBezTo>
                  <a:pt x="18927" y="10470"/>
                  <a:pt x="19048" y="10713"/>
                  <a:pt x="19200" y="11017"/>
                </a:cubicBezTo>
                <a:cubicBezTo>
                  <a:pt x="19747" y="12294"/>
                  <a:pt x="20659" y="14482"/>
                  <a:pt x="21662" y="16884"/>
                </a:cubicBezTo>
                <a:cubicBezTo>
                  <a:pt x="23197" y="20615"/>
                  <a:pt x="26580" y="22291"/>
                  <a:pt x="26764" y="22294"/>
                </a:cubicBezTo>
                <a:lnTo>
                  <a:pt x="26764" y="22294"/>
                </a:lnTo>
                <a:cubicBezTo>
                  <a:pt x="26660" y="22252"/>
                  <a:pt x="26076" y="18951"/>
                  <a:pt x="24550" y="15121"/>
                </a:cubicBezTo>
                <a:cubicBezTo>
                  <a:pt x="23821" y="13388"/>
                  <a:pt x="22574" y="11929"/>
                  <a:pt x="20994" y="10956"/>
                </a:cubicBezTo>
                <a:lnTo>
                  <a:pt x="20994" y="10956"/>
                </a:lnTo>
                <a:cubicBezTo>
                  <a:pt x="22878" y="11655"/>
                  <a:pt x="24732" y="12446"/>
                  <a:pt x="26556" y="13297"/>
                </a:cubicBezTo>
                <a:lnTo>
                  <a:pt x="26647" y="13510"/>
                </a:lnTo>
                <a:cubicBezTo>
                  <a:pt x="26708" y="13692"/>
                  <a:pt x="26830" y="13966"/>
                  <a:pt x="26921" y="14270"/>
                </a:cubicBezTo>
                <a:cubicBezTo>
                  <a:pt x="27346" y="15577"/>
                  <a:pt x="28046" y="17856"/>
                  <a:pt x="28775" y="20349"/>
                </a:cubicBezTo>
                <a:cubicBezTo>
                  <a:pt x="29949" y="24231"/>
                  <a:pt x="33150" y="26266"/>
                  <a:pt x="33330" y="26276"/>
                </a:cubicBezTo>
                <a:lnTo>
                  <a:pt x="33330" y="26276"/>
                </a:lnTo>
                <a:cubicBezTo>
                  <a:pt x="33235" y="26229"/>
                  <a:pt x="32981" y="22868"/>
                  <a:pt x="31815" y="18890"/>
                </a:cubicBezTo>
                <a:cubicBezTo>
                  <a:pt x="31267" y="17066"/>
                  <a:pt x="30112" y="15455"/>
                  <a:pt x="28593" y="14300"/>
                </a:cubicBezTo>
                <a:lnTo>
                  <a:pt x="28593" y="14300"/>
                </a:lnTo>
                <a:lnTo>
                  <a:pt x="28745" y="14361"/>
                </a:lnTo>
                <a:cubicBezTo>
                  <a:pt x="29505" y="14756"/>
                  <a:pt x="30295" y="15181"/>
                  <a:pt x="31055" y="15607"/>
                </a:cubicBezTo>
                <a:cubicBezTo>
                  <a:pt x="31176" y="15759"/>
                  <a:pt x="31328" y="15941"/>
                  <a:pt x="31511" y="16154"/>
                </a:cubicBezTo>
                <a:lnTo>
                  <a:pt x="31602" y="16245"/>
                </a:lnTo>
                <a:cubicBezTo>
                  <a:pt x="33030" y="17917"/>
                  <a:pt x="34702" y="19437"/>
                  <a:pt x="36526" y="20713"/>
                </a:cubicBezTo>
                <a:cubicBezTo>
                  <a:pt x="38745" y="22172"/>
                  <a:pt x="41146" y="23297"/>
                  <a:pt x="43699" y="24026"/>
                </a:cubicBezTo>
                <a:cubicBezTo>
                  <a:pt x="42423" y="21564"/>
                  <a:pt x="40569" y="19437"/>
                  <a:pt x="38289" y="17856"/>
                </a:cubicBezTo>
                <a:cubicBezTo>
                  <a:pt x="36526" y="16671"/>
                  <a:pt x="34550" y="15850"/>
                  <a:pt x="32483" y="15425"/>
                </a:cubicBezTo>
                <a:cubicBezTo>
                  <a:pt x="31906" y="15333"/>
                  <a:pt x="31480" y="15273"/>
                  <a:pt x="31176" y="15242"/>
                </a:cubicBezTo>
                <a:lnTo>
                  <a:pt x="29748" y="14482"/>
                </a:lnTo>
                <a:cubicBezTo>
                  <a:pt x="29322" y="14270"/>
                  <a:pt x="28927" y="14057"/>
                  <a:pt x="28501" y="13844"/>
                </a:cubicBezTo>
                <a:lnTo>
                  <a:pt x="28501" y="13844"/>
                </a:lnTo>
                <a:cubicBezTo>
                  <a:pt x="29630" y="14208"/>
                  <a:pt x="30802" y="14387"/>
                  <a:pt x="31978" y="14387"/>
                </a:cubicBezTo>
                <a:cubicBezTo>
                  <a:pt x="32767" y="14387"/>
                  <a:pt x="33557" y="14306"/>
                  <a:pt x="34337" y="14148"/>
                </a:cubicBezTo>
                <a:cubicBezTo>
                  <a:pt x="38094" y="13244"/>
                  <a:pt x="41351" y="12524"/>
                  <a:pt x="41794" y="12524"/>
                </a:cubicBezTo>
                <a:cubicBezTo>
                  <a:pt x="41828" y="12524"/>
                  <a:pt x="41845" y="12528"/>
                  <a:pt x="41845" y="12537"/>
                </a:cubicBezTo>
                <a:cubicBezTo>
                  <a:pt x="41871" y="12408"/>
                  <a:pt x="38971" y="10336"/>
                  <a:pt x="35552" y="10336"/>
                </a:cubicBezTo>
                <a:cubicBezTo>
                  <a:pt x="34936" y="10336"/>
                  <a:pt x="34304" y="10404"/>
                  <a:pt x="33669" y="10561"/>
                </a:cubicBezTo>
                <a:cubicBezTo>
                  <a:pt x="31602" y="11078"/>
                  <a:pt x="29596" y="11747"/>
                  <a:pt x="27620" y="12567"/>
                </a:cubicBezTo>
                <a:lnTo>
                  <a:pt x="26951" y="12841"/>
                </a:lnTo>
                <a:lnTo>
                  <a:pt x="26678" y="12932"/>
                </a:lnTo>
                <a:cubicBezTo>
                  <a:pt x="25431" y="12355"/>
                  <a:pt x="24216" y="11807"/>
                  <a:pt x="22939" y="11291"/>
                </a:cubicBezTo>
                <a:cubicBezTo>
                  <a:pt x="22270" y="10987"/>
                  <a:pt x="21571" y="10713"/>
                  <a:pt x="20842" y="10440"/>
                </a:cubicBezTo>
                <a:lnTo>
                  <a:pt x="20842" y="10440"/>
                </a:lnTo>
                <a:cubicBezTo>
                  <a:pt x="21582" y="10592"/>
                  <a:pt x="22332" y="10668"/>
                  <a:pt x="23080" y="10668"/>
                </a:cubicBezTo>
                <a:cubicBezTo>
                  <a:pt x="24267" y="10668"/>
                  <a:pt x="25449" y="10478"/>
                  <a:pt x="26587" y="10105"/>
                </a:cubicBezTo>
                <a:cubicBezTo>
                  <a:pt x="30321" y="8773"/>
                  <a:pt x="33532" y="7635"/>
                  <a:pt x="33855" y="7635"/>
                </a:cubicBezTo>
                <a:cubicBezTo>
                  <a:pt x="33871" y="7635"/>
                  <a:pt x="33880" y="7637"/>
                  <a:pt x="33881" y="7643"/>
                </a:cubicBezTo>
                <a:cubicBezTo>
                  <a:pt x="33881" y="7550"/>
                  <a:pt x="31375" y="6124"/>
                  <a:pt x="28388" y="6124"/>
                </a:cubicBezTo>
                <a:cubicBezTo>
                  <a:pt x="27469" y="6124"/>
                  <a:pt x="26504" y="6259"/>
                  <a:pt x="25553" y="6610"/>
                </a:cubicBezTo>
                <a:cubicBezTo>
                  <a:pt x="23577" y="7370"/>
                  <a:pt x="21632" y="8251"/>
                  <a:pt x="19778" y="9285"/>
                </a:cubicBezTo>
                <a:lnTo>
                  <a:pt x="19109" y="9619"/>
                </a:lnTo>
                <a:lnTo>
                  <a:pt x="18927" y="9710"/>
                </a:lnTo>
                <a:lnTo>
                  <a:pt x="18866" y="9710"/>
                </a:lnTo>
                <a:cubicBezTo>
                  <a:pt x="16799" y="8981"/>
                  <a:pt x="14671" y="8373"/>
                  <a:pt x="12544" y="7826"/>
                </a:cubicBezTo>
                <a:lnTo>
                  <a:pt x="12544" y="7826"/>
                </a:lnTo>
                <a:cubicBezTo>
                  <a:pt x="12794" y="7842"/>
                  <a:pt x="13045" y="7850"/>
                  <a:pt x="13295" y="7850"/>
                </a:cubicBezTo>
                <a:cubicBezTo>
                  <a:pt x="14933" y="7850"/>
                  <a:pt x="16573" y="7504"/>
                  <a:pt x="18076" y="6792"/>
                </a:cubicBezTo>
                <a:cubicBezTo>
                  <a:pt x="21707" y="4991"/>
                  <a:pt x="24823" y="3506"/>
                  <a:pt x="25026" y="3506"/>
                </a:cubicBezTo>
                <a:cubicBezTo>
                  <a:pt x="25032" y="3506"/>
                  <a:pt x="25035" y="3507"/>
                  <a:pt x="25036" y="3509"/>
                </a:cubicBezTo>
                <a:cubicBezTo>
                  <a:pt x="25036" y="3429"/>
                  <a:pt x="23058" y="2573"/>
                  <a:pt x="20599" y="2573"/>
                </a:cubicBezTo>
                <a:cubicBezTo>
                  <a:pt x="19350" y="2573"/>
                  <a:pt x="17978" y="2794"/>
                  <a:pt x="16678" y="3449"/>
                </a:cubicBezTo>
                <a:cubicBezTo>
                  <a:pt x="14763" y="4421"/>
                  <a:pt x="12939" y="5516"/>
                  <a:pt x="11176" y="6762"/>
                </a:cubicBezTo>
                <a:lnTo>
                  <a:pt x="10538" y="7187"/>
                </a:lnTo>
                <a:lnTo>
                  <a:pt x="10386" y="7279"/>
                </a:lnTo>
                <a:cubicBezTo>
                  <a:pt x="9808" y="7157"/>
                  <a:pt x="9231" y="7035"/>
                  <a:pt x="8653" y="6914"/>
                </a:cubicBezTo>
                <a:cubicBezTo>
                  <a:pt x="7316" y="6640"/>
                  <a:pt x="5978" y="6397"/>
                  <a:pt x="4610" y="6215"/>
                </a:cubicBezTo>
                <a:lnTo>
                  <a:pt x="4306" y="6184"/>
                </a:lnTo>
                <a:cubicBezTo>
                  <a:pt x="6191" y="6093"/>
                  <a:pt x="8045" y="5516"/>
                  <a:pt x="9656" y="4543"/>
                </a:cubicBezTo>
                <a:cubicBezTo>
                  <a:pt x="13103" y="2363"/>
                  <a:pt x="16065" y="525"/>
                  <a:pt x="16271" y="525"/>
                </a:cubicBezTo>
                <a:cubicBezTo>
                  <a:pt x="16278" y="525"/>
                  <a:pt x="16281" y="527"/>
                  <a:pt x="16282" y="531"/>
                </a:cubicBezTo>
                <a:cubicBezTo>
                  <a:pt x="16282" y="448"/>
                  <a:pt x="14882" y="1"/>
                  <a:pt x="13017" y="1"/>
                </a:cubicBezTo>
                <a:close/>
                <a:moveTo>
                  <a:pt x="33334" y="26276"/>
                </a:moveTo>
                <a:cubicBezTo>
                  <a:pt x="33333" y="26276"/>
                  <a:pt x="33332" y="26276"/>
                  <a:pt x="33331" y="26276"/>
                </a:cubicBezTo>
                <a:cubicBezTo>
                  <a:pt x="33331" y="26276"/>
                  <a:pt x="33330" y="26276"/>
                  <a:pt x="33330" y="26276"/>
                </a:cubicBezTo>
                <a:lnTo>
                  <a:pt x="33330" y="26276"/>
                </a:lnTo>
                <a:cubicBezTo>
                  <a:pt x="33331" y="26276"/>
                  <a:pt x="33331" y="26277"/>
                  <a:pt x="33332" y="26277"/>
                </a:cubicBezTo>
                <a:cubicBezTo>
                  <a:pt x="33333" y="26277"/>
                  <a:pt x="33334" y="26276"/>
                  <a:pt x="33334" y="262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14"/>
          <p:cNvGrpSpPr/>
          <p:nvPr/>
        </p:nvGrpSpPr>
        <p:grpSpPr>
          <a:xfrm rot="-1667100">
            <a:off x="7357523" y="4136264"/>
            <a:ext cx="1860850" cy="907981"/>
            <a:chOff x="10083475" y="3839575"/>
            <a:chExt cx="1221925" cy="596225"/>
          </a:xfrm>
        </p:grpSpPr>
        <p:sp>
          <p:nvSpPr>
            <p:cNvPr id="163" name="Google Shape;163;p14"/>
            <p:cNvSpPr/>
            <p:nvPr/>
          </p:nvSpPr>
          <p:spPr>
            <a:xfrm>
              <a:off x="10144250" y="3839575"/>
              <a:ext cx="1161150" cy="596225"/>
            </a:xfrm>
            <a:custGeom>
              <a:rect b="b" l="l" r="r" t="t"/>
              <a:pathLst>
                <a:path extrusionOk="0" h="23849" w="46446">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10083475" y="3891625"/>
              <a:ext cx="1124650" cy="476675"/>
            </a:xfrm>
            <a:custGeom>
              <a:rect b="b" l="l" r="r" t="t"/>
              <a:pathLst>
                <a:path extrusionOk="0" h="19067" w="44986">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14"/>
          <p:cNvSpPr/>
          <p:nvPr/>
        </p:nvSpPr>
        <p:spPr>
          <a:xfrm flipH="1">
            <a:off x="285886" y="4562219"/>
            <a:ext cx="1097089" cy="402994"/>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7" name="Google Shape;167;p14"/>
          <p:cNvSpPr txBox="1"/>
          <p:nvPr>
            <p:ph idx="1" type="subTitle"/>
          </p:nvPr>
        </p:nvSpPr>
        <p:spPr>
          <a:xfrm>
            <a:off x="5237728" y="1328525"/>
            <a:ext cx="2848500" cy="8313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6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68" name="Google Shape;168;p14"/>
          <p:cNvSpPr txBox="1"/>
          <p:nvPr>
            <p:ph idx="2" type="subTitle"/>
          </p:nvPr>
        </p:nvSpPr>
        <p:spPr>
          <a:xfrm>
            <a:off x="5237728" y="2944925"/>
            <a:ext cx="2848500" cy="8322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6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69" name="Google Shape;169;p14"/>
          <p:cNvSpPr txBox="1"/>
          <p:nvPr>
            <p:ph idx="3" type="ctrTitle"/>
          </p:nvPr>
        </p:nvSpPr>
        <p:spPr>
          <a:xfrm>
            <a:off x="2272050" y="1328525"/>
            <a:ext cx="2848500" cy="8313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600"/>
              <a:buFont typeface="Fira Sans Condensed Medium"/>
              <a:buNone/>
              <a:defRPr sz="2800">
                <a:solidFill>
                  <a:schemeClr val="dk2"/>
                </a:solidFill>
              </a:defRPr>
            </a:lvl1pPr>
            <a:lvl2pPr lvl="1"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70" name="Google Shape;170;p14"/>
          <p:cNvSpPr txBox="1"/>
          <p:nvPr>
            <p:ph idx="4" type="ctrTitle"/>
          </p:nvPr>
        </p:nvSpPr>
        <p:spPr>
          <a:xfrm>
            <a:off x="2272050" y="2944925"/>
            <a:ext cx="2848500" cy="8322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600"/>
              <a:buFont typeface="Fira Sans Condensed Medium"/>
              <a:buNone/>
              <a:defRPr sz="2800">
                <a:solidFill>
                  <a:schemeClr val="dk2"/>
                </a:solidFill>
              </a:defRPr>
            </a:lvl1pPr>
            <a:lvl2pPr lvl="1"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71" name="Google Shape;171;p14"/>
          <p:cNvSpPr txBox="1"/>
          <p:nvPr>
            <p:ph idx="5" type="subTitle"/>
          </p:nvPr>
        </p:nvSpPr>
        <p:spPr>
          <a:xfrm>
            <a:off x="5237728" y="2136275"/>
            <a:ext cx="2848500" cy="8322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6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2" name="Google Shape;172;p14"/>
          <p:cNvSpPr txBox="1"/>
          <p:nvPr>
            <p:ph idx="6" type="ctrTitle"/>
          </p:nvPr>
        </p:nvSpPr>
        <p:spPr>
          <a:xfrm>
            <a:off x="2272050" y="2136275"/>
            <a:ext cx="2848500" cy="8322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600"/>
              <a:buFont typeface="Fira Sans Condensed Medium"/>
              <a:buNone/>
              <a:defRPr sz="2800">
                <a:solidFill>
                  <a:schemeClr val="dk2"/>
                </a:solidFill>
              </a:defRPr>
            </a:lvl1pPr>
            <a:lvl2pPr lvl="1"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73" name="Google Shape;173;p14"/>
          <p:cNvSpPr txBox="1"/>
          <p:nvPr>
            <p:ph idx="7" type="subTitle"/>
          </p:nvPr>
        </p:nvSpPr>
        <p:spPr>
          <a:xfrm>
            <a:off x="5237728" y="3753575"/>
            <a:ext cx="2848500" cy="8322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6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4" name="Google Shape;174;p14"/>
          <p:cNvSpPr txBox="1"/>
          <p:nvPr>
            <p:ph idx="8" type="ctrTitle"/>
          </p:nvPr>
        </p:nvSpPr>
        <p:spPr>
          <a:xfrm>
            <a:off x="2272050" y="3753575"/>
            <a:ext cx="2848500" cy="8322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600"/>
              <a:buFont typeface="Fira Sans Condensed Medium"/>
              <a:buNone/>
              <a:defRPr sz="2800">
                <a:solidFill>
                  <a:schemeClr val="dk2"/>
                </a:solidFill>
              </a:defRPr>
            </a:lvl1pPr>
            <a:lvl2pPr lvl="1"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75" name="Google Shape;175;p14"/>
          <p:cNvSpPr txBox="1"/>
          <p:nvPr>
            <p:ph hasCustomPrompt="1" idx="9" type="title"/>
          </p:nvPr>
        </p:nvSpPr>
        <p:spPr>
          <a:xfrm>
            <a:off x="1057772" y="1328525"/>
            <a:ext cx="1097100" cy="8313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434343"/>
              </a:buClr>
              <a:buSzPts val="4000"/>
              <a:buNone/>
              <a:defRPr sz="4500">
                <a:solidFill>
                  <a:schemeClr val="accent6"/>
                </a:solidFill>
              </a:defRPr>
            </a:lvl1pPr>
            <a:lvl2pPr lvl="1" rtl="0">
              <a:spcBef>
                <a:spcPts val="0"/>
              </a:spcBef>
              <a:spcAft>
                <a:spcPts val="0"/>
              </a:spcAft>
              <a:buClr>
                <a:srgbClr val="434343"/>
              </a:buClr>
              <a:buSzPts val="4000"/>
              <a:buNone/>
              <a:defRPr sz="4000">
                <a:solidFill>
                  <a:srgbClr val="434343"/>
                </a:solidFill>
              </a:defRPr>
            </a:lvl2pPr>
            <a:lvl3pPr lvl="2" rtl="0">
              <a:spcBef>
                <a:spcPts val="0"/>
              </a:spcBef>
              <a:spcAft>
                <a:spcPts val="0"/>
              </a:spcAft>
              <a:buClr>
                <a:srgbClr val="434343"/>
              </a:buClr>
              <a:buSzPts val="4000"/>
              <a:buNone/>
              <a:defRPr sz="4000">
                <a:solidFill>
                  <a:srgbClr val="434343"/>
                </a:solidFill>
              </a:defRPr>
            </a:lvl3pPr>
            <a:lvl4pPr lvl="3" rtl="0">
              <a:spcBef>
                <a:spcPts val="0"/>
              </a:spcBef>
              <a:spcAft>
                <a:spcPts val="0"/>
              </a:spcAft>
              <a:buClr>
                <a:srgbClr val="434343"/>
              </a:buClr>
              <a:buSzPts val="4000"/>
              <a:buNone/>
              <a:defRPr sz="4000">
                <a:solidFill>
                  <a:srgbClr val="434343"/>
                </a:solidFill>
              </a:defRPr>
            </a:lvl4pPr>
            <a:lvl5pPr lvl="4" rtl="0">
              <a:spcBef>
                <a:spcPts val="0"/>
              </a:spcBef>
              <a:spcAft>
                <a:spcPts val="0"/>
              </a:spcAft>
              <a:buClr>
                <a:srgbClr val="434343"/>
              </a:buClr>
              <a:buSzPts val="4000"/>
              <a:buNone/>
              <a:defRPr sz="4000">
                <a:solidFill>
                  <a:srgbClr val="434343"/>
                </a:solidFill>
              </a:defRPr>
            </a:lvl5pPr>
            <a:lvl6pPr lvl="5" rtl="0">
              <a:spcBef>
                <a:spcPts val="0"/>
              </a:spcBef>
              <a:spcAft>
                <a:spcPts val="0"/>
              </a:spcAft>
              <a:buClr>
                <a:srgbClr val="434343"/>
              </a:buClr>
              <a:buSzPts val="4000"/>
              <a:buNone/>
              <a:defRPr sz="4000">
                <a:solidFill>
                  <a:srgbClr val="434343"/>
                </a:solidFill>
              </a:defRPr>
            </a:lvl6pPr>
            <a:lvl7pPr lvl="6" rtl="0">
              <a:spcBef>
                <a:spcPts val="0"/>
              </a:spcBef>
              <a:spcAft>
                <a:spcPts val="0"/>
              </a:spcAft>
              <a:buClr>
                <a:srgbClr val="434343"/>
              </a:buClr>
              <a:buSzPts val="4000"/>
              <a:buNone/>
              <a:defRPr sz="4000">
                <a:solidFill>
                  <a:srgbClr val="434343"/>
                </a:solidFill>
              </a:defRPr>
            </a:lvl7pPr>
            <a:lvl8pPr lvl="7" rtl="0">
              <a:spcBef>
                <a:spcPts val="0"/>
              </a:spcBef>
              <a:spcAft>
                <a:spcPts val="0"/>
              </a:spcAft>
              <a:buClr>
                <a:srgbClr val="434343"/>
              </a:buClr>
              <a:buSzPts val="4000"/>
              <a:buNone/>
              <a:defRPr sz="4000">
                <a:solidFill>
                  <a:srgbClr val="434343"/>
                </a:solidFill>
              </a:defRPr>
            </a:lvl8pPr>
            <a:lvl9pPr lvl="8" rtl="0">
              <a:spcBef>
                <a:spcPts val="0"/>
              </a:spcBef>
              <a:spcAft>
                <a:spcPts val="0"/>
              </a:spcAft>
              <a:buClr>
                <a:srgbClr val="434343"/>
              </a:buClr>
              <a:buSzPts val="4000"/>
              <a:buNone/>
              <a:defRPr sz="4000">
                <a:solidFill>
                  <a:srgbClr val="434343"/>
                </a:solidFill>
              </a:defRPr>
            </a:lvl9pPr>
          </a:lstStyle>
          <a:p>
            <a:r>
              <a:t>xx%</a:t>
            </a:r>
          </a:p>
        </p:txBody>
      </p:sp>
      <p:sp>
        <p:nvSpPr>
          <p:cNvPr id="176" name="Google Shape;176;p14"/>
          <p:cNvSpPr txBox="1"/>
          <p:nvPr>
            <p:ph hasCustomPrompt="1" idx="13" type="title"/>
          </p:nvPr>
        </p:nvSpPr>
        <p:spPr>
          <a:xfrm>
            <a:off x="1057772" y="2137175"/>
            <a:ext cx="1097100" cy="8313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434343"/>
              </a:buClr>
              <a:buSzPts val="4000"/>
              <a:buNone/>
              <a:defRPr sz="4500">
                <a:solidFill>
                  <a:schemeClr val="accent6"/>
                </a:solidFill>
              </a:defRPr>
            </a:lvl1pPr>
            <a:lvl2pPr lvl="1" rtl="0">
              <a:spcBef>
                <a:spcPts val="0"/>
              </a:spcBef>
              <a:spcAft>
                <a:spcPts val="0"/>
              </a:spcAft>
              <a:buClr>
                <a:srgbClr val="434343"/>
              </a:buClr>
              <a:buSzPts val="4000"/>
              <a:buNone/>
              <a:defRPr sz="4000">
                <a:solidFill>
                  <a:srgbClr val="434343"/>
                </a:solidFill>
              </a:defRPr>
            </a:lvl2pPr>
            <a:lvl3pPr lvl="2" rtl="0">
              <a:spcBef>
                <a:spcPts val="0"/>
              </a:spcBef>
              <a:spcAft>
                <a:spcPts val="0"/>
              </a:spcAft>
              <a:buClr>
                <a:srgbClr val="434343"/>
              </a:buClr>
              <a:buSzPts val="4000"/>
              <a:buNone/>
              <a:defRPr sz="4000">
                <a:solidFill>
                  <a:srgbClr val="434343"/>
                </a:solidFill>
              </a:defRPr>
            </a:lvl3pPr>
            <a:lvl4pPr lvl="3" rtl="0">
              <a:spcBef>
                <a:spcPts val="0"/>
              </a:spcBef>
              <a:spcAft>
                <a:spcPts val="0"/>
              </a:spcAft>
              <a:buClr>
                <a:srgbClr val="434343"/>
              </a:buClr>
              <a:buSzPts val="4000"/>
              <a:buNone/>
              <a:defRPr sz="4000">
                <a:solidFill>
                  <a:srgbClr val="434343"/>
                </a:solidFill>
              </a:defRPr>
            </a:lvl4pPr>
            <a:lvl5pPr lvl="4" rtl="0">
              <a:spcBef>
                <a:spcPts val="0"/>
              </a:spcBef>
              <a:spcAft>
                <a:spcPts val="0"/>
              </a:spcAft>
              <a:buClr>
                <a:srgbClr val="434343"/>
              </a:buClr>
              <a:buSzPts val="4000"/>
              <a:buNone/>
              <a:defRPr sz="4000">
                <a:solidFill>
                  <a:srgbClr val="434343"/>
                </a:solidFill>
              </a:defRPr>
            </a:lvl5pPr>
            <a:lvl6pPr lvl="5" rtl="0">
              <a:spcBef>
                <a:spcPts val="0"/>
              </a:spcBef>
              <a:spcAft>
                <a:spcPts val="0"/>
              </a:spcAft>
              <a:buClr>
                <a:srgbClr val="434343"/>
              </a:buClr>
              <a:buSzPts val="4000"/>
              <a:buNone/>
              <a:defRPr sz="4000">
                <a:solidFill>
                  <a:srgbClr val="434343"/>
                </a:solidFill>
              </a:defRPr>
            </a:lvl6pPr>
            <a:lvl7pPr lvl="6" rtl="0">
              <a:spcBef>
                <a:spcPts val="0"/>
              </a:spcBef>
              <a:spcAft>
                <a:spcPts val="0"/>
              </a:spcAft>
              <a:buClr>
                <a:srgbClr val="434343"/>
              </a:buClr>
              <a:buSzPts val="4000"/>
              <a:buNone/>
              <a:defRPr sz="4000">
                <a:solidFill>
                  <a:srgbClr val="434343"/>
                </a:solidFill>
              </a:defRPr>
            </a:lvl7pPr>
            <a:lvl8pPr lvl="7" rtl="0">
              <a:spcBef>
                <a:spcPts val="0"/>
              </a:spcBef>
              <a:spcAft>
                <a:spcPts val="0"/>
              </a:spcAft>
              <a:buClr>
                <a:srgbClr val="434343"/>
              </a:buClr>
              <a:buSzPts val="4000"/>
              <a:buNone/>
              <a:defRPr sz="4000">
                <a:solidFill>
                  <a:srgbClr val="434343"/>
                </a:solidFill>
              </a:defRPr>
            </a:lvl8pPr>
            <a:lvl9pPr lvl="8" rtl="0">
              <a:spcBef>
                <a:spcPts val="0"/>
              </a:spcBef>
              <a:spcAft>
                <a:spcPts val="0"/>
              </a:spcAft>
              <a:buClr>
                <a:srgbClr val="434343"/>
              </a:buClr>
              <a:buSzPts val="4000"/>
              <a:buNone/>
              <a:defRPr sz="4000">
                <a:solidFill>
                  <a:srgbClr val="434343"/>
                </a:solidFill>
              </a:defRPr>
            </a:lvl9pPr>
          </a:lstStyle>
          <a:p>
            <a:r>
              <a:t>xx%</a:t>
            </a:r>
          </a:p>
        </p:txBody>
      </p:sp>
      <p:sp>
        <p:nvSpPr>
          <p:cNvPr id="177" name="Google Shape;177;p14"/>
          <p:cNvSpPr txBox="1"/>
          <p:nvPr>
            <p:ph hasCustomPrompt="1" idx="14" type="title"/>
          </p:nvPr>
        </p:nvSpPr>
        <p:spPr>
          <a:xfrm>
            <a:off x="1057772" y="2944925"/>
            <a:ext cx="1097100" cy="832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434343"/>
              </a:buClr>
              <a:buSzPts val="4000"/>
              <a:buNone/>
              <a:defRPr sz="4500">
                <a:solidFill>
                  <a:schemeClr val="accent6"/>
                </a:solidFill>
              </a:defRPr>
            </a:lvl1pPr>
            <a:lvl2pPr lvl="1" rtl="0">
              <a:spcBef>
                <a:spcPts val="0"/>
              </a:spcBef>
              <a:spcAft>
                <a:spcPts val="0"/>
              </a:spcAft>
              <a:buClr>
                <a:srgbClr val="434343"/>
              </a:buClr>
              <a:buSzPts val="4000"/>
              <a:buNone/>
              <a:defRPr sz="4000">
                <a:solidFill>
                  <a:srgbClr val="434343"/>
                </a:solidFill>
              </a:defRPr>
            </a:lvl2pPr>
            <a:lvl3pPr lvl="2" rtl="0">
              <a:spcBef>
                <a:spcPts val="0"/>
              </a:spcBef>
              <a:spcAft>
                <a:spcPts val="0"/>
              </a:spcAft>
              <a:buClr>
                <a:srgbClr val="434343"/>
              </a:buClr>
              <a:buSzPts val="4000"/>
              <a:buNone/>
              <a:defRPr sz="4000">
                <a:solidFill>
                  <a:srgbClr val="434343"/>
                </a:solidFill>
              </a:defRPr>
            </a:lvl3pPr>
            <a:lvl4pPr lvl="3" rtl="0">
              <a:spcBef>
                <a:spcPts val="0"/>
              </a:spcBef>
              <a:spcAft>
                <a:spcPts val="0"/>
              </a:spcAft>
              <a:buClr>
                <a:srgbClr val="434343"/>
              </a:buClr>
              <a:buSzPts val="4000"/>
              <a:buNone/>
              <a:defRPr sz="4000">
                <a:solidFill>
                  <a:srgbClr val="434343"/>
                </a:solidFill>
              </a:defRPr>
            </a:lvl4pPr>
            <a:lvl5pPr lvl="4" rtl="0">
              <a:spcBef>
                <a:spcPts val="0"/>
              </a:spcBef>
              <a:spcAft>
                <a:spcPts val="0"/>
              </a:spcAft>
              <a:buClr>
                <a:srgbClr val="434343"/>
              </a:buClr>
              <a:buSzPts val="4000"/>
              <a:buNone/>
              <a:defRPr sz="4000">
                <a:solidFill>
                  <a:srgbClr val="434343"/>
                </a:solidFill>
              </a:defRPr>
            </a:lvl5pPr>
            <a:lvl6pPr lvl="5" rtl="0">
              <a:spcBef>
                <a:spcPts val="0"/>
              </a:spcBef>
              <a:spcAft>
                <a:spcPts val="0"/>
              </a:spcAft>
              <a:buClr>
                <a:srgbClr val="434343"/>
              </a:buClr>
              <a:buSzPts val="4000"/>
              <a:buNone/>
              <a:defRPr sz="4000">
                <a:solidFill>
                  <a:srgbClr val="434343"/>
                </a:solidFill>
              </a:defRPr>
            </a:lvl6pPr>
            <a:lvl7pPr lvl="6" rtl="0">
              <a:spcBef>
                <a:spcPts val="0"/>
              </a:spcBef>
              <a:spcAft>
                <a:spcPts val="0"/>
              </a:spcAft>
              <a:buClr>
                <a:srgbClr val="434343"/>
              </a:buClr>
              <a:buSzPts val="4000"/>
              <a:buNone/>
              <a:defRPr sz="4000">
                <a:solidFill>
                  <a:srgbClr val="434343"/>
                </a:solidFill>
              </a:defRPr>
            </a:lvl7pPr>
            <a:lvl8pPr lvl="7" rtl="0">
              <a:spcBef>
                <a:spcPts val="0"/>
              </a:spcBef>
              <a:spcAft>
                <a:spcPts val="0"/>
              </a:spcAft>
              <a:buClr>
                <a:srgbClr val="434343"/>
              </a:buClr>
              <a:buSzPts val="4000"/>
              <a:buNone/>
              <a:defRPr sz="4000">
                <a:solidFill>
                  <a:srgbClr val="434343"/>
                </a:solidFill>
              </a:defRPr>
            </a:lvl8pPr>
            <a:lvl9pPr lvl="8" rtl="0">
              <a:spcBef>
                <a:spcPts val="0"/>
              </a:spcBef>
              <a:spcAft>
                <a:spcPts val="0"/>
              </a:spcAft>
              <a:buClr>
                <a:srgbClr val="434343"/>
              </a:buClr>
              <a:buSzPts val="4000"/>
              <a:buNone/>
              <a:defRPr sz="4000">
                <a:solidFill>
                  <a:srgbClr val="434343"/>
                </a:solidFill>
              </a:defRPr>
            </a:lvl9pPr>
          </a:lstStyle>
          <a:p>
            <a:r>
              <a:t>xx%</a:t>
            </a:r>
          </a:p>
        </p:txBody>
      </p:sp>
      <p:sp>
        <p:nvSpPr>
          <p:cNvPr id="178" name="Google Shape;178;p14"/>
          <p:cNvSpPr txBox="1"/>
          <p:nvPr>
            <p:ph hasCustomPrompt="1" idx="15" type="title"/>
          </p:nvPr>
        </p:nvSpPr>
        <p:spPr>
          <a:xfrm>
            <a:off x="1057772" y="3753575"/>
            <a:ext cx="1097100" cy="832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434343"/>
              </a:buClr>
              <a:buSzPts val="4000"/>
              <a:buNone/>
              <a:defRPr sz="4500">
                <a:solidFill>
                  <a:schemeClr val="accent6"/>
                </a:solidFill>
              </a:defRPr>
            </a:lvl1pPr>
            <a:lvl2pPr lvl="1" rtl="0">
              <a:spcBef>
                <a:spcPts val="0"/>
              </a:spcBef>
              <a:spcAft>
                <a:spcPts val="0"/>
              </a:spcAft>
              <a:buClr>
                <a:srgbClr val="434343"/>
              </a:buClr>
              <a:buSzPts val="4000"/>
              <a:buNone/>
              <a:defRPr sz="4000">
                <a:solidFill>
                  <a:srgbClr val="434343"/>
                </a:solidFill>
              </a:defRPr>
            </a:lvl2pPr>
            <a:lvl3pPr lvl="2" rtl="0">
              <a:spcBef>
                <a:spcPts val="0"/>
              </a:spcBef>
              <a:spcAft>
                <a:spcPts val="0"/>
              </a:spcAft>
              <a:buClr>
                <a:srgbClr val="434343"/>
              </a:buClr>
              <a:buSzPts val="4000"/>
              <a:buNone/>
              <a:defRPr sz="4000">
                <a:solidFill>
                  <a:srgbClr val="434343"/>
                </a:solidFill>
              </a:defRPr>
            </a:lvl3pPr>
            <a:lvl4pPr lvl="3" rtl="0">
              <a:spcBef>
                <a:spcPts val="0"/>
              </a:spcBef>
              <a:spcAft>
                <a:spcPts val="0"/>
              </a:spcAft>
              <a:buClr>
                <a:srgbClr val="434343"/>
              </a:buClr>
              <a:buSzPts val="4000"/>
              <a:buNone/>
              <a:defRPr sz="4000">
                <a:solidFill>
                  <a:srgbClr val="434343"/>
                </a:solidFill>
              </a:defRPr>
            </a:lvl4pPr>
            <a:lvl5pPr lvl="4" rtl="0">
              <a:spcBef>
                <a:spcPts val="0"/>
              </a:spcBef>
              <a:spcAft>
                <a:spcPts val="0"/>
              </a:spcAft>
              <a:buClr>
                <a:srgbClr val="434343"/>
              </a:buClr>
              <a:buSzPts val="4000"/>
              <a:buNone/>
              <a:defRPr sz="4000">
                <a:solidFill>
                  <a:srgbClr val="434343"/>
                </a:solidFill>
              </a:defRPr>
            </a:lvl5pPr>
            <a:lvl6pPr lvl="5" rtl="0">
              <a:spcBef>
                <a:spcPts val="0"/>
              </a:spcBef>
              <a:spcAft>
                <a:spcPts val="0"/>
              </a:spcAft>
              <a:buClr>
                <a:srgbClr val="434343"/>
              </a:buClr>
              <a:buSzPts val="4000"/>
              <a:buNone/>
              <a:defRPr sz="4000">
                <a:solidFill>
                  <a:srgbClr val="434343"/>
                </a:solidFill>
              </a:defRPr>
            </a:lvl6pPr>
            <a:lvl7pPr lvl="6" rtl="0">
              <a:spcBef>
                <a:spcPts val="0"/>
              </a:spcBef>
              <a:spcAft>
                <a:spcPts val="0"/>
              </a:spcAft>
              <a:buClr>
                <a:srgbClr val="434343"/>
              </a:buClr>
              <a:buSzPts val="4000"/>
              <a:buNone/>
              <a:defRPr sz="4000">
                <a:solidFill>
                  <a:srgbClr val="434343"/>
                </a:solidFill>
              </a:defRPr>
            </a:lvl7pPr>
            <a:lvl8pPr lvl="7" rtl="0">
              <a:spcBef>
                <a:spcPts val="0"/>
              </a:spcBef>
              <a:spcAft>
                <a:spcPts val="0"/>
              </a:spcAft>
              <a:buClr>
                <a:srgbClr val="434343"/>
              </a:buClr>
              <a:buSzPts val="4000"/>
              <a:buNone/>
              <a:defRPr sz="4000">
                <a:solidFill>
                  <a:srgbClr val="434343"/>
                </a:solidFill>
              </a:defRPr>
            </a:lvl8pPr>
            <a:lvl9pPr lvl="8" rtl="0">
              <a:spcBef>
                <a:spcPts val="0"/>
              </a:spcBef>
              <a:spcAft>
                <a:spcPts val="0"/>
              </a:spcAft>
              <a:buClr>
                <a:srgbClr val="434343"/>
              </a:buClr>
              <a:buSzPts val="4000"/>
              <a:buNone/>
              <a:defRPr sz="4000">
                <a:solidFill>
                  <a:srgbClr val="434343"/>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2_1_1">
    <p:spTree>
      <p:nvGrpSpPr>
        <p:cNvPr id="179" name="Shape 179"/>
        <p:cNvGrpSpPr/>
        <p:nvPr/>
      </p:nvGrpSpPr>
      <p:grpSpPr>
        <a:xfrm>
          <a:off x="0" y="0"/>
          <a:ext cx="0" cy="0"/>
          <a:chOff x="0" y="0"/>
          <a:chExt cx="0" cy="0"/>
        </a:xfrm>
      </p:grpSpPr>
      <p:sp>
        <p:nvSpPr>
          <p:cNvPr id="180" name="Google Shape;180;p15"/>
          <p:cNvSpPr/>
          <p:nvPr/>
        </p:nvSpPr>
        <p:spPr>
          <a:xfrm flipH="1" rot="2465104">
            <a:off x="1263520" y="-80369"/>
            <a:ext cx="9257315" cy="8707784"/>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3813251" y="230276"/>
            <a:ext cx="1196432" cy="439695"/>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7964207" y="408478"/>
            <a:ext cx="1090189" cy="439686"/>
          </a:xfrm>
          <a:custGeom>
            <a:rect b="b" l="l" r="r" t="t"/>
            <a:pathLst>
              <a:path extrusionOk="0" h="11156" w="27661">
                <a:moveTo>
                  <a:pt x="15411" y="0"/>
                </a:moveTo>
                <a:cubicBezTo>
                  <a:pt x="14256" y="0"/>
                  <a:pt x="13192" y="790"/>
                  <a:pt x="12463" y="2037"/>
                </a:cubicBezTo>
                <a:cubicBezTo>
                  <a:pt x="11916" y="1763"/>
                  <a:pt x="11308" y="1641"/>
                  <a:pt x="10730" y="1611"/>
                </a:cubicBezTo>
                <a:cubicBezTo>
                  <a:pt x="8663" y="1611"/>
                  <a:pt x="6900" y="3313"/>
                  <a:pt x="6171" y="5684"/>
                </a:cubicBezTo>
                <a:cubicBezTo>
                  <a:pt x="5654" y="5471"/>
                  <a:pt x="5107" y="5350"/>
                  <a:pt x="4560" y="5350"/>
                </a:cubicBezTo>
                <a:cubicBezTo>
                  <a:pt x="3375" y="5380"/>
                  <a:pt x="2219" y="5897"/>
                  <a:pt x="1429" y="6839"/>
                </a:cubicBezTo>
                <a:cubicBezTo>
                  <a:pt x="1" y="8420"/>
                  <a:pt x="1064" y="11155"/>
                  <a:pt x="3101" y="11155"/>
                </a:cubicBezTo>
                <a:lnTo>
                  <a:pt x="24408" y="11155"/>
                </a:lnTo>
                <a:cubicBezTo>
                  <a:pt x="27144" y="11155"/>
                  <a:pt x="27661" y="6809"/>
                  <a:pt x="25016" y="6140"/>
                </a:cubicBezTo>
                <a:cubicBezTo>
                  <a:pt x="24834" y="6110"/>
                  <a:pt x="24652" y="6079"/>
                  <a:pt x="24469" y="6049"/>
                </a:cubicBezTo>
                <a:cubicBezTo>
                  <a:pt x="23952" y="3374"/>
                  <a:pt x="22402" y="1398"/>
                  <a:pt x="20548" y="1398"/>
                </a:cubicBezTo>
                <a:cubicBezTo>
                  <a:pt x="19788" y="1398"/>
                  <a:pt x="19059" y="1733"/>
                  <a:pt x="18512" y="2280"/>
                </a:cubicBezTo>
                <a:cubicBezTo>
                  <a:pt x="17752" y="882"/>
                  <a:pt x="16657" y="0"/>
                  <a:pt x="154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7866275" y="4546579"/>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txBox="1"/>
          <p:nvPr>
            <p:ph type="title"/>
          </p:nvPr>
        </p:nvSpPr>
        <p:spPr>
          <a:xfrm>
            <a:off x="713100" y="368810"/>
            <a:ext cx="2576100" cy="1267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5" name="Google Shape;185;p15"/>
          <p:cNvSpPr txBox="1"/>
          <p:nvPr>
            <p:ph idx="2" type="ctrTitle"/>
          </p:nvPr>
        </p:nvSpPr>
        <p:spPr>
          <a:xfrm>
            <a:off x="3343950" y="1605829"/>
            <a:ext cx="2451300" cy="477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2400"/>
              <a:buNone/>
              <a:defRPr sz="2800">
                <a:solidFill>
                  <a:schemeClr val="dk2"/>
                </a:solidFill>
              </a:defRPr>
            </a:lvl1pPr>
            <a:lvl2pPr lvl="1" rtl="0">
              <a:spcBef>
                <a:spcPts val="0"/>
              </a:spcBef>
              <a:spcAft>
                <a:spcPts val="0"/>
              </a:spcAft>
              <a:buClr>
                <a:schemeClr val="dk2"/>
              </a:buClr>
              <a:buSzPts val="2400"/>
              <a:buNone/>
              <a:defRPr sz="2400">
                <a:solidFill>
                  <a:schemeClr val="dk2"/>
                </a:solidFill>
              </a:defRPr>
            </a:lvl2pPr>
            <a:lvl3pPr lvl="2" rtl="0">
              <a:spcBef>
                <a:spcPts val="0"/>
              </a:spcBef>
              <a:spcAft>
                <a:spcPts val="0"/>
              </a:spcAft>
              <a:buClr>
                <a:schemeClr val="dk2"/>
              </a:buClr>
              <a:buSzPts val="2400"/>
              <a:buNone/>
              <a:defRPr sz="2400">
                <a:solidFill>
                  <a:schemeClr val="dk2"/>
                </a:solidFill>
              </a:defRPr>
            </a:lvl3pPr>
            <a:lvl4pPr lvl="3" rtl="0">
              <a:spcBef>
                <a:spcPts val="0"/>
              </a:spcBef>
              <a:spcAft>
                <a:spcPts val="0"/>
              </a:spcAft>
              <a:buClr>
                <a:schemeClr val="dk2"/>
              </a:buClr>
              <a:buSzPts val="2400"/>
              <a:buNone/>
              <a:defRPr sz="2400">
                <a:solidFill>
                  <a:schemeClr val="dk2"/>
                </a:solidFill>
              </a:defRPr>
            </a:lvl4pPr>
            <a:lvl5pPr lvl="4" rtl="0">
              <a:spcBef>
                <a:spcPts val="0"/>
              </a:spcBef>
              <a:spcAft>
                <a:spcPts val="0"/>
              </a:spcAft>
              <a:buClr>
                <a:schemeClr val="dk2"/>
              </a:buClr>
              <a:buSzPts val="2400"/>
              <a:buNone/>
              <a:defRPr sz="2400">
                <a:solidFill>
                  <a:schemeClr val="dk2"/>
                </a:solidFill>
              </a:defRPr>
            </a:lvl5pPr>
            <a:lvl6pPr lvl="5" rtl="0">
              <a:spcBef>
                <a:spcPts val="0"/>
              </a:spcBef>
              <a:spcAft>
                <a:spcPts val="0"/>
              </a:spcAft>
              <a:buClr>
                <a:schemeClr val="dk2"/>
              </a:buClr>
              <a:buSzPts val="2400"/>
              <a:buNone/>
              <a:defRPr sz="2400">
                <a:solidFill>
                  <a:schemeClr val="dk2"/>
                </a:solidFill>
              </a:defRPr>
            </a:lvl6pPr>
            <a:lvl7pPr lvl="6" rtl="0">
              <a:spcBef>
                <a:spcPts val="0"/>
              </a:spcBef>
              <a:spcAft>
                <a:spcPts val="0"/>
              </a:spcAft>
              <a:buClr>
                <a:schemeClr val="dk2"/>
              </a:buClr>
              <a:buSzPts val="2400"/>
              <a:buNone/>
              <a:defRPr sz="2400">
                <a:solidFill>
                  <a:schemeClr val="dk2"/>
                </a:solidFill>
              </a:defRPr>
            </a:lvl7pPr>
            <a:lvl8pPr lvl="7" rtl="0">
              <a:spcBef>
                <a:spcPts val="0"/>
              </a:spcBef>
              <a:spcAft>
                <a:spcPts val="0"/>
              </a:spcAft>
              <a:buClr>
                <a:schemeClr val="dk2"/>
              </a:buClr>
              <a:buSzPts val="2400"/>
              <a:buNone/>
              <a:defRPr sz="2400">
                <a:solidFill>
                  <a:schemeClr val="dk2"/>
                </a:solidFill>
              </a:defRPr>
            </a:lvl8pPr>
            <a:lvl9pPr lvl="8" rtl="0">
              <a:spcBef>
                <a:spcPts val="0"/>
              </a:spcBef>
              <a:spcAft>
                <a:spcPts val="0"/>
              </a:spcAft>
              <a:buClr>
                <a:schemeClr val="dk2"/>
              </a:buClr>
              <a:buSzPts val="2400"/>
              <a:buNone/>
              <a:defRPr sz="2400">
                <a:solidFill>
                  <a:schemeClr val="dk2"/>
                </a:solidFill>
              </a:defRPr>
            </a:lvl9pPr>
          </a:lstStyle>
          <a:p/>
        </p:txBody>
      </p:sp>
      <p:sp>
        <p:nvSpPr>
          <p:cNvPr id="186" name="Google Shape;186;p15"/>
          <p:cNvSpPr txBox="1"/>
          <p:nvPr>
            <p:ph idx="1" type="subTitle"/>
          </p:nvPr>
        </p:nvSpPr>
        <p:spPr>
          <a:xfrm>
            <a:off x="3343950" y="2017965"/>
            <a:ext cx="2451300" cy="64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sz="16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87" name="Google Shape;187;p15"/>
          <p:cNvSpPr txBox="1"/>
          <p:nvPr>
            <p:ph idx="3" type="ctrTitle"/>
          </p:nvPr>
        </p:nvSpPr>
        <p:spPr>
          <a:xfrm>
            <a:off x="5978937" y="1605783"/>
            <a:ext cx="2451300" cy="477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2400"/>
              <a:buNone/>
              <a:defRPr sz="2800">
                <a:solidFill>
                  <a:schemeClr val="dk2"/>
                </a:solidFill>
              </a:defRPr>
            </a:lvl1pPr>
            <a:lvl2pPr lvl="1" rtl="0">
              <a:spcBef>
                <a:spcPts val="0"/>
              </a:spcBef>
              <a:spcAft>
                <a:spcPts val="0"/>
              </a:spcAft>
              <a:buClr>
                <a:schemeClr val="dk2"/>
              </a:buClr>
              <a:buSzPts val="2400"/>
              <a:buNone/>
              <a:defRPr sz="2400">
                <a:solidFill>
                  <a:schemeClr val="dk2"/>
                </a:solidFill>
              </a:defRPr>
            </a:lvl2pPr>
            <a:lvl3pPr lvl="2" rtl="0">
              <a:spcBef>
                <a:spcPts val="0"/>
              </a:spcBef>
              <a:spcAft>
                <a:spcPts val="0"/>
              </a:spcAft>
              <a:buClr>
                <a:schemeClr val="dk2"/>
              </a:buClr>
              <a:buSzPts val="2400"/>
              <a:buNone/>
              <a:defRPr sz="2400">
                <a:solidFill>
                  <a:schemeClr val="dk2"/>
                </a:solidFill>
              </a:defRPr>
            </a:lvl3pPr>
            <a:lvl4pPr lvl="3" rtl="0">
              <a:spcBef>
                <a:spcPts val="0"/>
              </a:spcBef>
              <a:spcAft>
                <a:spcPts val="0"/>
              </a:spcAft>
              <a:buClr>
                <a:schemeClr val="dk2"/>
              </a:buClr>
              <a:buSzPts val="2400"/>
              <a:buNone/>
              <a:defRPr sz="2400">
                <a:solidFill>
                  <a:schemeClr val="dk2"/>
                </a:solidFill>
              </a:defRPr>
            </a:lvl4pPr>
            <a:lvl5pPr lvl="4" rtl="0">
              <a:spcBef>
                <a:spcPts val="0"/>
              </a:spcBef>
              <a:spcAft>
                <a:spcPts val="0"/>
              </a:spcAft>
              <a:buClr>
                <a:schemeClr val="dk2"/>
              </a:buClr>
              <a:buSzPts val="2400"/>
              <a:buNone/>
              <a:defRPr sz="2400">
                <a:solidFill>
                  <a:schemeClr val="dk2"/>
                </a:solidFill>
              </a:defRPr>
            </a:lvl5pPr>
            <a:lvl6pPr lvl="5" rtl="0">
              <a:spcBef>
                <a:spcPts val="0"/>
              </a:spcBef>
              <a:spcAft>
                <a:spcPts val="0"/>
              </a:spcAft>
              <a:buClr>
                <a:schemeClr val="dk2"/>
              </a:buClr>
              <a:buSzPts val="2400"/>
              <a:buNone/>
              <a:defRPr sz="2400">
                <a:solidFill>
                  <a:schemeClr val="dk2"/>
                </a:solidFill>
              </a:defRPr>
            </a:lvl6pPr>
            <a:lvl7pPr lvl="6" rtl="0">
              <a:spcBef>
                <a:spcPts val="0"/>
              </a:spcBef>
              <a:spcAft>
                <a:spcPts val="0"/>
              </a:spcAft>
              <a:buClr>
                <a:schemeClr val="dk2"/>
              </a:buClr>
              <a:buSzPts val="2400"/>
              <a:buNone/>
              <a:defRPr sz="2400">
                <a:solidFill>
                  <a:schemeClr val="dk2"/>
                </a:solidFill>
              </a:defRPr>
            </a:lvl7pPr>
            <a:lvl8pPr lvl="7" rtl="0">
              <a:spcBef>
                <a:spcPts val="0"/>
              </a:spcBef>
              <a:spcAft>
                <a:spcPts val="0"/>
              </a:spcAft>
              <a:buClr>
                <a:schemeClr val="dk2"/>
              </a:buClr>
              <a:buSzPts val="2400"/>
              <a:buNone/>
              <a:defRPr sz="2400">
                <a:solidFill>
                  <a:schemeClr val="dk2"/>
                </a:solidFill>
              </a:defRPr>
            </a:lvl8pPr>
            <a:lvl9pPr lvl="8" rtl="0">
              <a:spcBef>
                <a:spcPts val="0"/>
              </a:spcBef>
              <a:spcAft>
                <a:spcPts val="0"/>
              </a:spcAft>
              <a:buClr>
                <a:schemeClr val="dk2"/>
              </a:buClr>
              <a:buSzPts val="2400"/>
              <a:buNone/>
              <a:defRPr sz="2400">
                <a:solidFill>
                  <a:schemeClr val="dk2"/>
                </a:solidFill>
              </a:defRPr>
            </a:lvl9pPr>
          </a:lstStyle>
          <a:p/>
        </p:txBody>
      </p:sp>
      <p:sp>
        <p:nvSpPr>
          <p:cNvPr id="188" name="Google Shape;188;p15"/>
          <p:cNvSpPr txBox="1"/>
          <p:nvPr>
            <p:ph idx="4" type="subTitle"/>
          </p:nvPr>
        </p:nvSpPr>
        <p:spPr>
          <a:xfrm>
            <a:off x="5978937" y="2017979"/>
            <a:ext cx="2451300" cy="64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sz="16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89" name="Google Shape;189;p15"/>
          <p:cNvSpPr txBox="1"/>
          <p:nvPr>
            <p:ph idx="5" type="ctrTitle"/>
          </p:nvPr>
        </p:nvSpPr>
        <p:spPr>
          <a:xfrm>
            <a:off x="5978937" y="3539960"/>
            <a:ext cx="2451300" cy="477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2400"/>
              <a:buNone/>
              <a:defRPr sz="2800">
                <a:solidFill>
                  <a:schemeClr val="dk2"/>
                </a:solidFill>
              </a:defRPr>
            </a:lvl1pPr>
            <a:lvl2pPr lvl="1" rtl="0">
              <a:spcBef>
                <a:spcPts val="0"/>
              </a:spcBef>
              <a:spcAft>
                <a:spcPts val="0"/>
              </a:spcAft>
              <a:buClr>
                <a:schemeClr val="dk2"/>
              </a:buClr>
              <a:buSzPts val="2400"/>
              <a:buNone/>
              <a:defRPr sz="2400">
                <a:solidFill>
                  <a:schemeClr val="dk2"/>
                </a:solidFill>
              </a:defRPr>
            </a:lvl2pPr>
            <a:lvl3pPr lvl="2" rtl="0">
              <a:spcBef>
                <a:spcPts val="0"/>
              </a:spcBef>
              <a:spcAft>
                <a:spcPts val="0"/>
              </a:spcAft>
              <a:buClr>
                <a:schemeClr val="dk2"/>
              </a:buClr>
              <a:buSzPts val="2400"/>
              <a:buNone/>
              <a:defRPr sz="2400">
                <a:solidFill>
                  <a:schemeClr val="dk2"/>
                </a:solidFill>
              </a:defRPr>
            </a:lvl3pPr>
            <a:lvl4pPr lvl="3" rtl="0">
              <a:spcBef>
                <a:spcPts val="0"/>
              </a:spcBef>
              <a:spcAft>
                <a:spcPts val="0"/>
              </a:spcAft>
              <a:buClr>
                <a:schemeClr val="dk2"/>
              </a:buClr>
              <a:buSzPts val="2400"/>
              <a:buNone/>
              <a:defRPr sz="2400">
                <a:solidFill>
                  <a:schemeClr val="dk2"/>
                </a:solidFill>
              </a:defRPr>
            </a:lvl4pPr>
            <a:lvl5pPr lvl="4" rtl="0">
              <a:spcBef>
                <a:spcPts val="0"/>
              </a:spcBef>
              <a:spcAft>
                <a:spcPts val="0"/>
              </a:spcAft>
              <a:buClr>
                <a:schemeClr val="dk2"/>
              </a:buClr>
              <a:buSzPts val="2400"/>
              <a:buNone/>
              <a:defRPr sz="2400">
                <a:solidFill>
                  <a:schemeClr val="dk2"/>
                </a:solidFill>
              </a:defRPr>
            </a:lvl5pPr>
            <a:lvl6pPr lvl="5" rtl="0">
              <a:spcBef>
                <a:spcPts val="0"/>
              </a:spcBef>
              <a:spcAft>
                <a:spcPts val="0"/>
              </a:spcAft>
              <a:buClr>
                <a:schemeClr val="dk2"/>
              </a:buClr>
              <a:buSzPts val="2400"/>
              <a:buNone/>
              <a:defRPr sz="2400">
                <a:solidFill>
                  <a:schemeClr val="dk2"/>
                </a:solidFill>
              </a:defRPr>
            </a:lvl6pPr>
            <a:lvl7pPr lvl="6" rtl="0">
              <a:spcBef>
                <a:spcPts val="0"/>
              </a:spcBef>
              <a:spcAft>
                <a:spcPts val="0"/>
              </a:spcAft>
              <a:buClr>
                <a:schemeClr val="dk2"/>
              </a:buClr>
              <a:buSzPts val="2400"/>
              <a:buNone/>
              <a:defRPr sz="2400">
                <a:solidFill>
                  <a:schemeClr val="dk2"/>
                </a:solidFill>
              </a:defRPr>
            </a:lvl7pPr>
            <a:lvl8pPr lvl="7" rtl="0">
              <a:spcBef>
                <a:spcPts val="0"/>
              </a:spcBef>
              <a:spcAft>
                <a:spcPts val="0"/>
              </a:spcAft>
              <a:buClr>
                <a:schemeClr val="dk2"/>
              </a:buClr>
              <a:buSzPts val="2400"/>
              <a:buNone/>
              <a:defRPr sz="2400">
                <a:solidFill>
                  <a:schemeClr val="dk2"/>
                </a:solidFill>
              </a:defRPr>
            </a:lvl8pPr>
            <a:lvl9pPr lvl="8" rtl="0">
              <a:spcBef>
                <a:spcPts val="0"/>
              </a:spcBef>
              <a:spcAft>
                <a:spcPts val="0"/>
              </a:spcAft>
              <a:buClr>
                <a:schemeClr val="dk2"/>
              </a:buClr>
              <a:buSzPts val="2400"/>
              <a:buNone/>
              <a:defRPr sz="2400">
                <a:solidFill>
                  <a:schemeClr val="dk2"/>
                </a:solidFill>
              </a:defRPr>
            </a:lvl9pPr>
          </a:lstStyle>
          <a:p/>
        </p:txBody>
      </p:sp>
      <p:sp>
        <p:nvSpPr>
          <p:cNvPr id="190" name="Google Shape;190;p15"/>
          <p:cNvSpPr txBox="1"/>
          <p:nvPr>
            <p:ph idx="6" type="subTitle"/>
          </p:nvPr>
        </p:nvSpPr>
        <p:spPr>
          <a:xfrm>
            <a:off x="5978937" y="3953427"/>
            <a:ext cx="2451300" cy="64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sz="16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91" name="Google Shape;191;p15"/>
          <p:cNvSpPr txBox="1"/>
          <p:nvPr>
            <p:ph idx="7" type="ctrTitle"/>
          </p:nvPr>
        </p:nvSpPr>
        <p:spPr>
          <a:xfrm>
            <a:off x="713763" y="3539964"/>
            <a:ext cx="2448900" cy="477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2400"/>
              <a:buNone/>
              <a:defRPr sz="2800">
                <a:solidFill>
                  <a:schemeClr val="dk2"/>
                </a:solidFill>
              </a:defRPr>
            </a:lvl1pPr>
            <a:lvl2pPr lvl="1" rtl="0">
              <a:spcBef>
                <a:spcPts val="0"/>
              </a:spcBef>
              <a:spcAft>
                <a:spcPts val="0"/>
              </a:spcAft>
              <a:buClr>
                <a:schemeClr val="dk2"/>
              </a:buClr>
              <a:buSzPts val="2400"/>
              <a:buNone/>
              <a:defRPr sz="2400">
                <a:solidFill>
                  <a:schemeClr val="dk2"/>
                </a:solidFill>
              </a:defRPr>
            </a:lvl2pPr>
            <a:lvl3pPr lvl="2" rtl="0">
              <a:spcBef>
                <a:spcPts val="0"/>
              </a:spcBef>
              <a:spcAft>
                <a:spcPts val="0"/>
              </a:spcAft>
              <a:buClr>
                <a:schemeClr val="dk2"/>
              </a:buClr>
              <a:buSzPts val="2400"/>
              <a:buNone/>
              <a:defRPr sz="2400">
                <a:solidFill>
                  <a:schemeClr val="dk2"/>
                </a:solidFill>
              </a:defRPr>
            </a:lvl3pPr>
            <a:lvl4pPr lvl="3" rtl="0">
              <a:spcBef>
                <a:spcPts val="0"/>
              </a:spcBef>
              <a:spcAft>
                <a:spcPts val="0"/>
              </a:spcAft>
              <a:buClr>
                <a:schemeClr val="dk2"/>
              </a:buClr>
              <a:buSzPts val="2400"/>
              <a:buNone/>
              <a:defRPr sz="2400">
                <a:solidFill>
                  <a:schemeClr val="dk2"/>
                </a:solidFill>
              </a:defRPr>
            </a:lvl4pPr>
            <a:lvl5pPr lvl="4" rtl="0">
              <a:spcBef>
                <a:spcPts val="0"/>
              </a:spcBef>
              <a:spcAft>
                <a:spcPts val="0"/>
              </a:spcAft>
              <a:buClr>
                <a:schemeClr val="dk2"/>
              </a:buClr>
              <a:buSzPts val="2400"/>
              <a:buNone/>
              <a:defRPr sz="2400">
                <a:solidFill>
                  <a:schemeClr val="dk2"/>
                </a:solidFill>
              </a:defRPr>
            </a:lvl5pPr>
            <a:lvl6pPr lvl="5" rtl="0">
              <a:spcBef>
                <a:spcPts val="0"/>
              </a:spcBef>
              <a:spcAft>
                <a:spcPts val="0"/>
              </a:spcAft>
              <a:buClr>
                <a:schemeClr val="dk2"/>
              </a:buClr>
              <a:buSzPts val="2400"/>
              <a:buNone/>
              <a:defRPr sz="2400">
                <a:solidFill>
                  <a:schemeClr val="dk2"/>
                </a:solidFill>
              </a:defRPr>
            </a:lvl6pPr>
            <a:lvl7pPr lvl="6" rtl="0">
              <a:spcBef>
                <a:spcPts val="0"/>
              </a:spcBef>
              <a:spcAft>
                <a:spcPts val="0"/>
              </a:spcAft>
              <a:buClr>
                <a:schemeClr val="dk2"/>
              </a:buClr>
              <a:buSzPts val="2400"/>
              <a:buNone/>
              <a:defRPr sz="2400">
                <a:solidFill>
                  <a:schemeClr val="dk2"/>
                </a:solidFill>
              </a:defRPr>
            </a:lvl7pPr>
            <a:lvl8pPr lvl="7" rtl="0">
              <a:spcBef>
                <a:spcPts val="0"/>
              </a:spcBef>
              <a:spcAft>
                <a:spcPts val="0"/>
              </a:spcAft>
              <a:buClr>
                <a:schemeClr val="dk2"/>
              </a:buClr>
              <a:buSzPts val="2400"/>
              <a:buNone/>
              <a:defRPr sz="2400">
                <a:solidFill>
                  <a:schemeClr val="dk2"/>
                </a:solidFill>
              </a:defRPr>
            </a:lvl8pPr>
            <a:lvl9pPr lvl="8" rtl="0">
              <a:spcBef>
                <a:spcPts val="0"/>
              </a:spcBef>
              <a:spcAft>
                <a:spcPts val="0"/>
              </a:spcAft>
              <a:buClr>
                <a:schemeClr val="dk2"/>
              </a:buClr>
              <a:buSzPts val="2400"/>
              <a:buNone/>
              <a:defRPr sz="2400">
                <a:solidFill>
                  <a:schemeClr val="dk2"/>
                </a:solidFill>
              </a:defRPr>
            </a:lvl9pPr>
          </a:lstStyle>
          <a:p/>
        </p:txBody>
      </p:sp>
      <p:sp>
        <p:nvSpPr>
          <p:cNvPr id="192" name="Google Shape;192;p15"/>
          <p:cNvSpPr txBox="1"/>
          <p:nvPr>
            <p:ph idx="8" type="subTitle"/>
          </p:nvPr>
        </p:nvSpPr>
        <p:spPr>
          <a:xfrm>
            <a:off x="713763" y="3953430"/>
            <a:ext cx="2448900" cy="64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sz="16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93" name="Google Shape;193;p15"/>
          <p:cNvSpPr txBox="1"/>
          <p:nvPr>
            <p:ph idx="9" type="ctrTitle"/>
          </p:nvPr>
        </p:nvSpPr>
        <p:spPr>
          <a:xfrm>
            <a:off x="3343950" y="3539954"/>
            <a:ext cx="2453700" cy="477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2400"/>
              <a:buNone/>
              <a:defRPr sz="2800">
                <a:solidFill>
                  <a:schemeClr val="dk2"/>
                </a:solidFill>
              </a:defRPr>
            </a:lvl1pPr>
            <a:lvl2pPr lvl="1" rtl="0">
              <a:spcBef>
                <a:spcPts val="0"/>
              </a:spcBef>
              <a:spcAft>
                <a:spcPts val="0"/>
              </a:spcAft>
              <a:buClr>
                <a:schemeClr val="dk2"/>
              </a:buClr>
              <a:buSzPts val="2400"/>
              <a:buNone/>
              <a:defRPr sz="2400">
                <a:solidFill>
                  <a:schemeClr val="dk2"/>
                </a:solidFill>
              </a:defRPr>
            </a:lvl2pPr>
            <a:lvl3pPr lvl="2" rtl="0">
              <a:spcBef>
                <a:spcPts val="0"/>
              </a:spcBef>
              <a:spcAft>
                <a:spcPts val="0"/>
              </a:spcAft>
              <a:buClr>
                <a:schemeClr val="dk2"/>
              </a:buClr>
              <a:buSzPts val="2400"/>
              <a:buNone/>
              <a:defRPr sz="2400">
                <a:solidFill>
                  <a:schemeClr val="dk2"/>
                </a:solidFill>
              </a:defRPr>
            </a:lvl3pPr>
            <a:lvl4pPr lvl="3" rtl="0">
              <a:spcBef>
                <a:spcPts val="0"/>
              </a:spcBef>
              <a:spcAft>
                <a:spcPts val="0"/>
              </a:spcAft>
              <a:buClr>
                <a:schemeClr val="dk2"/>
              </a:buClr>
              <a:buSzPts val="2400"/>
              <a:buNone/>
              <a:defRPr sz="2400">
                <a:solidFill>
                  <a:schemeClr val="dk2"/>
                </a:solidFill>
              </a:defRPr>
            </a:lvl4pPr>
            <a:lvl5pPr lvl="4" rtl="0">
              <a:spcBef>
                <a:spcPts val="0"/>
              </a:spcBef>
              <a:spcAft>
                <a:spcPts val="0"/>
              </a:spcAft>
              <a:buClr>
                <a:schemeClr val="dk2"/>
              </a:buClr>
              <a:buSzPts val="2400"/>
              <a:buNone/>
              <a:defRPr sz="2400">
                <a:solidFill>
                  <a:schemeClr val="dk2"/>
                </a:solidFill>
              </a:defRPr>
            </a:lvl5pPr>
            <a:lvl6pPr lvl="5" rtl="0">
              <a:spcBef>
                <a:spcPts val="0"/>
              </a:spcBef>
              <a:spcAft>
                <a:spcPts val="0"/>
              </a:spcAft>
              <a:buClr>
                <a:schemeClr val="dk2"/>
              </a:buClr>
              <a:buSzPts val="2400"/>
              <a:buNone/>
              <a:defRPr sz="2400">
                <a:solidFill>
                  <a:schemeClr val="dk2"/>
                </a:solidFill>
              </a:defRPr>
            </a:lvl6pPr>
            <a:lvl7pPr lvl="6" rtl="0">
              <a:spcBef>
                <a:spcPts val="0"/>
              </a:spcBef>
              <a:spcAft>
                <a:spcPts val="0"/>
              </a:spcAft>
              <a:buClr>
                <a:schemeClr val="dk2"/>
              </a:buClr>
              <a:buSzPts val="2400"/>
              <a:buNone/>
              <a:defRPr sz="2400">
                <a:solidFill>
                  <a:schemeClr val="dk2"/>
                </a:solidFill>
              </a:defRPr>
            </a:lvl7pPr>
            <a:lvl8pPr lvl="7" rtl="0">
              <a:spcBef>
                <a:spcPts val="0"/>
              </a:spcBef>
              <a:spcAft>
                <a:spcPts val="0"/>
              </a:spcAft>
              <a:buClr>
                <a:schemeClr val="dk2"/>
              </a:buClr>
              <a:buSzPts val="2400"/>
              <a:buNone/>
              <a:defRPr sz="2400">
                <a:solidFill>
                  <a:schemeClr val="dk2"/>
                </a:solidFill>
              </a:defRPr>
            </a:lvl8pPr>
            <a:lvl9pPr lvl="8" rtl="0">
              <a:spcBef>
                <a:spcPts val="0"/>
              </a:spcBef>
              <a:spcAft>
                <a:spcPts val="0"/>
              </a:spcAft>
              <a:buClr>
                <a:schemeClr val="dk2"/>
              </a:buClr>
              <a:buSzPts val="2400"/>
              <a:buNone/>
              <a:defRPr sz="2400">
                <a:solidFill>
                  <a:schemeClr val="dk2"/>
                </a:solidFill>
              </a:defRPr>
            </a:lvl9pPr>
          </a:lstStyle>
          <a:p/>
        </p:txBody>
      </p:sp>
      <p:sp>
        <p:nvSpPr>
          <p:cNvPr id="194" name="Google Shape;194;p15"/>
          <p:cNvSpPr txBox="1"/>
          <p:nvPr>
            <p:ph idx="13" type="subTitle"/>
          </p:nvPr>
        </p:nvSpPr>
        <p:spPr>
          <a:xfrm>
            <a:off x="3343950" y="3953424"/>
            <a:ext cx="2453700" cy="64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sz="16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95" name="Google Shape;195;p15"/>
          <p:cNvSpPr txBox="1"/>
          <p:nvPr>
            <p:ph hasCustomPrompt="1" idx="14" type="title"/>
          </p:nvPr>
        </p:nvSpPr>
        <p:spPr>
          <a:xfrm>
            <a:off x="3343950" y="1084600"/>
            <a:ext cx="2451300" cy="475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3"/>
              </a:buClr>
              <a:buSzPts val="3000"/>
              <a:buNone/>
              <a:defRPr sz="4500">
                <a:solidFill>
                  <a:schemeClr val="accent6"/>
                </a:solidFill>
              </a:defRPr>
            </a:lvl1pPr>
            <a:lvl2pPr lvl="1" rtl="0" algn="ctr">
              <a:spcBef>
                <a:spcPts val="0"/>
              </a:spcBef>
              <a:spcAft>
                <a:spcPts val="0"/>
              </a:spcAft>
              <a:buClr>
                <a:schemeClr val="accent3"/>
              </a:buClr>
              <a:buSzPts val="3000"/>
              <a:buNone/>
              <a:defRPr sz="3000">
                <a:solidFill>
                  <a:schemeClr val="accent3"/>
                </a:solidFill>
              </a:defRPr>
            </a:lvl2pPr>
            <a:lvl3pPr lvl="2" rtl="0" algn="ctr">
              <a:spcBef>
                <a:spcPts val="0"/>
              </a:spcBef>
              <a:spcAft>
                <a:spcPts val="0"/>
              </a:spcAft>
              <a:buClr>
                <a:schemeClr val="accent3"/>
              </a:buClr>
              <a:buSzPts val="3000"/>
              <a:buNone/>
              <a:defRPr sz="3000">
                <a:solidFill>
                  <a:schemeClr val="accent3"/>
                </a:solidFill>
              </a:defRPr>
            </a:lvl3pPr>
            <a:lvl4pPr lvl="3" rtl="0" algn="ctr">
              <a:spcBef>
                <a:spcPts val="0"/>
              </a:spcBef>
              <a:spcAft>
                <a:spcPts val="0"/>
              </a:spcAft>
              <a:buClr>
                <a:schemeClr val="accent3"/>
              </a:buClr>
              <a:buSzPts val="3000"/>
              <a:buNone/>
              <a:defRPr sz="3000">
                <a:solidFill>
                  <a:schemeClr val="accent3"/>
                </a:solidFill>
              </a:defRPr>
            </a:lvl4pPr>
            <a:lvl5pPr lvl="4" rtl="0" algn="ctr">
              <a:spcBef>
                <a:spcPts val="0"/>
              </a:spcBef>
              <a:spcAft>
                <a:spcPts val="0"/>
              </a:spcAft>
              <a:buClr>
                <a:schemeClr val="accent3"/>
              </a:buClr>
              <a:buSzPts val="3000"/>
              <a:buNone/>
              <a:defRPr sz="3000">
                <a:solidFill>
                  <a:schemeClr val="accent3"/>
                </a:solidFill>
              </a:defRPr>
            </a:lvl5pPr>
            <a:lvl6pPr lvl="5" rtl="0" algn="ctr">
              <a:spcBef>
                <a:spcPts val="0"/>
              </a:spcBef>
              <a:spcAft>
                <a:spcPts val="0"/>
              </a:spcAft>
              <a:buClr>
                <a:schemeClr val="accent3"/>
              </a:buClr>
              <a:buSzPts val="3000"/>
              <a:buNone/>
              <a:defRPr sz="3000">
                <a:solidFill>
                  <a:schemeClr val="accent3"/>
                </a:solidFill>
              </a:defRPr>
            </a:lvl6pPr>
            <a:lvl7pPr lvl="6" rtl="0" algn="ctr">
              <a:spcBef>
                <a:spcPts val="0"/>
              </a:spcBef>
              <a:spcAft>
                <a:spcPts val="0"/>
              </a:spcAft>
              <a:buClr>
                <a:schemeClr val="accent3"/>
              </a:buClr>
              <a:buSzPts val="3000"/>
              <a:buNone/>
              <a:defRPr sz="3000">
                <a:solidFill>
                  <a:schemeClr val="accent3"/>
                </a:solidFill>
              </a:defRPr>
            </a:lvl7pPr>
            <a:lvl8pPr lvl="7" rtl="0" algn="ctr">
              <a:spcBef>
                <a:spcPts val="0"/>
              </a:spcBef>
              <a:spcAft>
                <a:spcPts val="0"/>
              </a:spcAft>
              <a:buClr>
                <a:schemeClr val="accent3"/>
              </a:buClr>
              <a:buSzPts val="3000"/>
              <a:buNone/>
              <a:defRPr sz="3000">
                <a:solidFill>
                  <a:schemeClr val="accent3"/>
                </a:solidFill>
              </a:defRPr>
            </a:lvl8pPr>
            <a:lvl9pPr lvl="8" rtl="0" algn="ctr">
              <a:spcBef>
                <a:spcPts val="0"/>
              </a:spcBef>
              <a:spcAft>
                <a:spcPts val="0"/>
              </a:spcAft>
              <a:buClr>
                <a:schemeClr val="accent3"/>
              </a:buClr>
              <a:buSzPts val="3000"/>
              <a:buNone/>
              <a:defRPr sz="3000">
                <a:solidFill>
                  <a:schemeClr val="accent3"/>
                </a:solidFill>
              </a:defRPr>
            </a:lvl9pPr>
          </a:lstStyle>
          <a:p>
            <a:r>
              <a:t>xx%</a:t>
            </a:r>
          </a:p>
        </p:txBody>
      </p:sp>
      <p:sp>
        <p:nvSpPr>
          <p:cNvPr id="196" name="Google Shape;196;p15"/>
          <p:cNvSpPr txBox="1"/>
          <p:nvPr>
            <p:ph hasCustomPrompt="1" idx="15" type="title"/>
          </p:nvPr>
        </p:nvSpPr>
        <p:spPr>
          <a:xfrm>
            <a:off x="5981219" y="1083275"/>
            <a:ext cx="2448900" cy="477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3"/>
              </a:buClr>
              <a:buSzPts val="3000"/>
              <a:buNone/>
              <a:defRPr sz="4500">
                <a:solidFill>
                  <a:schemeClr val="accent6"/>
                </a:solidFill>
              </a:defRPr>
            </a:lvl1pPr>
            <a:lvl2pPr lvl="1" rtl="0" algn="ctr">
              <a:spcBef>
                <a:spcPts val="0"/>
              </a:spcBef>
              <a:spcAft>
                <a:spcPts val="0"/>
              </a:spcAft>
              <a:buClr>
                <a:schemeClr val="accent3"/>
              </a:buClr>
              <a:buSzPts val="3000"/>
              <a:buNone/>
              <a:defRPr sz="3000">
                <a:solidFill>
                  <a:schemeClr val="accent3"/>
                </a:solidFill>
              </a:defRPr>
            </a:lvl2pPr>
            <a:lvl3pPr lvl="2" rtl="0" algn="ctr">
              <a:spcBef>
                <a:spcPts val="0"/>
              </a:spcBef>
              <a:spcAft>
                <a:spcPts val="0"/>
              </a:spcAft>
              <a:buClr>
                <a:schemeClr val="accent3"/>
              </a:buClr>
              <a:buSzPts val="3000"/>
              <a:buNone/>
              <a:defRPr sz="3000">
                <a:solidFill>
                  <a:schemeClr val="accent3"/>
                </a:solidFill>
              </a:defRPr>
            </a:lvl3pPr>
            <a:lvl4pPr lvl="3" rtl="0" algn="ctr">
              <a:spcBef>
                <a:spcPts val="0"/>
              </a:spcBef>
              <a:spcAft>
                <a:spcPts val="0"/>
              </a:spcAft>
              <a:buClr>
                <a:schemeClr val="accent3"/>
              </a:buClr>
              <a:buSzPts val="3000"/>
              <a:buNone/>
              <a:defRPr sz="3000">
                <a:solidFill>
                  <a:schemeClr val="accent3"/>
                </a:solidFill>
              </a:defRPr>
            </a:lvl4pPr>
            <a:lvl5pPr lvl="4" rtl="0" algn="ctr">
              <a:spcBef>
                <a:spcPts val="0"/>
              </a:spcBef>
              <a:spcAft>
                <a:spcPts val="0"/>
              </a:spcAft>
              <a:buClr>
                <a:schemeClr val="accent3"/>
              </a:buClr>
              <a:buSzPts val="3000"/>
              <a:buNone/>
              <a:defRPr sz="3000">
                <a:solidFill>
                  <a:schemeClr val="accent3"/>
                </a:solidFill>
              </a:defRPr>
            </a:lvl5pPr>
            <a:lvl6pPr lvl="5" rtl="0" algn="ctr">
              <a:spcBef>
                <a:spcPts val="0"/>
              </a:spcBef>
              <a:spcAft>
                <a:spcPts val="0"/>
              </a:spcAft>
              <a:buClr>
                <a:schemeClr val="accent3"/>
              </a:buClr>
              <a:buSzPts val="3000"/>
              <a:buNone/>
              <a:defRPr sz="3000">
                <a:solidFill>
                  <a:schemeClr val="accent3"/>
                </a:solidFill>
              </a:defRPr>
            </a:lvl6pPr>
            <a:lvl7pPr lvl="6" rtl="0" algn="ctr">
              <a:spcBef>
                <a:spcPts val="0"/>
              </a:spcBef>
              <a:spcAft>
                <a:spcPts val="0"/>
              </a:spcAft>
              <a:buClr>
                <a:schemeClr val="accent3"/>
              </a:buClr>
              <a:buSzPts val="3000"/>
              <a:buNone/>
              <a:defRPr sz="3000">
                <a:solidFill>
                  <a:schemeClr val="accent3"/>
                </a:solidFill>
              </a:defRPr>
            </a:lvl7pPr>
            <a:lvl8pPr lvl="7" rtl="0" algn="ctr">
              <a:spcBef>
                <a:spcPts val="0"/>
              </a:spcBef>
              <a:spcAft>
                <a:spcPts val="0"/>
              </a:spcAft>
              <a:buClr>
                <a:schemeClr val="accent3"/>
              </a:buClr>
              <a:buSzPts val="3000"/>
              <a:buNone/>
              <a:defRPr sz="3000">
                <a:solidFill>
                  <a:schemeClr val="accent3"/>
                </a:solidFill>
              </a:defRPr>
            </a:lvl8pPr>
            <a:lvl9pPr lvl="8" rtl="0" algn="ctr">
              <a:spcBef>
                <a:spcPts val="0"/>
              </a:spcBef>
              <a:spcAft>
                <a:spcPts val="0"/>
              </a:spcAft>
              <a:buClr>
                <a:schemeClr val="accent3"/>
              </a:buClr>
              <a:buSzPts val="3000"/>
              <a:buNone/>
              <a:defRPr sz="3000">
                <a:solidFill>
                  <a:schemeClr val="accent3"/>
                </a:solidFill>
              </a:defRPr>
            </a:lvl9pPr>
          </a:lstStyle>
          <a:p>
            <a:r>
              <a:t>xx%</a:t>
            </a:r>
          </a:p>
        </p:txBody>
      </p:sp>
      <p:sp>
        <p:nvSpPr>
          <p:cNvPr id="197" name="Google Shape;197;p15"/>
          <p:cNvSpPr txBox="1"/>
          <p:nvPr>
            <p:ph hasCustomPrompt="1" idx="16" type="title"/>
          </p:nvPr>
        </p:nvSpPr>
        <p:spPr>
          <a:xfrm>
            <a:off x="5978937" y="3019593"/>
            <a:ext cx="2451300" cy="475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3"/>
              </a:buClr>
              <a:buSzPts val="3000"/>
              <a:buNone/>
              <a:defRPr sz="4500">
                <a:solidFill>
                  <a:schemeClr val="accent6"/>
                </a:solidFill>
              </a:defRPr>
            </a:lvl1pPr>
            <a:lvl2pPr lvl="1" rtl="0" algn="ctr">
              <a:spcBef>
                <a:spcPts val="0"/>
              </a:spcBef>
              <a:spcAft>
                <a:spcPts val="0"/>
              </a:spcAft>
              <a:buClr>
                <a:schemeClr val="accent3"/>
              </a:buClr>
              <a:buSzPts val="3000"/>
              <a:buNone/>
              <a:defRPr sz="3000">
                <a:solidFill>
                  <a:schemeClr val="accent3"/>
                </a:solidFill>
              </a:defRPr>
            </a:lvl2pPr>
            <a:lvl3pPr lvl="2" rtl="0" algn="ctr">
              <a:spcBef>
                <a:spcPts val="0"/>
              </a:spcBef>
              <a:spcAft>
                <a:spcPts val="0"/>
              </a:spcAft>
              <a:buClr>
                <a:schemeClr val="accent3"/>
              </a:buClr>
              <a:buSzPts val="3000"/>
              <a:buNone/>
              <a:defRPr sz="3000">
                <a:solidFill>
                  <a:schemeClr val="accent3"/>
                </a:solidFill>
              </a:defRPr>
            </a:lvl3pPr>
            <a:lvl4pPr lvl="3" rtl="0" algn="ctr">
              <a:spcBef>
                <a:spcPts val="0"/>
              </a:spcBef>
              <a:spcAft>
                <a:spcPts val="0"/>
              </a:spcAft>
              <a:buClr>
                <a:schemeClr val="accent3"/>
              </a:buClr>
              <a:buSzPts val="3000"/>
              <a:buNone/>
              <a:defRPr sz="3000">
                <a:solidFill>
                  <a:schemeClr val="accent3"/>
                </a:solidFill>
              </a:defRPr>
            </a:lvl4pPr>
            <a:lvl5pPr lvl="4" rtl="0" algn="ctr">
              <a:spcBef>
                <a:spcPts val="0"/>
              </a:spcBef>
              <a:spcAft>
                <a:spcPts val="0"/>
              </a:spcAft>
              <a:buClr>
                <a:schemeClr val="accent3"/>
              </a:buClr>
              <a:buSzPts val="3000"/>
              <a:buNone/>
              <a:defRPr sz="3000">
                <a:solidFill>
                  <a:schemeClr val="accent3"/>
                </a:solidFill>
              </a:defRPr>
            </a:lvl5pPr>
            <a:lvl6pPr lvl="5" rtl="0" algn="ctr">
              <a:spcBef>
                <a:spcPts val="0"/>
              </a:spcBef>
              <a:spcAft>
                <a:spcPts val="0"/>
              </a:spcAft>
              <a:buClr>
                <a:schemeClr val="accent3"/>
              </a:buClr>
              <a:buSzPts val="3000"/>
              <a:buNone/>
              <a:defRPr sz="3000">
                <a:solidFill>
                  <a:schemeClr val="accent3"/>
                </a:solidFill>
              </a:defRPr>
            </a:lvl6pPr>
            <a:lvl7pPr lvl="6" rtl="0" algn="ctr">
              <a:spcBef>
                <a:spcPts val="0"/>
              </a:spcBef>
              <a:spcAft>
                <a:spcPts val="0"/>
              </a:spcAft>
              <a:buClr>
                <a:schemeClr val="accent3"/>
              </a:buClr>
              <a:buSzPts val="3000"/>
              <a:buNone/>
              <a:defRPr sz="3000">
                <a:solidFill>
                  <a:schemeClr val="accent3"/>
                </a:solidFill>
              </a:defRPr>
            </a:lvl7pPr>
            <a:lvl8pPr lvl="7" rtl="0" algn="ctr">
              <a:spcBef>
                <a:spcPts val="0"/>
              </a:spcBef>
              <a:spcAft>
                <a:spcPts val="0"/>
              </a:spcAft>
              <a:buClr>
                <a:schemeClr val="accent3"/>
              </a:buClr>
              <a:buSzPts val="3000"/>
              <a:buNone/>
              <a:defRPr sz="3000">
                <a:solidFill>
                  <a:schemeClr val="accent3"/>
                </a:solidFill>
              </a:defRPr>
            </a:lvl8pPr>
            <a:lvl9pPr lvl="8" rtl="0" algn="ctr">
              <a:spcBef>
                <a:spcPts val="0"/>
              </a:spcBef>
              <a:spcAft>
                <a:spcPts val="0"/>
              </a:spcAft>
              <a:buClr>
                <a:schemeClr val="accent3"/>
              </a:buClr>
              <a:buSzPts val="3000"/>
              <a:buNone/>
              <a:defRPr sz="3000">
                <a:solidFill>
                  <a:schemeClr val="accent3"/>
                </a:solidFill>
              </a:defRPr>
            </a:lvl9pPr>
          </a:lstStyle>
          <a:p>
            <a:r>
              <a:t>xx%</a:t>
            </a:r>
          </a:p>
        </p:txBody>
      </p:sp>
      <p:sp>
        <p:nvSpPr>
          <p:cNvPr id="198" name="Google Shape;198;p15"/>
          <p:cNvSpPr txBox="1"/>
          <p:nvPr>
            <p:ph hasCustomPrompt="1" idx="17" type="title"/>
          </p:nvPr>
        </p:nvSpPr>
        <p:spPr>
          <a:xfrm>
            <a:off x="713763" y="3019600"/>
            <a:ext cx="2448900" cy="475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3"/>
              </a:buClr>
              <a:buSzPts val="3000"/>
              <a:buNone/>
              <a:defRPr sz="4500">
                <a:solidFill>
                  <a:schemeClr val="accent6"/>
                </a:solidFill>
              </a:defRPr>
            </a:lvl1pPr>
            <a:lvl2pPr lvl="1" rtl="0" algn="ctr">
              <a:spcBef>
                <a:spcPts val="0"/>
              </a:spcBef>
              <a:spcAft>
                <a:spcPts val="0"/>
              </a:spcAft>
              <a:buClr>
                <a:schemeClr val="accent3"/>
              </a:buClr>
              <a:buSzPts val="3000"/>
              <a:buNone/>
              <a:defRPr sz="3000">
                <a:solidFill>
                  <a:schemeClr val="accent3"/>
                </a:solidFill>
              </a:defRPr>
            </a:lvl2pPr>
            <a:lvl3pPr lvl="2" rtl="0" algn="ctr">
              <a:spcBef>
                <a:spcPts val="0"/>
              </a:spcBef>
              <a:spcAft>
                <a:spcPts val="0"/>
              </a:spcAft>
              <a:buClr>
                <a:schemeClr val="accent3"/>
              </a:buClr>
              <a:buSzPts val="3000"/>
              <a:buNone/>
              <a:defRPr sz="3000">
                <a:solidFill>
                  <a:schemeClr val="accent3"/>
                </a:solidFill>
              </a:defRPr>
            </a:lvl3pPr>
            <a:lvl4pPr lvl="3" rtl="0" algn="ctr">
              <a:spcBef>
                <a:spcPts val="0"/>
              </a:spcBef>
              <a:spcAft>
                <a:spcPts val="0"/>
              </a:spcAft>
              <a:buClr>
                <a:schemeClr val="accent3"/>
              </a:buClr>
              <a:buSzPts val="3000"/>
              <a:buNone/>
              <a:defRPr sz="3000">
                <a:solidFill>
                  <a:schemeClr val="accent3"/>
                </a:solidFill>
              </a:defRPr>
            </a:lvl4pPr>
            <a:lvl5pPr lvl="4" rtl="0" algn="ctr">
              <a:spcBef>
                <a:spcPts val="0"/>
              </a:spcBef>
              <a:spcAft>
                <a:spcPts val="0"/>
              </a:spcAft>
              <a:buClr>
                <a:schemeClr val="accent3"/>
              </a:buClr>
              <a:buSzPts val="3000"/>
              <a:buNone/>
              <a:defRPr sz="3000">
                <a:solidFill>
                  <a:schemeClr val="accent3"/>
                </a:solidFill>
              </a:defRPr>
            </a:lvl5pPr>
            <a:lvl6pPr lvl="5" rtl="0" algn="ctr">
              <a:spcBef>
                <a:spcPts val="0"/>
              </a:spcBef>
              <a:spcAft>
                <a:spcPts val="0"/>
              </a:spcAft>
              <a:buClr>
                <a:schemeClr val="accent3"/>
              </a:buClr>
              <a:buSzPts val="3000"/>
              <a:buNone/>
              <a:defRPr sz="3000">
                <a:solidFill>
                  <a:schemeClr val="accent3"/>
                </a:solidFill>
              </a:defRPr>
            </a:lvl6pPr>
            <a:lvl7pPr lvl="6" rtl="0" algn="ctr">
              <a:spcBef>
                <a:spcPts val="0"/>
              </a:spcBef>
              <a:spcAft>
                <a:spcPts val="0"/>
              </a:spcAft>
              <a:buClr>
                <a:schemeClr val="accent3"/>
              </a:buClr>
              <a:buSzPts val="3000"/>
              <a:buNone/>
              <a:defRPr sz="3000">
                <a:solidFill>
                  <a:schemeClr val="accent3"/>
                </a:solidFill>
              </a:defRPr>
            </a:lvl7pPr>
            <a:lvl8pPr lvl="7" rtl="0" algn="ctr">
              <a:spcBef>
                <a:spcPts val="0"/>
              </a:spcBef>
              <a:spcAft>
                <a:spcPts val="0"/>
              </a:spcAft>
              <a:buClr>
                <a:schemeClr val="accent3"/>
              </a:buClr>
              <a:buSzPts val="3000"/>
              <a:buNone/>
              <a:defRPr sz="3000">
                <a:solidFill>
                  <a:schemeClr val="accent3"/>
                </a:solidFill>
              </a:defRPr>
            </a:lvl8pPr>
            <a:lvl9pPr lvl="8" rtl="0" algn="ctr">
              <a:spcBef>
                <a:spcPts val="0"/>
              </a:spcBef>
              <a:spcAft>
                <a:spcPts val="0"/>
              </a:spcAft>
              <a:buClr>
                <a:schemeClr val="accent3"/>
              </a:buClr>
              <a:buSzPts val="3000"/>
              <a:buNone/>
              <a:defRPr sz="3000">
                <a:solidFill>
                  <a:schemeClr val="accent3"/>
                </a:solidFill>
              </a:defRPr>
            </a:lvl9pPr>
          </a:lstStyle>
          <a:p>
            <a:r>
              <a:t>xx%</a:t>
            </a:r>
          </a:p>
        </p:txBody>
      </p:sp>
      <p:sp>
        <p:nvSpPr>
          <p:cNvPr id="199" name="Google Shape;199;p15"/>
          <p:cNvSpPr txBox="1"/>
          <p:nvPr>
            <p:ph hasCustomPrompt="1" idx="18" type="title"/>
          </p:nvPr>
        </p:nvSpPr>
        <p:spPr>
          <a:xfrm>
            <a:off x="3343950" y="3019585"/>
            <a:ext cx="2453700" cy="475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3"/>
              </a:buClr>
              <a:buSzPts val="3000"/>
              <a:buNone/>
              <a:defRPr sz="4500">
                <a:solidFill>
                  <a:schemeClr val="accent6"/>
                </a:solidFill>
              </a:defRPr>
            </a:lvl1pPr>
            <a:lvl2pPr lvl="1" rtl="0" algn="ctr">
              <a:spcBef>
                <a:spcPts val="0"/>
              </a:spcBef>
              <a:spcAft>
                <a:spcPts val="0"/>
              </a:spcAft>
              <a:buClr>
                <a:schemeClr val="accent3"/>
              </a:buClr>
              <a:buSzPts val="3000"/>
              <a:buNone/>
              <a:defRPr sz="3000">
                <a:solidFill>
                  <a:schemeClr val="accent3"/>
                </a:solidFill>
              </a:defRPr>
            </a:lvl2pPr>
            <a:lvl3pPr lvl="2" rtl="0" algn="ctr">
              <a:spcBef>
                <a:spcPts val="0"/>
              </a:spcBef>
              <a:spcAft>
                <a:spcPts val="0"/>
              </a:spcAft>
              <a:buClr>
                <a:schemeClr val="accent3"/>
              </a:buClr>
              <a:buSzPts val="3000"/>
              <a:buNone/>
              <a:defRPr sz="3000">
                <a:solidFill>
                  <a:schemeClr val="accent3"/>
                </a:solidFill>
              </a:defRPr>
            </a:lvl3pPr>
            <a:lvl4pPr lvl="3" rtl="0" algn="ctr">
              <a:spcBef>
                <a:spcPts val="0"/>
              </a:spcBef>
              <a:spcAft>
                <a:spcPts val="0"/>
              </a:spcAft>
              <a:buClr>
                <a:schemeClr val="accent3"/>
              </a:buClr>
              <a:buSzPts val="3000"/>
              <a:buNone/>
              <a:defRPr sz="3000">
                <a:solidFill>
                  <a:schemeClr val="accent3"/>
                </a:solidFill>
              </a:defRPr>
            </a:lvl4pPr>
            <a:lvl5pPr lvl="4" rtl="0" algn="ctr">
              <a:spcBef>
                <a:spcPts val="0"/>
              </a:spcBef>
              <a:spcAft>
                <a:spcPts val="0"/>
              </a:spcAft>
              <a:buClr>
                <a:schemeClr val="accent3"/>
              </a:buClr>
              <a:buSzPts val="3000"/>
              <a:buNone/>
              <a:defRPr sz="3000">
                <a:solidFill>
                  <a:schemeClr val="accent3"/>
                </a:solidFill>
              </a:defRPr>
            </a:lvl5pPr>
            <a:lvl6pPr lvl="5" rtl="0" algn="ctr">
              <a:spcBef>
                <a:spcPts val="0"/>
              </a:spcBef>
              <a:spcAft>
                <a:spcPts val="0"/>
              </a:spcAft>
              <a:buClr>
                <a:schemeClr val="accent3"/>
              </a:buClr>
              <a:buSzPts val="3000"/>
              <a:buNone/>
              <a:defRPr sz="3000">
                <a:solidFill>
                  <a:schemeClr val="accent3"/>
                </a:solidFill>
              </a:defRPr>
            </a:lvl6pPr>
            <a:lvl7pPr lvl="6" rtl="0" algn="ctr">
              <a:spcBef>
                <a:spcPts val="0"/>
              </a:spcBef>
              <a:spcAft>
                <a:spcPts val="0"/>
              </a:spcAft>
              <a:buClr>
                <a:schemeClr val="accent3"/>
              </a:buClr>
              <a:buSzPts val="3000"/>
              <a:buNone/>
              <a:defRPr sz="3000">
                <a:solidFill>
                  <a:schemeClr val="accent3"/>
                </a:solidFill>
              </a:defRPr>
            </a:lvl7pPr>
            <a:lvl8pPr lvl="7" rtl="0" algn="ctr">
              <a:spcBef>
                <a:spcPts val="0"/>
              </a:spcBef>
              <a:spcAft>
                <a:spcPts val="0"/>
              </a:spcAft>
              <a:buClr>
                <a:schemeClr val="accent3"/>
              </a:buClr>
              <a:buSzPts val="3000"/>
              <a:buNone/>
              <a:defRPr sz="3000">
                <a:solidFill>
                  <a:schemeClr val="accent3"/>
                </a:solidFill>
              </a:defRPr>
            </a:lvl8pPr>
            <a:lvl9pPr lvl="8" rtl="0" algn="ctr">
              <a:spcBef>
                <a:spcPts val="0"/>
              </a:spcBef>
              <a:spcAft>
                <a:spcPts val="0"/>
              </a:spcAft>
              <a:buClr>
                <a:schemeClr val="accent3"/>
              </a:buClr>
              <a:buSzPts val="3000"/>
              <a:buNone/>
              <a:defRPr sz="3000">
                <a:solidFill>
                  <a:schemeClr val="accent3"/>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8">
    <p:spTree>
      <p:nvGrpSpPr>
        <p:cNvPr id="200" name="Shape 200"/>
        <p:cNvGrpSpPr/>
        <p:nvPr/>
      </p:nvGrpSpPr>
      <p:grpSpPr>
        <a:xfrm>
          <a:off x="0" y="0"/>
          <a:ext cx="0" cy="0"/>
          <a:chOff x="0" y="0"/>
          <a:chExt cx="0" cy="0"/>
        </a:xfrm>
      </p:grpSpPr>
      <p:sp>
        <p:nvSpPr>
          <p:cNvPr id="201" name="Google Shape;201;p16"/>
          <p:cNvSpPr txBox="1"/>
          <p:nvPr>
            <p:ph type="title"/>
          </p:nvPr>
        </p:nvSpPr>
        <p:spPr>
          <a:xfrm>
            <a:off x="657225" y="1443000"/>
            <a:ext cx="2962200" cy="225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CUSTOM_19">
    <p:bg>
      <p:bgPr>
        <a:solidFill>
          <a:schemeClr val="accent1"/>
        </a:solidFill>
      </p:bgPr>
    </p:bg>
    <p:spTree>
      <p:nvGrpSpPr>
        <p:cNvPr id="202" name="Shape 202"/>
        <p:cNvGrpSpPr/>
        <p:nvPr/>
      </p:nvGrpSpPr>
      <p:grpSpPr>
        <a:xfrm>
          <a:off x="0" y="0"/>
          <a:ext cx="0" cy="0"/>
          <a:chOff x="0" y="0"/>
          <a:chExt cx="0" cy="0"/>
        </a:xfrm>
      </p:grpSpPr>
      <p:sp>
        <p:nvSpPr>
          <p:cNvPr id="203" name="Google Shape;203;p17"/>
          <p:cNvSpPr/>
          <p:nvPr/>
        </p:nvSpPr>
        <p:spPr>
          <a:xfrm flipH="1" rot="-326253">
            <a:off x="-1153578" y="-2422029"/>
            <a:ext cx="4707858" cy="3613528"/>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flipH="1" rot="-817974">
            <a:off x="-905669" y="3608174"/>
            <a:ext cx="4707987" cy="3613491"/>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txBox="1"/>
          <p:nvPr>
            <p:ph type="title"/>
          </p:nvPr>
        </p:nvSpPr>
        <p:spPr>
          <a:xfrm>
            <a:off x="647700" y="1562100"/>
            <a:ext cx="3867300" cy="20193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206" name="Shape 206"/>
        <p:cNvGrpSpPr/>
        <p:nvPr/>
      </p:nvGrpSpPr>
      <p:grpSpPr>
        <a:xfrm>
          <a:off x="0" y="0"/>
          <a:ext cx="0" cy="0"/>
          <a:chOff x="0" y="0"/>
          <a:chExt cx="0" cy="0"/>
        </a:xfrm>
      </p:grpSpPr>
      <p:sp>
        <p:nvSpPr>
          <p:cNvPr id="207" name="Google Shape;207;p18"/>
          <p:cNvSpPr/>
          <p:nvPr/>
        </p:nvSpPr>
        <p:spPr>
          <a:xfrm rot="10565544">
            <a:off x="-467311" y="2407759"/>
            <a:ext cx="10727803" cy="8234111"/>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a:off x="-125200" y="539504"/>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a:off x="7697351" y="224401"/>
            <a:ext cx="1196432" cy="439695"/>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txBox="1"/>
          <p:nvPr>
            <p:ph hasCustomPrompt="1" type="title"/>
          </p:nvPr>
        </p:nvSpPr>
        <p:spPr>
          <a:xfrm>
            <a:off x="3370950" y="3344575"/>
            <a:ext cx="2404800" cy="125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5000">
                <a:solidFill>
                  <a:schemeClr val="accent4"/>
                </a:solidFill>
              </a:defRPr>
            </a:lvl1pPr>
            <a:lvl2pPr lvl="1" rtl="0" algn="ctr">
              <a:spcBef>
                <a:spcPts val="0"/>
              </a:spcBef>
              <a:spcAft>
                <a:spcPts val="0"/>
              </a:spcAft>
              <a:buClr>
                <a:schemeClr val="dk1"/>
              </a:buClr>
              <a:buSzPts val="7000"/>
              <a:buNone/>
              <a:defRPr sz="7000">
                <a:solidFill>
                  <a:schemeClr val="dk1"/>
                </a:solidFill>
              </a:defRPr>
            </a:lvl2pPr>
            <a:lvl3pPr lvl="2" rtl="0" algn="ctr">
              <a:spcBef>
                <a:spcPts val="0"/>
              </a:spcBef>
              <a:spcAft>
                <a:spcPts val="0"/>
              </a:spcAft>
              <a:buClr>
                <a:schemeClr val="dk1"/>
              </a:buClr>
              <a:buSzPts val="7000"/>
              <a:buNone/>
              <a:defRPr sz="7000">
                <a:solidFill>
                  <a:schemeClr val="dk1"/>
                </a:solidFill>
              </a:defRPr>
            </a:lvl3pPr>
            <a:lvl4pPr lvl="3" rtl="0" algn="ctr">
              <a:spcBef>
                <a:spcPts val="0"/>
              </a:spcBef>
              <a:spcAft>
                <a:spcPts val="0"/>
              </a:spcAft>
              <a:buClr>
                <a:schemeClr val="dk1"/>
              </a:buClr>
              <a:buSzPts val="7000"/>
              <a:buNone/>
              <a:defRPr sz="7000">
                <a:solidFill>
                  <a:schemeClr val="dk1"/>
                </a:solidFill>
              </a:defRPr>
            </a:lvl4pPr>
            <a:lvl5pPr lvl="4" rtl="0" algn="ctr">
              <a:spcBef>
                <a:spcPts val="0"/>
              </a:spcBef>
              <a:spcAft>
                <a:spcPts val="0"/>
              </a:spcAft>
              <a:buClr>
                <a:schemeClr val="dk1"/>
              </a:buClr>
              <a:buSzPts val="7000"/>
              <a:buNone/>
              <a:defRPr sz="7000">
                <a:solidFill>
                  <a:schemeClr val="dk1"/>
                </a:solidFill>
              </a:defRPr>
            </a:lvl5pPr>
            <a:lvl6pPr lvl="5" rtl="0" algn="ctr">
              <a:spcBef>
                <a:spcPts val="0"/>
              </a:spcBef>
              <a:spcAft>
                <a:spcPts val="0"/>
              </a:spcAft>
              <a:buClr>
                <a:schemeClr val="dk1"/>
              </a:buClr>
              <a:buSzPts val="7000"/>
              <a:buNone/>
              <a:defRPr sz="7000">
                <a:solidFill>
                  <a:schemeClr val="dk1"/>
                </a:solidFill>
              </a:defRPr>
            </a:lvl6pPr>
            <a:lvl7pPr lvl="6" rtl="0" algn="ctr">
              <a:spcBef>
                <a:spcPts val="0"/>
              </a:spcBef>
              <a:spcAft>
                <a:spcPts val="0"/>
              </a:spcAft>
              <a:buClr>
                <a:schemeClr val="dk1"/>
              </a:buClr>
              <a:buSzPts val="7000"/>
              <a:buNone/>
              <a:defRPr sz="7000">
                <a:solidFill>
                  <a:schemeClr val="dk1"/>
                </a:solidFill>
              </a:defRPr>
            </a:lvl7pPr>
            <a:lvl8pPr lvl="7" rtl="0" algn="ctr">
              <a:spcBef>
                <a:spcPts val="0"/>
              </a:spcBef>
              <a:spcAft>
                <a:spcPts val="0"/>
              </a:spcAft>
              <a:buClr>
                <a:schemeClr val="dk1"/>
              </a:buClr>
              <a:buSzPts val="7000"/>
              <a:buNone/>
              <a:defRPr sz="7000">
                <a:solidFill>
                  <a:schemeClr val="dk1"/>
                </a:solidFill>
              </a:defRPr>
            </a:lvl8pPr>
            <a:lvl9pPr lvl="8" rtl="0" algn="ctr">
              <a:spcBef>
                <a:spcPts val="0"/>
              </a:spcBef>
              <a:spcAft>
                <a:spcPts val="0"/>
              </a:spcAft>
              <a:buClr>
                <a:schemeClr val="dk1"/>
              </a:buClr>
              <a:buSzPts val="7000"/>
              <a:buNone/>
              <a:defRPr sz="7000">
                <a:solidFill>
                  <a:schemeClr val="dk1"/>
                </a:solidFill>
              </a:defRPr>
            </a:lvl9pPr>
          </a:lstStyle>
          <a:p>
            <a:r>
              <a:t>xx%</a:t>
            </a:r>
          </a:p>
        </p:txBody>
      </p:sp>
      <p:sp>
        <p:nvSpPr>
          <p:cNvPr id="211" name="Google Shape;211;p18"/>
          <p:cNvSpPr txBox="1"/>
          <p:nvPr>
            <p:ph idx="1" type="subTitle"/>
          </p:nvPr>
        </p:nvSpPr>
        <p:spPr>
          <a:xfrm>
            <a:off x="3429450" y="2327625"/>
            <a:ext cx="2285100" cy="51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 name="Google Shape;212;p18"/>
          <p:cNvSpPr txBox="1"/>
          <p:nvPr>
            <p:ph hasCustomPrompt="1" idx="2" type="title"/>
          </p:nvPr>
        </p:nvSpPr>
        <p:spPr>
          <a:xfrm>
            <a:off x="830700" y="2906425"/>
            <a:ext cx="2407500" cy="125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5000">
                <a:solidFill>
                  <a:schemeClr val="accent3"/>
                </a:solidFill>
              </a:defRPr>
            </a:lvl1pPr>
            <a:lvl2pPr lvl="1" rtl="0" algn="ctr">
              <a:spcBef>
                <a:spcPts val="0"/>
              </a:spcBef>
              <a:spcAft>
                <a:spcPts val="0"/>
              </a:spcAft>
              <a:buClr>
                <a:schemeClr val="dk1"/>
              </a:buClr>
              <a:buSzPts val="7000"/>
              <a:buNone/>
              <a:defRPr sz="7000">
                <a:solidFill>
                  <a:schemeClr val="dk1"/>
                </a:solidFill>
              </a:defRPr>
            </a:lvl2pPr>
            <a:lvl3pPr lvl="2" rtl="0" algn="ctr">
              <a:spcBef>
                <a:spcPts val="0"/>
              </a:spcBef>
              <a:spcAft>
                <a:spcPts val="0"/>
              </a:spcAft>
              <a:buClr>
                <a:schemeClr val="dk1"/>
              </a:buClr>
              <a:buSzPts val="7000"/>
              <a:buNone/>
              <a:defRPr sz="7000">
                <a:solidFill>
                  <a:schemeClr val="dk1"/>
                </a:solidFill>
              </a:defRPr>
            </a:lvl3pPr>
            <a:lvl4pPr lvl="3" rtl="0" algn="ctr">
              <a:spcBef>
                <a:spcPts val="0"/>
              </a:spcBef>
              <a:spcAft>
                <a:spcPts val="0"/>
              </a:spcAft>
              <a:buClr>
                <a:schemeClr val="dk1"/>
              </a:buClr>
              <a:buSzPts val="7000"/>
              <a:buNone/>
              <a:defRPr sz="7000">
                <a:solidFill>
                  <a:schemeClr val="dk1"/>
                </a:solidFill>
              </a:defRPr>
            </a:lvl4pPr>
            <a:lvl5pPr lvl="4" rtl="0" algn="ctr">
              <a:spcBef>
                <a:spcPts val="0"/>
              </a:spcBef>
              <a:spcAft>
                <a:spcPts val="0"/>
              </a:spcAft>
              <a:buClr>
                <a:schemeClr val="dk1"/>
              </a:buClr>
              <a:buSzPts val="7000"/>
              <a:buNone/>
              <a:defRPr sz="7000">
                <a:solidFill>
                  <a:schemeClr val="dk1"/>
                </a:solidFill>
              </a:defRPr>
            </a:lvl5pPr>
            <a:lvl6pPr lvl="5" rtl="0" algn="ctr">
              <a:spcBef>
                <a:spcPts val="0"/>
              </a:spcBef>
              <a:spcAft>
                <a:spcPts val="0"/>
              </a:spcAft>
              <a:buClr>
                <a:schemeClr val="dk1"/>
              </a:buClr>
              <a:buSzPts val="7000"/>
              <a:buNone/>
              <a:defRPr sz="7000">
                <a:solidFill>
                  <a:schemeClr val="dk1"/>
                </a:solidFill>
              </a:defRPr>
            </a:lvl6pPr>
            <a:lvl7pPr lvl="6" rtl="0" algn="ctr">
              <a:spcBef>
                <a:spcPts val="0"/>
              </a:spcBef>
              <a:spcAft>
                <a:spcPts val="0"/>
              </a:spcAft>
              <a:buClr>
                <a:schemeClr val="dk1"/>
              </a:buClr>
              <a:buSzPts val="7000"/>
              <a:buNone/>
              <a:defRPr sz="7000">
                <a:solidFill>
                  <a:schemeClr val="dk1"/>
                </a:solidFill>
              </a:defRPr>
            </a:lvl7pPr>
            <a:lvl8pPr lvl="7" rtl="0" algn="ctr">
              <a:spcBef>
                <a:spcPts val="0"/>
              </a:spcBef>
              <a:spcAft>
                <a:spcPts val="0"/>
              </a:spcAft>
              <a:buClr>
                <a:schemeClr val="dk1"/>
              </a:buClr>
              <a:buSzPts val="7000"/>
              <a:buNone/>
              <a:defRPr sz="7000">
                <a:solidFill>
                  <a:schemeClr val="dk1"/>
                </a:solidFill>
              </a:defRPr>
            </a:lvl8pPr>
            <a:lvl9pPr lvl="8" rtl="0" algn="ctr">
              <a:spcBef>
                <a:spcPts val="0"/>
              </a:spcBef>
              <a:spcAft>
                <a:spcPts val="0"/>
              </a:spcAft>
              <a:buClr>
                <a:schemeClr val="dk1"/>
              </a:buClr>
              <a:buSzPts val="7000"/>
              <a:buNone/>
              <a:defRPr sz="7000">
                <a:solidFill>
                  <a:schemeClr val="dk1"/>
                </a:solidFill>
              </a:defRPr>
            </a:lvl9pPr>
          </a:lstStyle>
          <a:p>
            <a:r>
              <a:t>xx%</a:t>
            </a:r>
          </a:p>
        </p:txBody>
      </p:sp>
      <p:sp>
        <p:nvSpPr>
          <p:cNvPr id="213" name="Google Shape;213;p18"/>
          <p:cNvSpPr txBox="1"/>
          <p:nvPr>
            <p:ph idx="3" type="subTitle"/>
          </p:nvPr>
        </p:nvSpPr>
        <p:spPr>
          <a:xfrm>
            <a:off x="891225" y="1889475"/>
            <a:ext cx="2285100" cy="51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400"/>
              <a:buNone/>
              <a:defRPr sz="1600"/>
            </a:lvl1pPr>
            <a:lvl2pPr lvl="1" rtl="0" algn="ctr">
              <a:lnSpc>
                <a:spcPct val="100000"/>
              </a:lnSpc>
              <a:spcBef>
                <a:spcPts val="0"/>
              </a:spcBef>
              <a:spcAft>
                <a:spcPts val="0"/>
              </a:spcAft>
              <a:buClr>
                <a:schemeClr val="lt2"/>
              </a:buClr>
              <a:buSzPts val="1400"/>
              <a:buNone/>
              <a:defRPr>
                <a:solidFill>
                  <a:schemeClr val="lt2"/>
                </a:solidFill>
              </a:defRPr>
            </a:lvl2pPr>
            <a:lvl3pPr lvl="2" rtl="0" algn="ctr">
              <a:lnSpc>
                <a:spcPct val="100000"/>
              </a:lnSpc>
              <a:spcBef>
                <a:spcPts val="0"/>
              </a:spcBef>
              <a:spcAft>
                <a:spcPts val="0"/>
              </a:spcAft>
              <a:buClr>
                <a:schemeClr val="lt2"/>
              </a:buClr>
              <a:buSzPts val="1400"/>
              <a:buNone/>
              <a:defRPr>
                <a:solidFill>
                  <a:schemeClr val="lt2"/>
                </a:solidFill>
              </a:defRPr>
            </a:lvl3pPr>
            <a:lvl4pPr lvl="3" rtl="0" algn="ctr">
              <a:lnSpc>
                <a:spcPct val="100000"/>
              </a:lnSpc>
              <a:spcBef>
                <a:spcPts val="0"/>
              </a:spcBef>
              <a:spcAft>
                <a:spcPts val="0"/>
              </a:spcAft>
              <a:buClr>
                <a:schemeClr val="lt2"/>
              </a:buClr>
              <a:buSzPts val="1400"/>
              <a:buNone/>
              <a:defRPr>
                <a:solidFill>
                  <a:schemeClr val="lt2"/>
                </a:solidFill>
              </a:defRPr>
            </a:lvl4pPr>
            <a:lvl5pPr lvl="4" rtl="0" algn="ctr">
              <a:lnSpc>
                <a:spcPct val="100000"/>
              </a:lnSpc>
              <a:spcBef>
                <a:spcPts val="0"/>
              </a:spcBef>
              <a:spcAft>
                <a:spcPts val="0"/>
              </a:spcAft>
              <a:buClr>
                <a:schemeClr val="lt2"/>
              </a:buClr>
              <a:buSzPts val="1400"/>
              <a:buNone/>
              <a:defRPr>
                <a:solidFill>
                  <a:schemeClr val="lt2"/>
                </a:solidFill>
              </a:defRPr>
            </a:lvl5pPr>
            <a:lvl6pPr lvl="5" rtl="0" algn="ctr">
              <a:lnSpc>
                <a:spcPct val="100000"/>
              </a:lnSpc>
              <a:spcBef>
                <a:spcPts val="0"/>
              </a:spcBef>
              <a:spcAft>
                <a:spcPts val="0"/>
              </a:spcAft>
              <a:buClr>
                <a:schemeClr val="lt2"/>
              </a:buClr>
              <a:buSzPts val="1400"/>
              <a:buNone/>
              <a:defRPr>
                <a:solidFill>
                  <a:schemeClr val="lt2"/>
                </a:solidFill>
              </a:defRPr>
            </a:lvl6pPr>
            <a:lvl7pPr lvl="6" rtl="0" algn="ctr">
              <a:lnSpc>
                <a:spcPct val="100000"/>
              </a:lnSpc>
              <a:spcBef>
                <a:spcPts val="0"/>
              </a:spcBef>
              <a:spcAft>
                <a:spcPts val="0"/>
              </a:spcAft>
              <a:buClr>
                <a:schemeClr val="lt2"/>
              </a:buClr>
              <a:buSzPts val="1400"/>
              <a:buNone/>
              <a:defRPr>
                <a:solidFill>
                  <a:schemeClr val="lt2"/>
                </a:solidFill>
              </a:defRPr>
            </a:lvl7pPr>
            <a:lvl8pPr lvl="7" rtl="0" algn="ctr">
              <a:lnSpc>
                <a:spcPct val="100000"/>
              </a:lnSpc>
              <a:spcBef>
                <a:spcPts val="0"/>
              </a:spcBef>
              <a:spcAft>
                <a:spcPts val="0"/>
              </a:spcAft>
              <a:buClr>
                <a:schemeClr val="lt2"/>
              </a:buClr>
              <a:buSzPts val="1400"/>
              <a:buNone/>
              <a:defRPr>
                <a:solidFill>
                  <a:schemeClr val="lt2"/>
                </a:solidFill>
              </a:defRPr>
            </a:lvl8pPr>
            <a:lvl9pPr lvl="8" rtl="0" algn="ctr">
              <a:lnSpc>
                <a:spcPct val="100000"/>
              </a:lnSpc>
              <a:spcBef>
                <a:spcPts val="0"/>
              </a:spcBef>
              <a:spcAft>
                <a:spcPts val="0"/>
              </a:spcAft>
              <a:buClr>
                <a:schemeClr val="lt2"/>
              </a:buClr>
              <a:buSzPts val="1400"/>
              <a:buNone/>
              <a:defRPr>
                <a:solidFill>
                  <a:schemeClr val="lt2"/>
                </a:solidFill>
              </a:defRPr>
            </a:lvl9pPr>
          </a:lstStyle>
          <a:p/>
        </p:txBody>
      </p:sp>
      <p:sp>
        <p:nvSpPr>
          <p:cNvPr id="214" name="Google Shape;214;p18"/>
          <p:cNvSpPr txBox="1"/>
          <p:nvPr>
            <p:ph hasCustomPrompt="1" idx="4" type="title"/>
          </p:nvPr>
        </p:nvSpPr>
        <p:spPr>
          <a:xfrm>
            <a:off x="5908501" y="2906425"/>
            <a:ext cx="2404800" cy="125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5000">
                <a:solidFill>
                  <a:schemeClr val="dk2"/>
                </a:solidFill>
              </a:defRPr>
            </a:lvl1pPr>
            <a:lvl2pPr lvl="1" rtl="0" algn="ctr">
              <a:spcBef>
                <a:spcPts val="0"/>
              </a:spcBef>
              <a:spcAft>
                <a:spcPts val="0"/>
              </a:spcAft>
              <a:buClr>
                <a:schemeClr val="dk1"/>
              </a:buClr>
              <a:buSzPts val="7000"/>
              <a:buNone/>
              <a:defRPr sz="7000">
                <a:solidFill>
                  <a:schemeClr val="dk1"/>
                </a:solidFill>
              </a:defRPr>
            </a:lvl2pPr>
            <a:lvl3pPr lvl="2" rtl="0" algn="ctr">
              <a:spcBef>
                <a:spcPts val="0"/>
              </a:spcBef>
              <a:spcAft>
                <a:spcPts val="0"/>
              </a:spcAft>
              <a:buClr>
                <a:schemeClr val="dk1"/>
              </a:buClr>
              <a:buSzPts val="7000"/>
              <a:buNone/>
              <a:defRPr sz="7000">
                <a:solidFill>
                  <a:schemeClr val="dk1"/>
                </a:solidFill>
              </a:defRPr>
            </a:lvl3pPr>
            <a:lvl4pPr lvl="3" rtl="0" algn="ctr">
              <a:spcBef>
                <a:spcPts val="0"/>
              </a:spcBef>
              <a:spcAft>
                <a:spcPts val="0"/>
              </a:spcAft>
              <a:buClr>
                <a:schemeClr val="dk1"/>
              </a:buClr>
              <a:buSzPts val="7000"/>
              <a:buNone/>
              <a:defRPr sz="7000">
                <a:solidFill>
                  <a:schemeClr val="dk1"/>
                </a:solidFill>
              </a:defRPr>
            </a:lvl4pPr>
            <a:lvl5pPr lvl="4" rtl="0" algn="ctr">
              <a:spcBef>
                <a:spcPts val="0"/>
              </a:spcBef>
              <a:spcAft>
                <a:spcPts val="0"/>
              </a:spcAft>
              <a:buClr>
                <a:schemeClr val="dk1"/>
              </a:buClr>
              <a:buSzPts val="7000"/>
              <a:buNone/>
              <a:defRPr sz="7000">
                <a:solidFill>
                  <a:schemeClr val="dk1"/>
                </a:solidFill>
              </a:defRPr>
            </a:lvl5pPr>
            <a:lvl6pPr lvl="5" rtl="0" algn="ctr">
              <a:spcBef>
                <a:spcPts val="0"/>
              </a:spcBef>
              <a:spcAft>
                <a:spcPts val="0"/>
              </a:spcAft>
              <a:buClr>
                <a:schemeClr val="dk1"/>
              </a:buClr>
              <a:buSzPts val="7000"/>
              <a:buNone/>
              <a:defRPr sz="7000">
                <a:solidFill>
                  <a:schemeClr val="dk1"/>
                </a:solidFill>
              </a:defRPr>
            </a:lvl6pPr>
            <a:lvl7pPr lvl="6" rtl="0" algn="ctr">
              <a:spcBef>
                <a:spcPts val="0"/>
              </a:spcBef>
              <a:spcAft>
                <a:spcPts val="0"/>
              </a:spcAft>
              <a:buClr>
                <a:schemeClr val="dk1"/>
              </a:buClr>
              <a:buSzPts val="7000"/>
              <a:buNone/>
              <a:defRPr sz="7000">
                <a:solidFill>
                  <a:schemeClr val="dk1"/>
                </a:solidFill>
              </a:defRPr>
            </a:lvl7pPr>
            <a:lvl8pPr lvl="7" rtl="0" algn="ctr">
              <a:spcBef>
                <a:spcPts val="0"/>
              </a:spcBef>
              <a:spcAft>
                <a:spcPts val="0"/>
              </a:spcAft>
              <a:buClr>
                <a:schemeClr val="dk1"/>
              </a:buClr>
              <a:buSzPts val="7000"/>
              <a:buNone/>
              <a:defRPr sz="7000">
                <a:solidFill>
                  <a:schemeClr val="dk1"/>
                </a:solidFill>
              </a:defRPr>
            </a:lvl8pPr>
            <a:lvl9pPr lvl="8" rtl="0" algn="ctr">
              <a:spcBef>
                <a:spcPts val="0"/>
              </a:spcBef>
              <a:spcAft>
                <a:spcPts val="0"/>
              </a:spcAft>
              <a:buClr>
                <a:schemeClr val="dk1"/>
              </a:buClr>
              <a:buSzPts val="7000"/>
              <a:buNone/>
              <a:defRPr sz="7000">
                <a:solidFill>
                  <a:schemeClr val="dk1"/>
                </a:solidFill>
              </a:defRPr>
            </a:lvl9pPr>
          </a:lstStyle>
          <a:p>
            <a:r>
              <a:t>xx%</a:t>
            </a:r>
          </a:p>
        </p:txBody>
      </p:sp>
      <p:sp>
        <p:nvSpPr>
          <p:cNvPr id="215" name="Google Shape;215;p18"/>
          <p:cNvSpPr txBox="1"/>
          <p:nvPr>
            <p:ph idx="5" type="subTitle"/>
          </p:nvPr>
        </p:nvSpPr>
        <p:spPr>
          <a:xfrm>
            <a:off x="5967675" y="1889475"/>
            <a:ext cx="2285100" cy="51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 name="Google Shape;216;p18"/>
          <p:cNvSpPr txBox="1"/>
          <p:nvPr>
            <p:ph idx="6" type="title"/>
          </p:nvPr>
        </p:nvSpPr>
        <p:spPr>
          <a:xfrm>
            <a:off x="891898" y="1434575"/>
            <a:ext cx="2285100" cy="43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800">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17" name="Google Shape;217;p18"/>
          <p:cNvSpPr txBox="1"/>
          <p:nvPr>
            <p:ph idx="7" type="title"/>
          </p:nvPr>
        </p:nvSpPr>
        <p:spPr>
          <a:xfrm>
            <a:off x="3430125" y="1872725"/>
            <a:ext cx="2285100" cy="43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800">
                <a:solidFill>
                  <a:schemeClr val="accent4"/>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18" name="Google Shape;218;p18"/>
          <p:cNvSpPr txBox="1"/>
          <p:nvPr>
            <p:ph idx="8" type="title"/>
          </p:nvPr>
        </p:nvSpPr>
        <p:spPr>
          <a:xfrm>
            <a:off x="5968352" y="1434575"/>
            <a:ext cx="2285100" cy="43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800">
                <a:solidFill>
                  <a:schemeClr val="dk2"/>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19" name="Google Shape;219;p18"/>
          <p:cNvSpPr txBox="1"/>
          <p:nvPr>
            <p:ph idx="9"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7_1">
    <p:spTree>
      <p:nvGrpSpPr>
        <p:cNvPr id="220" name="Shape 220"/>
        <p:cNvGrpSpPr/>
        <p:nvPr/>
      </p:nvGrpSpPr>
      <p:grpSpPr>
        <a:xfrm>
          <a:off x="0" y="0"/>
          <a:ext cx="0" cy="0"/>
          <a:chOff x="0" y="0"/>
          <a:chExt cx="0" cy="0"/>
        </a:xfrm>
      </p:grpSpPr>
      <p:sp>
        <p:nvSpPr>
          <p:cNvPr id="221" name="Google Shape;221;p19"/>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2" name="Google Shape;222;p19"/>
          <p:cNvSpPr txBox="1"/>
          <p:nvPr>
            <p:ph hasCustomPrompt="1" idx="2" type="title"/>
          </p:nvPr>
        </p:nvSpPr>
        <p:spPr>
          <a:xfrm>
            <a:off x="700837" y="2107250"/>
            <a:ext cx="1003500" cy="740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solidFill>
                  <a:schemeClr val="accent4"/>
                </a:solidFill>
              </a:defRPr>
            </a:lvl1pPr>
            <a:lvl2pPr lvl="1" rtl="0" algn="ctr">
              <a:spcBef>
                <a:spcPts val="0"/>
              </a:spcBef>
              <a:spcAft>
                <a:spcPts val="0"/>
              </a:spcAft>
              <a:buSzPts val="3500"/>
              <a:buNone/>
              <a:defRPr sz="3500"/>
            </a:lvl2pPr>
            <a:lvl3pPr lvl="2" rtl="0" algn="ctr">
              <a:spcBef>
                <a:spcPts val="0"/>
              </a:spcBef>
              <a:spcAft>
                <a:spcPts val="0"/>
              </a:spcAft>
              <a:buSzPts val="3500"/>
              <a:buNone/>
              <a:defRPr sz="3500"/>
            </a:lvl3pPr>
            <a:lvl4pPr lvl="3" rtl="0" algn="ctr">
              <a:spcBef>
                <a:spcPts val="0"/>
              </a:spcBef>
              <a:spcAft>
                <a:spcPts val="0"/>
              </a:spcAft>
              <a:buSzPts val="3500"/>
              <a:buNone/>
              <a:defRPr sz="3500"/>
            </a:lvl4pPr>
            <a:lvl5pPr lvl="4" rtl="0" algn="ctr">
              <a:spcBef>
                <a:spcPts val="0"/>
              </a:spcBef>
              <a:spcAft>
                <a:spcPts val="0"/>
              </a:spcAft>
              <a:buSzPts val="3500"/>
              <a:buNone/>
              <a:defRPr sz="3500"/>
            </a:lvl5pPr>
            <a:lvl6pPr lvl="5" rtl="0" algn="ctr">
              <a:spcBef>
                <a:spcPts val="0"/>
              </a:spcBef>
              <a:spcAft>
                <a:spcPts val="0"/>
              </a:spcAft>
              <a:buSzPts val="3500"/>
              <a:buNone/>
              <a:defRPr sz="3500"/>
            </a:lvl6pPr>
            <a:lvl7pPr lvl="6" rtl="0" algn="ctr">
              <a:spcBef>
                <a:spcPts val="0"/>
              </a:spcBef>
              <a:spcAft>
                <a:spcPts val="0"/>
              </a:spcAft>
              <a:buSzPts val="3500"/>
              <a:buNone/>
              <a:defRPr sz="3500"/>
            </a:lvl7pPr>
            <a:lvl8pPr lvl="7" rtl="0" algn="ctr">
              <a:spcBef>
                <a:spcPts val="0"/>
              </a:spcBef>
              <a:spcAft>
                <a:spcPts val="0"/>
              </a:spcAft>
              <a:buSzPts val="3500"/>
              <a:buNone/>
              <a:defRPr sz="3500"/>
            </a:lvl8pPr>
            <a:lvl9pPr lvl="8" rtl="0" algn="ctr">
              <a:spcBef>
                <a:spcPts val="0"/>
              </a:spcBef>
              <a:spcAft>
                <a:spcPts val="0"/>
              </a:spcAft>
              <a:buSzPts val="3500"/>
              <a:buNone/>
              <a:defRPr sz="3500"/>
            </a:lvl9pPr>
          </a:lstStyle>
          <a:p>
            <a:r>
              <a:t>xx%</a:t>
            </a:r>
          </a:p>
        </p:txBody>
      </p:sp>
      <p:sp>
        <p:nvSpPr>
          <p:cNvPr id="223" name="Google Shape;223;p19"/>
          <p:cNvSpPr txBox="1"/>
          <p:nvPr>
            <p:ph idx="1" type="subTitle"/>
          </p:nvPr>
        </p:nvSpPr>
        <p:spPr>
          <a:xfrm>
            <a:off x="5206163" y="2469758"/>
            <a:ext cx="3237000" cy="379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224" name="Google Shape;224;p19"/>
          <p:cNvSpPr txBox="1"/>
          <p:nvPr>
            <p:ph hasCustomPrompt="1" idx="3" type="title"/>
          </p:nvPr>
        </p:nvSpPr>
        <p:spPr>
          <a:xfrm>
            <a:off x="700837" y="2962650"/>
            <a:ext cx="1003500" cy="740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solidFill>
                  <a:schemeClr val="dk2"/>
                </a:solidFill>
              </a:defRPr>
            </a:lvl1pPr>
            <a:lvl2pPr lvl="1" rtl="0" algn="ctr">
              <a:spcBef>
                <a:spcPts val="0"/>
              </a:spcBef>
              <a:spcAft>
                <a:spcPts val="0"/>
              </a:spcAft>
              <a:buSzPts val="3500"/>
              <a:buNone/>
              <a:defRPr sz="3500"/>
            </a:lvl2pPr>
            <a:lvl3pPr lvl="2" rtl="0" algn="ctr">
              <a:spcBef>
                <a:spcPts val="0"/>
              </a:spcBef>
              <a:spcAft>
                <a:spcPts val="0"/>
              </a:spcAft>
              <a:buSzPts val="3500"/>
              <a:buNone/>
              <a:defRPr sz="3500"/>
            </a:lvl3pPr>
            <a:lvl4pPr lvl="3" rtl="0" algn="ctr">
              <a:spcBef>
                <a:spcPts val="0"/>
              </a:spcBef>
              <a:spcAft>
                <a:spcPts val="0"/>
              </a:spcAft>
              <a:buSzPts val="3500"/>
              <a:buNone/>
              <a:defRPr sz="3500"/>
            </a:lvl4pPr>
            <a:lvl5pPr lvl="4" rtl="0" algn="ctr">
              <a:spcBef>
                <a:spcPts val="0"/>
              </a:spcBef>
              <a:spcAft>
                <a:spcPts val="0"/>
              </a:spcAft>
              <a:buSzPts val="3500"/>
              <a:buNone/>
              <a:defRPr sz="3500"/>
            </a:lvl5pPr>
            <a:lvl6pPr lvl="5" rtl="0" algn="ctr">
              <a:spcBef>
                <a:spcPts val="0"/>
              </a:spcBef>
              <a:spcAft>
                <a:spcPts val="0"/>
              </a:spcAft>
              <a:buSzPts val="3500"/>
              <a:buNone/>
              <a:defRPr sz="3500"/>
            </a:lvl6pPr>
            <a:lvl7pPr lvl="6" rtl="0" algn="ctr">
              <a:spcBef>
                <a:spcPts val="0"/>
              </a:spcBef>
              <a:spcAft>
                <a:spcPts val="0"/>
              </a:spcAft>
              <a:buSzPts val="3500"/>
              <a:buNone/>
              <a:defRPr sz="3500"/>
            </a:lvl7pPr>
            <a:lvl8pPr lvl="7" rtl="0" algn="ctr">
              <a:spcBef>
                <a:spcPts val="0"/>
              </a:spcBef>
              <a:spcAft>
                <a:spcPts val="0"/>
              </a:spcAft>
              <a:buSzPts val="3500"/>
              <a:buNone/>
              <a:defRPr sz="3500"/>
            </a:lvl8pPr>
            <a:lvl9pPr lvl="8" rtl="0" algn="ctr">
              <a:spcBef>
                <a:spcPts val="0"/>
              </a:spcBef>
              <a:spcAft>
                <a:spcPts val="0"/>
              </a:spcAft>
              <a:buSzPts val="3500"/>
              <a:buNone/>
              <a:defRPr sz="3500"/>
            </a:lvl9pPr>
          </a:lstStyle>
          <a:p>
            <a:r>
              <a:t>xx%</a:t>
            </a:r>
          </a:p>
        </p:txBody>
      </p:sp>
      <p:sp>
        <p:nvSpPr>
          <p:cNvPr id="225" name="Google Shape;225;p19"/>
          <p:cNvSpPr txBox="1"/>
          <p:nvPr>
            <p:ph idx="4" type="subTitle"/>
          </p:nvPr>
        </p:nvSpPr>
        <p:spPr>
          <a:xfrm>
            <a:off x="5206163" y="3324892"/>
            <a:ext cx="3237000" cy="379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226" name="Google Shape;226;p19"/>
          <p:cNvSpPr txBox="1"/>
          <p:nvPr>
            <p:ph hasCustomPrompt="1" idx="5" type="title"/>
          </p:nvPr>
        </p:nvSpPr>
        <p:spPr>
          <a:xfrm>
            <a:off x="700837" y="1251850"/>
            <a:ext cx="1003500" cy="740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solidFill>
                  <a:schemeClr val="accent2"/>
                </a:solidFill>
              </a:defRPr>
            </a:lvl1pPr>
            <a:lvl2pPr lvl="1" rtl="0" algn="ctr">
              <a:spcBef>
                <a:spcPts val="0"/>
              </a:spcBef>
              <a:spcAft>
                <a:spcPts val="0"/>
              </a:spcAft>
              <a:buSzPts val="3500"/>
              <a:buNone/>
              <a:defRPr sz="3500"/>
            </a:lvl2pPr>
            <a:lvl3pPr lvl="2" rtl="0" algn="ctr">
              <a:spcBef>
                <a:spcPts val="0"/>
              </a:spcBef>
              <a:spcAft>
                <a:spcPts val="0"/>
              </a:spcAft>
              <a:buSzPts val="3500"/>
              <a:buNone/>
              <a:defRPr sz="3500"/>
            </a:lvl3pPr>
            <a:lvl4pPr lvl="3" rtl="0" algn="ctr">
              <a:spcBef>
                <a:spcPts val="0"/>
              </a:spcBef>
              <a:spcAft>
                <a:spcPts val="0"/>
              </a:spcAft>
              <a:buSzPts val="3500"/>
              <a:buNone/>
              <a:defRPr sz="3500"/>
            </a:lvl4pPr>
            <a:lvl5pPr lvl="4" rtl="0" algn="ctr">
              <a:spcBef>
                <a:spcPts val="0"/>
              </a:spcBef>
              <a:spcAft>
                <a:spcPts val="0"/>
              </a:spcAft>
              <a:buSzPts val="3500"/>
              <a:buNone/>
              <a:defRPr sz="3500"/>
            </a:lvl5pPr>
            <a:lvl6pPr lvl="5" rtl="0" algn="ctr">
              <a:spcBef>
                <a:spcPts val="0"/>
              </a:spcBef>
              <a:spcAft>
                <a:spcPts val="0"/>
              </a:spcAft>
              <a:buSzPts val="3500"/>
              <a:buNone/>
              <a:defRPr sz="3500"/>
            </a:lvl6pPr>
            <a:lvl7pPr lvl="6" rtl="0" algn="ctr">
              <a:spcBef>
                <a:spcPts val="0"/>
              </a:spcBef>
              <a:spcAft>
                <a:spcPts val="0"/>
              </a:spcAft>
              <a:buSzPts val="3500"/>
              <a:buNone/>
              <a:defRPr sz="3500"/>
            </a:lvl7pPr>
            <a:lvl8pPr lvl="7" rtl="0" algn="ctr">
              <a:spcBef>
                <a:spcPts val="0"/>
              </a:spcBef>
              <a:spcAft>
                <a:spcPts val="0"/>
              </a:spcAft>
              <a:buSzPts val="3500"/>
              <a:buNone/>
              <a:defRPr sz="3500"/>
            </a:lvl8pPr>
            <a:lvl9pPr lvl="8" rtl="0" algn="ctr">
              <a:spcBef>
                <a:spcPts val="0"/>
              </a:spcBef>
              <a:spcAft>
                <a:spcPts val="0"/>
              </a:spcAft>
              <a:buSzPts val="3500"/>
              <a:buNone/>
              <a:defRPr sz="3500"/>
            </a:lvl9pPr>
          </a:lstStyle>
          <a:p>
            <a:r>
              <a:t>xx%</a:t>
            </a:r>
          </a:p>
        </p:txBody>
      </p:sp>
      <p:sp>
        <p:nvSpPr>
          <p:cNvPr id="227" name="Google Shape;227;p19"/>
          <p:cNvSpPr txBox="1"/>
          <p:nvPr>
            <p:ph idx="6" type="subTitle"/>
          </p:nvPr>
        </p:nvSpPr>
        <p:spPr>
          <a:xfrm>
            <a:off x="5206163" y="1614625"/>
            <a:ext cx="3232500" cy="379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228" name="Google Shape;228;p19"/>
          <p:cNvSpPr txBox="1"/>
          <p:nvPr>
            <p:ph idx="7" type="title"/>
          </p:nvPr>
        </p:nvSpPr>
        <p:spPr>
          <a:xfrm>
            <a:off x="5206163" y="1251850"/>
            <a:ext cx="3232500" cy="379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80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29" name="Google Shape;229;p19"/>
          <p:cNvSpPr txBox="1"/>
          <p:nvPr>
            <p:ph idx="8" type="title"/>
          </p:nvPr>
        </p:nvSpPr>
        <p:spPr>
          <a:xfrm>
            <a:off x="5206163" y="2107250"/>
            <a:ext cx="3232500" cy="379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800">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30" name="Google Shape;230;p19"/>
          <p:cNvSpPr txBox="1"/>
          <p:nvPr>
            <p:ph idx="9" type="title"/>
          </p:nvPr>
        </p:nvSpPr>
        <p:spPr>
          <a:xfrm>
            <a:off x="5206163" y="2962650"/>
            <a:ext cx="3232500" cy="379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8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31" name="Google Shape;231;p19"/>
          <p:cNvSpPr txBox="1"/>
          <p:nvPr>
            <p:ph hasCustomPrompt="1" idx="13" type="title"/>
          </p:nvPr>
        </p:nvSpPr>
        <p:spPr>
          <a:xfrm>
            <a:off x="700837" y="3818050"/>
            <a:ext cx="1003500" cy="740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solidFill>
                  <a:schemeClr val="accent3"/>
                </a:solidFill>
              </a:defRPr>
            </a:lvl1pPr>
            <a:lvl2pPr lvl="1" rtl="0" algn="ctr">
              <a:spcBef>
                <a:spcPts val="0"/>
              </a:spcBef>
              <a:spcAft>
                <a:spcPts val="0"/>
              </a:spcAft>
              <a:buSzPts val="3500"/>
              <a:buNone/>
              <a:defRPr sz="3500"/>
            </a:lvl2pPr>
            <a:lvl3pPr lvl="2" rtl="0" algn="ctr">
              <a:spcBef>
                <a:spcPts val="0"/>
              </a:spcBef>
              <a:spcAft>
                <a:spcPts val="0"/>
              </a:spcAft>
              <a:buSzPts val="3500"/>
              <a:buNone/>
              <a:defRPr sz="3500"/>
            </a:lvl3pPr>
            <a:lvl4pPr lvl="3" rtl="0" algn="ctr">
              <a:spcBef>
                <a:spcPts val="0"/>
              </a:spcBef>
              <a:spcAft>
                <a:spcPts val="0"/>
              </a:spcAft>
              <a:buSzPts val="3500"/>
              <a:buNone/>
              <a:defRPr sz="3500"/>
            </a:lvl4pPr>
            <a:lvl5pPr lvl="4" rtl="0" algn="ctr">
              <a:spcBef>
                <a:spcPts val="0"/>
              </a:spcBef>
              <a:spcAft>
                <a:spcPts val="0"/>
              </a:spcAft>
              <a:buSzPts val="3500"/>
              <a:buNone/>
              <a:defRPr sz="3500"/>
            </a:lvl5pPr>
            <a:lvl6pPr lvl="5" rtl="0" algn="ctr">
              <a:spcBef>
                <a:spcPts val="0"/>
              </a:spcBef>
              <a:spcAft>
                <a:spcPts val="0"/>
              </a:spcAft>
              <a:buSzPts val="3500"/>
              <a:buNone/>
              <a:defRPr sz="3500"/>
            </a:lvl6pPr>
            <a:lvl7pPr lvl="6" rtl="0" algn="ctr">
              <a:spcBef>
                <a:spcPts val="0"/>
              </a:spcBef>
              <a:spcAft>
                <a:spcPts val="0"/>
              </a:spcAft>
              <a:buSzPts val="3500"/>
              <a:buNone/>
              <a:defRPr sz="3500"/>
            </a:lvl7pPr>
            <a:lvl8pPr lvl="7" rtl="0" algn="ctr">
              <a:spcBef>
                <a:spcPts val="0"/>
              </a:spcBef>
              <a:spcAft>
                <a:spcPts val="0"/>
              </a:spcAft>
              <a:buSzPts val="3500"/>
              <a:buNone/>
              <a:defRPr sz="3500"/>
            </a:lvl8pPr>
            <a:lvl9pPr lvl="8" rtl="0" algn="ctr">
              <a:spcBef>
                <a:spcPts val="0"/>
              </a:spcBef>
              <a:spcAft>
                <a:spcPts val="0"/>
              </a:spcAft>
              <a:buSzPts val="3500"/>
              <a:buNone/>
              <a:defRPr sz="3500"/>
            </a:lvl9pPr>
          </a:lstStyle>
          <a:p>
            <a:r>
              <a:t>xx%</a:t>
            </a:r>
          </a:p>
        </p:txBody>
      </p:sp>
      <p:sp>
        <p:nvSpPr>
          <p:cNvPr id="232" name="Google Shape;232;p19"/>
          <p:cNvSpPr txBox="1"/>
          <p:nvPr>
            <p:ph idx="14" type="subTitle"/>
          </p:nvPr>
        </p:nvSpPr>
        <p:spPr>
          <a:xfrm>
            <a:off x="5206163" y="4180025"/>
            <a:ext cx="3237000" cy="379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233" name="Google Shape;233;p19"/>
          <p:cNvSpPr txBox="1"/>
          <p:nvPr>
            <p:ph idx="15" type="title"/>
          </p:nvPr>
        </p:nvSpPr>
        <p:spPr>
          <a:xfrm>
            <a:off x="5206163" y="3818050"/>
            <a:ext cx="3232500" cy="379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800">
                <a:solidFill>
                  <a:schemeClr val="accent3"/>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7_1_1">
    <p:spTree>
      <p:nvGrpSpPr>
        <p:cNvPr id="234" name="Shape 234"/>
        <p:cNvGrpSpPr/>
        <p:nvPr/>
      </p:nvGrpSpPr>
      <p:grpSpPr>
        <a:xfrm>
          <a:off x="0" y="0"/>
          <a:ext cx="0" cy="0"/>
          <a:chOff x="0" y="0"/>
          <a:chExt cx="0" cy="0"/>
        </a:xfrm>
      </p:grpSpPr>
      <p:sp>
        <p:nvSpPr>
          <p:cNvPr id="235" name="Google Shape;235;p20"/>
          <p:cNvSpPr/>
          <p:nvPr/>
        </p:nvSpPr>
        <p:spPr>
          <a:xfrm rot="-624459">
            <a:off x="778355" y="-763018"/>
            <a:ext cx="7042151" cy="5286896"/>
          </a:xfrm>
          <a:custGeom>
            <a:rect b="b" l="l" r="r" t="t"/>
            <a:pathLst>
              <a:path extrusionOk="0" h="130137" w="154812">
                <a:moveTo>
                  <a:pt x="92281" y="1"/>
                </a:moveTo>
                <a:cubicBezTo>
                  <a:pt x="91659" y="1"/>
                  <a:pt x="91020" y="24"/>
                  <a:pt x="90365" y="72"/>
                </a:cubicBezTo>
                <a:cubicBezTo>
                  <a:pt x="54673" y="2741"/>
                  <a:pt x="60244" y="27726"/>
                  <a:pt x="35693" y="40601"/>
                </a:cubicBezTo>
                <a:cubicBezTo>
                  <a:pt x="11142" y="53477"/>
                  <a:pt x="1" y="80997"/>
                  <a:pt x="5538" y="100978"/>
                </a:cubicBezTo>
                <a:cubicBezTo>
                  <a:pt x="8573" y="111978"/>
                  <a:pt x="15494" y="116223"/>
                  <a:pt x="23212" y="116223"/>
                </a:cubicBezTo>
                <a:cubicBezTo>
                  <a:pt x="29489" y="116223"/>
                  <a:pt x="36294" y="113415"/>
                  <a:pt x="41964" y="109151"/>
                </a:cubicBezTo>
                <a:cubicBezTo>
                  <a:pt x="45455" y="106528"/>
                  <a:pt x="48555" y="105380"/>
                  <a:pt x="51623" y="105380"/>
                </a:cubicBezTo>
                <a:cubicBezTo>
                  <a:pt x="59637" y="105380"/>
                  <a:pt x="67435" y="113209"/>
                  <a:pt x="81426" y="123027"/>
                </a:cubicBezTo>
                <a:cubicBezTo>
                  <a:pt x="88167" y="127738"/>
                  <a:pt x="97536" y="130136"/>
                  <a:pt x="107139" y="130136"/>
                </a:cubicBezTo>
                <a:cubicBezTo>
                  <a:pt x="125146" y="130136"/>
                  <a:pt x="143979" y="121706"/>
                  <a:pt x="147873" y="104280"/>
                </a:cubicBezTo>
                <a:cubicBezTo>
                  <a:pt x="154811" y="73325"/>
                  <a:pt x="116984" y="53878"/>
                  <a:pt x="115884" y="36398"/>
                </a:cubicBezTo>
                <a:cubicBezTo>
                  <a:pt x="114852" y="19539"/>
                  <a:pt x="110176" y="1"/>
                  <a:pt x="92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a:off x="5428944" y="43078"/>
            <a:ext cx="1090189" cy="439686"/>
          </a:xfrm>
          <a:custGeom>
            <a:rect b="b" l="l" r="r" t="t"/>
            <a:pathLst>
              <a:path extrusionOk="0" h="11156" w="27661">
                <a:moveTo>
                  <a:pt x="15411" y="0"/>
                </a:moveTo>
                <a:cubicBezTo>
                  <a:pt x="14256" y="0"/>
                  <a:pt x="13192" y="790"/>
                  <a:pt x="12463" y="2037"/>
                </a:cubicBezTo>
                <a:cubicBezTo>
                  <a:pt x="11916" y="1763"/>
                  <a:pt x="11308" y="1641"/>
                  <a:pt x="10730" y="1611"/>
                </a:cubicBezTo>
                <a:cubicBezTo>
                  <a:pt x="8663" y="1611"/>
                  <a:pt x="6900" y="3313"/>
                  <a:pt x="6171" y="5684"/>
                </a:cubicBezTo>
                <a:cubicBezTo>
                  <a:pt x="5654" y="5471"/>
                  <a:pt x="5107" y="5350"/>
                  <a:pt x="4560" y="5350"/>
                </a:cubicBezTo>
                <a:cubicBezTo>
                  <a:pt x="3375" y="5380"/>
                  <a:pt x="2219" y="5897"/>
                  <a:pt x="1429" y="6839"/>
                </a:cubicBezTo>
                <a:cubicBezTo>
                  <a:pt x="1" y="8420"/>
                  <a:pt x="1064" y="11155"/>
                  <a:pt x="3101" y="11155"/>
                </a:cubicBezTo>
                <a:lnTo>
                  <a:pt x="24408" y="11155"/>
                </a:lnTo>
                <a:cubicBezTo>
                  <a:pt x="27144" y="11155"/>
                  <a:pt x="27661" y="6809"/>
                  <a:pt x="25016" y="6140"/>
                </a:cubicBezTo>
                <a:cubicBezTo>
                  <a:pt x="24834" y="6110"/>
                  <a:pt x="24652" y="6079"/>
                  <a:pt x="24469" y="6049"/>
                </a:cubicBezTo>
                <a:cubicBezTo>
                  <a:pt x="23952" y="3374"/>
                  <a:pt x="22402" y="1398"/>
                  <a:pt x="20548" y="1398"/>
                </a:cubicBezTo>
                <a:cubicBezTo>
                  <a:pt x="19788" y="1398"/>
                  <a:pt x="19059" y="1733"/>
                  <a:pt x="18512" y="2280"/>
                </a:cubicBezTo>
                <a:cubicBezTo>
                  <a:pt x="17752" y="882"/>
                  <a:pt x="16657" y="0"/>
                  <a:pt x="154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p:nvPr/>
        </p:nvSpPr>
        <p:spPr>
          <a:xfrm flipH="1">
            <a:off x="-133656" y="539503"/>
            <a:ext cx="1090189" cy="439686"/>
          </a:xfrm>
          <a:custGeom>
            <a:rect b="b" l="l" r="r" t="t"/>
            <a:pathLst>
              <a:path extrusionOk="0" h="11156" w="27661">
                <a:moveTo>
                  <a:pt x="15411" y="0"/>
                </a:moveTo>
                <a:cubicBezTo>
                  <a:pt x="14256" y="0"/>
                  <a:pt x="13192" y="790"/>
                  <a:pt x="12463" y="2037"/>
                </a:cubicBezTo>
                <a:cubicBezTo>
                  <a:pt x="11916" y="1763"/>
                  <a:pt x="11308" y="1641"/>
                  <a:pt x="10730" y="1611"/>
                </a:cubicBezTo>
                <a:cubicBezTo>
                  <a:pt x="8663" y="1611"/>
                  <a:pt x="6900" y="3313"/>
                  <a:pt x="6171" y="5684"/>
                </a:cubicBezTo>
                <a:cubicBezTo>
                  <a:pt x="5654" y="5471"/>
                  <a:pt x="5107" y="5350"/>
                  <a:pt x="4560" y="5350"/>
                </a:cubicBezTo>
                <a:cubicBezTo>
                  <a:pt x="3375" y="5380"/>
                  <a:pt x="2219" y="5897"/>
                  <a:pt x="1429" y="6839"/>
                </a:cubicBezTo>
                <a:cubicBezTo>
                  <a:pt x="1" y="8420"/>
                  <a:pt x="1064" y="11155"/>
                  <a:pt x="3101" y="11155"/>
                </a:cubicBezTo>
                <a:lnTo>
                  <a:pt x="24408" y="11155"/>
                </a:lnTo>
                <a:cubicBezTo>
                  <a:pt x="27144" y="11155"/>
                  <a:pt x="27661" y="6809"/>
                  <a:pt x="25016" y="6140"/>
                </a:cubicBezTo>
                <a:cubicBezTo>
                  <a:pt x="24834" y="6110"/>
                  <a:pt x="24652" y="6079"/>
                  <a:pt x="24469" y="6049"/>
                </a:cubicBezTo>
                <a:cubicBezTo>
                  <a:pt x="23952" y="3374"/>
                  <a:pt x="22402" y="1398"/>
                  <a:pt x="20548" y="1398"/>
                </a:cubicBezTo>
                <a:cubicBezTo>
                  <a:pt x="19788" y="1398"/>
                  <a:pt x="19059" y="1733"/>
                  <a:pt x="18512" y="2280"/>
                </a:cubicBezTo>
                <a:cubicBezTo>
                  <a:pt x="17752" y="882"/>
                  <a:pt x="16657" y="0"/>
                  <a:pt x="154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 name="Google Shape;238;p20"/>
          <p:cNvGrpSpPr/>
          <p:nvPr/>
        </p:nvGrpSpPr>
        <p:grpSpPr>
          <a:xfrm flipH="1" rot="-4831865">
            <a:off x="7034824" y="-442331"/>
            <a:ext cx="1542258" cy="1410518"/>
            <a:chOff x="13650025" y="1387863"/>
            <a:chExt cx="1542375" cy="1410625"/>
          </a:xfrm>
        </p:grpSpPr>
        <p:sp>
          <p:nvSpPr>
            <p:cNvPr id="239" name="Google Shape;239;p20"/>
            <p:cNvSpPr/>
            <p:nvPr/>
          </p:nvSpPr>
          <p:spPr>
            <a:xfrm>
              <a:off x="13818450" y="1387863"/>
              <a:ext cx="1373950" cy="1271000"/>
            </a:xfrm>
            <a:custGeom>
              <a:rect b="b" l="l" r="r" t="t"/>
              <a:pathLst>
                <a:path extrusionOk="0" h="50840" w="54958">
                  <a:moveTo>
                    <a:pt x="38622" y="20806"/>
                  </a:moveTo>
                  <a:cubicBezTo>
                    <a:pt x="39892" y="20806"/>
                    <a:pt x="41342" y="21628"/>
                    <a:pt x="40144" y="22708"/>
                  </a:cubicBezTo>
                  <a:cubicBezTo>
                    <a:pt x="39552" y="23261"/>
                    <a:pt x="39027" y="23984"/>
                    <a:pt x="38493" y="23984"/>
                  </a:cubicBezTo>
                  <a:cubicBezTo>
                    <a:pt x="38097" y="23984"/>
                    <a:pt x="37696" y="23588"/>
                    <a:pt x="37257" y="22433"/>
                  </a:cubicBezTo>
                  <a:cubicBezTo>
                    <a:pt x="36815" y="21269"/>
                    <a:pt x="37668" y="20806"/>
                    <a:pt x="38622" y="20806"/>
                  </a:cubicBezTo>
                  <a:close/>
                  <a:moveTo>
                    <a:pt x="22720" y="22080"/>
                  </a:moveTo>
                  <a:cubicBezTo>
                    <a:pt x="23996" y="22080"/>
                    <a:pt x="25466" y="22912"/>
                    <a:pt x="24265" y="24014"/>
                  </a:cubicBezTo>
                  <a:cubicBezTo>
                    <a:pt x="23657" y="24563"/>
                    <a:pt x="23139" y="25269"/>
                    <a:pt x="22614" y="25269"/>
                  </a:cubicBezTo>
                  <a:cubicBezTo>
                    <a:pt x="22219" y="25269"/>
                    <a:pt x="21821" y="24870"/>
                    <a:pt x="21378" y="23704"/>
                  </a:cubicBezTo>
                  <a:cubicBezTo>
                    <a:pt x="20923" y="22544"/>
                    <a:pt x="21768" y="22080"/>
                    <a:pt x="22720" y="22080"/>
                  </a:cubicBezTo>
                  <a:close/>
                  <a:moveTo>
                    <a:pt x="31968" y="26064"/>
                  </a:moveTo>
                  <a:cubicBezTo>
                    <a:pt x="33248" y="26064"/>
                    <a:pt x="34709" y="26886"/>
                    <a:pt x="33511" y="27966"/>
                  </a:cubicBezTo>
                  <a:cubicBezTo>
                    <a:pt x="32899" y="28519"/>
                    <a:pt x="32377" y="29242"/>
                    <a:pt x="31842" y="29242"/>
                  </a:cubicBezTo>
                  <a:cubicBezTo>
                    <a:pt x="31446" y="29242"/>
                    <a:pt x="31043" y="28846"/>
                    <a:pt x="30589" y="27691"/>
                  </a:cubicBezTo>
                  <a:cubicBezTo>
                    <a:pt x="30147" y="26527"/>
                    <a:pt x="31007" y="26064"/>
                    <a:pt x="31968" y="26064"/>
                  </a:cubicBezTo>
                  <a:close/>
                  <a:moveTo>
                    <a:pt x="16006" y="25536"/>
                  </a:moveTo>
                  <a:cubicBezTo>
                    <a:pt x="16280" y="25536"/>
                    <a:pt x="16678" y="25948"/>
                    <a:pt x="17151" y="26729"/>
                  </a:cubicBezTo>
                  <a:lnTo>
                    <a:pt x="17185" y="26729"/>
                  </a:lnTo>
                  <a:cubicBezTo>
                    <a:pt x="17915" y="27902"/>
                    <a:pt x="18264" y="29689"/>
                    <a:pt x="17126" y="29689"/>
                  </a:cubicBezTo>
                  <a:cubicBezTo>
                    <a:pt x="17030" y="29689"/>
                    <a:pt x="16924" y="29677"/>
                    <a:pt x="16807" y="29650"/>
                  </a:cubicBezTo>
                  <a:cubicBezTo>
                    <a:pt x="15261" y="29307"/>
                    <a:pt x="15639" y="26110"/>
                    <a:pt x="15639" y="26110"/>
                  </a:cubicBezTo>
                  <a:cubicBezTo>
                    <a:pt x="15694" y="25723"/>
                    <a:pt x="15822" y="25536"/>
                    <a:pt x="16006" y="25536"/>
                  </a:cubicBezTo>
                  <a:close/>
                  <a:moveTo>
                    <a:pt x="25047" y="30677"/>
                  </a:moveTo>
                  <a:cubicBezTo>
                    <a:pt x="27433" y="30677"/>
                    <a:pt x="29264" y="36594"/>
                    <a:pt x="27259" y="36594"/>
                  </a:cubicBezTo>
                  <a:cubicBezTo>
                    <a:pt x="27033" y="36594"/>
                    <a:pt x="26758" y="36519"/>
                    <a:pt x="26431" y="36352"/>
                  </a:cubicBezTo>
                  <a:cubicBezTo>
                    <a:pt x="24540" y="35424"/>
                    <a:pt x="20657" y="34084"/>
                    <a:pt x="23853" y="31197"/>
                  </a:cubicBezTo>
                  <a:cubicBezTo>
                    <a:pt x="24256" y="30833"/>
                    <a:pt x="24659" y="30677"/>
                    <a:pt x="25047" y="30677"/>
                  </a:cubicBezTo>
                  <a:close/>
                  <a:moveTo>
                    <a:pt x="13409" y="38046"/>
                  </a:moveTo>
                  <a:cubicBezTo>
                    <a:pt x="13625" y="38046"/>
                    <a:pt x="13947" y="38172"/>
                    <a:pt x="14401" y="38483"/>
                  </a:cubicBezTo>
                  <a:cubicBezTo>
                    <a:pt x="15536" y="39274"/>
                    <a:pt x="18938" y="42745"/>
                    <a:pt x="16670" y="42951"/>
                  </a:cubicBezTo>
                  <a:cubicBezTo>
                    <a:pt x="16625" y="42955"/>
                    <a:pt x="16581" y="42956"/>
                    <a:pt x="16537" y="42956"/>
                  </a:cubicBezTo>
                  <a:cubicBezTo>
                    <a:pt x="14318" y="42956"/>
                    <a:pt x="13095" y="38793"/>
                    <a:pt x="13095" y="38793"/>
                  </a:cubicBezTo>
                  <a:cubicBezTo>
                    <a:pt x="12988" y="38386"/>
                    <a:pt x="13054" y="38046"/>
                    <a:pt x="13409" y="38046"/>
                  </a:cubicBezTo>
                  <a:close/>
                  <a:moveTo>
                    <a:pt x="31960" y="0"/>
                  </a:moveTo>
                  <a:cubicBezTo>
                    <a:pt x="31208" y="0"/>
                    <a:pt x="30457" y="146"/>
                    <a:pt x="29765" y="436"/>
                  </a:cubicBezTo>
                  <a:cubicBezTo>
                    <a:pt x="26878" y="1880"/>
                    <a:pt x="25056" y="883"/>
                    <a:pt x="24506" y="3873"/>
                  </a:cubicBezTo>
                  <a:cubicBezTo>
                    <a:pt x="23928" y="6819"/>
                    <a:pt x="22307" y="17337"/>
                    <a:pt x="21417" y="17337"/>
                  </a:cubicBezTo>
                  <a:cubicBezTo>
                    <a:pt x="21247" y="17337"/>
                    <a:pt x="21105" y="16958"/>
                    <a:pt x="21000" y="16074"/>
                  </a:cubicBezTo>
                  <a:cubicBezTo>
                    <a:pt x="20347" y="10575"/>
                    <a:pt x="22788" y="2395"/>
                    <a:pt x="23441" y="1158"/>
                  </a:cubicBezTo>
                  <a:cubicBezTo>
                    <a:pt x="23609" y="850"/>
                    <a:pt x="23366" y="638"/>
                    <a:pt x="22819" y="638"/>
                  </a:cubicBezTo>
                  <a:cubicBezTo>
                    <a:pt x="22023" y="638"/>
                    <a:pt x="20586" y="1084"/>
                    <a:pt x="18835" y="2326"/>
                  </a:cubicBezTo>
                  <a:cubicBezTo>
                    <a:pt x="17563" y="3254"/>
                    <a:pt x="16051" y="3254"/>
                    <a:pt x="15364" y="4010"/>
                  </a:cubicBezTo>
                  <a:cubicBezTo>
                    <a:pt x="13716" y="5808"/>
                    <a:pt x="13687" y="17710"/>
                    <a:pt x="13024" y="17710"/>
                  </a:cubicBezTo>
                  <a:cubicBezTo>
                    <a:pt x="12927" y="17710"/>
                    <a:pt x="12815" y="17452"/>
                    <a:pt x="12683" y="16865"/>
                  </a:cubicBezTo>
                  <a:cubicBezTo>
                    <a:pt x="11652" y="12294"/>
                    <a:pt x="12477" y="6794"/>
                    <a:pt x="12477" y="6794"/>
                  </a:cubicBezTo>
                  <a:cubicBezTo>
                    <a:pt x="12477" y="6794"/>
                    <a:pt x="12466" y="6793"/>
                    <a:pt x="12444" y="6793"/>
                  </a:cubicBezTo>
                  <a:cubicBezTo>
                    <a:pt x="12248" y="6793"/>
                    <a:pt x="11181" y="6932"/>
                    <a:pt x="9418" y="9716"/>
                  </a:cubicBezTo>
                  <a:cubicBezTo>
                    <a:pt x="8902" y="10541"/>
                    <a:pt x="7905" y="11056"/>
                    <a:pt x="7424" y="12294"/>
                  </a:cubicBezTo>
                  <a:cubicBezTo>
                    <a:pt x="5671" y="16762"/>
                    <a:pt x="10586" y="20783"/>
                    <a:pt x="10793" y="24151"/>
                  </a:cubicBezTo>
                  <a:cubicBezTo>
                    <a:pt x="10831" y="24687"/>
                    <a:pt x="10723" y="24919"/>
                    <a:pt x="10515" y="24919"/>
                  </a:cubicBezTo>
                  <a:cubicBezTo>
                    <a:pt x="9413" y="24919"/>
                    <a:pt x="5500" y="18428"/>
                    <a:pt x="5500" y="15971"/>
                  </a:cubicBezTo>
                  <a:cubicBezTo>
                    <a:pt x="5500" y="15971"/>
                    <a:pt x="4709" y="16109"/>
                    <a:pt x="3987" y="18171"/>
                  </a:cubicBezTo>
                  <a:cubicBezTo>
                    <a:pt x="3781" y="18755"/>
                    <a:pt x="3197" y="19442"/>
                    <a:pt x="3059" y="20336"/>
                  </a:cubicBezTo>
                  <a:cubicBezTo>
                    <a:pt x="2578" y="23945"/>
                    <a:pt x="7184" y="26557"/>
                    <a:pt x="7046" y="28413"/>
                  </a:cubicBezTo>
                  <a:cubicBezTo>
                    <a:pt x="7017" y="28733"/>
                    <a:pt x="6873" y="28872"/>
                    <a:pt x="6652" y="28872"/>
                  </a:cubicBezTo>
                  <a:cubicBezTo>
                    <a:pt x="5593" y="28872"/>
                    <a:pt x="2770" y="25662"/>
                    <a:pt x="2372" y="23842"/>
                  </a:cubicBezTo>
                  <a:cubicBezTo>
                    <a:pt x="2372" y="23842"/>
                    <a:pt x="0" y="24048"/>
                    <a:pt x="1135" y="28550"/>
                  </a:cubicBezTo>
                  <a:cubicBezTo>
                    <a:pt x="2189" y="32736"/>
                    <a:pt x="5768" y="35822"/>
                    <a:pt x="8116" y="35822"/>
                  </a:cubicBezTo>
                  <a:cubicBezTo>
                    <a:pt x="8294" y="35822"/>
                    <a:pt x="8465" y="35804"/>
                    <a:pt x="8627" y="35768"/>
                  </a:cubicBezTo>
                  <a:cubicBezTo>
                    <a:pt x="9615" y="35542"/>
                    <a:pt x="10429" y="35409"/>
                    <a:pt x="10969" y="35409"/>
                  </a:cubicBezTo>
                  <a:cubicBezTo>
                    <a:pt x="11745" y="35409"/>
                    <a:pt x="11956" y="35684"/>
                    <a:pt x="11308" y="36352"/>
                  </a:cubicBezTo>
                  <a:cubicBezTo>
                    <a:pt x="11308" y="36352"/>
                    <a:pt x="8249" y="38999"/>
                    <a:pt x="14676" y="43948"/>
                  </a:cubicBezTo>
                  <a:cubicBezTo>
                    <a:pt x="19061" y="47338"/>
                    <a:pt x="24261" y="50840"/>
                    <a:pt x="28318" y="50840"/>
                  </a:cubicBezTo>
                  <a:cubicBezTo>
                    <a:pt x="28745" y="50840"/>
                    <a:pt x="29159" y="50801"/>
                    <a:pt x="29558" y="50719"/>
                  </a:cubicBezTo>
                  <a:cubicBezTo>
                    <a:pt x="31311" y="50341"/>
                    <a:pt x="33133" y="50719"/>
                    <a:pt x="34164" y="49997"/>
                  </a:cubicBezTo>
                  <a:cubicBezTo>
                    <a:pt x="32617" y="48897"/>
                    <a:pt x="26946" y="46182"/>
                    <a:pt x="23990" y="43501"/>
                  </a:cubicBezTo>
                  <a:cubicBezTo>
                    <a:pt x="21221" y="40978"/>
                    <a:pt x="20935" y="40046"/>
                    <a:pt x="21830" y="40046"/>
                  </a:cubicBezTo>
                  <a:cubicBezTo>
                    <a:pt x="23056" y="40046"/>
                    <a:pt x="26497" y="41796"/>
                    <a:pt x="28802" y="43604"/>
                  </a:cubicBezTo>
                  <a:cubicBezTo>
                    <a:pt x="31184" y="45495"/>
                    <a:pt x="33478" y="48596"/>
                    <a:pt x="36424" y="48596"/>
                  </a:cubicBezTo>
                  <a:cubicBezTo>
                    <a:pt x="37602" y="48596"/>
                    <a:pt x="38883" y="48101"/>
                    <a:pt x="40316" y="46835"/>
                  </a:cubicBezTo>
                  <a:cubicBezTo>
                    <a:pt x="41072" y="46182"/>
                    <a:pt x="42585" y="46320"/>
                    <a:pt x="44028" y="44429"/>
                  </a:cubicBezTo>
                  <a:cubicBezTo>
                    <a:pt x="41966" y="44223"/>
                    <a:pt x="39938" y="43639"/>
                    <a:pt x="38082" y="42642"/>
                  </a:cubicBezTo>
                  <a:cubicBezTo>
                    <a:pt x="35720" y="41336"/>
                    <a:pt x="34077" y="38839"/>
                    <a:pt x="35732" y="38839"/>
                  </a:cubicBezTo>
                  <a:cubicBezTo>
                    <a:pt x="36124" y="38839"/>
                    <a:pt x="36702" y="38979"/>
                    <a:pt x="37498" y="39308"/>
                  </a:cubicBezTo>
                  <a:cubicBezTo>
                    <a:pt x="40146" y="40403"/>
                    <a:pt x="42488" y="41469"/>
                    <a:pt x="44168" y="41469"/>
                  </a:cubicBezTo>
                  <a:cubicBezTo>
                    <a:pt x="45126" y="41469"/>
                    <a:pt x="45869" y="41122"/>
                    <a:pt x="46331" y="40236"/>
                  </a:cubicBezTo>
                  <a:cubicBezTo>
                    <a:pt x="47843" y="37349"/>
                    <a:pt x="49871" y="37521"/>
                    <a:pt x="50318" y="34118"/>
                  </a:cubicBezTo>
                  <a:lnTo>
                    <a:pt x="50318" y="34118"/>
                  </a:lnTo>
                  <a:cubicBezTo>
                    <a:pt x="50317" y="34118"/>
                    <a:pt x="48790" y="35158"/>
                    <a:pt x="46097" y="35158"/>
                  </a:cubicBezTo>
                  <a:cubicBezTo>
                    <a:pt x="44812" y="35158"/>
                    <a:pt x="43261" y="34921"/>
                    <a:pt x="41485" y="34221"/>
                  </a:cubicBezTo>
                  <a:cubicBezTo>
                    <a:pt x="36711" y="32353"/>
                    <a:pt x="33241" y="29974"/>
                    <a:pt x="35513" y="29974"/>
                  </a:cubicBezTo>
                  <a:cubicBezTo>
                    <a:pt x="35875" y="29974"/>
                    <a:pt x="36381" y="30034"/>
                    <a:pt x="37051" y="30166"/>
                  </a:cubicBezTo>
                  <a:cubicBezTo>
                    <a:pt x="39546" y="30653"/>
                    <a:pt x="43933" y="32684"/>
                    <a:pt x="47428" y="32684"/>
                  </a:cubicBezTo>
                  <a:cubicBezTo>
                    <a:pt x="49854" y="32684"/>
                    <a:pt x="51849" y="31705"/>
                    <a:pt x="52483" y="28550"/>
                  </a:cubicBezTo>
                  <a:cubicBezTo>
                    <a:pt x="52689" y="27451"/>
                    <a:pt x="54098" y="26523"/>
                    <a:pt x="53927" y="24323"/>
                  </a:cubicBezTo>
                  <a:lnTo>
                    <a:pt x="53927" y="24323"/>
                  </a:lnTo>
                  <a:cubicBezTo>
                    <a:pt x="53033" y="25423"/>
                    <a:pt x="51727" y="26110"/>
                    <a:pt x="50318" y="26179"/>
                  </a:cubicBezTo>
                  <a:cubicBezTo>
                    <a:pt x="50287" y="26180"/>
                    <a:pt x="50255" y="26180"/>
                    <a:pt x="50223" y="26180"/>
                  </a:cubicBezTo>
                  <a:cubicBezTo>
                    <a:pt x="47922" y="26180"/>
                    <a:pt x="43390" y="23769"/>
                    <a:pt x="46915" y="23498"/>
                  </a:cubicBezTo>
                  <a:cubicBezTo>
                    <a:pt x="50490" y="23189"/>
                    <a:pt x="53927" y="23120"/>
                    <a:pt x="53755" y="19511"/>
                  </a:cubicBezTo>
                  <a:cubicBezTo>
                    <a:pt x="53548" y="15937"/>
                    <a:pt x="53411" y="13497"/>
                    <a:pt x="54167" y="11812"/>
                  </a:cubicBezTo>
                  <a:cubicBezTo>
                    <a:pt x="54958" y="10128"/>
                    <a:pt x="54236" y="10266"/>
                    <a:pt x="53033" y="10163"/>
                  </a:cubicBezTo>
                  <a:cubicBezTo>
                    <a:pt x="51796" y="10060"/>
                    <a:pt x="49630" y="7585"/>
                    <a:pt x="48771" y="7207"/>
                  </a:cubicBezTo>
                  <a:cubicBezTo>
                    <a:pt x="48730" y="7188"/>
                    <a:pt x="48681" y="7179"/>
                    <a:pt x="48626" y="7179"/>
                  </a:cubicBezTo>
                  <a:cubicBezTo>
                    <a:pt x="47584" y="7179"/>
                    <a:pt x="44192" y="10461"/>
                    <a:pt x="42103" y="12843"/>
                  </a:cubicBezTo>
                  <a:cubicBezTo>
                    <a:pt x="41474" y="13573"/>
                    <a:pt x="41036" y="13887"/>
                    <a:pt x="40770" y="13887"/>
                  </a:cubicBezTo>
                  <a:cubicBezTo>
                    <a:pt x="40120" y="13887"/>
                    <a:pt x="40491" y="12017"/>
                    <a:pt x="41588" y="9750"/>
                  </a:cubicBezTo>
                  <a:cubicBezTo>
                    <a:pt x="43134" y="6588"/>
                    <a:pt x="47396" y="5179"/>
                    <a:pt x="47396" y="5179"/>
                  </a:cubicBezTo>
                  <a:cubicBezTo>
                    <a:pt x="47396" y="5179"/>
                    <a:pt x="44862" y="3220"/>
                    <a:pt x="42374" y="3220"/>
                  </a:cubicBezTo>
                  <a:cubicBezTo>
                    <a:pt x="42352" y="3220"/>
                    <a:pt x="42331" y="3220"/>
                    <a:pt x="42310" y="3220"/>
                  </a:cubicBezTo>
                  <a:cubicBezTo>
                    <a:pt x="39766" y="3220"/>
                    <a:pt x="35607" y="12225"/>
                    <a:pt x="35058" y="14115"/>
                  </a:cubicBezTo>
                  <a:cubicBezTo>
                    <a:pt x="34945" y="14530"/>
                    <a:pt x="34813" y="14723"/>
                    <a:pt x="34690" y="14723"/>
                  </a:cubicBezTo>
                  <a:cubicBezTo>
                    <a:pt x="34249" y="14723"/>
                    <a:pt x="33905" y="12273"/>
                    <a:pt x="34817" y="8650"/>
                  </a:cubicBezTo>
                  <a:cubicBezTo>
                    <a:pt x="35470" y="5970"/>
                    <a:pt x="36879" y="3564"/>
                    <a:pt x="38873" y="1708"/>
                  </a:cubicBezTo>
                  <a:cubicBezTo>
                    <a:pt x="38873" y="1708"/>
                    <a:pt x="38064" y="1130"/>
                    <a:pt x="37375" y="1130"/>
                  </a:cubicBezTo>
                  <a:cubicBezTo>
                    <a:pt x="37224" y="1130"/>
                    <a:pt x="37078" y="1158"/>
                    <a:pt x="36948" y="1227"/>
                  </a:cubicBezTo>
                  <a:cubicBezTo>
                    <a:pt x="36054" y="1639"/>
                    <a:pt x="35470" y="1020"/>
                    <a:pt x="34233" y="2258"/>
                  </a:cubicBezTo>
                  <a:cubicBezTo>
                    <a:pt x="32308" y="4148"/>
                    <a:pt x="29868" y="11847"/>
                    <a:pt x="29765" y="16521"/>
                  </a:cubicBezTo>
                  <a:cubicBezTo>
                    <a:pt x="29732" y="18011"/>
                    <a:pt x="29520" y="18665"/>
                    <a:pt x="29281" y="18665"/>
                  </a:cubicBezTo>
                  <a:cubicBezTo>
                    <a:pt x="28764" y="18665"/>
                    <a:pt x="28119" y="15617"/>
                    <a:pt x="28871" y="11366"/>
                  </a:cubicBezTo>
                  <a:cubicBezTo>
                    <a:pt x="30005" y="5179"/>
                    <a:pt x="32102" y="1261"/>
                    <a:pt x="33167" y="127"/>
                  </a:cubicBezTo>
                  <a:cubicBezTo>
                    <a:pt x="32770" y="42"/>
                    <a:pt x="32365" y="0"/>
                    <a:pt x="31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a:off x="13650025" y="1682313"/>
              <a:ext cx="1486525" cy="1116175"/>
            </a:xfrm>
            <a:custGeom>
              <a:rect b="b" l="l" r="r" t="t"/>
              <a:pathLst>
                <a:path extrusionOk="0" h="44647" w="59461">
                  <a:moveTo>
                    <a:pt x="59461" y="0"/>
                  </a:moveTo>
                  <a:lnTo>
                    <a:pt x="58636" y="241"/>
                  </a:lnTo>
                  <a:cubicBezTo>
                    <a:pt x="58120" y="378"/>
                    <a:pt x="57330" y="653"/>
                    <a:pt x="56367" y="997"/>
                  </a:cubicBezTo>
                  <a:cubicBezTo>
                    <a:pt x="55371" y="1340"/>
                    <a:pt x="54202" y="1787"/>
                    <a:pt x="52827" y="2303"/>
                  </a:cubicBezTo>
                  <a:cubicBezTo>
                    <a:pt x="51487" y="2853"/>
                    <a:pt x="50009" y="3506"/>
                    <a:pt x="48394" y="4331"/>
                  </a:cubicBezTo>
                  <a:cubicBezTo>
                    <a:pt x="46813" y="5121"/>
                    <a:pt x="45094" y="6049"/>
                    <a:pt x="43376" y="7149"/>
                  </a:cubicBezTo>
                  <a:cubicBezTo>
                    <a:pt x="42929" y="7390"/>
                    <a:pt x="42516" y="7699"/>
                    <a:pt x="42070" y="8008"/>
                  </a:cubicBezTo>
                  <a:cubicBezTo>
                    <a:pt x="41657" y="8317"/>
                    <a:pt x="41176" y="8558"/>
                    <a:pt x="40763" y="8902"/>
                  </a:cubicBezTo>
                  <a:lnTo>
                    <a:pt x="39457" y="9864"/>
                  </a:lnTo>
                  <a:cubicBezTo>
                    <a:pt x="39045" y="10208"/>
                    <a:pt x="38598" y="10552"/>
                    <a:pt x="38151" y="10861"/>
                  </a:cubicBezTo>
                  <a:cubicBezTo>
                    <a:pt x="36330" y="12098"/>
                    <a:pt x="34371" y="13301"/>
                    <a:pt x="32377" y="14470"/>
                  </a:cubicBezTo>
                  <a:lnTo>
                    <a:pt x="26294" y="18113"/>
                  </a:lnTo>
                  <a:cubicBezTo>
                    <a:pt x="22273" y="20519"/>
                    <a:pt x="18389" y="23131"/>
                    <a:pt x="14677" y="25949"/>
                  </a:cubicBezTo>
                  <a:cubicBezTo>
                    <a:pt x="11412" y="28424"/>
                    <a:pt x="8456" y="31208"/>
                    <a:pt x="5809" y="34335"/>
                  </a:cubicBezTo>
                  <a:cubicBezTo>
                    <a:pt x="4744" y="35573"/>
                    <a:pt x="3782" y="36879"/>
                    <a:pt x="2922" y="38288"/>
                  </a:cubicBezTo>
                  <a:cubicBezTo>
                    <a:pt x="2544" y="38907"/>
                    <a:pt x="2201" y="39491"/>
                    <a:pt x="1926" y="40041"/>
                  </a:cubicBezTo>
                  <a:cubicBezTo>
                    <a:pt x="1616" y="40591"/>
                    <a:pt x="1376" y="41106"/>
                    <a:pt x="1135" y="41587"/>
                  </a:cubicBezTo>
                  <a:lnTo>
                    <a:pt x="620" y="42893"/>
                  </a:lnTo>
                  <a:cubicBezTo>
                    <a:pt x="448" y="43237"/>
                    <a:pt x="379" y="43581"/>
                    <a:pt x="276" y="43856"/>
                  </a:cubicBezTo>
                  <a:lnTo>
                    <a:pt x="1" y="44646"/>
                  </a:lnTo>
                  <a:lnTo>
                    <a:pt x="310" y="43856"/>
                  </a:lnTo>
                  <a:cubicBezTo>
                    <a:pt x="448" y="43615"/>
                    <a:pt x="551" y="43271"/>
                    <a:pt x="723" y="42928"/>
                  </a:cubicBezTo>
                  <a:lnTo>
                    <a:pt x="1307" y="41690"/>
                  </a:lnTo>
                  <a:cubicBezTo>
                    <a:pt x="1548" y="41209"/>
                    <a:pt x="1857" y="40728"/>
                    <a:pt x="2132" y="40178"/>
                  </a:cubicBezTo>
                  <a:cubicBezTo>
                    <a:pt x="2441" y="39628"/>
                    <a:pt x="2819" y="39078"/>
                    <a:pt x="3232" y="38460"/>
                  </a:cubicBezTo>
                  <a:cubicBezTo>
                    <a:pt x="3610" y="37841"/>
                    <a:pt x="4091" y="37222"/>
                    <a:pt x="4572" y="36604"/>
                  </a:cubicBezTo>
                  <a:cubicBezTo>
                    <a:pt x="4847" y="36294"/>
                    <a:pt x="5088" y="35985"/>
                    <a:pt x="5363" y="35641"/>
                  </a:cubicBezTo>
                  <a:lnTo>
                    <a:pt x="6222" y="34679"/>
                  </a:lnTo>
                  <a:cubicBezTo>
                    <a:pt x="7494" y="33236"/>
                    <a:pt x="8834" y="31895"/>
                    <a:pt x="10243" y="30623"/>
                  </a:cubicBezTo>
                  <a:cubicBezTo>
                    <a:pt x="11755" y="29283"/>
                    <a:pt x="13440" y="27943"/>
                    <a:pt x="15192" y="26602"/>
                  </a:cubicBezTo>
                  <a:cubicBezTo>
                    <a:pt x="18904" y="23818"/>
                    <a:pt x="22754" y="21275"/>
                    <a:pt x="26741" y="18903"/>
                  </a:cubicBezTo>
                  <a:lnTo>
                    <a:pt x="32824" y="15226"/>
                  </a:lnTo>
                  <a:cubicBezTo>
                    <a:pt x="34817" y="14023"/>
                    <a:pt x="36777" y="12820"/>
                    <a:pt x="38598" y="11514"/>
                  </a:cubicBezTo>
                  <a:cubicBezTo>
                    <a:pt x="39079" y="11170"/>
                    <a:pt x="39526" y="10861"/>
                    <a:pt x="39939" y="10517"/>
                  </a:cubicBezTo>
                  <a:lnTo>
                    <a:pt x="41245" y="9520"/>
                  </a:lnTo>
                  <a:cubicBezTo>
                    <a:pt x="41657" y="9177"/>
                    <a:pt x="42104" y="8902"/>
                    <a:pt x="42516" y="8592"/>
                  </a:cubicBezTo>
                  <a:cubicBezTo>
                    <a:pt x="42963" y="8283"/>
                    <a:pt x="43376" y="7974"/>
                    <a:pt x="43822" y="7733"/>
                  </a:cubicBezTo>
                  <a:cubicBezTo>
                    <a:pt x="45506" y="6599"/>
                    <a:pt x="47156" y="5637"/>
                    <a:pt x="48737" y="4812"/>
                  </a:cubicBezTo>
                  <a:cubicBezTo>
                    <a:pt x="50284" y="3953"/>
                    <a:pt x="51762" y="3265"/>
                    <a:pt x="53068" y="2646"/>
                  </a:cubicBezTo>
                  <a:cubicBezTo>
                    <a:pt x="54374" y="2062"/>
                    <a:pt x="55542" y="1581"/>
                    <a:pt x="56505" y="1169"/>
                  </a:cubicBezTo>
                  <a:cubicBezTo>
                    <a:pt x="57467" y="791"/>
                    <a:pt x="58223" y="481"/>
                    <a:pt x="58739" y="309"/>
                  </a:cubicBezTo>
                  <a:lnTo>
                    <a:pt x="594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
            <p:cNvSpPr/>
            <p:nvPr/>
          </p:nvSpPr>
          <p:spPr>
            <a:xfrm>
              <a:off x="14644175" y="1934913"/>
              <a:ext cx="362625" cy="170150"/>
            </a:xfrm>
            <a:custGeom>
              <a:rect b="b" l="l" r="r" t="t"/>
              <a:pathLst>
                <a:path extrusionOk="0" h="6806" w="14505">
                  <a:moveTo>
                    <a:pt x="1" y="1"/>
                  </a:moveTo>
                  <a:lnTo>
                    <a:pt x="1" y="1"/>
                  </a:lnTo>
                  <a:cubicBezTo>
                    <a:pt x="69" y="241"/>
                    <a:pt x="207" y="448"/>
                    <a:pt x="344" y="654"/>
                  </a:cubicBezTo>
                  <a:cubicBezTo>
                    <a:pt x="688" y="1169"/>
                    <a:pt x="1101" y="1650"/>
                    <a:pt x="1582" y="2063"/>
                  </a:cubicBezTo>
                  <a:cubicBezTo>
                    <a:pt x="1891" y="2338"/>
                    <a:pt x="2235" y="2613"/>
                    <a:pt x="2544" y="2853"/>
                  </a:cubicBezTo>
                  <a:cubicBezTo>
                    <a:pt x="2957" y="3128"/>
                    <a:pt x="3335" y="3403"/>
                    <a:pt x="3747" y="3644"/>
                  </a:cubicBezTo>
                  <a:cubicBezTo>
                    <a:pt x="4606" y="4125"/>
                    <a:pt x="5534" y="4572"/>
                    <a:pt x="6462" y="5019"/>
                  </a:cubicBezTo>
                  <a:cubicBezTo>
                    <a:pt x="6943" y="5225"/>
                    <a:pt x="7425" y="5397"/>
                    <a:pt x="7906" y="5569"/>
                  </a:cubicBezTo>
                  <a:cubicBezTo>
                    <a:pt x="8387" y="5775"/>
                    <a:pt x="8868" y="5912"/>
                    <a:pt x="9315" y="6050"/>
                  </a:cubicBezTo>
                  <a:cubicBezTo>
                    <a:pt x="10174" y="6325"/>
                    <a:pt x="11068" y="6531"/>
                    <a:pt x="11927" y="6668"/>
                  </a:cubicBezTo>
                  <a:cubicBezTo>
                    <a:pt x="12546" y="6737"/>
                    <a:pt x="13164" y="6806"/>
                    <a:pt x="13817" y="6806"/>
                  </a:cubicBezTo>
                  <a:lnTo>
                    <a:pt x="14505" y="6806"/>
                  </a:lnTo>
                  <a:lnTo>
                    <a:pt x="13817" y="6668"/>
                  </a:lnTo>
                  <a:cubicBezTo>
                    <a:pt x="13577" y="6634"/>
                    <a:pt x="13336" y="6600"/>
                    <a:pt x="13027" y="6531"/>
                  </a:cubicBezTo>
                  <a:cubicBezTo>
                    <a:pt x="12718" y="6462"/>
                    <a:pt x="12374" y="6393"/>
                    <a:pt x="11996" y="6290"/>
                  </a:cubicBezTo>
                  <a:cubicBezTo>
                    <a:pt x="11274" y="6084"/>
                    <a:pt x="10415" y="5809"/>
                    <a:pt x="9521" y="5500"/>
                  </a:cubicBezTo>
                  <a:cubicBezTo>
                    <a:pt x="8628" y="5191"/>
                    <a:pt x="7665" y="4812"/>
                    <a:pt x="6737" y="4400"/>
                  </a:cubicBezTo>
                  <a:cubicBezTo>
                    <a:pt x="6290" y="4194"/>
                    <a:pt x="5809" y="3953"/>
                    <a:pt x="5362" y="3747"/>
                  </a:cubicBezTo>
                  <a:cubicBezTo>
                    <a:pt x="4916" y="3575"/>
                    <a:pt x="4469" y="3335"/>
                    <a:pt x="4022" y="3128"/>
                  </a:cubicBezTo>
                  <a:cubicBezTo>
                    <a:pt x="3266" y="2716"/>
                    <a:pt x="2510" y="2269"/>
                    <a:pt x="1822" y="1788"/>
                  </a:cubicBezTo>
                  <a:cubicBezTo>
                    <a:pt x="1307" y="1410"/>
                    <a:pt x="860" y="997"/>
                    <a:pt x="413" y="585"/>
                  </a:cubicBezTo>
                  <a:cubicBezTo>
                    <a:pt x="276" y="413"/>
                    <a:pt x="104" y="207"/>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
            <p:cNvSpPr/>
            <p:nvPr/>
          </p:nvSpPr>
          <p:spPr>
            <a:xfrm>
              <a:off x="14754175" y="1540538"/>
              <a:ext cx="98825" cy="305050"/>
            </a:xfrm>
            <a:custGeom>
              <a:rect b="b" l="l" r="r" t="t"/>
              <a:pathLst>
                <a:path extrusionOk="0" h="12202" w="3953">
                  <a:moveTo>
                    <a:pt x="3953" y="0"/>
                  </a:moveTo>
                  <a:lnTo>
                    <a:pt x="3575" y="412"/>
                  </a:lnTo>
                  <a:lnTo>
                    <a:pt x="3162" y="928"/>
                  </a:lnTo>
                  <a:cubicBezTo>
                    <a:pt x="2990" y="1134"/>
                    <a:pt x="2818" y="1375"/>
                    <a:pt x="2681" y="1615"/>
                  </a:cubicBezTo>
                  <a:cubicBezTo>
                    <a:pt x="2509" y="1856"/>
                    <a:pt x="2303" y="2165"/>
                    <a:pt x="2131" y="2475"/>
                  </a:cubicBezTo>
                  <a:cubicBezTo>
                    <a:pt x="1925" y="2784"/>
                    <a:pt x="1753" y="3128"/>
                    <a:pt x="1581" y="3437"/>
                  </a:cubicBezTo>
                  <a:cubicBezTo>
                    <a:pt x="1409" y="3815"/>
                    <a:pt x="1237" y="4159"/>
                    <a:pt x="1066" y="4537"/>
                  </a:cubicBezTo>
                  <a:cubicBezTo>
                    <a:pt x="928" y="4915"/>
                    <a:pt x="756" y="5293"/>
                    <a:pt x="653" y="5705"/>
                  </a:cubicBezTo>
                  <a:cubicBezTo>
                    <a:pt x="516" y="6083"/>
                    <a:pt x="378" y="6496"/>
                    <a:pt x="309" y="6908"/>
                  </a:cubicBezTo>
                  <a:cubicBezTo>
                    <a:pt x="206" y="7286"/>
                    <a:pt x="138" y="7699"/>
                    <a:pt x="69" y="8111"/>
                  </a:cubicBezTo>
                  <a:cubicBezTo>
                    <a:pt x="34" y="8455"/>
                    <a:pt x="0" y="8833"/>
                    <a:pt x="0" y="9245"/>
                  </a:cubicBezTo>
                  <a:cubicBezTo>
                    <a:pt x="0" y="9555"/>
                    <a:pt x="34" y="9898"/>
                    <a:pt x="103" y="10242"/>
                  </a:cubicBezTo>
                  <a:cubicBezTo>
                    <a:pt x="138" y="10552"/>
                    <a:pt x="172" y="10826"/>
                    <a:pt x="275" y="11101"/>
                  </a:cubicBezTo>
                  <a:cubicBezTo>
                    <a:pt x="309" y="11308"/>
                    <a:pt x="413" y="11514"/>
                    <a:pt x="481" y="11720"/>
                  </a:cubicBezTo>
                  <a:cubicBezTo>
                    <a:pt x="550" y="11858"/>
                    <a:pt x="619" y="11995"/>
                    <a:pt x="687" y="12098"/>
                  </a:cubicBezTo>
                  <a:cubicBezTo>
                    <a:pt x="735" y="12146"/>
                    <a:pt x="750" y="12177"/>
                    <a:pt x="754" y="12192"/>
                  </a:cubicBezTo>
                  <a:lnTo>
                    <a:pt x="754" y="12192"/>
                  </a:lnTo>
                  <a:cubicBezTo>
                    <a:pt x="719" y="12023"/>
                    <a:pt x="652" y="11854"/>
                    <a:pt x="619" y="11686"/>
                  </a:cubicBezTo>
                  <a:cubicBezTo>
                    <a:pt x="584" y="11514"/>
                    <a:pt x="550" y="11273"/>
                    <a:pt x="516" y="11033"/>
                  </a:cubicBezTo>
                  <a:cubicBezTo>
                    <a:pt x="481" y="10792"/>
                    <a:pt x="481" y="10517"/>
                    <a:pt x="481" y="10242"/>
                  </a:cubicBezTo>
                  <a:cubicBezTo>
                    <a:pt x="481" y="9933"/>
                    <a:pt x="516" y="9589"/>
                    <a:pt x="550" y="9245"/>
                  </a:cubicBezTo>
                  <a:cubicBezTo>
                    <a:pt x="550" y="8902"/>
                    <a:pt x="619" y="8558"/>
                    <a:pt x="687" y="8180"/>
                  </a:cubicBezTo>
                  <a:lnTo>
                    <a:pt x="825" y="7630"/>
                  </a:lnTo>
                  <a:cubicBezTo>
                    <a:pt x="859" y="7458"/>
                    <a:pt x="928" y="7252"/>
                    <a:pt x="962" y="7080"/>
                  </a:cubicBezTo>
                  <a:cubicBezTo>
                    <a:pt x="1066" y="6668"/>
                    <a:pt x="1169" y="6290"/>
                    <a:pt x="1306" y="5912"/>
                  </a:cubicBezTo>
                  <a:cubicBezTo>
                    <a:pt x="1409" y="5534"/>
                    <a:pt x="1581" y="5155"/>
                    <a:pt x="1719" y="4812"/>
                  </a:cubicBezTo>
                  <a:cubicBezTo>
                    <a:pt x="1890" y="4434"/>
                    <a:pt x="2028" y="4056"/>
                    <a:pt x="2165" y="3712"/>
                  </a:cubicBezTo>
                  <a:cubicBezTo>
                    <a:pt x="2303" y="3368"/>
                    <a:pt x="2440" y="3025"/>
                    <a:pt x="2578" y="2715"/>
                  </a:cubicBezTo>
                  <a:cubicBezTo>
                    <a:pt x="2750" y="2406"/>
                    <a:pt x="2887" y="2097"/>
                    <a:pt x="3025" y="1822"/>
                  </a:cubicBezTo>
                  <a:cubicBezTo>
                    <a:pt x="3162" y="1547"/>
                    <a:pt x="3300" y="1306"/>
                    <a:pt x="3403" y="1100"/>
                  </a:cubicBezTo>
                  <a:lnTo>
                    <a:pt x="3678" y="516"/>
                  </a:lnTo>
                  <a:lnTo>
                    <a:pt x="3953" y="0"/>
                  </a:lnTo>
                  <a:close/>
                  <a:moveTo>
                    <a:pt x="754" y="12192"/>
                  </a:moveTo>
                  <a:cubicBezTo>
                    <a:pt x="755" y="12195"/>
                    <a:pt x="756" y="12198"/>
                    <a:pt x="756" y="12201"/>
                  </a:cubicBezTo>
                  <a:cubicBezTo>
                    <a:pt x="756" y="12201"/>
                    <a:pt x="756" y="12198"/>
                    <a:pt x="754" y="121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
            <p:cNvSpPr/>
            <p:nvPr/>
          </p:nvSpPr>
          <p:spPr>
            <a:xfrm>
              <a:off x="14611525" y="1611838"/>
              <a:ext cx="49875" cy="310225"/>
            </a:xfrm>
            <a:custGeom>
              <a:rect b="b" l="l" r="r" t="t"/>
              <a:pathLst>
                <a:path extrusionOk="0" h="12409" w="1995">
                  <a:moveTo>
                    <a:pt x="997" y="1"/>
                  </a:moveTo>
                  <a:lnTo>
                    <a:pt x="997" y="1"/>
                  </a:lnTo>
                  <a:cubicBezTo>
                    <a:pt x="997" y="1"/>
                    <a:pt x="929" y="207"/>
                    <a:pt x="826" y="516"/>
                  </a:cubicBezTo>
                  <a:lnTo>
                    <a:pt x="619" y="1135"/>
                  </a:lnTo>
                  <a:cubicBezTo>
                    <a:pt x="551" y="1375"/>
                    <a:pt x="482" y="1650"/>
                    <a:pt x="447" y="1925"/>
                  </a:cubicBezTo>
                  <a:cubicBezTo>
                    <a:pt x="379" y="2200"/>
                    <a:pt x="310" y="2544"/>
                    <a:pt x="241" y="2888"/>
                  </a:cubicBezTo>
                  <a:cubicBezTo>
                    <a:pt x="173" y="3231"/>
                    <a:pt x="138" y="3575"/>
                    <a:pt x="104" y="3953"/>
                  </a:cubicBezTo>
                  <a:cubicBezTo>
                    <a:pt x="69" y="4331"/>
                    <a:pt x="35" y="4709"/>
                    <a:pt x="35" y="5122"/>
                  </a:cubicBezTo>
                  <a:cubicBezTo>
                    <a:pt x="1" y="5534"/>
                    <a:pt x="35" y="5912"/>
                    <a:pt x="35" y="6325"/>
                  </a:cubicBezTo>
                  <a:cubicBezTo>
                    <a:pt x="35" y="6737"/>
                    <a:pt x="104" y="7150"/>
                    <a:pt x="138" y="7528"/>
                  </a:cubicBezTo>
                  <a:cubicBezTo>
                    <a:pt x="173" y="7940"/>
                    <a:pt x="241" y="8318"/>
                    <a:pt x="310" y="8696"/>
                  </a:cubicBezTo>
                  <a:cubicBezTo>
                    <a:pt x="413" y="9040"/>
                    <a:pt x="482" y="9384"/>
                    <a:pt x="619" y="9727"/>
                  </a:cubicBezTo>
                  <a:cubicBezTo>
                    <a:pt x="688" y="10071"/>
                    <a:pt x="826" y="10346"/>
                    <a:pt x="929" y="10655"/>
                  </a:cubicBezTo>
                  <a:cubicBezTo>
                    <a:pt x="1135" y="11102"/>
                    <a:pt x="1341" y="11549"/>
                    <a:pt x="1616" y="11961"/>
                  </a:cubicBezTo>
                  <a:cubicBezTo>
                    <a:pt x="1719" y="12099"/>
                    <a:pt x="1857" y="12271"/>
                    <a:pt x="1994" y="12408"/>
                  </a:cubicBezTo>
                  <a:cubicBezTo>
                    <a:pt x="1994" y="12408"/>
                    <a:pt x="1891" y="12236"/>
                    <a:pt x="1754" y="11893"/>
                  </a:cubicBezTo>
                  <a:cubicBezTo>
                    <a:pt x="1719" y="11721"/>
                    <a:pt x="1650" y="11515"/>
                    <a:pt x="1582" y="11308"/>
                  </a:cubicBezTo>
                  <a:cubicBezTo>
                    <a:pt x="1479" y="11068"/>
                    <a:pt x="1410" y="10827"/>
                    <a:pt x="1341" y="10518"/>
                  </a:cubicBezTo>
                  <a:cubicBezTo>
                    <a:pt x="1272" y="10243"/>
                    <a:pt x="1204" y="9934"/>
                    <a:pt x="1135" y="9590"/>
                  </a:cubicBezTo>
                  <a:cubicBezTo>
                    <a:pt x="1066" y="9281"/>
                    <a:pt x="1032" y="8937"/>
                    <a:pt x="963" y="8559"/>
                  </a:cubicBezTo>
                  <a:cubicBezTo>
                    <a:pt x="894" y="8215"/>
                    <a:pt x="860" y="7837"/>
                    <a:pt x="826" y="7459"/>
                  </a:cubicBezTo>
                  <a:cubicBezTo>
                    <a:pt x="757" y="7081"/>
                    <a:pt x="757" y="6668"/>
                    <a:pt x="757" y="6290"/>
                  </a:cubicBezTo>
                  <a:cubicBezTo>
                    <a:pt x="757" y="5912"/>
                    <a:pt x="688" y="5500"/>
                    <a:pt x="722" y="5122"/>
                  </a:cubicBezTo>
                  <a:cubicBezTo>
                    <a:pt x="722" y="4744"/>
                    <a:pt x="722" y="4366"/>
                    <a:pt x="722" y="3988"/>
                  </a:cubicBezTo>
                  <a:cubicBezTo>
                    <a:pt x="722" y="3644"/>
                    <a:pt x="757" y="3266"/>
                    <a:pt x="757" y="2922"/>
                  </a:cubicBezTo>
                  <a:cubicBezTo>
                    <a:pt x="757" y="2613"/>
                    <a:pt x="826" y="2269"/>
                    <a:pt x="826" y="1994"/>
                  </a:cubicBezTo>
                  <a:cubicBezTo>
                    <a:pt x="860" y="1410"/>
                    <a:pt x="929" y="894"/>
                    <a:pt x="963" y="551"/>
                  </a:cubicBezTo>
                  <a:lnTo>
                    <a:pt x="9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
            <p:cNvSpPr/>
            <p:nvPr/>
          </p:nvSpPr>
          <p:spPr>
            <a:xfrm>
              <a:off x="14449125" y="1494988"/>
              <a:ext cx="80800" cy="518150"/>
            </a:xfrm>
            <a:custGeom>
              <a:rect b="b" l="l" r="r" t="t"/>
              <a:pathLst>
                <a:path extrusionOk="0" h="20726" w="3232">
                  <a:moveTo>
                    <a:pt x="2269" y="0"/>
                  </a:moveTo>
                  <a:cubicBezTo>
                    <a:pt x="2269" y="1"/>
                    <a:pt x="2132" y="310"/>
                    <a:pt x="1891" y="860"/>
                  </a:cubicBezTo>
                  <a:lnTo>
                    <a:pt x="1444" y="1822"/>
                  </a:lnTo>
                  <a:cubicBezTo>
                    <a:pt x="1272" y="2269"/>
                    <a:pt x="1135" y="2681"/>
                    <a:pt x="1032" y="3128"/>
                  </a:cubicBezTo>
                  <a:cubicBezTo>
                    <a:pt x="860" y="3644"/>
                    <a:pt x="723" y="4159"/>
                    <a:pt x="585" y="4709"/>
                  </a:cubicBezTo>
                  <a:cubicBezTo>
                    <a:pt x="482" y="5293"/>
                    <a:pt x="345" y="5878"/>
                    <a:pt x="241" y="6496"/>
                  </a:cubicBezTo>
                  <a:cubicBezTo>
                    <a:pt x="173" y="7149"/>
                    <a:pt x="70" y="7802"/>
                    <a:pt x="35" y="8455"/>
                  </a:cubicBezTo>
                  <a:cubicBezTo>
                    <a:pt x="1" y="9143"/>
                    <a:pt x="1" y="9830"/>
                    <a:pt x="35" y="10483"/>
                  </a:cubicBezTo>
                  <a:cubicBezTo>
                    <a:pt x="104" y="11171"/>
                    <a:pt x="104" y="11858"/>
                    <a:pt x="241" y="12511"/>
                  </a:cubicBezTo>
                  <a:cubicBezTo>
                    <a:pt x="276" y="12855"/>
                    <a:pt x="310" y="13198"/>
                    <a:pt x="379" y="13508"/>
                  </a:cubicBezTo>
                  <a:lnTo>
                    <a:pt x="585" y="14470"/>
                  </a:lnTo>
                  <a:cubicBezTo>
                    <a:pt x="688" y="15089"/>
                    <a:pt x="929" y="15673"/>
                    <a:pt x="1066" y="16223"/>
                  </a:cubicBezTo>
                  <a:cubicBezTo>
                    <a:pt x="1238" y="16773"/>
                    <a:pt x="1444" y="17288"/>
                    <a:pt x="1651" y="17770"/>
                  </a:cubicBezTo>
                  <a:cubicBezTo>
                    <a:pt x="1754" y="18010"/>
                    <a:pt x="1857" y="18216"/>
                    <a:pt x="1926" y="18423"/>
                  </a:cubicBezTo>
                  <a:lnTo>
                    <a:pt x="2235" y="19007"/>
                  </a:lnTo>
                  <a:cubicBezTo>
                    <a:pt x="2441" y="19385"/>
                    <a:pt x="2613" y="19694"/>
                    <a:pt x="2750" y="19935"/>
                  </a:cubicBezTo>
                  <a:cubicBezTo>
                    <a:pt x="2922" y="20210"/>
                    <a:pt x="3060" y="20485"/>
                    <a:pt x="3232" y="20725"/>
                  </a:cubicBezTo>
                  <a:lnTo>
                    <a:pt x="3128" y="20519"/>
                  </a:lnTo>
                  <a:cubicBezTo>
                    <a:pt x="3060" y="20382"/>
                    <a:pt x="2957" y="20175"/>
                    <a:pt x="2853" y="19900"/>
                  </a:cubicBezTo>
                  <a:cubicBezTo>
                    <a:pt x="2716" y="19626"/>
                    <a:pt x="2579" y="19316"/>
                    <a:pt x="2441" y="18904"/>
                  </a:cubicBezTo>
                  <a:cubicBezTo>
                    <a:pt x="2304" y="18526"/>
                    <a:pt x="2132" y="18113"/>
                    <a:pt x="1994" y="17632"/>
                  </a:cubicBezTo>
                  <a:cubicBezTo>
                    <a:pt x="1857" y="17151"/>
                    <a:pt x="1719" y="16635"/>
                    <a:pt x="1547" y="16085"/>
                  </a:cubicBezTo>
                  <a:cubicBezTo>
                    <a:pt x="1376" y="15536"/>
                    <a:pt x="1238" y="14951"/>
                    <a:pt x="1169" y="14333"/>
                  </a:cubicBezTo>
                  <a:lnTo>
                    <a:pt x="998" y="13405"/>
                  </a:lnTo>
                  <a:lnTo>
                    <a:pt x="860" y="12442"/>
                  </a:lnTo>
                  <a:cubicBezTo>
                    <a:pt x="757" y="11789"/>
                    <a:pt x="757" y="11136"/>
                    <a:pt x="723" y="10483"/>
                  </a:cubicBezTo>
                  <a:cubicBezTo>
                    <a:pt x="688" y="9796"/>
                    <a:pt x="723" y="9143"/>
                    <a:pt x="723" y="8490"/>
                  </a:cubicBezTo>
                  <a:cubicBezTo>
                    <a:pt x="723" y="7871"/>
                    <a:pt x="826" y="7218"/>
                    <a:pt x="860" y="6599"/>
                  </a:cubicBezTo>
                  <a:cubicBezTo>
                    <a:pt x="894" y="5981"/>
                    <a:pt x="1032" y="5396"/>
                    <a:pt x="1101" y="4812"/>
                  </a:cubicBezTo>
                  <a:cubicBezTo>
                    <a:pt x="1101" y="4675"/>
                    <a:pt x="1135" y="4537"/>
                    <a:pt x="1169" y="4400"/>
                  </a:cubicBezTo>
                  <a:lnTo>
                    <a:pt x="1238" y="3987"/>
                  </a:lnTo>
                  <a:lnTo>
                    <a:pt x="1410" y="3231"/>
                  </a:lnTo>
                  <a:cubicBezTo>
                    <a:pt x="1547" y="2750"/>
                    <a:pt x="1582" y="2303"/>
                    <a:pt x="1719" y="1891"/>
                  </a:cubicBezTo>
                  <a:lnTo>
                    <a:pt x="2029" y="894"/>
                  </a:lnTo>
                  <a:cubicBezTo>
                    <a:pt x="2166" y="344"/>
                    <a:pt x="2269" y="1"/>
                    <a:pt x="2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0"/>
            <p:cNvSpPr/>
            <p:nvPr/>
          </p:nvSpPr>
          <p:spPr>
            <a:xfrm>
              <a:off x="14240325" y="1523338"/>
              <a:ext cx="123775" cy="590325"/>
            </a:xfrm>
            <a:custGeom>
              <a:rect b="b" l="l" r="r" t="t"/>
              <a:pathLst>
                <a:path extrusionOk="0" h="23613" w="4951">
                  <a:moveTo>
                    <a:pt x="1513" y="1"/>
                  </a:moveTo>
                  <a:cubicBezTo>
                    <a:pt x="1513" y="1"/>
                    <a:pt x="1410" y="379"/>
                    <a:pt x="1204" y="1032"/>
                  </a:cubicBezTo>
                  <a:lnTo>
                    <a:pt x="895" y="2200"/>
                  </a:lnTo>
                  <a:cubicBezTo>
                    <a:pt x="826" y="2441"/>
                    <a:pt x="757" y="2681"/>
                    <a:pt x="688" y="2956"/>
                  </a:cubicBezTo>
                  <a:lnTo>
                    <a:pt x="551" y="3747"/>
                  </a:lnTo>
                  <a:cubicBezTo>
                    <a:pt x="448" y="4331"/>
                    <a:pt x="345" y="4950"/>
                    <a:pt x="242" y="5637"/>
                  </a:cubicBezTo>
                  <a:cubicBezTo>
                    <a:pt x="138" y="6290"/>
                    <a:pt x="104" y="6978"/>
                    <a:pt x="35" y="7734"/>
                  </a:cubicBezTo>
                  <a:cubicBezTo>
                    <a:pt x="1" y="8078"/>
                    <a:pt x="1" y="8456"/>
                    <a:pt x="1" y="8834"/>
                  </a:cubicBezTo>
                  <a:cubicBezTo>
                    <a:pt x="1" y="9212"/>
                    <a:pt x="1" y="9590"/>
                    <a:pt x="1" y="9968"/>
                  </a:cubicBezTo>
                  <a:cubicBezTo>
                    <a:pt x="1" y="10380"/>
                    <a:pt x="1" y="10758"/>
                    <a:pt x="70" y="11136"/>
                  </a:cubicBezTo>
                  <a:cubicBezTo>
                    <a:pt x="70" y="11514"/>
                    <a:pt x="104" y="11927"/>
                    <a:pt x="138" y="12305"/>
                  </a:cubicBezTo>
                  <a:cubicBezTo>
                    <a:pt x="242" y="13095"/>
                    <a:pt x="379" y="13852"/>
                    <a:pt x="516" y="14608"/>
                  </a:cubicBezTo>
                  <a:lnTo>
                    <a:pt x="791" y="15708"/>
                  </a:lnTo>
                  <a:lnTo>
                    <a:pt x="929" y="16257"/>
                  </a:lnTo>
                  <a:lnTo>
                    <a:pt x="1101" y="16807"/>
                  </a:lnTo>
                  <a:lnTo>
                    <a:pt x="1444" y="17838"/>
                  </a:lnTo>
                  <a:lnTo>
                    <a:pt x="1823" y="18766"/>
                  </a:lnTo>
                  <a:cubicBezTo>
                    <a:pt x="2063" y="19385"/>
                    <a:pt x="2338" y="19935"/>
                    <a:pt x="2647" y="20485"/>
                  </a:cubicBezTo>
                  <a:cubicBezTo>
                    <a:pt x="2957" y="21001"/>
                    <a:pt x="3232" y="21482"/>
                    <a:pt x="3507" y="21860"/>
                  </a:cubicBezTo>
                  <a:cubicBezTo>
                    <a:pt x="3816" y="22238"/>
                    <a:pt x="4022" y="22582"/>
                    <a:pt x="4228" y="22822"/>
                  </a:cubicBezTo>
                  <a:cubicBezTo>
                    <a:pt x="4469" y="23097"/>
                    <a:pt x="4675" y="23372"/>
                    <a:pt x="4950" y="23613"/>
                  </a:cubicBezTo>
                  <a:cubicBezTo>
                    <a:pt x="4950" y="23613"/>
                    <a:pt x="4881" y="23544"/>
                    <a:pt x="4778" y="23406"/>
                  </a:cubicBezTo>
                  <a:cubicBezTo>
                    <a:pt x="4641" y="23235"/>
                    <a:pt x="4503" y="23028"/>
                    <a:pt x="4332" y="22753"/>
                  </a:cubicBezTo>
                  <a:cubicBezTo>
                    <a:pt x="4160" y="22478"/>
                    <a:pt x="3919" y="22135"/>
                    <a:pt x="3713" y="21722"/>
                  </a:cubicBezTo>
                  <a:cubicBezTo>
                    <a:pt x="3507" y="21275"/>
                    <a:pt x="3266" y="20829"/>
                    <a:pt x="2991" y="20313"/>
                  </a:cubicBezTo>
                  <a:lnTo>
                    <a:pt x="2647" y="19488"/>
                  </a:lnTo>
                  <a:lnTo>
                    <a:pt x="2476" y="19041"/>
                  </a:lnTo>
                  <a:lnTo>
                    <a:pt x="2304" y="18595"/>
                  </a:lnTo>
                  <a:lnTo>
                    <a:pt x="1960" y="17667"/>
                  </a:lnTo>
                  <a:lnTo>
                    <a:pt x="1651" y="16636"/>
                  </a:lnTo>
                  <a:lnTo>
                    <a:pt x="1513" y="16120"/>
                  </a:lnTo>
                  <a:lnTo>
                    <a:pt x="1410" y="15570"/>
                  </a:lnTo>
                  <a:lnTo>
                    <a:pt x="1135" y="14470"/>
                  </a:lnTo>
                  <a:cubicBezTo>
                    <a:pt x="1032" y="13749"/>
                    <a:pt x="895" y="12992"/>
                    <a:pt x="826" y="12236"/>
                  </a:cubicBezTo>
                  <a:lnTo>
                    <a:pt x="723" y="11102"/>
                  </a:lnTo>
                  <a:cubicBezTo>
                    <a:pt x="688" y="10724"/>
                    <a:pt x="654" y="10346"/>
                    <a:pt x="654" y="9968"/>
                  </a:cubicBezTo>
                  <a:cubicBezTo>
                    <a:pt x="654" y="9212"/>
                    <a:pt x="585" y="8456"/>
                    <a:pt x="654" y="7734"/>
                  </a:cubicBezTo>
                  <a:cubicBezTo>
                    <a:pt x="723" y="7046"/>
                    <a:pt x="723" y="6325"/>
                    <a:pt x="757" y="5672"/>
                  </a:cubicBezTo>
                  <a:lnTo>
                    <a:pt x="963" y="3816"/>
                  </a:lnTo>
                  <a:cubicBezTo>
                    <a:pt x="963" y="3541"/>
                    <a:pt x="998" y="3266"/>
                    <a:pt x="1032" y="2991"/>
                  </a:cubicBezTo>
                  <a:cubicBezTo>
                    <a:pt x="1066" y="2750"/>
                    <a:pt x="1101" y="2510"/>
                    <a:pt x="1135" y="2269"/>
                  </a:cubicBezTo>
                  <a:lnTo>
                    <a:pt x="1341" y="1066"/>
                  </a:lnTo>
                  <a:cubicBezTo>
                    <a:pt x="1444" y="379"/>
                    <a:pt x="1513" y="1"/>
                    <a:pt x="1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0"/>
            <p:cNvSpPr/>
            <p:nvPr/>
          </p:nvSpPr>
          <p:spPr>
            <a:xfrm>
              <a:off x="14064200" y="1695188"/>
              <a:ext cx="160700" cy="503550"/>
            </a:xfrm>
            <a:custGeom>
              <a:rect b="b" l="l" r="r" t="t"/>
              <a:pathLst>
                <a:path extrusionOk="0" h="20142" w="6428">
                  <a:moveTo>
                    <a:pt x="0" y="1"/>
                  </a:moveTo>
                  <a:cubicBezTo>
                    <a:pt x="0" y="241"/>
                    <a:pt x="0" y="482"/>
                    <a:pt x="0" y="688"/>
                  </a:cubicBezTo>
                  <a:cubicBezTo>
                    <a:pt x="0" y="860"/>
                    <a:pt x="0" y="1032"/>
                    <a:pt x="35" y="1204"/>
                  </a:cubicBezTo>
                  <a:lnTo>
                    <a:pt x="103" y="1753"/>
                  </a:lnTo>
                  <a:cubicBezTo>
                    <a:pt x="172" y="2235"/>
                    <a:pt x="275" y="2681"/>
                    <a:pt x="378" y="3128"/>
                  </a:cubicBezTo>
                  <a:cubicBezTo>
                    <a:pt x="653" y="4262"/>
                    <a:pt x="997" y="5362"/>
                    <a:pt x="1375" y="6428"/>
                  </a:cubicBezTo>
                  <a:cubicBezTo>
                    <a:pt x="1822" y="7631"/>
                    <a:pt x="2269" y="8868"/>
                    <a:pt x="2681" y="10140"/>
                  </a:cubicBezTo>
                  <a:cubicBezTo>
                    <a:pt x="2784" y="10449"/>
                    <a:pt x="2853" y="10793"/>
                    <a:pt x="2956" y="11102"/>
                  </a:cubicBezTo>
                  <a:cubicBezTo>
                    <a:pt x="3025" y="11411"/>
                    <a:pt x="3093" y="11721"/>
                    <a:pt x="3128" y="12030"/>
                  </a:cubicBezTo>
                  <a:cubicBezTo>
                    <a:pt x="3197" y="12305"/>
                    <a:pt x="3231" y="12717"/>
                    <a:pt x="3300" y="13027"/>
                  </a:cubicBezTo>
                  <a:cubicBezTo>
                    <a:pt x="3403" y="13336"/>
                    <a:pt x="3471" y="13645"/>
                    <a:pt x="3540" y="13955"/>
                  </a:cubicBezTo>
                  <a:cubicBezTo>
                    <a:pt x="3918" y="15089"/>
                    <a:pt x="4331" y="16154"/>
                    <a:pt x="4846" y="17185"/>
                  </a:cubicBezTo>
                  <a:cubicBezTo>
                    <a:pt x="5259" y="18113"/>
                    <a:pt x="5706" y="18835"/>
                    <a:pt x="5980" y="19351"/>
                  </a:cubicBezTo>
                  <a:cubicBezTo>
                    <a:pt x="6255" y="19832"/>
                    <a:pt x="6427" y="20141"/>
                    <a:pt x="6427" y="20141"/>
                  </a:cubicBezTo>
                  <a:lnTo>
                    <a:pt x="6049" y="19282"/>
                  </a:lnTo>
                  <a:cubicBezTo>
                    <a:pt x="5843" y="18766"/>
                    <a:pt x="5534" y="17976"/>
                    <a:pt x="5156" y="17048"/>
                  </a:cubicBezTo>
                  <a:cubicBezTo>
                    <a:pt x="4812" y="16120"/>
                    <a:pt x="4399" y="14986"/>
                    <a:pt x="4090" y="13817"/>
                  </a:cubicBezTo>
                  <a:cubicBezTo>
                    <a:pt x="4021" y="13508"/>
                    <a:pt x="3953" y="13199"/>
                    <a:pt x="3884" y="12889"/>
                  </a:cubicBezTo>
                  <a:cubicBezTo>
                    <a:pt x="3850" y="12752"/>
                    <a:pt x="3815" y="12580"/>
                    <a:pt x="3815" y="12442"/>
                  </a:cubicBezTo>
                  <a:lnTo>
                    <a:pt x="3746" y="11927"/>
                  </a:lnTo>
                  <a:cubicBezTo>
                    <a:pt x="3712" y="11618"/>
                    <a:pt x="3643" y="11274"/>
                    <a:pt x="3575" y="10930"/>
                  </a:cubicBezTo>
                  <a:cubicBezTo>
                    <a:pt x="3471" y="10586"/>
                    <a:pt x="3403" y="10277"/>
                    <a:pt x="3300" y="9933"/>
                  </a:cubicBezTo>
                  <a:cubicBezTo>
                    <a:pt x="3093" y="9280"/>
                    <a:pt x="2853" y="8662"/>
                    <a:pt x="2612" y="8043"/>
                  </a:cubicBezTo>
                  <a:cubicBezTo>
                    <a:pt x="2372" y="7424"/>
                    <a:pt x="2131" y="6806"/>
                    <a:pt x="1890" y="6221"/>
                  </a:cubicBezTo>
                  <a:cubicBezTo>
                    <a:pt x="1444" y="5053"/>
                    <a:pt x="1031" y="3953"/>
                    <a:pt x="722" y="3025"/>
                  </a:cubicBezTo>
                  <a:cubicBezTo>
                    <a:pt x="619" y="2785"/>
                    <a:pt x="550" y="2544"/>
                    <a:pt x="481" y="2338"/>
                  </a:cubicBezTo>
                  <a:cubicBezTo>
                    <a:pt x="447" y="2131"/>
                    <a:pt x="344" y="1891"/>
                    <a:pt x="309" y="1719"/>
                  </a:cubicBezTo>
                  <a:lnTo>
                    <a:pt x="172" y="1169"/>
                  </a:lnTo>
                  <a:lnTo>
                    <a:pt x="103" y="688"/>
                  </a:lnTo>
                  <a:cubicBezTo>
                    <a:pt x="69" y="482"/>
                    <a:pt x="35" y="24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p:nvPr/>
          </p:nvSpPr>
          <p:spPr>
            <a:xfrm>
              <a:off x="13934450" y="1909138"/>
              <a:ext cx="247475" cy="307625"/>
            </a:xfrm>
            <a:custGeom>
              <a:rect b="b" l="l" r="r" t="t"/>
              <a:pathLst>
                <a:path extrusionOk="0" h="12305" w="9899">
                  <a:moveTo>
                    <a:pt x="0" y="1"/>
                  </a:moveTo>
                  <a:lnTo>
                    <a:pt x="241" y="654"/>
                  </a:lnTo>
                  <a:cubicBezTo>
                    <a:pt x="310" y="860"/>
                    <a:pt x="447" y="1100"/>
                    <a:pt x="550" y="1375"/>
                  </a:cubicBezTo>
                  <a:cubicBezTo>
                    <a:pt x="688" y="1650"/>
                    <a:pt x="860" y="1960"/>
                    <a:pt x="1066" y="2269"/>
                  </a:cubicBezTo>
                  <a:cubicBezTo>
                    <a:pt x="1238" y="2578"/>
                    <a:pt x="1478" y="2922"/>
                    <a:pt x="1719" y="3300"/>
                  </a:cubicBezTo>
                  <a:cubicBezTo>
                    <a:pt x="1925" y="3644"/>
                    <a:pt x="2200" y="4022"/>
                    <a:pt x="2475" y="4400"/>
                  </a:cubicBezTo>
                  <a:cubicBezTo>
                    <a:pt x="3059" y="5122"/>
                    <a:pt x="3678" y="5912"/>
                    <a:pt x="4297" y="6668"/>
                  </a:cubicBezTo>
                  <a:cubicBezTo>
                    <a:pt x="4950" y="7424"/>
                    <a:pt x="5603" y="8181"/>
                    <a:pt x="6256" y="8834"/>
                  </a:cubicBezTo>
                  <a:cubicBezTo>
                    <a:pt x="6943" y="9487"/>
                    <a:pt x="7527" y="10105"/>
                    <a:pt x="8043" y="10621"/>
                  </a:cubicBezTo>
                  <a:cubicBezTo>
                    <a:pt x="9143" y="11686"/>
                    <a:pt x="9899" y="12305"/>
                    <a:pt x="9899" y="12305"/>
                  </a:cubicBezTo>
                  <a:cubicBezTo>
                    <a:pt x="9899" y="12305"/>
                    <a:pt x="9315" y="11514"/>
                    <a:pt x="8352" y="10380"/>
                  </a:cubicBezTo>
                  <a:cubicBezTo>
                    <a:pt x="7871" y="9796"/>
                    <a:pt x="7321" y="9143"/>
                    <a:pt x="6737" y="8421"/>
                  </a:cubicBezTo>
                  <a:lnTo>
                    <a:pt x="4846" y="6222"/>
                  </a:lnTo>
                  <a:lnTo>
                    <a:pt x="2990" y="3988"/>
                  </a:lnTo>
                  <a:cubicBezTo>
                    <a:pt x="2716" y="3644"/>
                    <a:pt x="2406" y="3300"/>
                    <a:pt x="2131" y="2956"/>
                  </a:cubicBezTo>
                  <a:cubicBezTo>
                    <a:pt x="1856" y="2647"/>
                    <a:pt x="1616" y="2338"/>
                    <a:pt x="1375" y="2028"/>
                  </a:cubicBezTo>
                  <a:cubicBezTo>
                    <a:pt x="1169" y="1753"/>
                    <a:pt x="963" y="1479"/>
                    <a:pt x="791" y="1238"/>
                  </a:cubicBezTo>
                  <a:cubicBezTo>
                    <a:pt x="619" y="997"/>
                    <a:pt x="447" y="791"/>
                    <a:pt x="344" y="585"/>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a:off x="13880325" y="2081838"/>
              <a:ext cx="274975" cy="162425"/>
            </a:xfrm>
            <a:custGeom>
              <a:rect b="b" l="l" r="r" t="t"/>
              <a:pathLst>
                <a:path extrusionOk="0" h="6497" w="10999">
                  <a:moveTo>
                    <a:pt x="0" y="1"/>
                  </a:moveTo>
                  <a:lnTo>
                    <a:pt x="0" y="1"/>
                  </a:lnTo>
                  <a:cubicBezTo>
                    <a:pt x="0" y="1"/>
                    <a:pt x="69" y="207"/>
                    <a:pt x="241" y="551"/>
                  </a:cubicBezTo>
                  <a:cubicBezTo>
                    <a:pt x="309" y="757"/>
                    <a:pt x="412" y="929"/>
                    <a:pt x="516" y="1135"/>
                  </a:cubicBezTo>
                  <a:cubicBezTo>
                    <a:pt x="653" y="1341"/>
                    <a:pt x="791" y="1582"/>
                    <a:pt x="997" y="1857"/>
                  </a:cubicBezTo>
                  <a:cubicBezTo>
                    <a:pt x="1169" y="2132"/>
                    <a:pt x="1409" y="2372"/>
                    <a:pt x="1650" y="2647"/>
                  </a:cubicBezTo>
                  <a:cubicBezTo>
                    <a:pt x="1925" y="2922"/>
                    <a:pt x="2200" y="3197"/>
                    <a:pt x="2509" y="3438"/>
                  </a:cubicBezTo>
                  <a:cubicBezTo>
                    <a:pt x="2818" y="3678"/>
                    <a:pt x="3162" y="3919"/>
                    <a:pt x="3506" y="4160"/>
                  </a:cubicBezTo>
                  <a:cubicBezTo>
                    <a:pt x="3849" y="4400"/>
                    <a:pt x="4193" y="4572"/>
                    <a:pt x="4571" y="4778"/>
                  </a:cubicBezTo>
                  <a:cubicBezTo>
                    <a:pt x="4949" y="4985"/>
                    <a:pt x="5327" y="5156"/>
                    <a:pt x="5740" y="5294"/>
                  </a:cubicBezTo>
                  <a:cubicBezTo>
                    <a:pt x="6118" y="5466"/>
                    <a:pt x="6496" y="5603"/>
                    <a:pt x="6874" y="5741"/>
                  </a:cubicBezTo>
                  <a:cubicBezTo>
                    <a:pt x="7252" y="5878"/>
                    <a:pt x="7596" y="5981"/>
                    <a:pt x="7939" y="6050"/>
                  </a:cubicBezTo>
                  <a:cubicBezTo>
                    <a:pt x="8283" y="6153"/>
                    <a:pt x="8627" y="6222"/>
                    <a:pt x="8936" y="6291"/>
                  </a:cubicBezTo>
                  <a:cubicBezTo>
                    <a:pt x="9624" y="6428"/>
                    <a:pt x="10311" y="6497"/>
                    <a:pt x="10998" y="6497"/>
                  </a:cubicBezTo>
                  <a:lnTo>
                    <a:pt x="10448" y="6325"/>
                  </a:lnTo>
                  <a:lnTo>
                    <a:pt x="9830" y="6153"/>
                  </a:lnTo>
                  <a:lnTo>
                    <a:pt x="9005" y="5878"/>
                  </a:lnTo>
                  <a:cubicBezTo>
                    <a:pt x="8455" y="5672"/>
                    <a:pt x="7768" y="5466"/>
                    <a:pt x="7046" y="5156"/>
                  </a:cubicBezTo>
                  <a:cubicBezTo>
                    <a:pt x="6702" y="5019"/>
                    <a:pt x="6358" y="4847"/>
                    <a:pt x="5980" y="4675"/>
                  </a:cubicBezTo>
                  <a:cubicBezTo>
                    <a:pt x="5602" y="4538"/>
                    <a:pt x="5259" y="4332"/>
                    <a:pt x="4881" y="4160"/>
                  </a:cubicBezTo>
                  <a:cubicBezTo>
                    <a:pt x="4537" y="3988"/>
                    <a:pt x="4193" y="3782"/>
                    <a:pt x="3849" y="3575"/>
                  </a:cubicBezTo>
                  <a:cubicBezTo>
                    <a:pt x="3471" y="3369"/>
                    <a:pt x="3162" y="3129"/>
                    <a:pt x="2853" y="2922"/>
                  </a:cubicBezTo>
                  <a:cubicBezTo>
                    <a:pt x="2578" y="2716"/>
                    <a:pt x="2268" y="2510"/>
                    <a:pt x="1993" y="2269"/>
                  </a:cubicBezTo>
                  <a:cubicBezTo>
                    <a:pt x="1753" y="2029"/>
                    <a:pt x="1512" y="1823"/>
                    <a:pt x="1306" y="1616"/>
                  </a:cubicBezTo>
                  <a:cubicBezTo>
                    <a:pt x="1065" y="1376"/>
                    <a:pt x="894" y="1169"/>
                    <a:pt x="722" y="998"/>
                  </a:cubicBezTo>
                  <a:cubicBezTo>
                    <a:pt x="550" y="791"/>
                    <a:pt x="447" y="620"/>
                    <a:pt x="344" y="482"/>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a:off x="14167300" y="2236513"/>
              <a:ext cx="377225" cy="381525"/>
            </a:xfrm>
            <a:custGeom>
              <a:rect b="b" l="l" r="r" t="t"/>
              <a:pathLst>
                <a:path extrusionOk="0" h="15261" w="15089">
                  <a:moveTo>
                    <a:pt x="1" y="0"/>
                  </a:moveTo>
                  <a:lnTo>
                    <a:pt x="2131" y="2681"/>
                  </a:lnTo>
                  <a:cubicBezTo>
                    <a:pt x="2784" y="3506"/>
                    <a:pt x="3506" y="4434"/>
                    <a:pt x="4262" y="5500"/>
                  </a:cubicBezTo>
                  <a:cubicBezTo>
                    <a:pt x="4640" y="5981"/>
                    <a:pt x="5019" y="6531"/>
                    <a:pt x="5362" y="7115"/>
                  </a:cubicBezTo>
                  <a:cubicBezTo>
                    <a:pt x="5534" y="7390"/>
                    <a:pt x="5706" y="7665"/>
                    <a:pt x="5878" y="7974"/>
                  </a:cubicBezTo>
                  <a:lnTo>
                    <a:pt x="6290" y="8868"/>
                  </a:lnTo>
                  <a:cubicBezTo>
                    <a:pt x="6634" y="9487"/>
                    <a:pt x="7012" y="10105"/>
                    <a:pt x="7459" y="10655"/>
                  </a:cubicBezTo>
                  <a:cubicBezTo>
                    <a:pt x="7906" y="11171"/>
                    <a:pt x="8352" y="11652"/>
                    <a:pt x="8868" y="12099"/>
                  </a:cubicBezTo>
                  <a:cubicBezTo>
                    <a:pt x="9349" y="12545"/>
                    <a:pt x="9830" y="12923"/>
                    <a:pt x="10380" y="13267"/>
                  </a:cubicBezTo>
                  <a:cubicBezTo>
                    <a:pt x="10827" y="13576"/>
                    <a:pt x="11308" y="13886"/>
                    <a:pt x="11824" y="14126"/>
                  </a:cubicBezTo>
                  <a:cubicBezTo>
                    <a:pt x="12236" y="14333"/>
                    <a:pt x="12683" y="14539"/>
                    <a:pt x="13130" y="14676"/>
                  </a:cubicBezTo>
                  <a:cubicBezTo>
                    <a:pt x="13508" y="14848"/>
                    <a:pt x="13886" y="14951"/>
                    <a:pt x="14161" y="15054"/>
                  </a:cubicBezTo>
                  <a:cubicBezTo>
                    <a:pt x="14436" y="15123"/>
                    <a:pt x="14676" y="15157"/>
                    <a:pt x="14848" y="15192"/>
                  </a:cubicBezTo>
                  <a:lnTo>
                    <a:pt x="15089" y="15261"/>
                  </a:lnTo>
                  <a:lnTo>
                    <a:pt x="14230" y="14917"/>
                  </a:lnTo>
                  <a:cubicBezTo>
                    <a:pt x="13955" y="14779"/>
                    <a:pt x="13611" y="14642"/>
                    <a:pt x="13233" y="14436"/>
                  </a:cubicBezTo>
                  <a:cubicBezTo>
                    <a:pt x="12889" y="14264"/>
                    <a:pt x="12477" y="14023"/>
                    <a:pt x="12030" y="13783"/>
                  </a:cubicBezTo>
                  <a:cubicBezTo>
                    <a:pt x="11583" y="13508"/>
                    <a:pt x="11136" y="13198"/>
                    <a:pt x="10690" y="12855"/>
                  </a:cubicBezTo>
                  <a:cubicBezTo>
                    <a:pt x="10208" y="12477"/>
                    <a:pt x="9727" y="12099"/>
                    <a:pt x="9280" y="11652"/>
                  </a:cubicBezTo>
                  <a:cubicBezTo>
                    <a:pt x="8352" y="10758"/>
                    <a:pt x="7562" y="9727"/>
                    <a:pt x="6943" y="8559"/>
                  </a:cubicBezTo>
                  <a:lnTo>
                    <a:pt x="6462" y="7631"/>
                  </a:lnTo>
                  <a:cubicBezTo>
                    <a:pt x="6290" y="7321"/>
                    <a:pt x="6118" y="7012"/>
                    <a:pt x="5912" y="6737"/>
                  </a:cubicBezTo>
                  <a:cubicBezTo>
                    <a:pt x="5568" y="6153"/>
                    <a:pt x="5122" y="5637"/>
                    <a:pt x="4744" y="5122"/>
                  </a:cubicBezTo>
                  <a:cubicBezTo>
                    <a:pt x="3953" y="4090"/>
                    <a:pt x="3128" y="3197"/>
                    <a:pt x="2441" y="2441"/>
                  </a:cubicBezTo>
                  <a:cubicBezTo>
                    <a:pt x="1719" y="1685"/>
                    <a:pt x="1100" y="1066"/>
                    <a:pt x="688" y="653"/>
                  </a:cubicBezTo>
                  <a:cubicBezTo>
                    <a:pt x="276" y="241"/>
                    <a:pt x="1" y="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a:off x="14261825" y="2175513"/>
              <a:ext cx="499225" cy="359175"/>
            </a:xfrm>
            <a:custGeom>
              <a:rect b="b" l="l" r="r" t="t"/>
              <a:pathLst>
                <a:path extrusionOk="0" h="14367" w="19969">
                  <a:moveTo>
                    <a:pt x="0" y="0"/>
                  </a:moveTo>
                  <a:lnTo>
                    <a:pt x="172" y="241"/>
                  </a:lnTo>
                  <a:cubicBezTo>
                    <a:pt x="275" y="378"/>
                    <a:pt x="378" y="619"/>
                    <a:pt x="584" y="894"/>
                  </a:cubicBezTo>
                  <a:cubicBezTo>
                    <a:pt x="825" y="1238"/>
                    <a:pt x="1100" y="1547"/>
                    <a:pt x="1375" y="1856"/>
                  </a:cubicBezTo>
                  <a:cubicBezTo>
                    <a:pt x="1719" y="2234"/>
                    <a:pt x="2097" y="2612"/>
                    <a:pt x="2544" y="2956"/>
                  </a:cubicBezTo>
                  <a:cubicBezTo>
                    <a:pt x="3025" y="3368"/>
                    <a:pt x="3506" y="3747"/>
                    <a:pt x="4056" y="4125"/>
                  </a:cubicBezTo>
                  <a:cubicBezTo>
                    <a:pt x="4606" y="4503"/>
                    <a:pt x="5224" y="4846"/>
                    <a:pt x="5843" y="5224"/>
                  </a:cubicBezTo>
                  <a:cubicBezTo>
                    <a:pt x="6462" y="5602"/>
                    <a:pt x="7080" y="6015"/>
                    <a:pt x="7733" y="6427"/>
                  </a:cubicBezTo>
                  <a:cubicBezTo>
                    <a:pt x="8352" y="6840"/>
                    <a:pt x="8936" y="7287"/>
                    <a:pt x="9486" y="7802"/>
                  </a:cubicBezTo>
                  <a:cubicBezTo>
                    <a:pt x="9761" y="8077"/>
                    <a:pt x="10036" y="8352"/>
                    <a:pt x="10277" y="8627"/>
                  </a:cubicBezTo>
                  <a:cubicBezTo>
                    <a:pt x="10517" y="8902"/>
                    <a:pt x="10792" y="9211"/>
                    <a:pt x="11102" y="9486"/>
                  </a:cubicBezTo>
                  <a:cubicBezTo>
                    <a:pt x="11342" y="9761"/>
                    <a:pt x="11652" y="10002"/>
                    <a:pt x="11961" y="10242"/>
                  </a:cubicBezTo>
                  <a:cubicBezTo>
                    <a:pt x="12236" y="10517"/>
                    <a:pt x="12545" y="10724"/>
                    <a:pt x="12854" y="10930"/>
                  </a:cubicBezTo>
                  <a:cubicBezTo>
                    <a:pt x="13404" y="11342"/>
                    <a:pt x="14023" y="11720"/>
                    <a:pt x="14642" y="12064"/>
                  </a:cubicBezTo>
                  <a:cubicBezTo>
                    <a:pt x="15226" y="12408"/>
                    <a:pt x="15776" y="12683"/>
                    <a:pt x="16326" y="12923"/>
                  </a:cubicBezTo>
                  <a:cubicBezTo>
                    <a:pt x="17494" y="13508"/>
                    <a:pt x="18732" y="13989"/>
                    <a:pt x="19969" y="14367"/>
                  </a:cubicBezTo>
                  <a:cubicBezTo>
                    <a:pt x="19969" y="14367"/>
                    <a:pt x="19625" y="14195"/>
                    <a:pt x="19007" y="13886"/>
                  </a:cubicBezTo>
                  <a:cubicBezTo>
                    <a:pt x="18388" y="13611"/>
                    <a:pt x="17529" y="13164"/>
                    <a:pt x="16532" y="12580"/>
                  </a:cubicBezTo>
                  <a:cubicBezTo>
                    <a:pt x="16051" y="12305"/>
                    <a:pt x="15501" y="11961"/>
                    <a:pt x="14951" y="11617"/>
                  </a:cubicBezTo>
                  <a:cubicBezTo>
                    <a:pt x="14367" y="11273"/>
                    <a:pt x="13817" y="10861"/>
                    <a:pt x="13233" y="10414"/>
                  </a:cubicBezTo>
                  <a:cubicBezTo>
                    <a:pt x="12648" y="10002"/>
                    <a:pt x="12064" y="9521"/>
                    <a:pt x="11548" y="9005"/>
                  </a:cubicBezTo>
                  <a:cubicBezTo>
                    <a:pt x="11273" y="8730"/>
                    <a:pt x="11067" y="8455"/>
                    <a:pt x="10792" y="8146"/>
                  </a:cubicBezTo>
                  <a:cubicBezTo>
                    <a:pt x="10517" y="7871"/>
                    <a:pt x="10277" y="7562"/>
                    <a:pt x="9967" y="7287"/>
                  </a:cubicBezTo>
                  <a:cubicBezTo>
                    <a:pt x="9383" y="6771"/>
                    <a:pt x="8764" y="6256"/>
                    <a:pt x="8111" y="5843"/>
                  </a:cubicBezTo>
                  <a:cubicBezTo>
                    <a:pt x="7458" y="5431"/>
                    <a:pt x="6771" y="5053"/>
                    <a:pt x="6152" y="4674"/>
                  </a:cubicBezTo>
                  <a:cubicBezTo>
                    <a:pt x="5499" y="4331"/>
                    <a:pt x="4915" y="3987"/>
                    <a:pt x="4331" y="3643"/>
                  </a:cubicBezTo>
                  <a:cubicBezTo>
                    <a:pt x="3746" y="3334"/>
                    <a:pt x="3231" y="2990"/>
                    <a:pt x="2784" y="2647"/>
                  </a:cubicBezTo>
                  <a:cubicBezTo>
                    <a:pt x="2337" y="2337"/>
                    <a:pt x="1959" y="2028"/>
                    <a:pt x="1547" y="1650"/>
                  </a:cubicBezTo>
                  <a:cubicBezTo>
                    <a:pt x="1272" y="1375"/>
                    <a:pt x="963" y="1100"/>
                    <a:pt x="688" y="791"/>
                  </a:cubicBezTo>
                  <a:cubicBezTo>
                    <a:pt x="275" y="275"/>
                    <a:pt x="0"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p:nvPr/>
          </p:nvSpPr>
          <p:spPr>
            <a:xfrm>
              <a:off x="14439675" y="2068113"/>
              <a:ext cx="531050" cy="283550"/>
            </a:xfrm>
            <a:custGeom>
              <a:rect b="b" l="l" r="r" t="t"/>
              <a:pathLst>
                <a:path extrusionOk="0" h="11342" w="21242">
                  <a:moveTo>
                    <a:pt x="1" y="0"/>
                  </a:moveTo>
                  <a:lnTo>
                    <a:pt x="104" y="275"/>
                  </a:lnTo>
                  <a:cubicBezTo>
                    <a:pt x="138" y="344"/>
                    <a:pt x="173" y="447"/>
                    <a:pt x="207" y="584"/>
                  </a:cubicBezTo>
                  <a:lnTo>
                    <a:pt x="448" y="997"/>
                  </a:lnTo>
                  <a:cubicBezTo>
                    <a:pt x="654" y="1375"/>
                    <a:pt x="894" y="1718"/>
                    <a:pt x="1135" y="2028"/>
                  </a:cubicBezTo>
                  <a:cubicBezTo>
                    <a:pt x="1513" y="2440"/>
                    <a:pt x="1891" y="2818"/>
                    <a:pt x="2269" y="3162"/>
                  </a:cubicBezTo>
                  <a:lnTo>
                    <a:pt x="2991" y="3746"/>
                  </a:lnTo>
                  <a:cubicBezTo>
                    <a:pt x="3231" y="3953"/>
                    <a:pt x="3506" y="4159"/>
                    <a:pt x="3781" y="4331"/>
                  </a:cubicBezTo>
                  <a:cubicBezTo>
                    <a:pt x="4331" y="4743"/>
                    <a:pt x="4916" y="5121"/>
                    <a:pt x="5500" y="5534"/>
                  </a:cubicBezTo>
                  <a:cubicBezTo>
                    <a:pt x="6119" y="5912"/>
                    <a:pt x="6772" y="6324"/>
                    <a:pt x="7425" y="6702"/>
                  </a:cubicBezTo>
                  <a:lnTo>
                    <a:pt x="9384" y="7905"/>
                  </a:lnTo>
                  <a:cubicBezTo>
                    <a:pt x="10071" y="8317"/>
                    <a:pt x="10724" y="8730"/>
                    <a:pt x="11411" y="9108"/>
                  </a:cubicBezTo>
                  <a:cubicBezTo>
                    <a:pt x="12065" y="9452"/>
                    <a:pt x="12752" y="9795"/>
                    <a:pt x="13474" y="10070"/>
                  </a:cubicBezTo>
                  <a:cubicBezTo>
                    <a:pt x="13817" y="10173"/>
                    <a:pt x="14161" y="10311"/>
                    <a:pt x="14505" y="10414"/>
                  </a:cubicBezTo>
                  <a:lnTo>
                    <a:pt x="15501" y="10723"/>
                  </a:lnTo>
                  <a:cubicBezTo>
                    <a:pt x="16155" y="10895"/>
                    <a:pt x="16773" y="11033"/>
                    <a:pt x="17357" y="11101"/>
                  </a:cubicBezTo>
                  <a:cubicBezTo>
                    <a:pt x="18285" y="11273"/>
                    <a:pt x="19213" y="11342"/>
                    <a:pt x="20176" y="11342"/>
                  </a:cubicBezTo>
                  <a:cubicBezTo>
                    <a:pt x="20519" y="11308"/>
                    <a:pt x="20898" y="11308"/>
                    <a:pt x="21241" y="11239"/>
                  </a:cubicBezTo>
                  <a:cubicBezTo>
                    <a:pt x="21241" y="11239"/>
                    <a:pt x="20829" y="11239"/>
                    <a:pt x="20176" y="11170"/>
                  </a:cubicBezTo>
                  <a:cubicBezTo>
                    <a:pt x="19248" y="11067"/>
                    <a:pt x="18320" y="10895"/>
                    <a:pt x="17426" y="10689"/>
                  </a:cubicBezTo>
                  <a:cubicBezTo>
                    <a:pt x="16842" y="10552"/>
                    <a:pt x="16258" y="10380"/>
                    <a:pt x="15639" y="10208"/>
                  </a:cubicBezTo>
                  <a:lnTo>
                    <a:pt x="14677" y="9864"/>
                  </a:lnTo>
                  <a:lnTo>
                    <a:pt x="13714" y="9452"/>
                  </a:lnTo>
                  <a:cubicBezTo>
                    <a:pt x="13027" y="9177"/>
                    <a:pt x="12374" y="8833"/>
                    <a:pt x="11721" y="8489"/>
                  </a:cubicBezTo>
                  <a:cubicBezTo>
                    <a:pt x="11068" y="8111"/>
                    <a:pt x="10449" y="7699"/>
                    <a:pt x="9762" y="7286"/>
                  </a:cubicBezTo>
                  <a:lnTo>
                    <a:pt x="5844" y="4984"/>
                  </a:lnTo>
                  <a:cubicBezTo>
                    <a:pt x="5225" y="4606"/>
                    <a:pt x="4606" y="4227"/>
                    <a:pt x="4056" y="3884"/>
                  </a:cubicBezTo>
                  <a:cubicBezTo>
                    <a:pt x="3506" y="3506"/>
                    <a:pt x="2991" y="3162"/>
                    <a:pt x="2544" y="2818"/>
                  </a:cubicBezTo>
                  <a:cubicBezTo>
                    <a:pt x="2132" y="2509"/>
                    <a:pt x="1719" y="2165"/>
                    <a:pt x="1341" y="1822"/>
                  </a:cubicBezTo>
                  <a:cubicBezTo>
                    <a:pt x="1032" y="1547"/>
                    <a:pt x="791" y="1237"/>
                    <a:pt x="551" y="928"/>
                  </a:cubicBezTo>
                  <a:lnTo>
                    <a:pt x="310" y="550"/>
                  </a:lnTo>
                  <a:cubicBezTo>
                    <a:pt x="241" y="412"/>
                    <a:pt x="173" y="309"/>
                    <a:pt x="138" y="241"/>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
            <p:cNvSpPr/>
            <p:nvPr/>
          </p:nvSpPr>
          <p:spPr>
            <a:xfrm>
              <a:off x="14804850" y="1827513"/>
              <a:ext cx="268125" cy="60825"/>
            </a:xfrm>
            <a:custGeom>
              <a:rect b="b" l="l" r="r" t="t"/>
              <a:pathLst>
                <a:path extrusionOk="0" h="2433" w="10725">
                  <a:moveTo>
                    <a:pt x="1" y="1"/>
                  </a:moveTo>
                  <a:lnTo>
                    <a:pt x="1" y="1"/>
                  </a:lnTo>
                  <a:cubicBezTo>
                    <a:pt x="448" y="344"/>
                    <a:pt x="963" y="654"/>
                    <a:pt x="1479" y="894"/>
                  </a:cubicBezTo>
                  <a:cubicBezTo>
                    <a:pt x="2029" y="1169"/>
                    <a:pt x="2579" y="1410"/>
                    <a:pt x="3129" y="1616"/>
                  </a:cubicBezTo>
                  <a:cubicBezTo>
                    <a:pt x="3472" y="1719"/>
                    <a:pt x="3782" y="1822"/>
                    <a:pt x="4125" y="1925"/>
                  </a:cubicBezTo>
                  <a:cubicBezTo>
                    <a:pt x="4435" y="1994"/>
                    <a:pt x="4778" y="2097"/>
                    <a:pt x="5122" y="2166"/>
                  </a:cubicBezTo>
                  <a:cubicBezTo>
                    <a:pt x="5466" y="2200"/>
                    <a:pt x="5809" y="2269"/>
                    <a:pt x="6153" y="2303"/>
                  </a:cubicBezTo>
                  <a:cubicBezTo>
                    <a:pt x="6497" y="2372"/>
                    <a:pt x="6840" y="2372"/>
                    <a:pt x="7184" y="2406"/>
                  </a:cubicBezTo>
                  <a:cubicBezTo>
                    <a:pt x="7339" y="2424"/>
                    <a:pt x="7493" y="2432"/>
                    <a:pt x="7652" y="2432"/>
                  </a:cubicBezTo>
                  <a:cubicBezTo>
                    <a:pt x="7811" y="2432"/>
                    <a:pt x="7975" y="2424"/>
                    <a:pt x="8147" y="2406"/>
                  </a:cubicBezTo>
                  <a:cubicBezTo>
                    <a:pt x="8421" y="2406"/>
                    <a:pt x="8696" y="2406"/>
                    <a:pt x="9006" y="2372"/>
                  </a:cubicBezTo>
                  <a:cubicBezTo>
                    <a:pt x="9418" y="2338"/>
                    <a:pt x="9831" y="2269"/>
                    <a:pt x="10243" y="2166"/>
                  </a:cubicBezTo>
                  <a:cubicBezTo>
                    <a:pt x="10552" y="2097"/>
                    <a:pt x="10724" y="2063"/>
                    <a:pt x="10724" y="2063"/>
                  </a:cubicBezTo>
                  <a:lnTo>
                    <a:pt x="10243" y="2028"/>
                  </a:lnTo>
                  <a:lnTo>
                    <a:pt x="9693" y="2028"/>
                  </a:lnTo>
                  <a:lnTo>
                    <a:pt x="8971" y="1960"/>
                  </a:lnTo>
                  <a:cubicBezTo>
                    <a:pt x="8731" y="1960"/>
                    <a:pt x="8456" y="1925"/>
                    <a:pt x="8147" y="1891"/>
                  </a:cubicBezTo>
                  <a:cubicBezTo>
                    <a:pt x="7872" y="1856"/>
                    <a:pt x="7562" y="1822"/>
                    <a:pt x="7253" y="1788"/>
                  </a:cubicBezTo>
                  <a:cubicBezTo>
                    <a:pt x="6600" y="1685"/>
                    <a:pt x="5947" y="1582"/>
                    <a:pt x="5294" y="1444"/>
                  </a:cubicBezTo>
                  <a:cubicBezTo>
                    <a:pt x="4606" y="1307"/>
                    <a:pt x="3953" y="1169"/>
                    <a:pt x="3335" y="1032"/>
                  </a:cubicBezTo>
                  <a:cubicBezTo>
                    <a:pt x="2716" y="894"/>
                    <a:pt x="2132" y="688"/>
                    <a:pt x="1651" y="550"/>
                  </a:cubicBezTo>
                  <a:cubicBezTo>
                    <a:pt x="654" y="241"/>
                    <a:pt x="1"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0"/>
          <p:cNvGrpSpPr/>
          <p:nvPr/>
        </p:nvGrpSpPr>
        <p:grpSpPr>
          <a:xfrm rot="1959041">
            <a:off x="551999" y="-183502"/>
            <a:ext cx="1860805" cy="907960"/>
            <a:chOff x="10083475" y="3839575"/>
            <a:chExt cx="1221925" cy="596225"/>
          </a:xfrm>
        </p:grpSpPr>
        <p:sp>
          <p:nvSpPr>
            <p:cNvPr id="254" name="Google Shape;254;p20"/>
            <p:cNvSpPr/>
            <p:nvPr/>
          </p:nvSpPr>
          <p:spPr>
            <a:xfrm>
              <a:off x="10144250" y="3839575"/>
              <a:ext cx="1161150" cy="596225"/>
            </a:xfrm>
            <a:custGeom>
              <a:rect b="b" l="l" r="r" t="t"/>
              <a:pathLst>
                <a:path extrusionOk="0" h="23849" w="46446">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a:off x="10083475" y="3891625"/>
              <a:ext cx="1124650" cy="476675"/>
            </a:xfrm>
            <a:custGeom>
              <a:rect b="b" l="l" r="r" t="t"/>
              <a:pathLst>
                <a:path extrusionOk="0" h="19067" w="44986">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20"/>
          <p:cNvSpPr txBox="1"/>
          <p:nvPr>
            <p:ph hasCustomPrompt="1" type="title"/>
          </p:nvPr>
        </p:nvSpPr>
        <p:spPr>
          <a:xfrm>
            <a:off x="2324100" y="903575"/>
            <a:ext cx="4495500" cy="560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600"/>
              <a:buNone/>
              <a:defRPr sz="5000">
                <a:solidFill>
                  <a:schemeClr val="accent3"/>
                </a:solidFill>
              </a:defRPr>
            </a:lvl1pPr>
            <a:lvl2pPr lvl="1" rtl="0" algn="ctr">
              <a:spcBef>
                <a:spcPts val="0"/>
              </a:spcBef>
              <a:spcAft>
                <a:spcPts val="0"/>
              </a:spcAft>
              <a:buClr>
                <a:schemeClr val="dk1"/>
              </a:buClr>
              <a:buSzPts val="2600"/>
              <a:buNone/>
              <a:defRPr sz="2600">
                <a:solidFill>
                  <a:schemeClr val="dk1"/>
                </a:solidFill>
              </a:defRPr>
            </a:lvl2pPr>
            <a:lvl3pPr lvl="2" rtl="0" algn="ctr">
              <a:spcBef>
                <a:spcPts val="0"/>
              </a:spcBef>
              <a:spcAft>
                <a:spcPts val="0"/>
              </a:spcAft>
              <a:buClr>
                <a:schemeClr val="dk1"/>
              </a:buClr>
              <a:buSzPts val="2600"/>
              <a:buNone/>
              <a:defRPr sz="2600">
                <a:solidFill>
                  <a:schemeClr val="dk1"/>
                </a:solidFill>
              </a:defRPr>
            </a:lvl3pPr>
            <a:lvl4pPr lvl="3" rtl="0" algn="ctr">
              <a:spcBef>
                <a:spcPts val="0"/>
              </a:spcBef>
              <a:spcAft>
                <a:spcPts val="0"/>
              </a:spcAft>
              <a:buClr>
                <a:schemeClr val="dk1"/>
              </a:buClr>
              <a:buSzPts val="2600"/>
              <a:buNone/>
              <a:defRPr sz="2600">
                <a:solidFill>
                  <a:schemeClr val="dk1"/>
                </a:solidFill>
              </a:defRPr>
            </a:lvl4pPr>
            <a:lvl5pPr lvl="4" rtl="0" algn="ctr">
              <a:spcBef>
                <a:spcPts val="0"/>
              </a:spcBef>
              <a:spcAft>
                <a:spcPts val="0"/>
              </a:spcAft>
              <a:buClr>
                <a:schemeClr val="dk1"/>
              </a:buClr>
              <a:buSzPts val="2600"/>
              <a:buNone/>
              <a:defRPr sz="2600">
                <a:solidFill>
                  <a:schemeClr val="dk1"/>
                </a:solidFill>
              </a:defRPr>
            </a:lvl5pPr>
            <a:lvl6pPr lvl="5" rtl="0" algn="ctr">
              <a:spcBef>
                <a:spcPts val="0"/>
              </a:spcBef>
              <a:spcAft>
                <a:spcPts val="0"/>
              </a:spcAft>
              <a:buClr>
                <a:schemeClr val="dk1"/>
              </a:buClr>
              <a:buSzPts val="2600"/>
              <a:buNone/>
              <a:defRPr sz="2600">
                <a:solidFill>
                  <a:schemeClr val="dk1"/>
                </a:solidFill>
              </a:defRPr>
            </a:lvl6pPr>
            <a:lvl7pPr lvl="6" rtl="0" algn="ctr">
              <a:spcBef>
                <a:spcPts val="0"/>
              </a:spcBef>
              <a:spcAft>
                <a:spcPts val="0"/>
              </a:spcAft>
              <a:buClr>
                <a:schemeClr val="dk1"/>
              </a:buClr>
              <a:buSzPts val="2600"/>
              <a:buNone/>
              <a:defRPr sz="2600">
                <a:solidFill>
                  <a:schemeClr val="dk1"/>
                </a:solidFill>
              </a:defRPr>
            </a:lvl7pPr>
            <a:lvl8pPr lvl="7" rtl="0" algn="ctr">
              <a:spcBef>
                <a:spcPts val="0"/>
              </a:spcBef>
              <a:spcAft>
                <a:spcPts val="0"/>
              </a:spcAft>
              <a:buClr>
                <a:schemeClr val="dk1"/>
              </a:buClr>
              <a:buSzPts val="2600"/>
              <a:buNone/>
              <a:defRPr sz="2600">
                <a:solidFill>
                  <a:schemeClr val="dk1"/>
                </a:solidFill>
              </a:defRPr>
            </a:lvl8pPr>
            <a:lvl9pPr lvl="8" rtl="0" algn="ctr">
              <a:spcBef>
                <a:spcPts val="0"/>
              </a:spcBef>
              <a:spcAft>
                <a:spcPts val="0"/>
              </a:spcAft>
              <a:buClr>
                <a:schemeClr val="dk1"/>
              </a:buClr>
              <a:buSzPts val="2600"/>
              <a:buNone/>
              <a:defRPr sz="2600">
                <a:solidFill>
                  <a:schemeClr val="dk1"/>
                </a:solidFill>
              </a:defRPr>
            </a:lvl9pPr>
          </a:lstStyle>
          <a:p>
            <a:r>
              <a:t>xx%</a:t>
            </a:r>
          </a:p>
        </p:txBody>
      </p:sp>
      <p:sp>
        <p:nvSpPr>
          <p:cNvPr id="257" name="Google Shape;257;p20"/>
          <p:cNvSpPr txBox="1"/>
          <p:nvPr>
            <p:ph hasCustomPrompt="1" idx="2" type="title"/>
          </p:nvPr>
        </p:nvSpPr>
        <p:spPr>
          <a:xfrm>
            <a:off x="2324100" y="2230175"/>
            <a:ext cx="4495500" cy="560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600"/>
              <a:buNone/>
              <a:defRPr sz="5000">
                <a:solidFill>
                  <a:schemeClr val="dk2"/>
                </a:solidFill>
              </a:defRPr>
            </a:lvl1pPr>
            <a:lvl2pPr lvl="1" rtl="0" algn="ctr">
              <a:spcBef>
                <a:spcPts val="0"/>
              </a:spcBef>
              <a:spcAft>
                <a:spcPts val="0"/>
              </a:spcAft>
              <a:buClr>
                <a:schemeClr val="dk1"/>
              </a:buClr>
              <a:buSzPts val="2600"/>
              <a:buNone/>
              <a:defRPr sz="2600">
                <a:solidFill>
                  <a:schemeClr val="dk1"/>
                </a:solidFill>
              </a:defRPr>
            </a:lvl2pPr>
            <a:lvl3pPr lvl="2" rtl="0" algn="ctr">
              <a:spcBef>
                <a:spcPts val="0"/>
              </a:spcBef>
              <a:spcAft>
                <a:spcPts val="0"/>
              </a:spcAft>
              <a:buClr>
                <a:schemeClr val="dk1"/>
              </a:buClr>
              <a:buSzPts val="2600"/>
              <a:buNone/>
              <a:defRPr sz="2600">
                <a:solidFill>
                  <a:schemeClr val="dk1"/>
                </a:solidFill>
              </a:defRPr>
            </a:lvl3pPr>
            <a:lvl4pPr lvl="3" rtl="0" algn="ctr">
              <a:spcBef>
                <a:spcPts val="0"/>
              </a:spcBef>
              <a:spcAft>
                <a:spcPts val="0"/>
              </a:spcAft>
              <a:buClr>
                <a:schemeClr val="dk1"/>
              </a:buClr>
              <a:buSzPts val="2600"/>
              <a:buNone/>
              <a:defRPr sz="2600">
                <a:solidFill>
                  <a:schemeClr val="dk1"/>
                </a:solidFill>
              </a:defRPr>
            </a:lvl4pPr>
            <a:lvl5pPr lvl="4" rtl="0" algn="ctr">
              <a:spcBef>
                <a:spcPts val="0"/>
              </a:spcBef>
              <a:spcAft>
                <a:spcPts val="0"/>
              </a:spcAft>
              <a:buClr>
                <a:schemeClr val="dk1"/>
              </a:buClr>
              <a:buSzPts val="2600"/>
              <a:buNone/>
              <a:defRPr sz="2600">
                <a:solidFill>
                  <a:schemeClr val="dk1"/>
                </a:solidFill>
              </a:defRPr>
            </a:lvl5pPr>
            <a:lvl6pPr lvl="5" rtl="0" algn="ctr">
              <a:spcBef>
                <a:spcPts val="0"/>
              </a:spcBef>
              <a:spcAft>
                <a:spcPts val="0"/>
              </a:spcAft>
              <a:buClr>
                <a:schemeClr val="dk1"/>
              </a:buClr>
              <a:buSzPts val="2600"/>
              <a:buNone/>
              <a:defRPr sz="2600">
                <a:solidFill>
                  <a:schemeClr val="dk1"/>
                </a:solidFill>
              </a:defRPr>
            </a:lvl6pPr>
            <a:lvl7pPr lvl="6" rtl="0" algn="ctr">
              <a:spcBef>
                <a:spcPts val="0"/>
              </a:spcBef>
              <a:spcAft>
                <a:spcPts val="0"/>
              </a:spcAft>
              <a:buClr>
                <a:schemeClr val="dk1"/>
              </a:buClr>
              <a:buSzPts val="2600"/>
              <a:buNone/>
              <a:defRPr sz="2600">
                <a:solidFill>
                  <a:schemeClr val="dk1"/>
                </a:solidFill>
              </a:defRPr>
            </a:lvl7pPr>
            <a:lvl8pPr lvl="7" rtl="0" algn="ctr">
              <a:spcBef>
                <a:spcPts val="0"/>
              </a:spcBef>
              <a:spcAft>
                <a:spcPts val="0"/>
              </a:spcAft>
              <a:buClr>
                <a:schemeClr val="dk1"/>
              </a:buClr>
              <a:buSzPts val="2600"/>
              <a:buNone/>
              <a:defRPr sz="2600">
                <a:solidFill>
                  <a:schemeClr val="dk1"/>
                </a:solidFill>
              </a:defRPr>
            </a:lvl8pPr>
            <a:lvl9pPr lvl="8" rtl="0" algn="ctr">
              <a:spcBef>
                <a:spcPts val="0"/>
              </a:spcBef>
              <a:spcAft>
                <a:spcPts val="0"/>
              </a:spcAft>
              <a:buClr>
                <a:schemeClr val="dk1"/>
              </a:buClr>
              <a:buSzPts val="2600"/>
              <a:buNone/>
              <a:defRPr sz="2600">
                <a:solidFill>
                  <a:schemeClr val="dk1"/>
                </a:solidFill>
              </a:defRPr>
            </a:lvl9pPr>
          </a:lstStyle>
          <a:p>
            <a:r>
              <a:t>xx%</a:t>
            </a:r>
          </a:p>
        </p:txBody>
      </p:sp>
      <p:sp>
        <p:nvSpPr>
          <p:cNvPr id="258" name="Google Shape;258;p20"/>
          <p:cNvSpPr txBox="1"/>
          <p:nvPr>
            <p:ph idx="1" type="subTitle"/>
          </p:nvPr>
        </p:nvSpPr>
        <p:spPr>
          <a:xfrm>
            <a:off x="2324100" y="1454350"/>
            <a:ext cx="4495800" cy="3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259" name="Google Shape;259;p20"/>
          <p:cNvSpPr txBox="1"/>
          <p:nvPr>
            <p:ph idx="3" type="subTitle"/>
          </p:nvPr>
        </p:nvSpPr>
        <p:spPr>
          <a:xfrm>
            <a:off x="2324100" y="2778325"/>
            <a:ext cx="4495800" cy="3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flipH="1" rot="9474202">
            <a:off x="1631590" y="15223"/>
            <a:ext cx="5880621" cy="5532119"/>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rot="1791410">
            <a:off x="7002737" y="-54767"/>
            <a:ext cx="1976590" cy="1188532"/>
          </a:xfrm>
          <a:custGeom>
            <a:rect b="b" l="l" r="r" t="t"/>
            <a:pathLst>
              <a:path extrusionOk="0" h="26277" w="43700">
                <a:moveTo>
                  <a:pt x="19535" y="18890"/>
                </a:moveTo>
                <a:cubicBezTo>
                  <a:pt x="19533" y="18890"/>
                  <a:pt x="19531" y="18891"/>
                  <a:pt x="19528" y="18891"/>
                </a:cubicBezTo>
                <a:lnTo>
                  <a:pt x="19528" y="18891"/>
                </a:lnTo>
                <a:cubicBezTo>
                  <a:pt x="19528" y="18891"/>
                  <a:pt x="19529" y="18892"/>
                  <a:pt x="19529" y="18892"/>
                </a:cubicBezTo>
                <a:cubicBezTo>
                  <a:pt x="19531" y="18892"/>
                  <a:pt x="19533" y="18891"/>
                  <a:pt x="19535" y="18890"/>
                </a:cubicBezTo>
                <a:close/>
                <a:moveTo>
                  <a:pt x="26769" y="22294"/>
                </a:moveTo>
                <a:cubicBezTo>
                  <a:pt x="26768" y="22294"/>
                  <a:pt x="26766" y="22294"/>
                  <a:pt x="26765" y="22294"/>
                </a:cubicBezTo>
                <a:cubicBezTo>
                  <a:pt x="26765" y="22294"/>
                  <a:pt x="26765" y="22294"/>
                  <a:pt x="26764" y="22294"/>
                </a:cubicBezTo>
                <a:lnTo>
                  <a:pt x="26764" y="22294"/>
                </a:lnTo>
                <a:cubicBezTo>
                  <a:pt x="26765" y="22295"/>
                  <a:pt x="26766" y="22295"/>
                  <a:pt x="26766" y="22295"/>
                </a:cubicBezTo>
                <a:cubicBezTo>
                  <a:pt x="26767" y="22295"/>
                  <a:pt x="26768" y="22294"/>
                  <a:pt x="26769" y="22294"/>
                </a:cubicBezTo>
                <a:close/>
                <a:moveTo>
                  <a:pt x="13017" y="1"/>
                </a:moveTo>
                <a:cubicBezTo>
                  <a:pt x="11472" y="1"/>
                  <a:pt x="9607" y="308"/>
                  <a:pt x="7954" y="1382"/>
                </a:cubicBezTo>
                <a:cubicBezTo>
                  <a:pt x="6161" y="2537"/>
                  <a:pt x="4428" y="3844"/>
                  <a:pt x="2817" y="5272"/>
                </a:cubicBezTo>
                <a:lnTo>
                  <a:pt x="2088" y="5880"/>
                </a:lnTo>
                <a:cubicBezTo>
                  <a:pt x="1480" y="5820"/>
                  <a:pt x="902" y="5789"/>
                  <a:pt x="294" y="5789"/>
                </a:cubicBezTo>
                <a:cubicBezTo>
                  <a:pt x="285" y="5788"/>
                  <a:pt x="277" y="5787"/>
                  <a:pt x="268" y="5787"/>
                </a:cubicBezTo>
                <a:cubicBezTo>
                  <a:pt x="47" y="5787"/>
                  <a:pt x="0" y="6155"/>
                  <a:pt x="264" y="6184"/>
                </a:cubicBezTo>
                <a:cubicBezTo>
                  <a:pt x="872" y="6275"/>
                  <a:pt x="1449" y="6336"/>
                  <a:pt x="2057" y="6427"/>
                </a:cubicBezTo>
                <a:lnTo>
                  <a:pt x="2148" y="6519"/>
                </a:lnTo>
                <a:cubicBezTo>
                  <a:pt x="2270" y="6671"/>
                  <a:pt x="2452" y="6914"/>
                  <a:pt x="2635" y="7157"/>
                </a:cubicBezTo>
                <a:cubicBezTo>
                  <a:pt x="3455" y="8251"/>
                  <a:pt x="4793" y="10196"/>
                  <a:pt x="6252" y="12324"/>
                </a:cubicBezTo>
                <a:cubicBezTo>
                  <a:pt x="8487" y="15559"/>
                  <a:pt x="12003" y="16461"/>
                  <a:pt x="12311" y="16461"/>
                </a:cubicBezTo>
                <a:cubicBezTo>
                  <a:pt x="12317" y="16461"/>
                  <a:pt x="12322" y="16461"/>
                  <a:pt x="12326" y="16460"/>
                </a:cubicBezTo>
                <a:lnTo>
                  <a:pt x="12326" y="16460"/>
                </a:lnTo>
                <a:cubicBezTo>
                  <a:pt x="12326" y="16460"/>
                  <a:pt x="12326" y="16460"/>
                  <a:pt x="12326" y="16460"/>
                </a:cubicBezTo>
                <a:cubicBezTo>
                  <a:pt x="12328" y="16460"/>
                  <a:pt x="12330" y="16459"/>
                  <a:pt x="12331" y="16458"/>
                </a:cubicBezTo>
                <a:lnTo>
                  <a:pt x="12331" y="16458"/>
                </a:lnTo>
                <a:cubicBezTo>
                  <a:pt x="12330" y="16459"/>
                  <a:pt x="12328" y="16459"/>
                  <a:pt x="12326" y="16460"/>
                </a:cubicBezTo>
                <a:lnTo>
                  <a:pt x="12326" y="16460"/>
                </a:lnTo>
                <a:cubicBezTo>
                  <a:pt x="12200" y="16447"/>
                  <a:pt x="10986" y="13362"/>
                  <a:pt x="8683" y="9953"/>
                </a:cubicBezTo>
                <a:cubicBezTo>
                  <a:pt x="7620" y="8434"/>
                  <a:pt x="6161" y="7309"/>
                  <a:pt x="4428" y="6701"/>
                </a:cubicBezTo>
                <a:lnTo>
                  <a:pt x="4428" y="6701"/>
                </a:lnTo>
                <a:cubicBezTo>
                  <a:pt x="5492" y="6853"/>
                  <a:pt x="6556" y="7035"/>
                  <a:pt x="7620" y="7218"/>
                </a:cubicBezTo>
                <a:cubicBezTo>
                  <a:pt x="8531" y="7400"/>
                  <a:pt x="9413" y="7582"/>
                  <a:pt x="10325" y="7765"/>
                </a:cubicBezTo>
                <a:cubicBezTo>
                  <a:pt x="10446" y="7947"/>
                  <a:pt x="10629" y="8221"/>
                  <a:pt x="10842" y="8586"/>
                </a:cubicBezTo>
                <a:cubicBezTo>
                  <a:pt x="11510" y="9771"/>
                  <a:pt x="12665" y="11838"/>
                  <a:pt x="13881" y="14118"/>
                </a:cubicBezTo>
                <a:cubicBezTo>
                  <a:pt x="15811" y="17622"/>
                  <a:pt x="19250" y="18892"/>
                  <a:pt x="19521" y="18892"/>
                </a:cubicBezTo>
                <a:cubicBezTo>
                  <a:pt x="19523" y="18892"/>
                  <a:pt x="19526" y="18892"/>
                  <a:pt x="19528" y="18891"/>
                </a:cubicBezTo>
                <a:lnTo>
                  <a:pt x="19528" y="18891"/>
                </a:lnTo>
                <a:cubicBezTo>
                  <a:pt x="19382" y="18870"/>
                  <a:pt x="18468" y="15665"/>
                  <a:pt x="16556" y="12020"/>
                </a:cubicBezTo>
                <a:cubicBezTo>
                  <a:pt x="15644" y="10409"/>
                  <a:pt x="14276" y="9133"/>
                  <a:pt x="12635" y="8342"/>
                </a:cubicBezTo>
                <a:lnTo>
                  <a:pt x="12635" y="8342"/>
                </a:lnTo>
                <a:cubicBezTo>
                  <a:pt x="13395" y="8525"/>
                  <a:pt x="14124" y="8707"/>
                  <a:pt x="14884" y="8920"/>
                </a:cubicBezTo>
                <a:cubicBezTo>
                  <a:pt x="16191" y="9315"/>
                  <a:pt x="17498" y="9710"/>
                  <a:pt x="18775" y="10166"/>
                </a:cubicBezTo>
                <a:lnTo>
                  <a:pt x="18775" y="10196"/>
                </a:lnTo>
                <a:lnTo>
                  <a:pt x="18805" y="10257"/>
                </a:lnTo>
                <a:cubicBezTo>
                  <a:pt x="18927" y="10470"/>
                  <a:pt x="19048" y="10713"/>
                  <a:pt x="19200" y="11017"/>
                </a:cubicBezTo>
                <a:cubicBezTo>
                  <a:pt x="19747" y="12294"/>
                  <a:pt x="20659" y="14482"/>
                  <a:pt x="21662" y="16884"/>
                </a:cubicBezTo>
                <a:cubicBezTo>
                  <a:pt x="23197" y="20615"/>
                  <a:pt x="26580" y="22291"/>
                  <a:pt x="26764" y="22294"/>
                </a:cubicBezTo>
                <a:lnTo>
                  <a:pt x="26764" y="22294"/>
                </a:lnTo>
                <a:cubicBezTo>
                  <a:pt x="26660" y="22252"/>
                  <a:pt x="26076" y="18951"/>
                  <a:pt x="24550" y="15121"/>
                </a:cubicBezTo>
                <a:cubicBezTo>
                  <a:pt x="23821" y="13388"/>
                  <a:pt x="22574" y="11929"/>
                  <a:pt x="20994" y="10956"/>
                </a:cubicBezTo>
                <a:lnTo>
                  <a:pt x="20994" y="10956"/>
                </a:lnTo>
                <a:cubicBezTo>
                  <a:pt x="22878" y="11655"/>
                  <a:pt x="24732" y="12446"/>
                  <a:pt x="26556" y="13297"/>
                </a:cubicBezTo>
                <a:lnTo>
                  <a:pt x="26647" y="13510"/>
                </a:lnTo>
                <a:cubicBezTo>
                  <a:pt x="26708" y="13692"/>
                  <a:pt x="26830" y="13966"/>
                  <a:pt x="26921" y="14270"/>
                </a:cubicBezTo>
                <a:cubicBezTo>
                  <a:pt x="27346" y="15577"/>
                  <a:pt x="28046" y="17856"/>
                  <a:pt x="28775" y="20349"/>
                </a:cubicBezTo>
                <a:cubicBezTo>
                  <a:pt x="29949" y="24231"/>
                  <a:pt x="33150" y="26266"/>
                  <a:pt x="33330" y="26276"/>
                </a:cubicBezTo>
                <a:lnTo>
                  <a:pt x="33330" y="26276"/>
                </a:lnTo>
                <a:cubicBezTo>
                  <a:pt x="33235" y="26229"/>
                  <a:pt x="32981" y="22868"/>
                  <a:pt x="31815" y="18890"/>
                </a:cubicBezTo>
                <a:cubicBezTo>
                  <a:pt x="31267" y="17066"/>
                  <a:pt x="30112" y="15455"/>
                  <a:pt x="28593" y="14300"/>
                </a:cubicBezTo>
                <a:lnTo>
                  <a:pt x="28593" y="14300"/>
                </a:lnTo>
                <a:lnTo>
                  <a:pt x="28745" y="14361"/>
                </a:lnTo>
                <a:cubicBezTo>
                  <a:pt x="29505" y="14756"/>
                  <a:pt x="30295" y="15181"/>
                  <a:pt x="31055" y="15607"/>
                </a:cubicBezTo>
                <a:cubicBezTo>
                  <a:pt x="31176" y="15759"/>
                  <a:pt x="31328" y="15941"/>
                  <a:pt x="31511" y="16154"/>
                </a:cubicBezTo>
                <a:lnTo>
                  <a:pt x="31602" y="16245"/>
                </a:lnTo>
                <a:cubicBezTo>
                  <a:pt x="33030" y="17917"/>
                  <a:pt x="34702" y="19437"/>
                  <a:pt x="36526" y="20713"/>
                </a:cubicBezTo>
                <a:cubicBezTo>
                  <a:pt x="38745" y="22172"/>
                  <a:pt x="41146" y="23297"/>
                  <a:pt x="43699" y="24026"/>
                </a:cubicBezTo>
                <a:cubicBezTo>
                  <a:pt x="42423" y="21564"/>
                  <a:pt x="40569" y="19437"/>
                  <a:pt x="38289" y="17856"/>
                </a:cubicBezTo>
                <a:cubicBezTo>
                  <a:pt x="36526" y="16671"/>
                  <a:pt x="34550" y="15850"/>
                  <a:pt x="32483" y="15425"/>
                </a:cubicBezTo>
                <a:cubicBezTo>
                  <a:pt x="31906" y="15333"/>
                  <a:pt x="31480" y="15273"/>
                  <a:pt x="31176" y="15242"/>
                </a:cubicBezTo>
                <a:lnTo>
                  <a:pt x="29748" y="14482"/>
                </a:lnTo>
                <a:cubicBezTo>
                  <a:pt x="29322" y="14270"/>
                  <a:pt x="28927" y="14057"/>
                  <a:pt x="28501" y="13844"/>
                </a:cubicBezTo>
                <a:lnTo>
                  <a:pt x="28501" y="13844"/>
                </a:lnTo>
                <a:cubicBezTo>
                  <a:pt x="29630" y="14208"/>
                  <a:pt x="30802" y="14387"/>
                  <a:pt x="31978" y="14387"/>
                </a:cubicBezTo>
                <a:cubicBezTo>
                  <a:pt x="32767" y="14387"/>
                  <a:pt x="33557" y="14306"/>
                  <a:pt x="34337" y="14148"/>
                </a:cubicBezTo>
                <a:cubicBezTo>
                  <a:pt x="38094" y="13244"/>
                  <a:pt x="41351" y="12524"/>
                  <a:pt x="41794" y="12524"/>
                </a:cubicBezTo>
                <a:cubicBezTo>
                  <a:pt x="41828" y="12524"/>
                  <a:pt x="41845" y="12528"/>
                  <a:pt x="41845" y="12537"/>
                </a:cubicBezTo>
                <a:cubicBezTo>
                  <a:pt x="41871" y="12408"/>
                  <a:pt x="38971" y="10336"/>
                  <a:pt x="35552" y="10336"/>
                </a:cubicBezTo>
                <a:cubicBezTo>
                  <a:pt x="34936" y="10336"/>
                  <a:pt x="34304" y="10404"/>
                  <a:pt x="33669" y="10561"/>
                </a:cubicBezTo>
                <a:cubicBezTo>
                  <a:pt x="31602" y="11078"/>
                  <a:pt x="29596" y="11747"/>
                  <a:pt x="27620" y="12567"/>
                </a:cubicBezTo>
                <a:lnTo>
                  <a:pt x="26951" y="12841"/>
                </a:lnTo>
                <a:lnTo>
                  <a:pt x="26678" y="12932"/>
                </a:lnTo>
                <a:cubicBezTo>
                  <a:pt x="25431" y="12355"/>
                  <a:pt x="24216" y="11807"/>
                  <a:pt x="22939" y="11291"/>
                </a:cubicBezTo>
                <a:cubicBezTo>
                  <a:pt x="22270" y="10987"/>
                  <a:pt x="21571" y="10713"/>
                  <a:pt x="20842" y="10440"/>
                </a:cubicBezTo>
                <a:lnTo>
                  <a:pt x="20842" y="10440"/>
                </a:lnTo>
                <a:cubicBezTo>
                  <a:pt x="21582" y="10592"/>
                  <a:pt x="22332" y="10668"/>
                  <a:pt x="23080" y="10668"/>
                </a:cubicBezTo>
                <a:cubicBezTo>
                  <a:pt x="24267" y="10668"/>
                  <a:pt x="25449" y="10478"/>
                  <a:pt x="26587" y="10105"/>
                </a:cubicBezTo>
                <a:cubicBezTo>
                  <a:pt x="30321" y="8773"/>
                  <a:pt x="33532" y="7635"/>
                  <a:pt x="33855" y="7635"/>
                </a:cubicBezTo>
                <a:cubicBezTo>
                  <a:pt x="33871" y="7635"/>
                  <a:pt x="33880" y="7637"/>
                  <a:pt x="33881" y="7643"/>
                </a:cubicBezTo>
                <a:cubicBezTo>
                  <a:pt x="33881" y="7550"/>
                  <a:pt x="31375" y="6124"/>
                  <a:pt x="28388" y="6124"/>
                </a:cubicBezTo>
                <a:cubicBezTo>
                  <a:pt x="27469" y="6124"/>
                  <a:pt x="26504" y="6259"/>
                  <a:pt x="25553" y="6610"/>
                </a:cubicBezTo>
                <a:cubicBezTo>
                  <a:pt x="23577" y="7370"/>
                  <a:pt x="21632" y="8251"/>
                  <a:pt x="19778" y="9285"/>
                </a:cubicBezTo>
                <a:lnTo>
                  <a:pt x="19109" y="9619"/>
                </a:lnTo>
                <a:lnTo>
                  <a:pt x="18927" y="9710"/>
                </a:lnTo>
                <a:lnTo>
                  <a:pt x="18866" y="9710"/>
                </a:lnTo>
                <a:cubicBezTo>
                  <a:pt x="16799" y="8981"/>
                  <a:pt x="14671" y="8373"/>
                  <a:pt x="12544" y="7826"/>
                </a:cubicBezTo>
                <a:lnTo>
                  <a:pt x="12544" y="7826"/>
                </a:lnTo>
                <a:cubicBezTo>
                  <a:pt x="12794" y="7842"/>
                  <a:pt x="13045" y="7850"/>
                  <a:pt x="13295" y="7850"/>
                </a:cubicBezTo>
                <a:cubicBezTo>
                  <a:pt x="14933" y="7850"/>
                  <a:pt x="16573" y="7504"/>
                  <a:pt x="18076" y="6792"/>
                </a:cubicBezTo>
                <a:cubicBezTo>
                  <a:pt x="21707" y="4991"/>
                  <a:pt x="24823" y="3506"/>
                  <a:pt x="25026" y="3506"/>
                </a:cubicBezTo>
                <a:cubicBezTo>
                  <a:pt x="25032" y="3506"/>
                  <a:pt x="25035" y="3507"/>
                  <a:pt x="25036" y="3509"/>
                </a:cubicBezTo>
                <a:cubicBezTo>
                  <a:pt x="25036" y="3429"/>
                  <a:pt x="23058" y="2573"/>
                  <a:pt x="20599" y="2573"/>
                </a:cubicBezTo>
                <a:cubicBezTo>
                  <a:pt x="19350" y="2573"/>
                  <a:pt x="17978" y="2794"/>
                  <a:pt x="16678" y="3449"/>
                </a:cubicBezTo>
                <a:cubicBezTo>
                  <a:pt x="14763" y="4421"/>
                  <a:pt x="12939" y="5516"/>
                  <a:pt x="11176" y="6762"/>
                </a:cubicBezTo>
                <a:lnTo>
                  <a:pt x="10538" y="7187"/>
                </a:lnTo>
                <a:lnTo>
                  <a:pt x="10386" y="7279"/>
                </a:lnTo>
                <a:cubicBezTo>
                  <a:pt x="9808" y="7157"/>
                  <a:pt x="9231" y="7035"/>
                  <a:pt x="8653" y="6914"/>
                </a:cubicBezTo>
                <a:cubicBezTo>
                  <a:pt x="7316" y="6640"/>
                  <a:pt x="5978" y="6397"/>
                  <a:pt x="4610" y="6215"/>
                </a:cubicBezTo>
                <a:lnTo>
                  <a:pt x="4306" y="6184"/>
                </a:lnTo>
                <a:cubicBezTo>
                  <a:pt x="6191" y="6093"/>
                  <a:pt x="8045" y="5516"/>
                  <a:pt x="9656" y="4543"/>
                </a:cubicBezTo>
                <a:cubicBezTo>
                  <a:pt x="13103" y="2363"/>
                  <a:pt x="16065" y="525"/>
                  <a:pt x="16271" y="525"/>
                </a:cubicBezTo>
                <a:cubicBezTo>
                  <a:pt x="16278" y="525"/>
                  <a:pt x="16281" y="527"/>
                  <a:pt x="16282" y="531"/>
                </a:cubicBezTo>
                <a:cubicBezTo>
                  <a:pt x="16282" y="448"/>
                  <a:pt x="14882" y="1"/>
                  <a:pt x="13017" y="1"/>
                </a:cubicBezTo>
                <a:close/>
                <a:moveTo>
                  <a:pt x="33334" y="26276"/>
                </a:moveTo>
                <a:cubicBezTo>
                  <a:pt x="33333" y="26276"/>
                  <a:pt x="33332" y="26276"/>
                  <a:pt x="33331" y="26276"/>
                </a:cubicBezTo>
                <a:cubicBezTo>
                  <a:pt x="33331" y="26276"/>
                  <a:pt x="33330" y="26276"/>
                  <a:pt x="33330" y="26276"/>
                </a:cubicBezTo>
                <a:lnTo>
                  <a:pt x="33330" y="26276"/>
                </a:lnTo>
                <a:cubicBezTo>
                  <a:pt x="33331" y="26276"/>
                  <a:pt x="33331" y="26277"/>
                  <a:pt x="33332" y="26277"/>
                </a:cubicBezTo>
                <a:cubicBezTo>
                  <a:pt x="33333" y="26277"/>
                  <a:pt x="33334" y="26276"/>
                  <a:pt x="33334" y="2627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 name="Google Shape;16;p3"/>
          <p:cNvGrpSpPr/>
          <p:nvPr/>
        </p:nvGrpSpPr>
        <p:grpSpPr>
          <a:xfrm rot="-1667100">
            <a:off x="41111" y="3854151"/>
            <a:ext cx="1860850" cy="907981"/>
            <a:chOff x="10083475" y="3839575"/>
            <a:chExt cx="1221925" cy="596225"/>
          </a:xfrm>
        </p:grpSpPr>
        <p:sp>
          <p:nvSpPr>
            <p:cNvPr id="17" name="Google Shape;17;p3"/>
            <p:cNvSpPr/>
            <p:nvPr/>
          </p:nvSpPr>
          <p:spPr>
            <a:xfrm>
              <a:off x="10144250" y="3839575"/>
              <a:ext cx="1161150" cy="596225"/>
            </a:xfrm>
            <a:custGeom>
              <a:rect b="b" l="l" r="r" t="t"/>
              <a:pathLst>
                <a:path extrusionOk="0" h="23849" w="46446">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10083475" y="3891625"/>
              <a:ext cx="1124650" cy="476675"/>
            </a:xfrm>
            <a:custGeom>
              <a:rect b="b" l="l" r="r" t="t"/>
              <a:pathLst>
                <a:path extrusionOk="0" h="19067" w="44986">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3"/>
          <p:cNvSpPr txBox="1"/>
          <p:nvPr>
            <p:ph type="title"/>
          </p:nvPr>
        </p:nvSpPr>
        <p:spPr>
          <a:xfrm>
            <a:off x="2038200" y="2360400"/>
            <a:ext cx="5067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 name="Google Shape;20;p3"/>
          <p:cNvSpPr txBox="1"/>
          <p:nvPr>
            <p:ph hasCustomPrompt="1" idx="2" type="title"/>
          </p:nvPr>
        </p:nvSpPr>
        <p:spPr>
          <a:xfrm>
            <a:off x="2038200" y="1337825"/>
            <a:ext cx="5067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500">
                <a:solidFill>
                  <a:schemeClr val="accent3"/>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 name="Google Shape;21;p3"/>
          <p:cNvSpPr txBox="1"/>
          <p:nvPr>
            <p:ph idx="1" type="subTitle"/>
          </p:nvPr>
        </p:nvSpPr>
        <p:spPr>
          <a:xfrm>
            <a:off x="2933550" y="3189325"/>
            <a:ext cx="32769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7_1_1_1">
    <p:spTree>
      <p:nvGrpSpPr>
        <p:cNvPr id="260" name="Shape 260"/>
        <p:cNvGrpSpPr/>
        <p:nvPr/>
      </p:nvGrpSpPr>
      <p:grpSpPr>
        <a:xfrm>
          <a:off x="0" y="0"/>
          <a:ext cx="0" cy="0"/>
          <a:chOff x="0" y="0"/>
          <a:chExt cx="0" cy="0"/>
        </a:xfrm>
      </p:grpSpPr>
      <p:sp>
        <p:nvSpPr>
          <p:cNvPr id="261" name="Google Shape;261;p21"/>
          <p:cNvSpPr/>
          <p:nvPr/>
        </p:nvSpPr>
        <p:spPr>
          <a:xfrm flipH="1" rot="-2216985">
            <a:off x="4184512" y="583614"/>
            <a:ext cx="6171254" cy="5805235"/>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 name="Google Shape;262;p21"/>
          <p:cNvGrpSpPr/>
          <p:nvPr/>
        </p:nvGrpSpPr>
        <p:grpSpPr>
          <a:xfrm rot="-3219983">
            <a:off x="6861148" y="-929958"/>
            <a:ext cx="2431128" cy="2849441"/>
            <a:chOff x="-7501642" y="749515"/>
            <a:chExt cx="2431070" cy="2849374"/>
          </a:xfrm>
        </p:grpSpPr>
        <p:sp>
          <p:nvSpPr>
            <p:cNvPr id="263" name="Google Shape;263;p21"/>
            <p:cNvSpPr/>
            <p:nvPr/>
          </p:nvSpPr>
          <p:spPr>
            <a:xfrm>
              <a:off x="-6039100" y="2068832"/>
              <a:ext cx="817995" cy="1530057"/>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p:nvPr/>
          </p:nvSpPr>
          <p:spPr>
            <a:xfrm>
              <a:off x="-6723125" y="1593361"/>
              <a:ext cx="1086653" cy="1304872"/>
            </a:xfrm>
            <a:custGeom>
              <a:rect b="b" l="l" r="r" t="t"/>
              <a:pathLst>
                <a:path extrusionOk="0" h="38210" w="3182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a:off x="-7165333" y="1433642"/>
              <a:ext cx="1471694" cy="849276"/>
            </a:xfrm>
            <a:custGeom>
              <a:rect b="b" l="l" r="r" t="t"/>
              <a:pathLst>
                <a:path extrusionOk="0" h="24869" w="43095">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7100960" y="749515"/>
              <a:ext cx="997556" cy="987994"/>
            </a:xfrm>
            <a:custGeom>
              <a:rect b="b" l="l" r="r" t="t"/>
              <a:pathLst>
                <a:path extrusionOk="0" h="28931" w="29211">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7015858" y="794319"/>
              <a:ext cx="834592" cy="993492"/>
            </a:xfrm>
            <a:custGeom>
              <a:rect b="b" l="l" r="r" t="t"/>
              <a:pathLst>
                <a:path extrusionOk="0" h="29092" w="24439">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5642038" y="1959825"/>
              <a:ext cx="281908" cy="365678"/>
            </a:xfrm>
            <a:custGeom>
              <a:rect b="b" l="l" r="r" t="t"/>
              <a:pathLst>
                <a:path extrusionOk="0" h="10708" w="8255">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a:off x="-5565747" y="2219331"/>
              <a:ext cx="98625" cy="93469"/>
            </a:xfrm>
            <a:custGeom>
              <a:rect b="b" l="l" r="r" t="t"/>
              <a:pathLst>
                <a:path extrusionOk="0" h="2737" w="2888">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5518005" y="2241699"/>
              <a:ext cx="447433" cy="219277"/>
            </a:xfrm>
            <a:custGeom>
              <a:rect b="b" l="l" r="r" t="t"/>
              <a:pathLst>
                <a:path extrusionOk="0" h="6421" w="13102">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a:off x="-5515922" y="2241699"/>
              <a:ext cx="445350" cy="181132"/>
            </a:xfrm>
            <a:custGeom>
              <a:rect b="b" l="l" r="r" t="t"/>
              <a:pathLst>
                <a:path extrusionOk="0" h="5304" w="13041">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6345289" y="1275015"/>
              <a:ext cx="417381" cy="488926"/>
            </a:xfrm>
            <a:custGeom>
              <a:rect b="b" l="l" r="r" t="t"/>
              <a:pathLst>
                <a:path extrusionOk="0" h="14317" w="12222">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a:off x="-6237785" y="1894496"/>
              <a:ext cx="489916" cy="1008893"/>
            </a:xfrm>
            <a:custGeom>
              <a:rect b="b" l="l" r="r" t="t"/>
              <a:pathLst>
                <a:path extrusionOk="0" h="29543" w="14346">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6241507" y="2776761"/>
              <a:ext cx="114232" cy="122496"/>
            </a:xfrm>
            <a:custGeom>
              <a:rect b="b" l="l" r="r" t="t"/>
              <a:pathLst>
                <a:path extrusionOk="0" h="3587" w="3345">
                  <a:moveTo>
                    <a:pt x="3344" y="0"/>
                  </a:moveTo>
                  <a:lnTo>
                    <a:pt x="1" y="2979"/>
                  </a:lnTo>
                  <a:lnTo>
                    <a:pt x="2220" y="3587"/>
                  </a:lnTo>
                  <a:lnTo>
                    <a:pt x="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6536290" y="2818253"/>
              <a:ext cx="402765" cy="548551"/>
            </a:xfrm>
            <a:custGeom>
              <a:rect b="b" l="l" r="r" t="t"/>
              <a:pathLst>
                <a:path extrusionOk="0" h="16063" w="11794">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6536290" y="2819312"/>
              <a:ext cx="378894" cy="543941"/>
            </a:xfrm>
            <a:custGeom>
              <a:rect b="b" l="l" r="r" t="t"/>
              <a:pathLst>
                <a:path extrusionOk="0" h="15928" w="11095">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a:off x="-5840825" y="2238011"/>
              <a:ext cx="86195" cy="120447"/>
            </a:xfrm>
            <a:custGeom>
              <a:rect b="b" l="l" r="r" t="t"/>
              <a:pathLst>
                <a:path extrusionOk="0" h="3527" w="2524">
                  <a:moveTo>
                    <a:pt x="2098" y="1"/>
                  </a:moveTo>
                  <a:cubicBezTo>
                    <a:pt x="2098" y="1"/>
                    <a:pt x="517" y="822"/>
                    <a:pt x="0" y="3527"/>
                  </a:cubicBezTo>
                  <a:lnTo>
                    <a:pt x="2523" y="3466"/>
                  </a:lnTo>
                  <a:cubicBezTo>
                    <a:pt x="2523" y="3466"/>
                    <a:pt x="1703" y="1338"/>
                    <a:pt x="2098"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6335966" y="1707593"/>
              <a:ext cx="137044" cy="59216"/>
            </a:xfrm>
            <a:custGeom>
              <a:rect b="b" l="l" r="r" t="t"/>
              <a:pathLst>
                <a:path extrusionOk="0" h="1734" w="4013">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p:nvPr/>
          </p:nvSpPr>
          <p:spPr>
            <a:xfrm>
              <a:off x="-6279892" y="1523866"/>
              <a:ext cx="65431" cy="88278"/>
            </a:xfrm>
            <a:custGeom>
              <a:rect b="b" l="l" r="r" t="t"/>
              <a:pathLst>
                <a:path extrusionOk="0" h="2585" w="1916">
                  <a:moveTo>
                    <a:pt x="0" y="1"/>
                  </a:moveTo>
                  <a:lnTo>
                    <a:pt x="0" y="1"/>
                  </a:lnTo>
                  <a:cubicBezTo>
                    <a:pt x="304" y="1064"/>
                    <a:pt x="973" y="1976"/>
                    <a:pt x="1915" y="2584"/>
                  </a:cubicBezTo>
                  <a:cubicBezTo>
                    <a:pt x="1641" y="1916"/>
                    <a:pt x="1641" y="1186"/>
                    <a:pt x="1885" y="517"/>
                  </a:cubicBezTo>
                  <a:lnTo>
                    <a:pt x="0" y="1"/>
                  </a:ln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1"/>
            <p:cNvSpPr/>
            <p:nvPr/>
          </p:nvSpPr>
          <p:spPr>
            <a:xfrm>
              <a:off x="-6018337" y="2278513"/>
              <a:ext cx="381012" cy="825235"/>
            </a:xfrm>
            <a:custGeom>
              <a:rect b="b" l="l" r="r" t="t"/>
              <a:pathLst>
                <a:path extrusionOk="0" h="24165" w="11157">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1"/>
            <p:cNvSpPr/>
            <p:nvPr/>
          </p:nvSpPr>
          <p:spPr>
            <a:xfrm>
              <a:off x="-6017278" y="2280596"/>
              <a:ext cx="222146" cy="823152"/>
            </a:xfrm>
            <a:custGeom>
              <a:rect b="b" l="l" r="r" t="t"/>
              <a:pathLst>
                <a:path extrusionOk="0" h="24104" w="6505">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
            <p:cNvSpPr/>
            <p:nvPr/>
          </p:nvSpPr>
          <p:spPr>
            <a:xfrm>
              <a:off x="-6386815" y="880924"/>
              <a:ext cx="323879" cy="700075"/>
            </a:xfrm>
            <a:custGeom>
              <a:rect b="b" l="l" r="r" t="t"/>
              <a:pathLst>
                <a:path extrusionOk="0" h="20500" w="9484">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1"/>
            <p:cNvSpPr/>
            <p:nvPr/>
          </p:nvSpPr>
          <p:spPr>
            <a:xfrm>
              <a:off x="-6237341" y="880924"/>
              <a:ext cx="174404" cy="697992"/>
            </a:xfrm>
            <a:custGeom>
              <a:rect b="b" l="l" r="r" t="t"/>
              <a:pathLst>
                <a:path extrusionOk="0" h="20439" w="5107">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1"/>
            <p:cNvSpPr/>
            <p:nvPr/>
          </p:nvSpPr>
          <p:spPr>
            <a:xfrm>
              <a:off x="-6902720" y="1494599"/>
              <a:ext cx="619720" cy="286894"/>
            </a:xfrm>
            <a:custGeom>
              <a:rect b="b" l="l" r="r" t="t"/>
              <a:pathLst>
                <a:path extrusionOk="0" h="8401" w="18147">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1"/>
            <p:cNvSpPr/>
            <p:nvPr/>
          </p:nvSpPr>
          <p:spPr>
            <a:xfrm>
              <a:off x="-6902720" y="1556035"/>
              <a:ext cx="617671" cy="225492"/>
            </a:xfrm>
            <a:custGeom>
              <a:rect b="b" l="l" r="r" t="t"/>
              <a:pathLst>
                <a:path extrusionOk="0" h="6603" w="18087">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1"/>
            <p:cNvSpPr/>
            <p:nvPr/>
          </p:nvSpPr>
          <p:spPr>
            <a:xfrm>
              <a:off x="-6677808" y="1846276"/>
              <a:ext cx="883768" cy="791836"/>
            </a:xfrm>
            <a:custGeom>
              <a:rect b="b" l="l" r="r" t="t"/>
              <a:pathLst>
                <a:path extrusionOk="0" h="23187" w="25879">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1"/>
            <p:cNvSpPr/>
            <p:nvPr/>
          </p:nvSpPr>
          <p:spPr>
            <a:xfrm>
              <a:off x="-6878439" y="1874518"/>
              <a:ext cx="1009406" cy="213028"/>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1"/>
            <p:cNvSpPr/>
            <p:nvPr/>
          </p:nvSpPr>
          <p:spPr>
            <a:xfrm>
              <a:off x="-7057180" y="1870625"/>
              <a:ext cx="1279157" cy="536462"/>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1"/>
            <p:cNvSpPr/>
            <p:nvPr/>
          </p:nvSpPr>
          <p:spPr>
            <a:xfrm>
              <a:off x="-7167416" y="2528661"/>
              <a:ext cx="577169" cy="649465"/>
            </a:xfrm>
            <a:custGeom>
              <a:rect b="b" l="l" r="r" t="t"/>
              <a:pathLst>
                <a:path extrusionOk="0" h="19018" w="16901">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1"/>
            <p:cNvSpPr/>
            <p:nvPr/>
          </p:nvSpPr>
          <p:spPr>
            <a:xfrm>
              <a:off x="-7166358" y="2528661"/>
              <a:ext cx="561597" cy="640483"/>
            </a:xfrm>
            <a:custGeom>
              <a:rect b="b" l="l" r="r" t="t"/>
              <a:pathLst>
                <a:path extrusionOk="0" h="18755" w="16445">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1"/>
            <p:cNvSpPr/>
            <p:nvPr/>
          </p:nvSpPr>
          <p:spPr>
            <a:xfrm>
              <a:off x="-7444543" y="2248290"/>
              <a:ext cx="645674" cy="255920"/>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1"/>
            <p:cNvSpPr/>
            <p:nvPr/>
          </p:nvSpPr>
          <p:spPr>
            <a:xfrm>
              <a:off x="-7444543" y="2381270"/>
              <a:ext cx="644615" cy="122940"/>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1"/>
            <p:cNvSpPr/>
            <p:nvPr/>
          </p:nvSpPr>
          <p:spPr>
            <a:xfrm>
              <a:off x="-7501642" y="1704827"/>
              <a:ext cx="794124" cy="373191"/>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1"/>
            <p:cNvSpPr/>
            <p:nvPr/>
          </p:nvSpPr>
          <p:spPr>
            <a:xfrm>
              <a:off x="-7501642" y="1779205"/>
              <a:ext cx="792041" cy="297959"/>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21"/>
          <p:cNvSpPr/>
          <p:nvPr/>
        </p:nvSpPr>
        <p:spPr>
          <a:xfrm flipH="1" rot="-6153866">
            <a:off x="-1436521" y="1147411"/>
            <a:ext cx="6170802" cy="5804758"/>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1"/>
          <p:cNvSpPr/>
          <p:nvPr/>
        </p:nvSpPr>
        <p:spPr>
          <a:xfrm>
            <a:off x="7866275" y="4546579"/>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1"/>
          <p:cNvSpPr/>
          <p:nvPr/>
        </p:nvSpPr>
        <p:spPr>
          <a:xfrm flipH="1">
            <a:off x="-170225" y="4590254"/>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21"/>
          <p:cNvGrpSpPr/>
          <p:nvPr/>
        </p:nvGrpSpPr>
        <p:grpSpPr>
          <a:xfrm rot="1959041">
            <a:off x="-217176" y="63323"/>
            <a:ext cx="1860805" cy="907960"/>
            <a:chOff x="10083475" y="3839575"/>
            <a:chExt cx="1221925" cy="596225"/>
          </a:xfrm>
        </p:grpSpPr>
        <p:sp>
          <p:nvSpPr>
            <p:cNvPr id="299" name="Google Shape;299;p21"/>
            <p:cNvSpPr/>
            <p:nvPr/>
          </p:nvSpPr>
          <p:spPr>
            <a:xfrm>
              <a:off x="10144250" y="3839575"/>
              <a:ext cx="1161150" cy="596225"/>
            </a:xfrm>
            <a:custGeom>
              <a:rect b="b" l="l" r="r" t="t"/>
              <a:pathLst>
                <a:path extrusionOk="0" h="23849" w="46446">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1"/>
            <p:cNvSpPr/>
            <p:nvPr/>
          </p:nvSpPr>
          <p:spPr>
            <a:xfrm>
              <a:off x="10083475" y="3891625"/>
              <a:ext cx="1124650" cy="476675"/>
            </a:xfrm>
            <a:custGeom>
              <a:rect b="b" l="l" r="r" t="t"/>
              <a:pathLst>
                <a:path extrusionOk="0" h="19067" w="44986">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21"/>
          <p:cNvSpPr txBox="1"/>
          <p:nvPr>
            <p:ph idx="1" type="subTitle"/>
          </p:nvPr>
        </p:nvSpPr>
        <p:spPr>
          <a:xfrm>
            <a:off x="728125" y="3916800"/>
            <a:ext cx="34473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2" name="Google Shape;302;p21"/>
          <p:cNvSpPr txBox="1"/>
          <p:nvPr>
            <p:ph idx="2" type="subTitle"/>
          </p:nvPr>
        </p:nvSpPr>
        <p:spPr>
          <a:xfrm>
            <a:off x="4968575" y="3916800"/>
            <a:ext cx="34473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3" name="Google Shape;303;p21"/>
          <p:cNvSpPr txBox="1"/>
          <p:nvPr>
            <p:ph hasCustomPrompt="1" type="title"/>
          </p:nvPr>
        </p:nvSpPr>
        <p:spPr>
          <a:xfrm>
            <a:off x="4968575" y="3317625"/>
            <a:ext cx="34473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dk2"/>
              </a:buClr>
              <a:buSzPts val="3600"/>
              <a:buNone/>
              <a:defRPr sz="4500">
                <a:solidFill>
                  <a:schemeClr val="accent4"/>
                </a:solidFill>
              </a:defRPr>
            </a:lvl1pPr>
            <a:lvl2pPr lvl="1"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r>
              <a:t>xx%</a:t>
            </a:r>
          </a:p>
        </p:txBody>
      </p:sp>
      <p:sp>
        <p:nvSpPr>
          <p:cNvPr id="304" name="Google Shape;304;p21"/>
          <p:cNvSpPr txBox="1"/>
          <p:nvPr>
            <p:ph hasCustomPrompt="1" idx="3" type="title"/>
          </p:nvPr>
        </p:nvSpPr>
        <p:spPr>
          <a:xfrm>
            <a:off x="728125" y="3317625"/>
            <a:ext cx="34473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dk2"/>
              </a:buClr>
              <a:buSzPts val="3600"/>
              <a:buNone/>
              <a:defRPr sz="4500">
                <a:solidFill>
                  <a:schemeClr val="dk2"/>
                </a:solidFill>
              </a:defRPr>
            </a:lvl1pPr>
            <a:lvl2pPr lvl="1"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r>
              <a:t>xx%</a:t>
            </a:r>
          </a:p>
        </p:txBody>
      </p:sp>
      <p:sp>
        <p:nvSpPr>
          <p:cNvPr id="305" name="Google Shape;305;p21"/>
          <p:cNvSpPr txBox="1"/>
          <p:nvPr>
            <p:ph idx="4" type="subTitle"/>
          </p:nvPr>
        </p:nvSpPr>
        <p:spPr>
          <a:xfrm>
            <a:off x="728125" y="2407375"/>
            <a:ext cx="34473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6" name="Google Shape;306;p21"/>
          <p:cNvSpPr txBox="1"/>
          <p:nvPr>
            <p:ph idx="5" type="subTitle"/>
          </p:nvPr>
        </p:nvSpPr>
        <p:spPr>
          <a:xfrm>
            <a:off x="4968575" y="2407375"/>
            <a:ext cx="34473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7" name="Google Shape;307;p21"/>
          <p:cNvSpPr txBox="1"/>
          <p:nvPr>
            <p:ph hasCustomPrompt="1" idx="6" type="title"/>
          </p:nvPr>
        </p:nvSpPr>
        <p:spPr>
          <a:xfrm>
            <a:off x="4968575" y="1808200"/>
            <a:ext cx="34473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dk2"/>
              </a:buClr>
              <a:buSzPts val="3600"/>
              <a:buNone/>
              <a:defRPr sz="4500">
                <a:solidFill>
                  <a:schemeClr val="accent3"/>
                </a:solidFill>
              </a:defRPr>
            </a:lvl1pPr>
            <a:lvl2pPr lvl="1"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r>
              <a:t>xx%</a:t>
            </a:r>
          </a:p>
        </p:txBody>
      </p:sp>
      <p:sp>
        <p:nvSpPr>
          <p:cNvPr id="308" name="Google Shape;308;p21"/>
          <p:cNvSpPr txBox="1"/>
          <p:nvPr>
            <p:ph hasCustomPrompt="1" idx="7" type="title"/>
          </p:nvPr>
        </p:nvSpPr>
        <p:spPr>
          <a:xfrm>
            <a:off x="728125" y="1808200"/>
            <a:ext cx="34473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dk2"/>
              </a:buClr>
              <a:buSzPts val="3600"/>
              <a:buNone/>
              <a:defRPr sz="4500">
                <a:solidFill>
                  <a:schemeClr val="accent2"/>
                </a:solidFill>
              </a:defRPr>
            </a:lvl1pPr>
            <a:lvl2pPr lvl="1"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rtl="0" algn="ctr">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r>
              <a:t>xx%</a:t>
            </a:r>
          </a:p>
        </p:txBody>
      </p:sp>
      <p:sp>
        <p:nvSpPr>
          <p:cNvPr id="309" name="Google Shape;309;p21"/>
          <p:cNvSpPr txBox="1"/>
          <p:nvPr>
            <p:ph idx="8"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310" name="Shape 310"/>
        <p:cNvGrpSpPr/>
        <p:nvPr/>
      </p:nvGrpSpPr>
      <p:grpSpPr>
        <a:xfrm>
          <a:off x="0" y="0"/>
          <a:ext cx="0" cy="0"/>
          <a:chOff x="0" y="0"/>
          <a:chExt cx="0" cy="0"/>
        </a:xfrm>
      </p:grpSpPr>
      <p:sp>
        <p:nvSpPr>
          <p:cNvPr id="311" name="Google Shape;311;p22"/>
          <p:cNvSpPr/>
          <p:nvPr/>
        </p:nvSpPr>
        <p:spPr>
          <a:xfrm rot="-8100000">
            <a:off x="594727" y="-1647488"/>
            <a:ext cx="8041533" cy="7564271"/>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7562907" y="351178"/>
            <a:ext cx="1090189" cy="439686"/>
          </a:xfrm>
          <a:custGeom>
            <a:rect b="b" l="l" r="r" t="t"/>
            <a:pathLst>
              <a:path extrusionOk="0" h="11156" w="27661">
                <a:moveTo>
                  <a:pt x="15411" y="0"/>
                </a:moveTo>
                <a:cubicBezTo>
                  <a:pt x="14256" y="0"/>
                  <a:pt x="13192" y="790"/>
                  <a:pt x="12463" y="2037"/>
                </a:cubicBezTo>
                <a:cubicBezTo>
                  <a:pt x="11916" y="1763"/>
                  <a:pt x="11308" y="1641"/>
                  <a:pt x="10730" y="1611"/>
                </a:cubicBezTo>
                <a:cubicBezTo>
                  <a:pt x="8663" y="1611"/>
                  <a:pt x="6900" y="3313"/>
                  <a:pt x="6171" y="5684"/>
                </a:cubicBezTo>
                <a:cubicBezTo>
                  <a:pt x="5654" y="5471"/>
                  <a:pt x="5107" y="5350"/>
                  <a:pt x="4560" y="5350"/>
                </a:cubicBezTo>
                <a:cubicBezTo>
                  <a:pt x="3375" y="5380"/>
                  <a:pt x="2219" y="5897"/>
                  <a:pt x="1429" y="6839"/>
                </a:cubicBezTo>
                <a:cubicBezTo>
                  <a:pt x="1" y="8420"/>
                  <a:pt x="1064" y="11155"/>
                  <a:pt x="3101" y="11155"/>
                </a:cubicBezTo>
                <a:lnTo>
                  <a:pt x="24408" y="11155"/>
                </a:lnTo>
                <a:cubicBezTo>
                  <a:pt x="27144" y="11155"/>
                  <a:pt x="27661" y="6809"/>
                  <a:pt x="25016" y="6140"/>
                </a:cubicBezTo>
                <a:cubicBezTo>
                  <a:pt x="24834" y="6110"/>
                  <a:pt x="24652" y="6079"/>
                  <a:pt x="24469" y="6049"/>
                </a:cubicBezTo>
                <a:cubicBezTo>
                  <a:pt x="23952" y="3374"/>
                  <a:pt x="22402" y="1398"/>
                  <a:pt x="20548" y="1398"/>
                </a:cubicBezTo>
                <a:cubicBezTo>
                  <a:pt x="19788" y="1398"/>
                  <a:pt x="19059" y="1733"/>
                  <a:pt x="18512" y="2280"/>
                </a:cubicBezTo>
                <a:cubicBezTo>
                  <a:pt x="17752" y="882"/>
                  <a:pt x="16657" y="0"/>
                  <a:pt x="154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415326" y="539501"/>
            <a:ext cx="1196432" cy="439695"/>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txBox="1"/>
          <p:nvPr>
            <p:ph type="title"/>
          </p:nvPr>
        </p:nvSpPr>
        <p:spPr>
          <a:xfrm>
            <a:off x="2391900" y="3290788"/>
            <a:ext cx="4360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15" name="Google Shape;315;p22"/>
          <p:cNvSpPr txBox="1"/>
          <p:nvPr>
            <p:ph idx="1" type="subTitle"/>
          </p:nvPr>
        </p:nvSpPr>
        <p:spPr>
          <a:xfrm>
            <a:off x="838200" y="1394100"/>
            <a:ext cx="7554600" cy="178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3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3_1">
    <p:spTree>
      <p:nvGrpSpPr>
        <p:cNvPr id="316" name="Shape 316"/>
        <p:cNvGrpSpPr/>
        <p:nvPr/>
      </p:nvGrpSpPr>
      <p:grpSpPr>
        <a:xfrm>
          <a:off x="0" y="0"/>
          <a:ext cx="0" cy="0"/>
          <a:chOff x="0" y="0"/>
          <a:chExt cx="0" cy="0"/>
        </a:xfrm>
      </p:grpSpPr>
      <p:sp>
        <p:nvSpPr>
          <p:cNvPr id="317" name="Google Shape;317;p23"/>
          <p:cNvSpPr txBox="1"/>
          <p:nvPr>
            <p:ph idx="1" type="subTitle"/>
          </p:nvPr>
        </p:nvSpPr>
        <p:spPr>
          <a:xfrm>
            <a:off x="843600" y="511175"/>
            <a:ext cx="6395400" cy="190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 name="Google Shape;318;p23"/>
          <p:cNvSpPr txBox="1"/>
          <p:nvPr>
            <p:ph idx="2" type="subTitle"/>
          </p:nvPr>
        </p:nvSpPr>
        <p:spPr>
          <a:xfrm>
            <a:off x="843600" y="2388300"/>
            <a:ext cx="4090200" cy="443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3000"/>
              <a:buFont typeface="Cairo"/>
              <a:buNone/>
              <a:defRPr b="1" sz="2200">
                <a:solidFill>
                  <a:schemeClr val="dk2"/>
                </a:solidFill>
                <a:latin typeface="Cairo"/>
                <a:ea typeface="Cairo"/>
                <a:cs typeface="Cairo"/>
                <a:sym typeface="Cair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9" name="Google Shape;319;p23"/>
          <p:cNvSpPr/>
          <p:nvPr/>
        </p:nvSpPr>
        <p:spPr>
          <a:xfrm>
            <a:off x="-344525" y="157329"/>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
          <p:cNvSpPr/>
          <p:nvPr/>
        </p:nvSpPr>
        <p:spPr>
          <a:xfrm flipH="1" rot="9141939">
            <a:off x="74305" y="3816954"/>
            <a:ext cx="1976654" cy="1188571"/>
          </a:xfrm>
          <a:custGeom>
            <a:rect b="b" l="l" r="r" t="t"/>
            <a:pathLst>
              <a:path extrusionOk="0" h="26277" w="43700">
                <a:moveTo>
                  <a:pt x="19535" y="18890"/>
                </a:moveTo>
                <a:cubicBezTo>
                  <a:pt x="19533" y="18890"/>
                  <a:pt x="19531" y="18891"/>
                  <a:pt x="19528" y="18891"/>
                </a:cubicBezTo>
                <a:lnTo>
                  <a:pt x="19528" y="18891"/>
                </a:lnTo>
                <a:cubicBezTo>
                  <a:pt x="19528" y="18891"/>
                  <a:pt x="19529" y="18892"/>
                  <a:pt x="19529" y="18892"/>
                </a:cubicBezTo>
                <a:cubicBezTo>
                  <a:pt x="19531" y="18892"/>
                  <a:pt x="19533" y="18891"/>
                  <a:pt x="19535" y="18890"/>
                </a:cubicBezTo>
                <a:close/>
                <a:moveTo>
                  <a:pt x="26769" y="22294"/>
                </a:moveTo>
                <a:cubicBezTo>
                  <a:pt x="26768" y="22294"/>
                  <a:pt x="26766" y="22294"/>
                  <a:pt x="26765" y="22294"/>
                </a:cubicBezTo>
                <a:cubicBezTo>
                  <a:pt x="26765" y="22294"/>
                  <a:pt x="26765" y="22294"/>
                  <a:pt x="26764" y="22294"/>
                </a:cubicBezTo>
                <a:lnTo>
                  <a:pt x="26764" y="22294"/>
                </a:lnTo>
                <a:cubicBezTo>
                  <a:pt x="26765" y="22295"/>
                  <a:pt x="26766" y="22295"/>
                  <a:pt x="26766" y="22295"/>
                </a:cubicBezTo>
                <a:cubicBezTo>
                  <a:pt x="26767" y="22295"/>
                  <a:pt x="26768" y="22294"/>
                  <a:pt x="26769" y="22294"/>
                </a:cubicBezTo>
                <a:close/>
                <a:moveTo>
                  <a:pt x="13017" y="1"/>
                </a:moveTo>
                <a:cubicBezTo>
                  <a:pt x="11472" y="1"/>
                  <a:pt x="9607" y="308"/>
                  <a:pt x="7954" y="1382"/>
                </a:cubicBezTo>
                <a:cubicBezTo>
                  <a:pt x="6161" y="2537"/>
                  <a:pt x="4428" y="3844"/>
                  <a:pt x="2817" y="5272"/>
                </a:cubicBezTo>
                <a:lnTo>
                  <a:pt x="2088" y="5880"/>
                </a:lnTo>
                <a:cubicBezTo>
                  <a:pt x="1480" y="5820"/>
                  <a:pt x="902" y="5789"/>
                  <a:pt x="294" y="5789"/>
                </a:cubicBezTo>
                <a:cubicBezTo>
                  <a:pt x="285" y="5788"/>
                  <a:pt x="277" y="5787"/>
                  <a:pt x="268" y="5787"/>
                </a:cubicBezTo>
                <a:cubicBezTo>
                  <a:pt x="47" y="5787"/>
                  <a:pt x="0" y="6155"/>
                  <a:pt x="264" y="6184"/>
                </a:cubicBezTo>
                <a:cubicBezTo>
                  <a:pt x="872" y="6275"/>
                  <a:pt x="1449" y="6336"/>
                  <a:pt x="2057" y="6427"/>
                </a:cubicBezTo>
                <a:lnTo>
                  <a:pt x="2148" y="6519"/>
                </a:lnTo>
                <a:cubicBezTo>
                  <a:pt x="2270" y="6671"/>
                  <a:pt x="2452" y="6914"/>
                  <a:pt x="2635" y="7157"/>
                </a:cubicBezTo>
                <a:cubicBezTo>
                  <a:pt x="3455" y="8251"/>
                  <a:pt x="4793" y="10196"/>
                  <a:pt x="6252" y="12324"/>
                </a:cubicBezTo>
                <a:cubicBezTo>
                  <a:pt x="8487" y="15559"/>
                  <a:pt x="12003" y="16461"/>
                  <a:pt x="12311" y="16461"/>
                </a:cubicBezTo>
                <a:cubicBezTo>
                  <a:pt x="12317" y="16461"/>
                  <a:pt x="12322" y="16461"/>
                  <a:pt x="12326" y="16460"/>
                </a:cubicBezTo>
                <a:lnTo>
                  <a:pt x="12326" y="16460"/>
                </a:lnTo>
                <a:cubicBezTo>
                  <a:pt x="12326" y="16460"/>
                  <a:pt x="12326" y="16460"/>
                  <a:pt x="12326" y="16460"/>
                </a:cubicBezTo>
                <a:cubicBezTo>
                  <a:pt x="12328" y="16460"/>
                  <a:pt x="12330" y="16459"/>
                  <a:pt x="12331" y="16458"/>
                </a:cubicBezTo>
                <a:lnTo>
                  <a:pt x="12331" y="16458"/>
                </a:lnTo>
                <a:cubicBezTo>
                  <a:pt x="12330" y="16459"/>
                  <a:pt x="12328" y="16459"/>
                  <a:pt x="12326" y="16460"/>
                </a:cubicBezTo>
                <a:lnTo>
                  <a:pt x="12326" y="16460"/>
                </a:lnTo>
                <a:cubicBezTo>
                  <a:pt x="12200" y="16447"/>
                  <a:pt x="10986" y="13362"/>
                  <a:pt x="8683" y="9953"/>
                </a:cubicBezTo>
                <a:cubicBezTo>
                  <a:pt x="7620" y="8434"/>
                  <a:pt x="6161" y="7309"/>
                  <a:pt x="4428" y="6701"/>
                </a:cubicBezTo>
                <a:lnTo>
                  <a:pt x="4428" y="6701"/>
                </a:lnTo>
                <a:cubicBezTo>
                  <a:pt x="5492" y="6853"/>
                  <a:pt x="6556" y="7035"/>
                  <a:pt x="7620" y="7218"/>
                </a:cubicBezTo>
                <a:cubicBezTo>
                  <a:pt x="8531" y="7400"/>
                  <a:pt x="9413" y="7582"/>
                  <a:pt x="10325" y="7765"/>
                </a:cubicBezTo>
                <a:cubicBezTo>
                  <a:pt x="10446" y="7947"/>
                  <a:pt x="10629" y="8221"/>
                  <a:pt x="10842" y="8586"/>
                </a:cubicBezTo>
                <a:cubicBezTo>
                  <a:pt x="11510" y="9771"/>
                  <a:pt x="12665" y="11838"/>
                  <a:pt x="13881" y="14118"/>
                </a:cubicBezTo>
                <a:cubicBezTo>
                  <a:pt x="15811" y="17622"/>
                  <a:pt x="19250" y="18892"/>
                  <a:pt x="19521" y="18892"/>
                </a:cubicBezTo>
                <a:cubicBezTo>
                  <a:pt x="19523" y="18892"/>
                  <a:pt x="19526" y="18892"/>
                  <a:pt x="19528" y="18891"/>
                </a:cubicBezTo>
                <a:lnTo>
                  <a:pt x="19528" y="18891"/>
                </a:lnTo>
                <a:cubicBezTo>
                  <a:pt x="19382" y="18870"/>
                  <a:pt x="18468" y="15665"/>
                  <a:pt x="16556" y="12020"/>
                </a:cubicBezTo>
                <a:cubicBezTo>
                  <a:pt x="15644" y="10409"/>
                  <a:pt x="14276" y="9133"/>
                  <a:pt x="12635" y="8342"/>
                </a:cubicBezTo>
                <a:lnTo>
                  <a:pt x="12635" y="8342"/>
                </a:lnTo>
                <a:cubicBezTo>
                  <a:pt x="13395" y="8525"/>
                  <a:pt x="14124" y="8707"/>
                  <a:pt x="14884" y="8920"/>
                </a:cubicBezTo>
                <a:cubicBezTo>
                  <a:pt x="16191" y="9315"/>
                  <a:pt x="17498" y="9710"/>
                  <a:pt x="18775" y="10166"/>
                </a:cubicBezTo>
                <a:lnTo>
                  <a:pt x="18775" y="10196"/>
                </a:lnTo>
                <a:lnTo>
                  <a:pt x="18805" y="10257"/>
                </a:lnTo>
                <a:cubicBezTo>
                  <a:pt x="18927" y="10470"/>
                  <a:pt x="19048" y="10713"/>
                  <a:pt x="19200" y="11017"/>
                </a:cubicBezTo>
                <a:cubicBezTo>
                  <a:pt x="19747" y="12294"/>
                  <a:pt x="20659" y="14482"/>
                  <a:pt x="21662" y="16884"/>
                </a:cubicBezTo>
                <a:cubicBezTo>
                  <a:pt x="23197" y="20615"/>
                  <a:pt x="26580" y="22291"/>
                  <a:pt x="26764" y="22294"/>
                </a:cubicBezTo>
                <a:lnTo>
                  <a:pt x="26764" y="22294"/>
                </a:lnTo>
                <a:cubicBezTo>
                  <a:pt x="26660" y="22252"/>
                  <a:pt x="26076" y="18951"/>
                  <a:pt x="24550" y="15121"/>
                </a:cubicBezTo>
                <a:cubicBezTo>
                  <a:pt x="23821" y="13388"/>
                  <a:pt x="22574" y="11929"/>
                  <a:pt x="20994" y="10956"/>
                </a:cubicBezTo>
                <a:lnTo>
                  <a:pt x="20994" y="10956"/>
                </a:lnTo>
                <a:cubicBezTo>
                  <a:pt x="22878" y="11655"/>
                  <a:pt x="24732" y="12446"/>
                  <a:pt x="26556" y="13297"/>
                </a:cubicBezTo>
                <a:lnTo>
                  <a:pt x="26647" y="13510"/>
                </a:lnTo>
                <a:cubicBezTo>
                  <a:pt x="26708" y="13692"/>
                  <a:pt x="26830" y="13966"/>
                  <a:pt x="26921" y="14270"/>
                </a:cubicBezTo>
                <a:cubicBezTo>
                  <a:pt x="27346" y="15577"/>
                  <a:pt x="28046" y="17856"/>
                  <a:pt x="28775" y="20349"/>
                </a:cubicBezTo>
                <a:cubicBezTo>
                  <a:pt x="29949" y="24231"/>
                  <a:pt x="33150" y="26266"/>
                  <a:pt x="33330" y="26276"/>
                </a:cubicBezTo>
                <a:lnTo>
                  <a:pt x="33330" y="26276"/>
                </a:lnTo>
                <a:cubicBezTo>
                  <a:pt x="33235" y="26229"/>
                  <a:pt x="32981" y="22868"/>
                  <a:pt x="31815" y="18890"/>
                </a:cubicBezTo>
                <a:cubicBezTo>
                  <a:pt x="31267" y="17066"/>
                  <a:pt x="30112" y="15455"/>
                  <a:pt x="28593" y="14300"/>
                </a:cubicBezTo>
                <a:lnTo>
                  <a:pt x="28593" y="14300"/>
                </a:lnTo>
                <a:lnTo>
                  <a:pt x="28745" y="14361"/>
                </a:lnTo>
                <a:cubicBezTo>
                  <a:pt x="29505" y="14756"/>
                  <a:pt x="30295" y="15181"/>
                  <a:pt x="31055" y="15607"/>
                </a:cubicBezTo>
                <a:cubicBezTo>
                  <a:pt x="31176" y="15759"/>
                  <a:pt x="31328" y="15941"/>
                  <a:pt x="31511" y="16154"/>
                </a:cubicBezTo>
                <a:lnTo>
                  <a:pt x="31602" y="16245"/>
                </a:lnTo>
                <a:cubicBezTo>
                  <a:pt x="33030" y="17917"/>
                  <a:pt x="34702" y="19437"/>
                  <a:pt x="36526" y="20713"/>
                </a:cubicBezTo>
                <a:cubicBezTo>
                  <a:pt x="38745" y="22172"/>
                  <a:pt x="41146" y="23297"/>
                  <a:pt x="43699" y="24026"/>
                </a:cubicBezTo>
                <a:cubicBezTo>
                  <a:pt x="42423" y="21564"/>
                  <a:pt x="40569" y="19437"/>
                  <a:pt x="38289" y="17856"/>
                </a:cubicBezTo>
                <a:cubicBezTo>
                  <a:pt x="36526" y="16671"/>
                  <a:pt x="34550" y="15850"/>
                  <a:pt x="32483" y="15425"/>
                </a:cubicBezTo>
                <a:cubicBezTo>
                  <a:pt x="31906" y="15333"/>
                  <a:pt x="31480" y="15273"/>
                  <a:pt x="31176" y="15242"/>
                </a:cubicBezTo>
                <a:lnTo>
                  <a:pt x="29748" y="14482"/>
                </a:lnTo>
                <a:cubicBezTo>
                  <a:pt x="29322" y="14270"/>
                  <a:pt x="28927" y="14057"/>
                  <a:pt x="28501" y="13844"/>
                </a:cubicBezTo>
                <a:lnTo>
                  <a:pt x="28501" y="13844"/>
                </a:lnTo>
                <a:cubicBezTo>
                  <a:pt x="29630" y="14208"/>
                  <a:pt x="30802" y="14387"/>
                  <a:pt x="31978" y="14387"/>
                </a:cubicBezTo>
                <a:cubicBezTo>
                  <a:pt x="32767" y="14387"/>
                  <a:pt x="33557" y="14306"/>
                  <a:pt x="34337" y="14148"/>
                </a:cubicBezTo>
                <a:cubicBezTo>
                  <a:pt x="38094" y="13244"/>
                  <a:pt x="41351" y="12524"/>
                  <a:pt x="41794" y="12524"/>
                </a:cubicBezTo>
                <a:cubicBezTo>
                  <a:pt x="41828" y="12524"/>
                  <a:pt x="41845" y="12528"/>
                  <a:pt x="41845" y="12537"/>
                </a:cubicBezTo>
                <a:cubicBezTo>
                  <a:pt x="41871" y="12408"/>
                  <a:pt x="38971" y="10336"/>
                  <a:pt x="35552" y="10336"/>
                </a:cubicBezTo>
                <a:cubicBezTo>
                  <a:pt x="34936" y="10336"/>
                  <a:pt x="34304" y="10404"/>
                  <a:pt x="33669" y="10561"/>
                </a:cubicBezTo>
                <a:cubicBezTo>
                  <a:pt x="31602" y="11078"/>
                  <a:pt x="29596" y="11747"/>
                  <a:pt x="27620" y="12567"/>
                </a:cubicBezTo>
                <a:lnTo>
                  <a:pt x="26951" y="12841"/>
                </a:lnTo>
                <a:lnTo>
                  <a:pt x="26678" y="12932"/>
                </a:lnTo>
                <a:cubicBezTo>
                  <a:pt x="25431" y="12355"/>
                  <a:pt x="24216" y="11807"/>
                  <a:pt x="22939" y="11291"/>
                </a:cubicBezTo>
                <a:cubicBezTo>
                  <a:pt x="22270" y="10987"/>
                  <a:pt x="21571" y="10713"/>
                  <a:pt x="20842" y="10440"/>
                </a:cubicBezTo>
                <a:lnTo>
                  <a:pt x="20842" y="10440"/>
                </a:lnTo>
                <a:cubicBezTo>
                  <a:pt x="21582" y="10592"/>
                  <a:pt x="22332" y="10668"/>
                  <a:pt x="23080" y="10668"/>
                </a:cubicBezTo>
                <a:cubicBezTo>
                  <a:pt x="24267" y="10668"/>
                  <a:pt x="25449" y="10478"/>
                  <a:pt x="26587" y="10105"/>
                </a:cubicBezTo>
                <a:cubicBezTo>
                  <a:pt x="30321" y="8773"/>
                  <a:pt x="33532" y="7635"/>
                  <a:pt x="33855" y="7635"/>
                </a:cubicBezTo>
                <a:cubicBezTo>
                  <a:pt x="33871" y="7635"/>
                  <a:pt x="33880" y="7637"/>
                  <a:pt x="33881" y="7643"/>
                </a:cubicBezTo>
                <a:cubicBezTo>
                  <a:pt x="33881" y="7550"/>
                  <a:pt x="31375" y="6124"/>
                  <a:pt x="28388" y="6124"/>
                </a:cubicBezTo>
                <a:cubicBezTo>
                  <a:pt x="27469" y="6124"/>
                  <a:pt x="26504" y="6259"/>
                  <a:pt x="25553" y="6610"/>
                </a:cubicBezTo>
                <a:cubicBezTo>
                  <a:pt x="23577" y="7370"/>
                  <a:pt x="21632" y="8251"/>
                  <a:pt x="19778" y="9285"/>
                </a:cubicBezTo>
                <a:lnTo>
                  <a:pt x="19109" y="9619"/>
                </a:lnTo>
                <a:lnTo>
                  <a:pt x="18927" y="9710"/>
                </a:lnTo>
                <a:lnTo>
                  <a:pt x="18866" y="9710"/>
                </a:lnTo>
                <a:cubicBezTo>
                  <a:pt x="16799" y="8981"/>
                  <a:pt x="14671" y="8373"/>
                  <a:pt x="12544" y="7826"/>
                </a:cubicBezTo>
                <a:lnTo>
                  <a:pt x="12544" y="7826"/>
                </a:lnTo>
                <a:cubicBezTo>
                  <a:pt x="12794" y="7842"/>
                  <a:pt x="13045" y="7850"/>
                  <a:pt x="13295" y="7850"/>
                </a:cubicBezTo>
                <a:cubicBezTo>
                  <a:pt x="14933" y="7850"/>
                  <a:pt x="16573" y="7504"/>
                  <a:pt x="18076" y="6792"/>
                </a:cubicBezTo>
                <a:cubicBezTo>
                  <a:pt x="21707" y="4991"/>
                  <a:pt x="24823" y="3506"/>
                  <a:pt x="25026" y="3506"/>
                </a:cubicBezTo>
                <a:cubicBezTo>
                  <a:pt x="25032" y="3506"/>
                  <a:pt x="25035" y="3507"/>
                  <a:pt x="25036" y="3509"/>
                </a:cubicBezTo>
                <a:cubicBezTo>
                  <a:pt x="25036" y="3429"/>
                  <a:pt x="23058" y="2573"/>
                  <a:pt x="20599" y="2573"/>
                </a:cubicBezTo>
                <a:cubicBezTo>
                  <a:pt x="19350" y="2573"/>
                  <a:pt x="17978" y="2794"/>
                  <a:pt x="16678" y="3449"/>
                </a:cubicBezTo>
                <a:cubicBezTo>
                  <a:pt x="14763" y="4421"/>
                  <a:pt x="12939" y="5516"/>
                  <a:pt x="11176" y="6762"/>
                </a:cubicBezTo>
                <a:lnTo>
                  <a:pt x="10538" y="7187"/>
                </a:lnTo>
                <a:lnTo>
                  <a:pt x="10386" y="7279"/>
                </a:lnTo>
                <a:cubicBezTo>
                  <a:pt x="9808" y="7157"/>
                  <a:pt x="9231" y="7035"/>
                  <a:pt x="8653" y="6914"/>
                </a:cubicBezTo>
                <a:cubicBezTo>
                  <a:pt x="7316" y="6640"/>
                  <a:pt x="5978" y="6397"/>
                  <a:pt x="4610" y="6215"/>
                </a:cubicBezTo>
                <a:lnTo>
                  <a:pt x="4306" y="6184"/>
                </a:lnTo>
                <a:cubicBezTo>
                  <a:pt x="6191" y="6093"/>
                  <a:pt x="8045" y="5516"/>
                  <a:pt x="9656" y="4543"/>
                </a:cubicBezTo>
                <a:cubicBezTo>
                  <a:pt x="13103" y="2363"/>
                  <a:pt x="16065" y="525"/>
                  <a:pt x="16271" y="525"/>
                </a:cubicBezTo>
                <a:cubicBezTo>
                  <a:pt x="16278" y="525"/>
                  <a:pt x="16281" y="527"/>
                  <a:pt x="16282" y="531"/>
                </a:cubicBezTo>
                <a:cubicBezTo>
                  <a:pt x="16282" y="448"/>
                  <a:pt x="14882" y="1"/>
                  <a:pt x="13017" y="1"/>
                </a:cubicBezTo>
                <a:close/>
                <a:moveTo>
                  <a:pt x="33334" y="26276"/>
                </a:moveTo>
                <a:cubicBezTo>
                  <a:pt x="33333" y="26276"/>
                  <a:pt x="33332" y="26276"/>
                  <a:pt x="33331" y="26276"/>
                </a:cubicBezTo>
                <a:cubicBezTo>
                  <a:pt x="33331" y="26276"/>
                  <a:pt x="33330" y="26276"/>
                  <a:pt x="33330" y="26276"/>
                </a:cubicBezTo>
                <a:lnTo>
                  <a:pt x="33330" y="26276"/>
                </a:lnTo>
                <a:cubicBezTo>
                  <a:pt x="33331" y="26276"/>
                  <a:pt x="33331" y="26277"/>
                  <a:pt x="33332" y="26277"/>
                </a:cubicBezTo>
                <a:cubicBezTo>
                  <a:pt x="33333" y="26277"/>
                  <a:pt x="33334" y="26276"/>
                  <a:pt x="33334" y="2627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 name="Google Shape;321;p23"/>
          <p:cNvGrpSpPr/>
          <p:nvPr/>
        </p:nvGrpSpPr>
        <p:grpSpPr>
          <a:xfrm rot="3599981">
            <a:off x="-534202" y="3524346"/>
            <a:ext cx="1853229" cy="1178404"/>
            <a:chOff x="11678075" y="1405613"/>
            <a:chExt cx="1313800" cy="835400"/>
          </a:xfrm>
        </p:grpSpPr>
        <p:grpSp>
          <p:nvGrpSpPr>
            <p:cNvPr id="322" name="Google Shape;322;p23"/>
            <p:cNvGrpSpPr/>
            <p:nvPr/>
          </p:nvGrpSpPr>
          <p:grpSpPr>
            <a:xfrm>
              <a:off x="11678075" y="1405613"/>
              <a:ext cx="1313800" cy="835400"/>
              <a:chOff x="11678075" y="1405613"/>
              <a:chExt cx="1313800" cy="835400"/>
            </a:xfrm>
          </p:grpSpPr>
          <p:sp>
            <p:nvSpPr>
              <p:cNvPr id="323" name="Google Shape;323;p23"/>
              <p:cNvSpPr/>
              <p:nvPr/>
            </p:nvSpPr>
            <p:spPr>
              <a:xfrm>
                <a:off x="11678075" y="1405613"/>
                <a:ext cx="1313800" cy="835400"/>
              </a:xfrm>
              <a:custGeom>
                <a:rect b="b" l="l" r="r" t="t"/>
                <a:pathLst>
                  <a:path extrusionOk="0" h="33416" w="52552">
                    <a:moveTo>
                      <a:pt x="0" y="1"/>
                    </a:moveTo>
                    <a:lnTo>
                      <a:pt x="0" y="1"/>
                    </a:lnTo>
                    <a:cubicBezTo>
                      <a:pt x="550" y="517"/>
                      <a:pt x="997" y="2166"/>
                      <a:pt x="1581" y="2854"/>
                    </a:cubicBezTo>
                    <a:cubicBezTo>
                      <a:pt x="2303" y="3679"/>
                      <a:pt x="3162" y="4057"/>
                      <a:pt x="3919" y="4744"/>
                    </a:cubicBezTo>
                    <a:cubicBezTo>
                      <a:pt x="5912" y="6394"/>
                      <a:pt x="6840" y="9178"/>
                      <a:pt x="7940" y="11446"/>
                    </a:cubicBezTo>
                    <a:cubicBezTo>
                      <a:pt x="9143" y="13921"/>
                      <a:pt x="10792" y="16498"/>
                      <a:pt x="13405" y="17392"/>
                    </a:cubicBezTo>
                    <a:cubicBezTo>
                      <a:pt x="15295" y="18045"/>
                      <a:pt x="17460" y="17736"/>
                      <a:pt x="19213" y="18732"/>
                    </a:cubicBezTo>
                    <a:cubicBezTo>
                      <a:pt x="21894" y="20245"/>
                      <a:pt x="22375" y="24060"/>
                      <a:pt x="24884" y="25847"/>
                    </a:cubicBezTo>
                    <a:cubicBezTo>
                      <a:pt x="26328" y="26844"/>
                      <a:pt x="28149" y="27016"/>
                      <a:pt x="29833" y="27462"/>
                    </a:cubicBezTo>
                    <a:cubicBezTo>
                      <a:pt x="31517" y="27909"/>
                      <a:pt x="32755" y="28700"/>
                      <a:pt x="33648" y="30212"/>
                    </a:cubicBezTo>
                    <a:cubicBezTo>
                      <a:pt x="34508" y="31690"/>
                      <a:pt x="34989" y="32893"/>
                      <a:pt x="36879" y="33305"/>
                    </a:cubicBezTo>
                    <a:cubicBezTo>
                      <a:pt x="37247" y="33382"/>
                      <a:pt x="37605" y="33416"/>
                      <a:pt x="37957" y="33416"/>
                    </a:cubicBezTo>
                    <a:cubicBezTo>
                      <a:pt x="40140" y="33416"/>
                      <a:pt x="42059" y="32110"/>
                      <a:pt x="44131" y="31518"/>
                    </a:cubicBezTo>
                    <a:cubicBezTo>
                      <a:pt x="44391" y="31443"/>
                      <a:pt x="44673" y="31412"/>
                      <a:pt x="44967" y="31412"/>
                    </a:cubicBezTo>
                    <a:cubicBezTo>
                      <a:pt x="45880" y="31412"/>
                      <a:pt x="46908" y="31706"/>
                      <a:pt x="47740" y="31862"/>
                    </a:cubicBezTo>
                    <a:cubicBezTo>
                      <a:pt x="49080" y="32102"/>
                      <a:pt x="50421" y="32377"/>
                      <a:pt x="51727" y="32721"/>
                    </a:cubicBezTo>
                    <a:cubicBezTo>
                      <a:pt x="51813" y="32755"/>
                      <a:pt x="51899" y="32772"/>
                      <a:pt x="51980" y="32772"/>
                    </a:cubicBezTo>
                    <a:cubicBezTo>
                      <a:pt x="52062" y="32772"/>
                      <a:pt x="52139" y="32755"/>
                      <a:pt x="52208" y="32721"/>
                    </a:cubicBezTo>
                    <a:cubicBezTo>
                      <a:pt x="52277" y="32652"/>
                      <a:pt x="52311" y="32583"/>
                      <a:pt x="52346" y="32515"/>
                    </a:cubicBezTo>
                    <a:cubicBezTo>
                      <a:pt x="52552" y="31862"/>
                      <a:pt x="52036" y="31209"/>
                      <a:pt x="51521" y="30762"/>
                    </a:cubicBezTo>
                    <a:cubicBezTo>
                      <a:pt x="50524" y="29937"/>
                      <a:pt x="49562" y="29043"/>
                      <a:pt x="48634" y="28115"/>
                    </a:cubicBezTo>
                    <a:cubicBezTo>
                      <a:pt x="47774" y="27187"/>
                      <a:pt x="47602" y="26363"/>
                      <a:pt x="47431" y="25125"/>
                    </a:cubicBezTo>
                    <a:cubicBezTo>
                      <a:pt x="47121" y="22960"/>
                      <a:pt x="47362" y="20554"/>
                      <a:pt x="45987" y="18767"/>
                    </a:cubicBezTo>
                    <a:cubicBezTo>
                      <a:pt x="44028" y="16292"/>
                      <a:pt x="40900" y="17358"/>
                      <a:pt x="38357" y="16292"/>
                    </a:cubicBezTo>
                    <a:cubicBezTo>
                      <a:pt x="37945" y="16120"/>
                      <a:pt x="37567" y="15880"/>
                      <a:pt x="37188" y="15605"/>
                    </a:cubicBezTo>
                    <a:cubicBezTo>
                      <a:pt x="35951" y="14608"/>
                      <a:pt x="35126" y="13165"/>
                      <a:pt x="33923" y="12099"/>
                    </a:cubicBezTo>
                    <a:cubicBezTo>
                      <a:pt x="32514" y="10827"/>
                      <a:pt x="30693" y="10140"/>
                      <a:pt x="28768" y="10140"/>
                    </a:cubicBezTo>
                    <a:cubicBezTo>
                      <a:pt x="27972" y="10140"/>
                      <a:pt x="27177" y="10268"/>
                      <a:pt x="26391" y="10268"/>
                    </a:cubicBezTo>
                    <a:cubicBezTo>
                      <a:pt x="25954" y="10268"/>
                      <a:pt x="25520" y="10228"/>
                      <a:pt x="25090" y="10106"/>
                    </a:cubicBezTo>
                    <a:cubicBezTo>
                      <a:pt x="22444" y="9384"/>
                      <a:pt x="21481" y="6050"/>
                      <a:pt x="19110" y="4675"/>
                    </a:cubicBezTo>
                    <a:cubicBezTo>
                      <a:pt x="17942" y="3974"/>
                      <a:pt x="16583" y="3845"/>
                      <a:pt x="15216" y="3845"/>
                    </a:cubicBezTo>
                    <a:cubicBezTo>
                      <a:pt x="14573" y="3845"/>
                      <a:pt x="13929" y="3874"/>
                      <a:pt x="13301" y="3885"/>
                    </a:cubicBezTo>
                    <a:cubicBezTo>
                      <a:pt x="13281" y="3885"/>
                      <a:pt x="13260" y="3885"/>
                      <a:pt x="13239" y="3885"/>
                    </a:cubicBezTo>
                    <a:cubicBezTo>
                      <a:pt x="9260" y="3885"/>
                      <a:pt x="7301" y="619"/>
                      <a:pt x="3369" y="551"/>
                    </a:cubicBezTo>
                    <a:cubicBezTo>
                      <a:pt x="2956" y="551"/>
                      <a:pt x="2527" y="577"/>
                      <a:pt x="2104" y="577"/>
                    </a:cubicBezTo>
                    <a:cubicBezTo>
                      <a:pt x="1330" y="577"/>
                      <a:pt x="579" y="490"/>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a:off x="11849050" y="1553413"/>
                <a:ext cx="1140250" cy="658200"/>
              </a:xfrm>
              <a:custGeom>
                <a:rect b="b" l="l" r="r" t="t"/>
                <a:pathLst>
                  <a:path extrusionOk="0" h="26328" w="45610">
                    <a:moveTo>
                      <a:pt x="1" y="1"/>
                    </a:moveTo>
                    <a:cubicBezTo>
                      <a:pt x="7906" y="3128"/>
                      <a:pt x="14780" y="7940"/>
                      <a:pt x="21379" y="13748"/>
                    </a:cubicBezTo>
                    <a:cubicBezTo>
                      <a:pt x="27806" y="19248"/>
                      <a:pt x="35264" y="21791"/>
                      <a:pt x="43272" y="24815"/>
                    </a:cubicBezTo>
                    <a:cubicBezTo>
                      <a:pt x="44097" y="25228"/>
                      <a:pt x="44888" y="25743"/>
                      <a:pt x="45575" y="26328"/>
                    </a:cubicBezTo>
                    <a:cubicBezTo>
                      <a:pt x="45610" y="25778"/>
                      <a:pt x="45163" y="25262"/>
                      <a:pt x="44716" y="24850"/>
                    </a:cubicBezTo>
                    <a:lnTo>
                      <a:pt x="44407" y="24575"/>
                    </a:lnTo>
                    <a:cubicBezTo>
                      <a:pt x="42379" y="23441"/>
                      <a:pt x="40248" y="22547"/>
                      <a:pt x="38048" y="21894"/>
                    </a:cubicBezTo>
                    <a:cubicBezTo>
                      <a:pt x="27909" y="18801"/>
                      <a:pt x="20073" y="11618"/>
                      <a:pt x="11824" y="5294"/>
                    </a:cubicBezTo>
                    <a:cubicBezTo>
                      <a:pt x="8353" y="2647"/>
                      <a:pt x="4297" y="825"/>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a:off x="12007300" y="1791413"/>
                <a:ext cx="36825" cy="23900"/>
              </a:xfrm>
              <a:custGeom>
                <a:rect b="b" l="l" r="r" t="t"/>
                <a:pathLst>
                  <a:path extrusionOk="0" h="956" w="1473">
                    <a:moveTo>
                      <a:pt x="682" y="1"/>
                    </a:moveTo>
                    <a:cubicBezTo>
                      <a:pt x="407" y="1"/>
                      <a:pt x="132" y="70"/>
                      <a:pt x="64" y="379"/>
                    </a:cubicBezTo>
                    <a:cubicBezTo>
                      <a:pt x="1" y="674"/>
                      <a:pt x="493" y="956"/>
                      <a:pt x="907" y="956"/>
                    </a:cubicBezTo>
                    <a:cubicBezTo>
                      <a:pt x="1168" y="956"/>
                      <a:pt x="1399" y="844"/>
                      <a:pt x="1439" y="551"/>
                    </a:cubicBezTo>
                    <a:cubicBezTo>
                      <a:pt x="1473" y="379"/>
                      <a:pt x="1370" y="207"/>
                      <a:pt x="1198" y="104"/>
                    </a:cubicBezTo>
                    <a:cubicBezTo>
                      <a:pt x="1026" y="35"/>
                      <a:pt x="854" y="1"/>
                      <a:pt x="6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12377350" y="1704613"/>
                <a:ext cx="36375" cy="23300"/>
              </a:xfrm>
              <a:custGeom>
                <a:rect b="b" l="l" r="r" t="t"/>
                <a:pathLst>
                  <a:path extrusionOk="0" h="932" w="1455">
                    <a:moveTo>
                      <a:pt x="751" y="1"/>
                    </a:moveTo>
                    <a:cubicBezTo>
                      <a:pt x="653" y="1"/>
                      <a:pt x="559" y="23"/>
                      <a:pt x="488" y="70"/>
                    </a:cubicBezTo>
                    <a:cubicBezTo>
                      <a:pt x="0" y="363"/>
                      <a:pt x="342" y="932"/>
                      <a:pt x="754" y="932"/>
                    </a:cubicBezTo>
                    <a:cubicBezTo>
                      <a:pt x="923" y="932"/>
                      <a:pt x="1104" y="836"/>
                      <a:pt x="1244" y="586"/>
                    </a:cubicBezTo>
                    <a:cubicBezTo>
                      <a:pt x="1455" y="243"/>
                      <a:pt x="1078" y="1"/>
                      <a:pt x="7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12557875" y="2132638"/>
                <a:ext cx="37025" cy="39450"/>
              </a:xfrm>
              <a:custGeom>
                <a:rect b="b" l="l" r="r" t="t"/>
                <a:pathLst>
                  <a:path extrusionOk="0" h="1578" w="1481">
                    <a:moveTo>
                      <a:pt x="1097" y="1"/>
                    </a:moveTo>
                    <a:cubicBezTo>
                      <a:pt x="629" y="1"/>
                      <a:pt x="0" y="562"/>
                      <a:pt x="106" y="959"/>
                    </a:cubicBezTo>
                    <a:cubicBezTo>
                      <a:pt x="175" y="1234"/>
                      <a:pt x="381" y="1440"/>
                      <a:pt x="656" y="1543"/>
                    </a:cubicBezTo>
                    <a:cubicBezTo>
                      <a:pt x="725" y="1578"/>
                      <a:pt x="794" y="1578"/>
                      <a:pt x="897" y="1578"/>
                    </a:cubicBezTo>
                    <a:cubicBezTo>
                      <a:pt x="1034" y="1543"/>
                      <a:pt x="1172" y="1440"/>
                      <a:pt x="1240" y="1303"/>
                    </a:cubicBezTo>
                    <a:cubicBezTo>
                      <a:pt x="1481" y="925"/>
                      <a:pt x="1343" y="581"/>
                      <a:pt x="1447" y="169"/>
                    </a:cubicBezTo>
                    <a:cubicBezTo>
                      <a:pt x="1360" y="50"/>
                      <a:pt x="1235" y="1"/>
                      <a:pt x="10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23"/>
            <p:cNvSpPr/>
            <p:nvPr/>
          </p:nvSpPr>
          <p:spPr>
            <a:xfrm>
              <a:off x="12711750" y="1858238"/>
              <a:ext cx="142650" cy="140575"/>
            </a:xfrm>
            <a:custGeom>
              <a:rect b="b" l="l" r="r" t="t"/>
              <a:pathLst>
                <a:path extrusionOk="0" h="5623" w="5706">
                  <a:moveTo>
                    <a:pt x="1072" y="1"/>
                  </a:moveTo>
                  <a:cubicBezTo>
                    <a:pt x="942" y="1"/>
                    <a:pt x="812" y="24"/>
                    <a:pt x="688" y="78"/>
                  </a:cubicBezTo>
                  <a:cubicBezTo>
                    <a:pt x="241" y="284"/>
                    <a:pt x="0" y="765"/>
                    <a:pt x="69" y="1212"/>
                  </a:cubicBezTo>
                  <a:cubicBezTo>
                    <a:pt x="103" y="1693"/>
                    <a:pt x="275" y="2140"/>
                    <a:pt x="516" y="2518"/>
                  </a:cubicBezTo>
                  <a:cubicBezTo>
                    <a:pt x="897" y="3227"/>
                    <a:pt x="2382" y="5622"/>
                    <a:pt x="3631" y="5622"/>
                  </a:cubicBezTo>
                  <a:cubicBezTo>
                    <a:pt x="3957" y="5622"/>
                    <a:pt x="4267" y="5459"/>
                    <a:pt x="4537" y="5061"/>
                  </a:cubicBezTo>
                  <a:cubicBezTo>
                    <a:pt x="5706" y="3377"/>
                    <a:pt x="3403" y="1246"/>
                    <a:pt x="2131" y="421"/>
                  </a:cubicBezTo>
                  <a:cubicBezTo>
                    <a:pt x="1826" y="192"/>
                    <a:pt x="1445" y="1"/>
                    <a:pt x="10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7">
    <p:spTree>
      <p:nvGrpSpPr>
        <p:cNvPr id="329" name="Shape 329"/>
        <p:cNvGrpSpPr/>
        <p:nvPr/>
      </p:nvGrpSpPr>
      <p:grpSpPr>
        <a:xfrm>
          <a:off x="0" y="0"/>
          <a:ext cx="0" cy="0"/>
          <a:chOff x="0" y="0"/>
          <a:chExt cx="0" cy="0"/>
        </a:xfrm>
      </p:grpSpPr>
      <p:sp>
        <p:nvSpPr>
          <p:cNvPr id="330" name="Google Shape;330;p24"/>
          <p:cNvSpPr/>
          <p:nvPr/>
        </p:nvSpPr>
        <p:spPr>
          <a:xfrm flipH="1" rot="-10402749">
            <a:off x="-1018902" y="-42000"/>
            <a:ext cx="5880578" cy="5532184"/>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
          <p:cNvSpPr/>
          <p:nvPr/>
        </p:nvSpPr>
        <p:spPr>
          <a:xfrm>
            <a:off x="2450632" y="4379453"/>
            <a:ext cx="1090189" cy="439686"/>
          </a:xfrm>
          <a:custGeom>
            <a:rect b="b" l="l" r="r" t="t"/>
            <a:pathLst>
              <a:path extrusionOk="0" h="11156" w="27661">
                <a:moveTo>
                  <a:pt x="15411" y="0"/>
                </a:moveTo>
                <a:cubicBezTo>
                  <a:pt x="14256" y="0"/>
                  <a:pt x="13192" y="790"/>
                  <a:pt x="12463" y="2037"/>
                </a:cubicBezTo>
                <a:cubicBezTo>
                  <a:pt x="11916" y="1763"/>
                  <a:pt x="11308" y="1641"/>
                  <a:pt x="10730" y="1611"/>
                </a:cubicBezTo>
                <a:cubicBezTo>
                  <a:pt x="8663" y="1611"/>
                  <a:pt x="6900" y="3313"/>
                  <a:pt x="6171" y="5684"/>
                </a:cubicBezTo>
                <a:cubicBezTo>
                  <a:pt x="5654" y="5471"/>
                  <a:pt x="5107" y="5350"/>
                  <a:pt x="4560" y="5350"/>
                </a:cubicBezTo>
                <a:cubicBezTo>
                  <a:pt x="3375" y="5380"/>
                  <a:pt x="2219" y="5897"/>
                  <a:pt x="1429" y="6839"/>
                </a:cubicBezTo>
                <a:cubicBezTo>
                  <a:pt x="1" y="8420"/>
                  <a:pt x="1064" y="11155"/>
                  <a:pt x="3101" y="11155"/>
                </a:cubicBezTo>
                <a:lnTo>
                  <a:pt x="24408" y="11155"/>
                </a:lnTo>
                <a:cubicBezTo>
                  <a:pt x="27144" y="11155"/>
                  <a:pt x="27661" y="6809"/>
                  <a:pt x="25016" y="6140"/>
                </a:cubicBezTo>
                <a:cubicBezTo>
                  <a:pt x="24834" y="6110"/>
                  <a:pt x="24652" y="6079"/>
                  <a:pt x="24469" y="6049"/>
                </a:cubicBezTo>
                <a:cubicBezTo>
                  <a:pt x="23952" y="3374"/>
                  <a:pt x="22402" y="1398"/>
                  <a:pt x="20548" y="1398"/>
                </a:cubicBezTo>
                <a:cubicBezTo>
                  <a:pt x="19788" y="1398"/>
                  <a:pt x="19059" y="1733"/>
                  <a:pt x="18512" y="2280"/>
                </a:cubicBezTo>
                <a:cubicBezTo>
                  <a:pt x="17752" y="882"/>
                  <a:pt x="16657" y="0"/>
                  <a:pt x="154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
          <p:cNvSpPr/>
          <p:nvPr/>
        </p:nvSpPr>
        <p:spPr>
          <a:xfrm>
            <a:off x="217700" y="293292"/>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txBox="1"/>
          <p:nvPr>
            <p:ph type="title"/>
          </p:nvPr>
        </p:nvSpPr>
        <p:spPr>
          <a:xfrm>
            <a:off x="723750" y="2360691"/>
            <a:ext cx="38487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34" name="Google Shape;334;p24"/>
          <p:cNvSpPr txBox="1"/>
          <p:nvPr>
            <p:ph hasCustomPrompt="1" idx="2" type="title"/>
          </p:nvPr>
        </p:nvSpPr>
        <p:spPr>
          <a:xfrm>
            <a:off x="723750" y="1336925"/>
            <a:ext cx="38487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500">
                <a:solidFill>
                  <a:schemeClr val="accent3"/>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35" name="Google Shape;335;p24"/>
          <p:cNvSpPr txBox="1"/>
          <p:nvPr>
            <p:ph idx="1" type="subTitle"/>
          </p:nvPr>
        </p:nvSpPr>
        <p:spPr>
          <a:xfrm>
            <a:off x="723750" y="3188425"/>
            <a:ext cx="32769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7_1">
    <p:spTree>
      <p:nvGrpSpPr>
        <p:cNvPr id="336" name="Shape 336"/>
        <p:cNvGrpSpPr/>
        <p:nvPr/>
      </p:nvGrpSpPr>
      <p:grpSpPr>
        <a:xfrm>
          <a:off x="0" y="0"/>
          <a:ext cx="0" cy="0"/>
          <a:chOff x="0" y="0"/>
          <a:chExt cx="0" cy="0"/>
        </a:xfrm>
      </p:grpSpPr>
      <p:sp>
        <p:nvSpPr>
          <p:cNvPr id="337" name="Google Shape;337;p25"/>
          <p:cNvSpPr/>
          <p:nvPr/>
        </p:nvSpPr>
        <p:spPr>
          <a:xfrm rot="10402749">
            <a:off x="3706883" y="-42000"/>
            <a:ext cx="5880578" cy="5532184"/>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flipH="1">
            <a:off x="7010322" y="293292"/>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txBox="1"/>
          <p:nvPr>
            <p:ph type="title"/>
          </p:nvPr>
        </p:nvSpPr>
        <p:spPr>
          <a:xfrm>
            <a:off x="4572000" y="2360400"/>
            <a:ext cx="38103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340" name="Google Shape;340;p25"/>
          <p:cNvSpPr txBox="1"/>
          <p:nvPr>
            <p:ph hasCustomPrompt="1" idx="2" type="title"/>
          </p:nvPr>
        </p:nvSpPr>
        <p:spPr>
          <a:xfrm>
            <a:off x="4572000" y="1337825"/>
            <a:ext cx="38103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500">
                <a:solidFill>
                  <a:schemeClr val="accent3"/>
                </a:solidFill>
              </a:defRPr>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341" name="Google Shape;341;p25"/>
          <p:cNvSpPr txBox="1"/>
          <p:nvPr>
            <p:ph idx="1" type="subTitle"/>
          </p:nvPr>
        </p:nvSpPr>
        <p:spPr>
          <a:xfrm>
            <a:off x="5105250" y="3189325"/>
            <a:ext cx="32769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7_1_1">
    <p:spTree>
      <p:nvGrpSpPr>
        <p:cNvPr id="342" name="Shape 342"/>
        <p:cNvGrpSpPr/>
        <p:nvPr/>
      </p:nvGrpSpPr>
      <p:grpSpPr>
        <a:xfrm>
          <a:off x="0" y="0"/>
          <a:ext cx="0" cy="0"/>
          <a:chOff x="0" y="0"/>
          <a:chExt cx="0" cy="0"/>
        </a:xfrm>
      </p:grpSpPr>
      <p:sp>
        <p:nvSpPr>
          <p:cNvPr id="343" name="Google Shape;343;p26"/>
          <p:cNvSpPr/>
          <p:nvPr/>
        </p:nvSpPr>
        <p:spPr>
          <a:xfrm flipH="1" rot="9810849">
            <a:off x="4291907" y="2933091"/>
            <a:ext cx="8041638" cy="7564778"/>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
          <p:cNvSpPr/>
          <p:nvPr/>
        </p:nvSpPr>
        <p:spPr>
          <a:xfrm rot="-2380503">
            <a:off x="-4393527" y="-4975827"/>
            <a:ext cx="8041566" cy="7564394"/>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flipH="1">
            <a:off x="-155524" y="1099326"/>
            <a:ext cx="1196432" cy="439695"/>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26"/>
          <p:cNvGrpSpPr/>
          <p:nvPr/>
        </p:nvGrpSpPr>
        <p:grpSpPr>
          <a:xfrm flipH="1">
            <a:off x="1926921" y="166563"/>
            <a:ext cx="1068075" cy="745850"/>
            <a:chOff x="11501925" y="3107788"/>
            <a:chExt cx="1068075" cy="745850"/>
          </a:xfrm>
        </p:grpSpPr>
        <p:sp>
          <p:nvSpPr>
            <p:cNvPr id="347" name="Google Shape;347;p26"/>
            <p:cNvSpPr/>
            <p:nvPr/>
          </p:nvSpPr>
          <p:spPr>
            <a:xfrm>
              <a:off x="11501925" y="3108638"/>
              <a:ext cx="1068075" cy="745000"/>
            </a:xfrm>
            <a:custGeom>
              <a:rect b="b" l="l" r="r" t="t"/>
              <a:pathLst>
                <a:path extrusionOk="0" h="29800" w="42723">
                  <a:moveTo>
                    <a:pt x="42722" y="1"/>
                  </a:moveTo>
                  <a:cubicBezTo>
                    <a:pt x="42722" y="1"/>
                    <a:pt x="30005" y="2269"/>
                    <a:pt x="19832" y="8353"/>
                  </a:cubicBezTo>
                  <a:lnTo>
                    <a:pt x="21757" y="12099"/>
                  </a:lnTo>
                  <a:lnTo>
                    <a:pt x="18766" y="9040"/>
                  </a:lnTo>
                  <a:cubicBezTo>
                    <a:pt x="18182" y="9384"/>
                    <a:pt x="17632" y="9762"/>
                    <a:pt x="17082" y="10140"/>
                  </a:cubicBezTo>
                  <a:cubicBezTo>
                    <a:pt x="13783" y="12580"/>
                    <a:pt x="10758" y="15364"/>
                    <a:pt x="8077" y="18492"/>
                  </a:cubicBezTo>
                  <a:lnTo>
                    <a:pt x="11033" y="20657"/>
                  </a:lnTo>
                  <a:lnTo>
                    <a:pt x="7218" y="19488"/>
                  </a:lnTo>
                  <a:cubicBezTo>
                    <a:pt x="4503" y="22685"/>
                    <a:pt x="2097" y="26122"/>
                    <a:pt x="1" y="29765"/>
                  </a:cubicBezTo>
                  <a:cubicBezTo>
                    <a:pt x="1" y="29765"/>
                    <a:pt x="538" y="29800"/>
                    <a:pt x="1481" y="29800"/>
                  </a:cubicBezTo>
                  <a:cubicBezTo>
                    <a:pt x="5325" y="29800"/>
                    <a:pt x="15910" y="29223"/>
                    <a:pt x="24300" y="23372"/>
                  </a:cubicBezTo>
                  <a:lnTo>
                    <a:pt x="23406" y="20691"/>
                  </a:lnTo>
                  <a:lnTo>
                    <a:pt x="25297" y="22616"/>
                  </a:lnTo>
                  <a:cubicBezTo>
                    <a:pt x="28940" y="19832"/>
                    <a:pt x="32171" y="16223"/>
                    <a:pt x="34817" y="12717"/>
                  </a:cubicBezTo>
                  <a:lnTo>
                    <a:pt x="33820" y="9590"/>
                  </a:lnTo>
                  <a:lnTo>
                    <a:pt x="35711" y="11549"/>
                  </a:lnTo>
                  <a:cubicBezTo>
                    <a:pt x="38357" y="7871"/>
                    <a:pt x="40694" y="4022"/>
                    <a:pt x="42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a:off x="11501925" y="3107788"/>
              <a:ext cx="1068075" cy="744125"/>
            </a:xfrm>
            <a:custGeom>
              <a:rect b="b" l="l" r="r" t="t"/>
              <a:pathLst>
                <a:path extrusionOk="0" h="29765" w="42723">
                  <a:moveTo>
                    <a:pt x="42722" y="0"/>
                  </a:moveTo>
                  <a:lnTo>
                    <a:pt x="41038" y="1444"/>
                  </a:lnTo>
                  <a:lnTo>
                    <a:pt x="39113" y="3162"/>
                  </a:lnTo>
                  <a:lnTo>
                    <a:pt x="36536" y="5328"/>
                  </a:lnTo>
                  <a:lnTo>
                    <a:pt x="35058" y="6565"/>
                  </a:lnTo>
                  <a:lnTo>
                    <a:pt x="33442" y="7802"/>
                  </a:lnTo>
                  <a:cubicBezTo>
                    <a:pt x="32343" y="8661"/>
                    <a:pt x="31208" y="9589"/>
                    <a:pt x="29971" y="10517"/>
                  </a:cubicBezTo>
                  <a:cubicBezTo>
                    <a:pt x="28768" y="11445"/>
                    <a:pt x="27496" y="12408"/>
                    <a:pt x="26190" y="13336"/>
                  </a:cubicBezTo>
                  <a:cubicBezTo>
                    <a:pt x="24884" y="14264"/>
                    <a:pt x="23578" y="15226"/>
                    <a:pt x="22238" y="16120"/>
                  </a:cubicBezTo>
                  <a:lnTo>
                    <a:pt x="20244" y="17529"/>
                  </a:lnTo>
                  <a:lnTo>
                    <a:pt x="18217" y="18869"/>
                  </a:lnTo>
                  <a:cubicBezTo>
                    <a:pt x="16876" y="19797"/>
                    <a:pt x="15536" y="20622"/>
                    <a:pt x="14264" y="21447"/>
                  </a:cubicBezTo>
                  <a:lnTo>
                    <a:pt x="10518" y="23784"/>
                  </a:lnTo>
                  <a:cubicBezTo>
                    <a:pt x="9315" y="24506"/>
                    <a:pt x="8181" y="25193"/>
                    <a:pt x="7115" y="25812"/>
                  </a:cubicBezTo>
                  <a:cubicBezTo>
                    <a:pt x="5019" y="27049"/>
                    <a:pt x="3231" y="28046"/>
                    <a:pt x="1960" y="28733"/>
                  </a:cubicBezTo>
                  <a:lnTo>
                    <a:pt x="516" y="29524"/>
                  </a:lnTo>
                  <a:lnTo>
                    <a:pt x="1" y="29764"/>
                  </a:lnTo>
                  <a:cubicBezTo>
                    <a:pt x="1" y="29764"/>
                    <a:pt x="757" y="29455"/>
                    <a:pt x="2063" y="28802"/>
                  </a:cubicBezTo>
                  <a:cubicBezTo>
                    <a:pt x="2681" y="28493"/>
                    <a:pt x="3472" y="28115"/>
                    <a:pt x="4366" y="27668"/>
                  </a:cubicBezTo>
                  <a:cubicBezTo>
                    <a:pt x="5259" y="27221"/>
                    <a:pt x="6256" y="26671"/>
                    <a:pt x="7321" y="26121"/>
                  </a:cubicBezTo>
                  <a:cubicBezTo>
                    <a:pt x="8387" y="25537"/>
                    <a:pt x="9521" y="24884"/>
                    <a:pt x="10758" y="24162"/>
                  </a:cubicBezTo>
                  <a:cubicBezTo>
                    <a:pt x="11961" y="23475"/>
                    <a:pt x="13267" y="22753"/>
                    <a:pt x="14539" y="21928"/>
                  </a:cubicBezTo>
                  <a:cubicBezTo>
                    <a:pt x="15845" y="21103"/>
                    <a:pt x="17185" y="20278"/>
                    <a:pt x="18526" y="19385"/>
                  </a:cubicBezTo>
                  <a:lnTo>
                    <a:pt x="20554" y="18079"/>
                  </a:lnTo>
                  <a:lnTo>
                    <a:pt x="22582" y="16670"/>
                  </a:lnTo>
                  <a:cubicBezTo>
                    <a:pt x="23922" y="15742"/>
                    <a:pt x="25228" y="14779"/>
                    <a:pt x="26534" y="13817"/>
                  </a:cubicBezTo>
                  <a:cubicBezTo>
                    <a:pt x="27874" y="12889"/>
                    <a:pt x="29077" y="11892"/>
                    <a:pt x="30315" y="10964"/>
                  </a:cubicBezTo>
                  <a:cubicBezTo>
                    <a:pt x="31552" y="10071"/>
                    <a:pt x="32652" y="9074"/>
                    <a:pt x="33752" y="8180"/>
                  </a:cubicBezTo>
                  <a:lnTo>
                    <a:pt x="35333" y="6909"/>
                  </a:lnTo>
                  <a:lnTo>
                    <a:pt x="36742" y="5637"/>
                  </a:lnTo>
                  <a:cubicBezTo>
                    <a:pt x="37670" y="4812"/>
                    <a:pt x="38529" y="4090"/>
                    <a:pt x="39251" y="3403"/>
                  </a:cubicBezTo>
                  <a:lnTo>
                    <a:pt x="41141" y="1547"/>
                  </a:lnTo>
                  <a:lnTo>
                    <a:pt x="427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 name="Google Shape;349;p26"/>
          <p:cNvSpPr/>
          <p:nvPr/>
        </p:nvSpPr>
        <p:spPr>
          <a:xfrm flipH="1">
            <a:off x="8244396" y="2571742"/>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txBox="1"/>
          <p:nvPr>
            <p:ph type="title"/>
          </p:nvPr>
        </p:nvSpPr>
        <p:spPr>
          <a:xfrm>
            <a:off x="3028725" y="1941300"/>
            <a:ext cx="50676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351" name="Google Shape;351;p26"/>
          <p:cNvSpPr txBox="1"/>
          <p:nvPr>
            <p:ph hasCustomPrompt="1" idx="2" type="title"/>
          </p:nvPr>
        </p:nvSpPr>
        <p:spPr>
          <a:xfrm>
            <a:off x="1047675" y="1947425"/>
            <a:ext cx="15717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500">
                <a:solidFill>
                  <a:schemeClr val="accent3"/>
                </a:solidFill>
              </a:defRPr>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352" name="Google Shape;352;p26"/>
          <p:cNvSpPr txBox="1"/>
          <p:nvPr>
            <p:ph idx="1" type="subTitle"/>
          </p:nvPr>
        </p:nvSpPr>
        <p:spPr>
          <a:xfrm>
            <a:off x="3028725" y="2770225"/>
            <a:ext cx="32769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1">
  <p:cSld name="CUSTOM_17_1_1_1">
    <p:spTree>
      <p:nvGrpSpPr>
        <p:cNvPr id="353" name="Shape 353"/>
        <p:cNvGrpSpPr/>
        <p:nvPr/>
      </p:nvGrpSpPr>
      <p:grpSpPr>
        <a:xfrm>
          <a:off x="0" y="0"/>
          <a:ext cx="0" cy="0"/>
          <a:chOff x="0" y="0"/>
          <a:chExt cx="0" cy="0"/>
        </a:xfrm>
      </p:grpSpPr>
      <p:sp>
        <p:nvSpPr>
          <p:cNvPr id="354" name="Google Shape;354;p27"/>
          <p:cNvSpPr/>
          <p:nvPr/>
        </p:nvSpPr>
        <p:spPr>
          <a:xfrm flipH="1" rot="-1437104">
            <a:off x="-3762675" y="-5387983"/>
            <a:ext cx="8041826" cy="7564800"/>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7"/>
          <p:cNvSpPr/>
          <p:nvPr/>
        </p:nvSpPr>
        <p:spPr>
          <a:xfrm rot="7383615">
            <a:off x="6354077" y="946382"/>
            <a:ext cx="8041581" cy="7564489"/>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a:off x="3901738" y="157317"/>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7" name="Google Shape;357;p27"/>
          <p:cNvGrpSpPr/>
          <p:nvPr/>
        </p:nvGrpSpPr>
        <p:grpSpPr>
          <a:xfrm rot="4440490">
            <a:off x="7953293" y="1492005"/>
            <a:ext cx="1241624" cy="467775"/>
            <a:chOff x="11247600" y="2915213"/>
            <a:chExt cx="1241625" cy="467775"/>
          </a:xfrm>
        </p:grpSpPr>
        <p:sp>
          <p:nvSpPr>
            <p:cNvPr id="358" name="Google Shape;358;p27"/>
            <p:cNvSpPr/>
            <p:nvPr/>
          </p:nvSpPr>
          <p:spPr>
            <a:xfrm>
              <a:off x="11247600" y="2915213"/>
              <a:ext cx="1241625" cy="467775"/>
            </a:xfrm>
            <a:custGeom>
              <a:rect b="b" l="l" r="r" t="t"/>
              <a:pathLst>
                <a:path extrusionOk="0" h="18711" w="49665">
                  <a:moveTo>
                    <a:pt x="40605" y="0"/>
                  </a:moveTo>
                  <a:cubicBezTo>
                    <a:pt x="36142" y="0"/>
                    <a:pt x="30600" y="346"/>
                    <a:pt x="25331" y="1620"/>
                  </a:cubicBezTo>
                  <a:lnTo>
                    <a:pt x="26052" y="5779"/>
                  </a:lnTo>
                  <a:lnTo>
                    <a:pt x="24093" y="1929"/>
                  </a:lnTo>
                  <a:cubicBezTo>
                    <a:pt x="23475" y="2135"/>
                    <a:pt x="22822" y="2307"/>
                    <a:pt x="22169" y="2514"/>
                  </a:cubicBezTo>
                  <a:cubicBezTo>
                    <a:pt x="18285" y="3820"/>
                    <a:pt x="14573" y="5607"/>
                    <a:pt x="11067" y="7772"/>
                  </a:cubicBezTo>
                  <a:lnTo>
                    <a:pt x="13267" y="10728"/>
                  </a:lnTo>
                  <a:lnTo>
                    <a:pt x="9967" y="8459"/>
                  </a:lnTo>
                  <a:cubicBezTo>
                    <a:pt x="6427" y="10693"/>
                    <a:pt x="3093" y="13271"/>
                    <a:pt x="0" y="16090"/>
                  </a:cubicBezTo>
                  <a:cubicBezTo>
                    <a:pt x="0" y="16090"/>
                    <a:pt x="6769" y="18711"/>
                    <a:pt x="15116" y="18711"/>
                  </a:cubicBezTo>
                  <a:cubicBezTo>
                    <a:pt x="18318" y="18711"/>
                    <a:pt x="21751" y="18325"/>
                    <a:pt x="25124" y="17258"/>
                  </a:cubicBezTo>
                  <a:lnTo>
                    <a:pt x="25056" y="14440"/>
                  </a:lnTo>
                  <a:lnTo>
                    <a:pt x="26293" y="16846"/>
                  </a:lnTo>
                  <a:cubicBezTo>
                    <a:pt x="30624" y="15265"/>
                    <a:pt x="34748" y="12790"/>
                    <a:pt x="38357" y="10212"/>
                  </a:cubicBezTo>
                  <a:lnTo>
                    <a:pt x="38288" y="6947"/>
                  </a:lnTo>
                  <a:lnTo>
                    <a:pt x="39525" y="9353"/>
                  </a:lnTo>
                  <a:cubicBezTo>
                    <a:pt x="43134" y="6672"/>
                    <a:pt x="46502" y="3716"/>
                    <a:pt x="49664" y="486"/>
                  </a:cubicBezTo>
                  <a:cubicBezTo>
                    <a:pt x="49664" y="486"/>
                    <a:pt x="45893" y="0"/>
                    <a:pt x="406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
            <p:cNvSpPr/>
            <p:nvPr/>
          </p:nvSpPr>
          <p:spPr>
            <a:xfrm>
              <a:off x="11247600" y="2926488"/>
              <a:ext cx="1241625" cy="390975"/>
            </a:xfrm>
            <a:custGeom>
              <a:rect b="b" l="l" r="r" t="t"/>
              <a:pathLst>
                <a:path extrusionOk="0" h="15639" w="49665">
                  <a:moveTo>
                    <a:pt x="49664" y="0"/>
                  </a:moveTo>
                  <a:lnTo>
                    <a:pt x="47602" y="894"/>
                  </a:lnTo>
                  <a:lnTo>
                    <a:pt x="45265" y="1925"/>
                  </a:lnTo>
                  <a:lnTo>
                    <a:pt x="42172" y="3231"/>
                  </a:lnTo>
                  <a:lnTo>
                    <a:pt x="40419" y="3953"/>
                  </a:lnTo>
                  <a:lnTo>
                    <a:pt x="38494" y="4675"/>
                  </a:lnTo>
                  <a:cubicBezTo>
                    <a:pt x="37188" y="5190"/>
                    <a:pt x="35813" y="5706"/>
                    <a:pt x="34370" y="6221"/>
                  </a:cubicBezTo>
                  <a:cubicBezTo>
                    <a:pt x="32926" y="6737"/>
                    <a:pt x="31448" y="7287"/>
                    <a:pt x="29936" y="7802"/>
                  </a:cubicBezTo>
                  <a:cubicBezTo>
                    <a:pt x="28390" y="8283"/>
                    <a:pt x="26877" y="8799"/>
                    <a:pt x="25296" y="9280"/>
                  </a:cubicBezTo>
                  <a:lnTo>
                    <a:pt x="22959" y="10002"/>
                  </a:lnTo>
                  <a:lnTo>
                    <a:pt x="20622" y="10689"/>
                  </a:lnTo>
                  <a:cubicBezTo>
                    <a:pt x="19110" y="11136"/>
                    <a:pt x="17563" y="11549"/>
                    <a:pt x="16085" y="11961"/>
                  </a:cubicBezTo>
                  <a:lnTo>
                    <a:pt x="11823" y="13061"/>
                  </a:lnTo>
                  <a:cubicBezTo>
                    <a:pt x="10483" y="13370"/>
                    <a:pt x="9177" y="13714"/>
                    <a:pt x="7974" y="13954"/>
                  </a:cubicBezTo>
                  <a:cubicBezTo>
                    <a:pt x="5602" y="14539"/>
                    <a:pt x="3609" y="14951"/>
                    <a:pt x="2200" y="15226"/>
                  </a:cubicBezTo>
                  <a:lnTo>
                    <a:pt x="584" y="15535"/>
                  </a:lnTo>
                  <a:lnTo>
                    <a:pt x="0" y="15639"/>
                  </a:lnTo>
                  <a:cubicBezTo>
                    <a:pt x="0" y="15639"/>
                    <a:pt x="825" y="15570"/>
                    <a:pt x="2269" y="15364"/>
                  </a:cubicBezTo>
                  <a:cubicBezTo>
                    <a:pt x="2956" y="15226"/>
                    <a:pt x="3815" y="15089"/>
                    <a:pt x="4812" y="14917"/>
                  </a:cubicBezTo>
                  <a:cubicBezTo>
                    <a:pt x="5774" y="14745"/>
                    <a:pt x="6908" y="14539"/>
                    <a:pt x="8077" y="14298"/>
                  </a:cubicBezTo>
                  <a:cubicBezTo>
                    <a:pt x="9280" y="14092"/>
                    <a:pt x="10586" y="13817"/>
                    <a:pt x="11961" y="13508"/>
                  </a:cubicBezTo>
                  <a:cubicBezTo>
                    <a:pt x="13336" y="13198"/>
                    <a:pt x="14779" y="12855"/>
                    <a:pt x="16257" y="12477"/>
                  </a:cubicBezTo>
                  <a:cubicBezTo>
                    <a:pt x="17735" y="12098"/>
                    <a:pt x="19282" y="11686"/>
                    <a:pt x="20828" y="11239"/>
                  </a:cubicBezTo>
                  <a:lnTo>
                    <a:pt x="23165" y="10586"/>
                  </a:lnTo>
                  <a:lnTo>
                    <a:pt x="25503" y="9864"/>
                  </a:lnTo>
                  <a:cubicBezTo>
                    <a:pt x="27049" y="9418"/>
                    <a:pt x="28596" y="8833"/>
                    <a:pt x="30142" y="8352"/>
                  </a:cubicBezTo>
                  <a:cubicBezTo>
                    <a:pt x="31655" y="7837"/>
                    <a:pt x="33133" y="7252"/>
                    <a:pt x="34576" y="6737"/>
                  </a:cubicBezTo>
                  <a:cubicBezTo>
                    <a:pt x="36020" y="6221"/>
                    <a:pt x="37394" y="5637"/>
                    <a:pt x="38666" y="5121"/>
                  </a:cubicBezTo>
                  <a:lnTo>
                    <a:pt x="40556" y="4331"/>
                  </a:lnTo>
                  <a:lnTo>
                    <a:pt x="42309" y="3540"/>
                  </a:lnTo>
                  <a:cubicBezTo>
                    <a:pt x="43444" y="3059"/>
                    <a:pt x="44440" y="2578"/>
                    <a:pt x="45368" y="2166"/>
                  </a:cubicBezTo>
                  <a:lnTo>
                    <a:pt x="47671" y="997"/>
                  </a:lnTo>
                  <a:lnTo>
                    <a:pt x="496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27"/>
          <p:cNvGrpSpPr/>
          <p:nvPr/>
        </p:nvGrpSpPr>
        <p:grpSpPr>
          <a:xfrm>
            <a:off x="6115350" y="166563"/>
            <a:ext cx="1068075" cy="745850"/>
            <a:chOff x="11501925" y="3107788"/>
            <a:chExt cx="1068075" cy="745850"/>
          </a:xfrm>
        </p:grpSpPr>
        <p:sp>
          <p:nvSpPr>
            <p:cNvPr id="361" name="Google Shape;361;p27"/>
            <p:cNvSpPr/>
            <p:nvPr/>
          </p:nvSpPr>
          <p:spPr>
            <a:xfrm>
              <a:off x="11501925" y="3108638"/>
              <a:ext cx="1068075" cy="745000"/>
            </a:xfrm>
            <a:custGeom>
              <a:rect b="b" l="l" r="r" t="t"/>
              <a:pathLst>
                <a:path extrusionOk="0" h="29800" w="42723">
                  <a:moveTo>
                    <a:pt x="42722" y="1"/>
                  </a:moveTo>
                  <a:cubicBezTo>
                    <a:pt x="42722" y="1"/>
                    <a:pt x="30005" y="2269"/>
                    <a:pt x="19832" y="8353"/>
                  </a:cubicBezTo>
                  <a:lnTo>
                    <a:pt x="21757" y="12099"/>
                  </a:lnTo>
                  <a:lnTo>
                    <a:pt x="18766" y="9040"/>
                  </a:lnTo>
                  <a:cubicBezTo>
                    <a:pt x="18182" y="9384"/>
                    <a:pt x="17632" y="9762"/>
                    <a:pt x="17082" y="10140"/>
                  </a:cubicBezTo>
                  <a:cubicBezTo>
                    <a:pt x="13783" y="12580"/>
                    <a:pt x="10758" y="15364"/>
                    <a:pt x="8077" y="18492"/>
                  </a:cubicBezTo>
                  <a:lnTo>
                    <a:pt x="11033" y="20657"/>
                  </a:lnTo>
                  <a:lnTo>
                    <a:pt x="7218" y="19488"/>
                  </a:lnTo>
                  <a:cubicBezTo>
                    <a:pt x="4503" y="22685"/>
                    <a:pt x="2097" y="26122"/>
                    <a:pt x="1" y="29765"/>
                  </a:cubicBezTo>
                  <a:cubicBezTo>
                    <a:pt x="1" y="29765"/>
                    <a:pt x="538" y="29800"/>
                    <a:pt x="1481" y="29800"/>
                  </a:cubicBezTo>
                  <a:cubicBezTo>
                    <a:pt x="5325" y="29800"/>
                    <a:pt x="15910" y="29223"/>
                    <a:pt x="24300" y="23372"/>
                  </a:cubicBezTo>
                  <a:lnTo>
                    <a:pt x="23406" y="20691"/>
                  </a:lnTo>
                  <a:lnTo>
                    <a:pt x="25297" y="22616"/>
                  </a:lnTo>
                  <a:cubicBezTo>
                    <a:pt x="28940" y="19832"/>
                    <a:pt x="32171" y="16223"/>
                    <a:pt x="34817" y="12717"/>
                  </a:cubicBezTo>
                  <a:lnTo>
                    <a:pt x="33820" y="9590"/>
                  </a:lnTo>
                  <a:lnTo>
                    <a:pt x="35711" y="11549"/>
                  </a:lnTo>
                  <a:cubicBezTo>
                    <a:pt x="38357" y="7871"/>
                    <a:pt x="40694" y="4022"/>
                    <a:pt x="42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a:off x="11501925" y="3107788"/>
              <a:ext cx="1068075" cy="744125"/>
            </a:xfrm>
            <a:custGeom>
              <a:rect b="b" l="l" r="r" t="t"/>
              <a:pathLst>
                <a:path extrusionOk="0" h="29765" w="42723">
                  <a:moveTo>
                    <a:pt x="42722" y="0"/>
                  </a:moveTo>
                  <a:lnTo>
                    <a:pt x="41038" y="1444"/>
                  </a:lnTo>
                  <a:lnTo>
                    <a:pt x="39113" y="3162"/>
                  </a:lnTo>
                  <a:lnTo>
                    <a:pt x="36536" y="5328"/>
                  </a:lnTo>
                  <a:lnTo>
                    <a:pt x="35058" y="6565"/>
                  </a:lnTo>
                  <a:lnTo>
                    <a:pt x="33442" y="7802"/>
                  </a:lnTo>
                  <a:cubicBezTo>
                    <a:pt x="32343" y="8661"/>
                    <a:pt x="31208" y="9589"/>
                    <a:pt x="29971" y="10517"/>
                  </a:cubicBezTo>
                  <a:cubicBezTo>
                    <a:pt x="28768" y="11445"/>
                    <a:pt x="27496" y="12408"/>
                    <a:pt x="26190" y="13336"/>
                  </a:cubicBezTo>
                  <a:cubicBezTo>
                    <a:pt x="24884" y="14264"/>
                    <a:pt x="23578" y="15226"/>
                    <a:pt x="22238" y="16120"/>
                  </a:cubicBezTo>
                  <a:lnTo>
                    <a:pt x="20244" y="17529"/>
                  </a:lnTo>
                  <a:lnTo>
                    <a:pt x="18217" y="18869"/>
                  </a:lnTo>
                  <a:cubicBezTo>
                    <a:pt x="16876" y="19797"/>
                    <a:pt x="15536" y="20622"/>
                    <a:pt x="14264" y="21447"/>
                  </a:cubicBezTo>
                  <a:lnTo>
                    <a:pt x="10518" y="23784"/>
                  </a:lnTo>
                  <a:cubicBezTo>
                    <a:pt x="9315" y="24506"/>
                    <a:pt x="8181" y="25193"/>
                    <a:pt x="7115" y="25812"/>
                  </a:cubicBezTo>
                  <a:cubicBezTo>
                    <a:pt x="5019" y="27049"/>
                    <a:pt x="3231" y="28046"/>
                    <a:pt x="1960" y="28733"/>
                  </a:cubicBezTo>
                  <a:lnTo>
                    <a:pt x="516" y="29524"/>
                  </a:lnTo>
                  <a:lnTo>
                    <a:pt x="1" y="29764"/>
                  </a:lnTo>
                  <a:cubicBezTo>
                    <a:pt x="1" y="29764"/>
                    <a:pt x="757" y="29455"/>
                    <a:pt x="2063" y="28802"/>
                  </a:cubicBezTo>
                  <a:cubicBezTo>
                    <a:pt x="2681" y="28493"/>
                    <a:pt x="3472" y="28115"/>
                    <a:pt x="4366" y="27668"/>
                  </a:cubicBezTo>
                  <a:cubicBezTo>
                    <a:pt x="5259" y="27221"/>
                    <a:pt x="6256" y="26671"/>
                    <a:pt x="7321" y="26121"/>
                  </a:cubicBezTo>
                  <a:cubicBezTo>
                    <a:pt x="8387" y="25537"/>
                    <a:pt x="9521" y="24884"/>
                    <a:pt x="10758" y="24162"/>
                  </a:cubicBezTo>
                  <a:cubicBezTo>
                    <a:pt x="11961" y="23475"/>
                    <a:pt x="13267" y="22753"/>
                    <a:pt x="14539" y="21928"/>
                  </a:cubicBezTo>
                  <a:cubicBezTo>
                    <a:pt x="15845" y="21103"/>
                    <a:pt x="17185" y="20278"/>
                    <a:pt x="18526" y="19385"/>
                  </a:cubicBezTo>
                  <a:lnTo>
                    <a:pt x="20554" y="18079"/>
                  </a:lnTo>
                  <a:lnTo>
                    <a:pt x="22582" y="16670"/>
                  </a:lnTo>
                  <a:cubicBezTo>
                    <a:pt x="23922" y="15742"/>
                    <a:pt x="25228" y="14779"/>
                    <a:pt x="26534" y="13817"/>
                  </a:cubicBezTo>
                  <a:cubicBezTo>
                    <a:pt x="27874" y="12889"/>
                    <a:pt x="29077" y="11892"/>
                    <a:pt x="30315" y="10964"/>
                  </a:cubicBezTo>
                  <a:cubicBezTo>
                    <a:pt x="31552" y="10071"/>
                    <a:pt x="32652" y="9074"/>
                    <a:pt x="33752" y="8180"/>
                  </a:cubicBezTo>
                  <a:lnTo>
                    <a:pt x="35333" y="6909"/>
                  </a:lnTo>
                  <a:lnTo>
                    <a:pt x="36742" y="5637"/>
                  </a:lnTo>
                  <a:cubicBezTo>
                    <a:pt x="37670" y="4812"/>
                    <a:pt x="38529" y="4090"/>
                    <a:pt x="39251" y="3403"/>
                  </a:cubicBezTo>
                  <a:lnTo>
                    <a:pt x="41141" y="1547"/>
                  </a:lnTo>
                  <a:lnTo>
                    <a:pt x="427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27"/>
          <p:cNvSpPr txBox="1"/>
          <p:nvPr>
            <p:ph type="title"/>
          </p:nvPr>
        </p:nvSpPr>
        <p:spPr>
          <a:xfrm flipH="1">
            <a:off x="1047675" y="1800588"/>
            <a:ext cx="50676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364" name="Google Shape;364;p27"/>
          <p:cNvSpPr txBox="1"/>
          <p:nvPr>
            <p:ph hasCustomPrompt="1" idx="2" type="title"/>
          </p:nvPr>
        </p:nvSpPr>
        <p:spPr>
          <a:xfrm flipH="1">
            <a:off x="6524625" y="1806713"/>
            <a:ext cx="15717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500">
                <a:solidFill>
                  <a:schemeClr val="accent3"/>
                </a:solidFill>
              </a:defRPr>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365" name="Google Shape;365;p27"/>
          <p:cNvSpPr txBox="1"/>
          <p:nvPr>
            <p:ph idx="1" type="subTitle"/>
          </p:nvPr>
        </p:nvSpPr>
        <p:spPr>
          <a:xfrm flipH="1">
            <a:off x="2838375" y="2629513"/>
            <a:ext cx="32769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366" name="Shape 366"/>
        <p:cNvGrpSpPr/>
        <p:nvPr/>
      </p:nvGrpSpPr>
      <p:grpSpPr>
        <a:xfrm>
          <a:off x="0" y="0"/>
          <a:ext cx="0" cy="0"/>
          <a:chOff x="0" y="0"/>
          <a:chExt cx="0" cy="0"/>
        </a:xfrm>
      </p:grpSpPr>
      <p:sp>
        <p:nvSpPr>
          <p:cNvPr id="367" name="Google Shape;367;p28"/>
          <p:cNvSpPr/>
          <p:nvPr/>
        </p:nvSpPr>
        <p:spPr>
          <a:xfrm flipH="1" rot="5139672">
            <a:off x="253567" y="86923"/>
            <a:ext cx="8903709" cy="10037058"/>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28"/>
          <p:cNvGrpSpPr/>
          <p:nvPr/>
        </p:nvGrpSpPr>
        <p:grpSpPr>
          <a:xfrm rot="3456501">
            <a:off x="-576240" y="-724656"/>
            <a:ext cx="2257709" cy="2528312"/>
            <a:chOff x="-5056092" y="-10"/>
            <a:chExt cx="2257725" cy="2528329"/>
          </a:xfrm>
        </p:grpSpPr>
        <p:sp>
          <p:nvSpPr>
            <p:cNvPr id="369" name="Google Shape;369;p28"/>
            <p:cNvSpPr/>
            <p:nvPr/>
          </p:nvSpPr>
          <p:spPr>
            <a:xfrm>
              <a:off x="-4313774" y="181634"/>
              <a:ext cx="1138595" cy="1199450"/>
            </a:xfrm>
            <a:custGeom>
              <a:rect b="b" l="l" r="r" t="t"/>
              <a:pathLst>
                <a:path extrusionOk="0" h="35123" w="33341">
                  <a:moveTo>
                    <a:pt x="20483" y="22131"/>
                  </a:moveTo>
                  <a:cubicBezTo>
                    <a:pt x="20483" y="22132"/>
                    <a:pt x="20483" y="22133"/>
                    <a:pt x="20483" y="22134"/>
                  </a:cubicBezTo>
                  <a:lnTo>
                    <a:pt x="20483" y="22134"/>
                  </a:lnTo>
                  <a:cubicBezTo>
                    <a:pt x="20484" y="22133"/>
                    <a:pt x="20484" y="22132"/>
                    <a:pt x="20483" y="22131"/>
                  </a:cubicBezTo>
                  <a:close/>
                  <a:moveTo>
                    <a:pt x="15863" y="27724"/>
                  </a:moveTo>
                  <a:lnTo>
                    <a:pt x="15863" y="27724"/>
                  </a:lnTo>
                  <a:cubicBezTo>
                    <a:pt x="15863" y="27725"/>
                    <a:pt x="15863" y="27726"/>
                    <a:pt x="15863" y="27727"/>
                  </a:cubicBezTo>
                  <a:lnTo>
                    <a:pt x="15863" y="27727"/>
                  </a:lnTo>
                  <a:cubicBezTo>
                    <a:pt x="15863" y="27726"/>
                    <a:pt x="15864" y="27725"/>
                    <a:pt x="15863" y="27724"/>
                  </a:cubicBezTo>
                  <a:close/>
                  <a:moveTo>
                    <a:pt x="22390" y="1"/>
                  </a:moveTo>
                  <a:cubicBezTo>
                    <a:pt x="22176" y="1"/>
                    <a:pt x="18347" y="2625"/>
                    <a:pt x="17839" y="6629"/>
                  </a:cubicBezTo>
                  <a:cubicBezTo>
                    <a:pt x="17626" y="8666"/>
                    <a:pt x="17535" y="10702"/>
                    <a:pt x="17596" y="12709"/>
                  </a:cubicBezTo>
                  <a:lnTo>
                    <a:pt x="17596" y="13438"/>
                  </a:lnTo>
                  <a:lnTo>
                    <a:pt x="17596" y="13712"/>
                  </a:lnTo>
                  <a:cubicBezTo>
                    <a:pt x="16653" y="14593"/>
                    <a:pt x="15742" y="15535"/>
                    <a:pt x="14830" y="16478"/>
                  </a:cubicBezTo>
                  <a:cubicBezTo>
                    <a:pt x="14343" y="16994"/>
                    <a:pt x="13857" y="17541"/>
                    <a:pt x="13371" y="18058"/>
                  </a:cubicBezTo>
                  <a:cubicBezTo>
                    <a:pt x="14374" y="16478"/>
                    <a:pt x="14921" y="14684"/>
                    <a:pt x="15012" y="12830"/>
                  </a:cubicBezTo>
                  <a:cubicBezTo>
                    <a:pt x="15103" y="8836"/>
                    <a:pt x="15194" y="5474"/>
                    <a:pt x="15314" y="5474"/>
                  </a:cubicBezTo>
                  <a:cubicBezTo>
                    <a:pt x="15315" y="5474"/>
                    <a:pt x="15315" y="5474"/>
                    <a:pt x="15316" y="5474"/>
                  </a:cubicBezTo>
                  <a:cubicBezTo>
                    <a:pt x="15315" y="5474"/>
                    <a:pt x="15313" y="5473"/>
                    <a:pt x="15311" y="5473"/>
                  </a:cubicBezTo>
                  <a:cubicBezTo>
                    <a:pt x="15123" y="5473"/>
                    <a:pt x="11577" y="8464"/>
                    <a:pt x="11547" y="12526"/>
                  </a:cubicBezTo>
                  <a:cubicBezTo>
                    <a:pt x="11547" y="14593"/>
                    <a:pt x="11669" y="16630"/>
                    <a:pt x="11972" y="18666"/>
                  </a:cubicBezTo>
                  <a:cubicBezTo>
                    <a:pt x="12003" y="18940"/>
                    <a:pt x="12033" y="19183"/>
                    <a:pt x="12033" y="19365"/>
                  </a:cubicBezTo>
                  <a:lnTo>
                    <a:pt x="12064" y="19578"/>
                  </a:lnTo>
                  <a:lnTo>
                    <a:pt x="12064" y="19608"/>
                  </a:lnTo>
                  <a:cubicBezTo>
                    <a:pt x="10696" y="21250"/>
                    <a:pt x="9389" y="22921"/>
                    <a:pt x="8173" y="24624"/>
                  </a:cubicBezTo>
                  <a:cubicBezTo>
                    <a:pt x="8933" y="22982"/>
                    <a:pt x="9267" y="21128"/>
                    <a:pt x="9146" y="19304"/>
                  </a:cubicBezTo>
                  <a:cubicBezTo>
                    <a:pt x="8781" y="15323"/>
                    <a:pt x="8477" y="11949"/>
                    <a:pt x="8599" y="11949"/>
                  </a:cubicBezTo>
                  <a:cubicBezTo>
                    <a:pt x="8598" y="11948"/>
                    <a:pt x="8597" y="11948"/>
                    <a:pt x="8597" y="11948"/>
                  </a:cubicBezTo>
                  <a:cubicBezTo>
                    <a:pt x="8448" y="11948"/>
                    <a:pt x="5257" y="15310"/>
                    <a:pt x="5681" y="19396"/>
                  </a:cubicBezTo>
                  <a:cubicBezTo>
                    <a:pt x="5893" y="21432"/>
                    <a:pt x="6258" y="23469"/>
                    <a:pt x="6775" y="25444"/>
                  </a:cubicBezTo>
                  <a:cubicBezTo>
                    <a:pt x="6836" y="25748"/>
                    <a:pt x="6896" y="25991"/>
                    <a:pt x="6927" y="26174"/>
                  </a:cubicBezTo>
                  <a:lnTo>
                    <a:pt x="6988" y="26356"/>
                  </a:lnTo>
                  <a:cubicBezTo>
                    <a:pt x="6653" y="26812"/>
                    <a:pt x="6349" y="27298"/>
                    <a:pt x="6045" y="27785"/>
                  </a:cubicBezTo>
                  <a:cubicBezTo>
                    <a:pt x="5377" y="28879"/>
                    <a:pt x="4708" y="30004"/>
                    <a:pt x="4070" y="31159"/>
                  </a:cubicBezTo>
                  <a:lnTo>
                    <a:pt x="3918" y="31402"/>
                  </a:lnTo>
                  <a:cubicBezTo>
                    <a:pt x="4495" y="29700"/>
                    <a:pt x="4617" y="27846"/>
                    <a:pt x="4282" y="26052"/>
                  </a:cubicBezTo>
                  <a:cubicBezTo>
                    <a:pt x="3492" y="22131"/>
                    <a:pt x="2823" y="18788"/>
                    <a:pt x="2945" y="18757"/>
                  </a:cubicBezTo>
                  <a:cubicBezTo>
                    <a:pt x="2944" y="18757"/>
                    <a:pt x="2944" y="18757"/>
                    <a:pt x="2943" y="18757"/>
                  </a:cubicBezTo>
                  <a:cubicBezTo>
                    <a:pt x="2801" y="18757"/>
                    <a:pt x="0" y="22482"/>
                    <a:pt x="848" y="26508"/>
                  </a:cubicBezTo>
                  <a:cubicBezTo>
                    <a:pt x="1304" y="28545"/>
                    <a:pt x="1881" y="30520"/>
                    <a:pt x="2641" y="32466"/>
                  </a:cubicBezTo>
                  <a:cubicBezTo>
                    <a:pt x="2763" y="32861"/>
                    <a:pt x="2854" y="33134"/>
                    <a:pt x="2915" y="33317"/>
                  </a:cubicBezTo>
                  <a:cubicBezTo>
                    <a:pt x="2641" y="33833"/>
                    <a:pt x="2428" y="34350"/>
                    <a:pt x="2215" y="34897"/>
                  </a:cubicBezTo>
                  <a:cubicBezTo>
                    <a:pt x="2156" y="35016"/>
                    <a:pt x="2265" y="35123"/>
                    <a:pt x="2373" y="35123"/>
                  </a:cubicBezTo>
                  <a:cubicBezTo>
                    <a:pt x="2431" y="35123"/>
                    <a:pt x="2488" y="35093"/>
                    <a:pt x="2519" y="35019"/>
                  </a:cubicBezTo>
                  <a:cubicBezTo>
                    <a:pt x="2823" y="34533"/>
                    <a:pt x="3097" y="34016"/>
                    <a:pt x="3340" y="33499"/>
                  </a:cubicBezTo>
                  <a:lnTo>
                    <a:pt x="3492" y="33469"/>
                  </a:lnTo>
                  <a:cubicBezTo>
                    <a:pt x="3674" y="33408"/>
                    <a:pt x="3918" y="33317"/>
                    <a:pt x="4191" y="33226"/>
                  </a:cubicBezTo>
                  <a:cubicBezTo>
                    <a:pt x="5468" y="32891"/>
                    <a:pt x="7656" y="32344"/>
                    <a:pt x="10088" y="31767"/>
                  </a:cubicBezTo>
                  <a:cubicBezTo>
                    <a:pt x="13827" y="30832"/>
                    <a:pt x="15831" y="27892"/>
                    <a:pt x="15863" y="27727"/>
                  </a:cubicBezTo>
                  <a:lnTo>
                    <a:pt x="15863" y="27727"/>
                  </a:lnTo>
                  <a:cubicBezTo>
                    <a:pt x="15813" y="27817"/>
                    <a:pt x="12623" y="27887"/>
                    <a:pt x="8781" y="28788"/>
                  </a:cubicBezTo>
                  <a:cubicBezTo>
                    <a:pt x="7079" y="29213"/>
                    <a:pt x="5559" y="30156"/>
                    <a:pt x="4434" y="31493"/>
                  </a:cubicBezTo>
                  <a:cubicBezTo>
                    <a:pt x="4921" y="30581"/>
                    <a:pt x="5468" y="29669"/>
                    <a:pt x="5985" y="28788"/>
                  </a:cubicBezTo>
                  <a:cubicBezTo>
                    <a:pt x="6440" y="28028"/>
                    <a:pt x="6927" y="27298"/>
                    <a:pt x="7413" y="26569"/>
                  </a:cubicBezTo>
                  <a:cubicBezTo>
                    <a:pt x="7595" y="26539"/>
                    <a:pt x="7899" y="26478"/>
                    <a:pt x="8295" y="26387"/>
                  </a:cubicBezTo>
                  <a:cubicBezTo>
                    <a:pt x="9602" y="26174"/>
                    <a:pt x="11820" y="25870"/>
                    <a:pt x="14313" y="25535"/>
                  </a:cubicBezTo>
                  <a:cubicBezTo>
                    <a:pt x="18143" y="25023"/>
                    <a:pt x="20447" y="22296"/>
                    <a:pt x="20483" y="22134"/>
                  </a:cubicBezTo>
                  <a:lnTo>
                    <a:pt x="20483" y="22134"/>
                  </a:lnTo>
                  <a:cubicBezTo>
                    <a:pt x="20475" y="22147"/>
                    <a:pt x="20388" y="22152"/>
                    <a:pt x="20232" y="22152"/>
                  </a:cubicBezTo>
                  <a:cubicBezTo>
                    <a:pt x="19922" y="22152"/>
                    <a:pt x="19339" y="22135"/>
                    <a:pt x="18558" y="22135"/>
                  </a:cubicBezTo>
                  <a:cubicBezTo>
                    <a:pt x="17249" y="22135"/>
                    <a:pt x="15382" y="22182"/>
                    <a:pt x="13310" y="22435"/>
                  </a:cubicBezTo>
                  <a:cubicBezTo>
                    <a:pt x="11577" y="22678"/>
                    <a:pt x="9966" y="23469"/>
                    <a:pt x="8690" y="24684"/>
                  </a:cubicBezTo>
                  <a:cubicBezTo>
                    <a:pt x="9115" y="24076"/>
                    <a:pt x="9541" y="23469"/>
                    <a:pt x="9997" y="22891"/>
                  </a:cubicBezTo>
                  <a:cubicBezTo>
                    <a:pt x="10757" y="21827"/>
                    <a:pt x="11577" y="20824"/>
                    <a:pt x="12428" y="19821"/>
                  </a:cubicBezTo>
                  <a:lnTo>
                    <a:pt x="12550" y="19821"/>
                  </a:lnTo>
                  <a:cubicBezTo>
                    <a:pt x="12732" y="19791"/>
                    <a:pt x="13006" y="19760"/>
                    <a:pt x="13340" y="19730"/>
                  </a:cubicBezTo>
                  <a:cubicBezTo>
                    <a:pt x="14678" y="19669"/>
                    <a:pt x="16927" y="19608"/>
                    <a:pt x="19419" y="19548"/>
                  </a:cubicBezTo>
                  <a:cubicBezTo>
                    <a:pt x="23340" y="19426"/>
                    <a:pt x="25984" y="16934"/>
                    <a:pt x="25985" y="16812"/>
                  </a:cubicBezTo>
                  <a:lnTo>
                    <a:pt x="25985" y="16812"/>
                  </a:lnTo>
                  <a:cubicBezTo>
                    <a:pt x="25985" y="16823"/>
                    <a:pt x="25961" y="16827"/>
                    <a:pt x="25914" y="16827"/>
                  </a:cubicBezTo>
                  <a:cubicBezTo>
                    <a:pt x="25451" y="16827"/>
                    <a:pt x="22763" y="16352"/>
                    <a:pt x="19355" y="16352"/>
                  </a:cubicBezTo>
                  <a:cubicBezTo>
                    <a:pt x="19176" y="16352"/>
                    <a:pt x="18995" y="16353"/>
                    <a:pt x="18812" y="16356"/>
                  </a:cubicBezTo>
                  <a:cubicBezTo>
                    <a:pt x="17018" y="16417"/>
                    <a:pt x="15286" y="17055"/>
                    <a:pt x="13857" y="18149"/>
                  </a:cubicBezTo>
                  <a:cubicBezTo>
                    <a:pt x="15164" y="16690"/>
                    <a:pt x="16501" y="15292"/>
                    <a:pt x="17900" y="13955"/>
                  </a:cubicBezTo>
                  <a:lnTo>
                    <a:pt x="18872" y="13955"/>
                  </a:lnTo>
                  <a:cubicBezTo>
                    <a:pt x="20179" y="14016"/>
                    <a:pt x="22459" y="14198"/>
                    <a:pt x="24951" y="14380"/>
                  </a:cubicBezTo>
                  <a:cubicBezTo>
                    <a:pt x="25177" y="14396"/>
                    <a:pt x="25399" y="14404"/>
                    <a:pt x="25618" y="14404"/>
                  </a:cubicBezTo>
                  <a:cubicBezTo>
                    <a:pt x="29173" y="14404"/>
                    <a:pt x="31789" y="12429"/>
                    <a:pt x="31790" y="12313"/>
                  </a:cubicBezTo>
                  <a:lnTo>
                    <a:pt x="31790" y="12313"/>
                  </a:lnTo>
                  <a:cubicBezTo>
                    <a:pt x="31790" y="12321"/>
                    <a:pt x="31779" y="12324"/>
                    <a:pt x="31757" y="12324"/>
                  </a:cubicBezTo>
                  <a:cubicBezTo>
                    <a:pt x="31415" y="12324"/>
                    <a:pt x="28449" y="11474"/>
                    <a:pt x="24678" y="11189"/>
                  </a:cubicBezTo>
                  <a:cubicBezTo>
                    <a:pt x="24482" y="11176"/>
                    <a:pt x="24287" y="11170"/>
                    <a:pt x="24092" y="11170"/>
                  </a:cubicBezTo>
                  <a:cubicBezTo>
                    <a:pt x="22441" y="11170"/>
                    <a:pt x="20833" y="11629"/>
                    <a:pt x="19419" y="12526"/>
                  </a:cubicBezTo>
                  <a:lnTo>
                    <a:pt x="19571" y="12374"/>
                  </a:lnTo>
                  <a:cubicBezTo>
                    <a:pt x="20210" y="11797"/>
                    <a:pt x="20848" y="11250"/>
                    <a:pt x="21486" y="10702"/>
                  </a:cubicBezTo>
                  <a:cubicBezTo>
                    <a:pt x="21669" y="10672"/>
                    <a:pt x="21851" y="10581"/>
                    <a:pt x="22125" y="10490"/>
                  </a:cubicBezTo>
                  <a:lnTo>
                    <a:pt x="22216" y="10459"/>
                  </a:lnTo>
                  <a:cubicBezTo>
                    <a:pt x="24222" y="9730"/>
                    <a:pt x="26137" y="8757"/>
                    <a:pt x="27900" y="7572"/>
                  </a:cubicBezTo>
                  <a:cubicBezTo>
                    <a:pt x="29967" y="6082"/>
                    <a:pt x="31790" y="4319"/>
                    <a:pt x="33341" y="2283"/>
                  </a:cubicBezTo>
                  <a:lnTo>
                    <a:pt x="33341" y="2283"/>
                  </a:lnTo>
                  <a:cubicBezTo>
                    <a:pt x="30696" y="2587"/>
                    <a:pt x="28173" y="3499"/>
                    <a:pt x="25954" y="4988"/>
                  </a:cubicBezTo>
                  <a:cubicBezTo>
                    <a:pt x="24283" y="6173"/>
                    <a:pt x="22885" y="7663"/>
                    <a:pt x="21821" y="9365"/>
                  </a:cubicBezTo>
                  <a:cubicBezTo>
                    <a:pt x="21517" y="9851"/>
                    <a:pt x="21304" y="10216"/>
                    <a:pt x="21182" y="10459"/>
                  </a:cubicBezTo>
                  <a:lnTo>
                    <a:pt x="20027" y="11493"/>
                  </a:lnTo>
                  <a:cubicBezTo>
                    <a:pt x="19693" y="11797"/>
                    <a:pt x="19359" y="12101"/>
                    <a:pt x="19024" y="12374"/>
                  </a:cubicBezTo>
                  <a:cubicBezTo>
                    <a:pt x="20210" y="10915"/>
                    <a:pt x="21000" y="9152"/>
                    <a:pt x="21304" y="7268"/>
                  </a:cubicBezTo>
                  <a:cubicBezTo>
                    <a:pt x="21818" y="3334"/>
                    <a:pt x="22303" y="3"/>
                    <a:pt x="22397" y="3"/>
                  </a:cubicBezTo>
                  <a:cubicBezTo>
                    <a:pt x="22397" y="3"/>
                    <a:pt x="22398" y="3"/>
                    <a:pt x="22398" y="3"/>
                  </a:cubicBezTo>
                  <a:cubicBezTo>
                    <a:pt x="22397" y="2"/>
                    <a:pt x="22394" y="1"/>
                    <a:pt x="223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4993700" y="-10"/>
              <a:ext cx="1138629" cy="1200168"/>
            </a:xfrm>
            <a:custGeom>
              <a:rect b="b" l="l" r="r" t="t"/>
              <a:pathLst>
                <a:path extrusionOk="0" h="35144" w="33342">
                  <a:moveTo>
                    <a:pt x="31822" y="12344"/>
                  </a:moveTo>
                  <a:lnTo>
                    <a:pt x="31822" y="12344"/>
                  </a:lnTo>
                  <a:cubicBezTo>
                    <a:pt x="31821" y="12345"/>
                    <a:pt x="31821" y="12346"/>
                    <a:pt x="31820" y="12348"/>
                  </a:cubicBezTo>
                  <a:lnTo>
                    <a:pt x="31820" y="12348"/>
                  </a:lnTo>
                  <a:cubicBezTo>
                    <a:pt x="31821" y="12347"/>
                    <a:pt x="31822" y="12345"/>
                    <a:pt x="31822" y="12344"/>
                  </a:cubicBezTo>
                  <a:close/>
                  <a:moveTo>
                    <a:pt x="26016" y="16812"/>
                  </a:moveTo>
                  <a:cubicBezTo>
                    <a:pt x="26016" y="16813"/>
                    <a:pt x="26015" y="16815"/>
                    <a:pt x="26014" y="16816"/>
                  </a:cubicBezTo>
                  <a:lnTo>
                    <a:pt x="26014" y="16816"/>
                  </a:lnTo>
                  <a:cubicBezTo>
                    <a:pt x="26015" y="16815"/>
                    <a:pt x="26016" y="16813"/>
                    <a:pt x="26016" y="16812"/>
                  </a:cubicBezTo>
                  <a:close/>
                  <a:moveTo>
                    <a:pt x="20514" y="22131"/>
                  </a:moveTo>
                  <a:cubicBezTo>
                    <a:pt x="20514" y="22132"/>
                    <a:pt x="20514" y="22134"/>
                    <a:pt x="20513" y="22136"/>
                  </a:cubicBezTo>
                  <a:lnTo>
                    <a:pt x="20513" y="22136"/>
                  </a:lnTo>
                  <a:cubicBezTo>
                    <a:pt x="20515" y="22135"/>
                    <a:pt x="20515" y="22133"/>
                    <a:pt x="20514" y="22131"/>
                  </a:cubicBezTo>
                  <a:close/>
                  <a:moveTo>
                    <a:pt x="15864" y="27754"/>
                  </a:moveTo>
                  <a:cubicBezTo>
                    <a:pt x="15864" y="27755"/>
                    <a:pt x="15864" y="27757"/>
                    <a:pt x="15864" y="27759"/>
                  </a:cubicBezTo>
                  <a:lnTo>
                    <a:pt x="15864" y="27759"/>
                  </a:lnTo>
                  <a:cubicBezTo>
                    <a:pt x="15865" y="27757"/>
                    <a:pt x="15865" y="27756"/>
                    <a:pt x="15864" y="27754"/>
                  </a:cubicBezTo>
                  <a:close/>
                  <a:moveTo>
                    <a:pt x="22420" y="1"/>
                  </a:moveTo>
                  <a:cubicBezTo>
                    <a:pt x="22177" y="1"/>
                    <a:pt x="18348" y="2624"/>
                    <a:pt x="17870" y="6629"/>
                  </a:cubicBezTo>
                  <a:cubicBezTo>
                    <a:pt x="17627" y="8666"/>
                    <a:pt x="17536" y="10702"/>
                    <a:pt x="17596" y="12708"/>
                  </a:cubicBezTo>
                  <a:lnTo>
                    <a:pt x="17596" y="13438"/>
                  </a:lnTo>
                  <a:lnTo>
                    <a:pt x="17596" y="13711"/>
                  </a:lnTo>
                  <a:cubicBezTo>
                    <a:pt x="16654" y="14593"/>
                    <a:pt x="15742" y="15535"/>
                    <a:pt x="14861" y="16477"/>
                  </a:cubicBezTo>
                  <a:cubicBezTo>
                    <a:pt x="14375" y="16994"/>
                    <a:pt x="13888" y="17541"/>
                    <a:pt x="13402" y="18058"/>
                  </a:cubicBezTo>
                  <a:cubicBezTo>
                    <a:pt x="14375" y="16477"/>
                    <a:pt x="14952" y="14684"/>
                    <a:pt x="15043" y="12830"/>
                  </a:cubicBezTo>
                  <a:cubicBezTo>
                    <a:pt x="15134" y="8836"/>
                    <a:pt x="15225" y="5474"/>
                    <a:pt x="15346" y="5474"/>
                  </a:cubicBezTo>
                  <a:cubicBezTo>
                    <a:pt x="15346" y="5474"/>
                    <a:pt x="15347" y="5474"/>
                    <a:pt x="15347" y="5474"/>
                  </a:cubicBezTo>
                  <a:cubicBezTo>
                    <a:pt x="15346" y="5474"/>
                    <a:pt x="15344" y="5473"/>
                    <a:pt x="15343" y="5473"/>
                  </a:cubicBezTo>
                  <a:cubicBezTo>
                    <a:pt x="15154" y="5473"/>
                    <a:pt x="11608" y="8463"/>
                    <a:pt x="11578" y="12526"/>
                  </a:cubicBezTo>
                  <a:cubicBezTo>
                    <a:pt x="11548" y="14593"/>
                    <a:pt x="11700" y="16629"/>
                    <a:pt x="11973" y="18666"/>
                  </a:cubicBezTo>
                  <a:cubicBezTo>
                    <a:pt x="12004" y="18939"/>
                    <a:pt x="12034" y="19183"/>
                    <a:pt x="12034" y="19365"/>
                  </a:cubicBezTo>
                  <a:lnTo>
                    <a:pt x="12064" y="19578"/>
                  </a:lnTo>
                  <a:lnTo>
                    <a:pt x="12064" y="19608"/>
                  </a:lnTo>
                  <a:cubicBezTo>
                    <a:pt x="10697" y="21249"/>
                    <a:pt x="9420" y="22921"/>
                    <a:pt x="8174" y="24623"/>
                  </a:cubicBezTo>
                  <a:cubicBezTo>
                    <a:pt x="8964" y="22982"/>
                    <a:pt x="9298" y="21128"/>
                    <a:pt x="9146" y="19304"/>
                  </a:cubicBezTo>
                  <a:cubicBezTo>
                    <a:pt x="8782" y="15322"/>
                    <a:pt x="8478" y="11948"/>
                    <a:pt x="8599" y="11948"/>
                  </a:cubicBezTo>
                  <a:cubicBezTo>
                    <a:pt x="8599" y="11948"/>
                    <a:pt x="8598" y="11948"/>
                    <a:pt x="8598" y="11948"/>
                  </a:cubicBezTo>
                  <a:cubicBezTo>
                    <a:pt x="8449" y="11948"/>
                    <a:pt x="5258" y="15310"/>
                    <a:pt x="5681" y="19395"/>
                  </a:cubicBezTo>
                  <a:cubicBezTo>
                    <a:pt x="5925" y="21432"/>
                    <a:pt x="6289" y="23468"/>
                    <a:pt x="6806" y="25444"/>
                  </a:cubicBezTo>
                  <a:cubicBezTo>
                    <a:pt x="6867" y="25748"/>
                    <a:pt x="6897" y="25991"/>
                    <a:pt x="6958" y="26174"/>
                  </a:cubicBezTo>
                  <a:lnTo>
                    <a:pt x="6988" y="26356"/>
                  </a:lnTo>
                  <a:cubicBezTo>
                    <a:pt x="6684" y="26812"/>
                    <a:pt x="6380" y="27298"/>
                    <a:pt x="6077" y="27785"/>
                  </a:cubicBezTo>
                  <a:cubicBezTo>
                    <a:pt x="5377" y="28879"/>
                    <a:pt x="4709" y="30003"/>
                    <a:pt x="4070" y="31158"/>
                  </a:cubicBezTo>
                  <a:lnTo>
                    <a:pt x="3918" y="31402"/>
                  </a:lnTo>
                  <a:cubicBezTo>
                    <a:pt x="4496" y="29699"/>
                    <a:pt x="4618" y="27845"/>
                    <a:pt x="4314" y="26052"/>
                  </a:cubicBezTo>
                  <a:cubicBezTo>
                    <a:pt x="3493" y="22131"/>
                    <a:pt x="2855" y="18787"/>
                    <a:pt x="2946" y="18757"/>
                  </a:cubicBezTo>
                  <a:cubicBezTo>
                    <a:pt x="2945" y="18757"/>
                    <a:pt x="2945" y="18757"/>
                    <a:pt x="2944" y="18757"/>
                  </a:cubicBezTo>
                  <a:cubicBezTo>
                    <a:pt x="2801" y="18757"/>
                    <a:pt x="1" y="22482"/>
                    <a:pt x="879" y="26508"/>
                  </a:cubicBezTo>
                  <a:cubicBezTo>
                    <a:pt x="1304" y="28514"/>
                    <a:pt x="1882" y="30520"/>
                    <a:pt x="2611" y="32435"/>
                  </a:cubicBezTo>
                  <a:cubicBezTo>
                    <a:pt x="2733" y="32830"/>
                    <a:pt x="2855" y="33104"/>
                    <a:pt x="2885" y="33316"/>
                  </a:cubicBezTo>
                  <a:cubicBezTo>
                    <a:pt x="2642" y="33803"/>
                    <a:pt x="2399" y="34320"/>
                    <a:pt x="2216" y="34867"/>
                  </a:cubicBezTo>
                  <a:cubicBezTo>
                    <a:pt x="2112" y="35012"/>
                    <a:pt x="2236" y="35144"/>
                    <a:pt x="2374" y="35144"/>
                  </a:cubicBezTo>
                  <a:cubicBezTo>
                    <a:pt x="2437" y="35144"/>
                    <a:pt x="2503" y="35116"/>
                    <a:pt x="2551" y="35049"/>
                  </a:cubicBezTo>
                  <a:cubicBezTo>
                    <a:pt x="2824" y="34563"/>
                    <a:pt x="3098" y="34046"/>
                    <a:pt x="3371" y="33529"/>
                  </a:cubicBezTo>
                  <a:lnTo>
                    <a:pt x="3493" y="33499"/>
                  </a:lnTo>
                  <a:cubicBezTo>
                    <a:pt x="3675" y="33438"/>
                    <a:pt x="3918" y="33347"/>
                    <a:pt x="4222" y="33256"/>
                  </a:cubicBezTo>
                  <a:cubicBezTo>
                    <a:pt x="5499" y="32921"/>
                    <a:pt x="7687" y="32374"/>
                    <a:pt x="10089" y="31797"/>
                  </a:cubicBezTo>
                  <a:cubicBezTo>
                    <a:pt x="13811" y="30866"/>
                    <a:pt x="15844" y="27919"/>
                    <a:pt x="15864" y="27759"/>
                  </a:cubicBezTo>
                  <a:lnTo>
                    <a:pt x="15864" y="27759"/>
                  </a:lnTo>
                  <a:cubicBezTo>
                    <a:pt x="15811" y="27847"/>
                    <a:pt x="12605" y="27892"/>
                    <a:pt x="8782" y="28788"/>
                  </a:cubicBezTo>
                  <a:cubicBezTo>
                    <a:pt x="7080" y="29213"/>
                    <a:pt x="5560" y="30155"/>
                    <a:pt x="4435" y="31493"/>
                  </a:cubicBezTo>
                  <a:cubicBezTo>
                    <a:pt x="4952" y="30581"/>
                    <a:pt x="5469" y="29699"/>
                    <a:pt x="6016" y="28818"/>
                  </a:cubicBezTo>
                  <a:cubicBezTo>
                    <a:pt x="6472" y="28058"/>
                    <a:pt x="6928" y="27329"/>
                    <a:pt x="7414" y="26599"/>
                  </a:cubicBezTo>
                  <a:cubicBezTo>
                    <a:pt x="7627" y="26538"/>
                    <a:pt x="7931" y="26477"/>
                    <a:pt x="8295" y="26417"/>
                  </a:cubicBezTo>
                  <a:cubicBezTo>
                    <a:pt x="9602" y="26204"/>
                    <a:pt x="11852" y="25900"/>
                    <a:pt x="14314" y="25566"/>
                  </a:cubicBezTo>
                  <a:cubicBezTo>
                    <a:pt x="18128" y="25025"/>
                    <a:pt x="20458" y="22318"/>
                    <a:pt x="20513" y="22136"/>
                  </a:cubicBezTo>
                  <a:lnTo>
                    <a:pt x="20513" y="22136"/>
                  </a:lnTo>
                  <a:cubicBezTo>
                    <a:pt x="20500" y="22157"/>
                    <a:pt x="20373" y="22163"/>
                    <a:pt x="20150" y="22163"/>
                  </a:cubicBezTo>
                  <a:cubicBezTo>
                    <a:pt x="19822" y="22163"/>
                    <a:pt x="19284" y="22150"/>
                    <a:pt x="18590" y="22150"/>
                  </a:cubicBezTo>
                  <a:cubicBezTo>
                    <a:pt x="17281" y="22150"/>
                    <a:pt x="15414" y="22196"/>
                    <a:pt x="13341" y="22465"/>
                  </a:cubicBezTo>
                  <a:cubicBezTo>
                    <a:pt x="11578" y="22708"/>
                    <a:pt x="9967" y="23499"/>
                    <a:pt x="8691" y="24684"/>
                  </a:cubicBezTo>
                  <a:cubicBezTo>
                    <a:pt x="9116" y="24107"/>
                    <a:pt x="9542" y="23499"/>
                    <a:pt x="9998" y="22891"/>
                  </a:cubicBezTo>
                  <a:cubicBezTo>
                    <a:pt x="10788" y="21857"/>
                    <a:pt x="11578" y="20824"/>
                    <a:pt x="12429" y="19821"/>
                  </a:cubicBezTo>
                  <a:lnTo>
                    <a:pt x="12551" y="19821"/>
                  </a:lnTo>
                  <a:cubicBezTo>
                    <a:pt x="12764" y="19821"/>
                    <a:pt x="13037" y="19790"/>
                    <a:pt x="13371" y="19760"/>
                  </a:cubicBezTo>
                  <a:cubicBezTo>
                    <a:pt x="14679" y="19699"/>
                    <a:pt x="16958" y="19608"/>
                    <a:pt x="19451" y="19547"/>
                  </a:cubicBezTo>
                  <a:cubicBezTo>
                    <a:pt x="23300" y="19427"/>
                    <a:pt x="25930" y="16985"/>
                    <a:pt x="26014" y="16816"/>
                  </a:cubicBezTo>
                  <a:lnTo>
                    <a:pt x="26014" y="16816"/>
                  </a:lnTo>
                  <a:cubicBezTo>
                    <a:pt x="26008" y="16824"/>
                    <a:pt x="25984" y="16827"/>
                    <a:pt x="25944" y="16827"/>
                  </a:cubicBezTo>
                  <a:cubicBezTo>
                    <a:pt x="25488" y="16827"/>
                    <a:pt x="22898" y="16377"/>
                    <a:pt x="19608" y="16377"/>
                  </a:cubicBezTo>
                  <a:cubicBezTo>
                    <a:pt x="19347" y="16377"/>
                    <a:pt x="19082" y="16380"/>
                    <a:pt x="18812" y="16386"/>
                  </a:cubicBezTo>
                  <a:cubicBezTo>
                    <a:pt x="17019" y="16447"/>
                    <a:pt x="15286" y="17055"/>
                    <a:pt x="13888" y="18149"/>
                  </a:cubicBezTo>
                  <a:cubicBezTo>
                    <a:pt x="15165" y="16721"/>
                    <a:pt x="16502" y="15322"/>
                    <a:pt x="17900" y="13985"/>
                  </a:cubicBezTo>
                  <a:lnTo>
                    <a:pt x="18873" y="13985"/>
                  </a:lnTo>
                  <a:cubicBezTo>
                    <a:pt x="20211" y="14046"/>
                    <a:pt x="22460" y="14198"/>
                    <a:pt x="24952" y="14380"/>
                  </a:cubicBezTo>
                  <a:cubicBezTo>
                    <a:pt x="25203" y="14400"/>
                    <a:pt x="25450" y="14409"/>
                    <a:pt x="25692" y="14409"/>
                  </a:cubicBezTo>
                  <a:cubicBezTo>
                    <a:pt x="29194" y="14409"/>
                    <a:pt x="31734" y="12502"/>
                    <a:pt x="31820" y="12348"/>
                  </a:cubicBezTo>
                  <a:lnTo>
                    <a:pt x="31820" y="12348"/>
                  </a:lnTo>
                  <a:cubicBezTo>
                    <a:pt x="31816" y="12352"/>
                    <a:pt x="31805" y="12354"/>
                    <a:pt x="31789" y="12354"/>
                  </a:cubicBezTo>
                  <a:cubicBezTo>
                    <a:pt x="31446" y="12354"/>
                    <a:pt x="28479" y="11503"/>
                    <a:pt x="24679" y="11189"/>
                  </a:cubicBezTo>
                  <a:cubicBezTo>
                    <a:pt x="24524" y="11181"/>
                    <a:pt x="24369" y="11177"/>
                    <a:pt x="24215" y="11177"/>
                  </a:cubicBezTo>
                  <a:cubicBezTo>
                    <a:pt x="22522" y="11177"/>
                    <a:pt x="20871" y="11635"/>
                    <a:pt x="19451" y="12526"/>
                  </a:cubicBezTo>
                  <a:lnTo>
                    <a:pt x="19603" y="12404"/>
                  </a:lnTo>
                  <a:cubicBezTo>
                    <a:pt x="20211" y="11827"/>
                    <a:pt x="20849" y="11280"/>
                    <a:pt x="21487" y="10733"/>
                  </a:cubicBezTo>
                  <a:cubicBezTo>
                    <a:pt x="21670" y="10672"/>
                    <a:pt x="21882" y="10611"/>
                    <a:pt x="22125" y="10520"/>
                  </a:cubicBezTo>
                  <a:lnTo>
                    <a:pt x="22247" y="10489"/>
                  </a:lnTo>
                  <a:cubicBezTo>
                    <a:pt x="24253" y="9760"/>
                    <a:pt x="26138" y="8787"/>
                    <a:pt x="27931" y="7602"/>
                  </a:cubicBezTo>
                  <a:cubicBezTo>
                    <a:pt x="29998" y="6112"/>
                    <a:pt x="31822" y="4319"/>
                    <a:pt x="33341" y="2313"/>
                  </a:cubicBezTo>
                  <a:lnTo>
                    <a:pt x="33341" y="2313"/>
                  </a:lnTo>
                  <a:cubicBezTo>
                    <a:pt x="30697" y="2587"/>
                    <a:pt x="28174" y="3529"/>
                    <a:pt x="25986" y="4988"/>
                  </a:cubicBezTo>
                  <a:cubicBezTo>
                    <a:pt x="24314" y="6173"/>
                    <a:pt x="22916" y="7663"/>
                    <a:pt x="21821" y="9365"/>
                  </a:cubicBezTo>
                  <a:cubicBezTo>
                    <a:pt x="21548" y="9851"/>
                    <a:pt x="21335" y="10216"/>
                    <a:pt x="21214" y="10459"/>
                  </a:cubicBezTo>
                  <a:lnTo>
                    <a:pt x="20028" y="11492"/>
                  </a:lnTo>
                  <a:cubicBezTo>
                    <a:pt x="19694" y="11796"/>
                    <a:pt x="19359" y="12100"/>
                    <a:pt x="19025" y="12374"/>
                  </a:cubicBezTo>
                  <a:cubicBezTo>
                    <a:pt x="20211" y="10915"/>
                    <a:pt x="21001" y="9152"/>
                    <a:pt x="21305" y="7267"/>
                  </a:cubicBezTo>
                  <a:cubicBezTo>
                    <a:pt x="21849" y="3334"/>
                    <a:pt x="22304" y="3"/>
                    <a:pt x="22428" y="3"/>
                  </a:cubicBezTo>
                  <a:cubicBezTo>
                    <a:pt x="22428" y="3"/>
                    <a:pt x="22429" y="3"/>
                    <a:pt x="22429" y="3"/>
                  </a:cubicBezTo>
                  <a:cubicBezTo>
                    <a:pt x="22427" y="1"/>
                    <a:pt x="22424" y="1"/>
                    <a:pt x="224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4409087" y="1002703"/>
              <a:ext cx="1502771" cy="696865"/>
            </a:xfrm>
            <a:custGeom>
              <a:rect b="b" l="l" r="r" t="t"/>
              <a:pathLst>
                <a:path extrusionOk="0" h="20406" w="44005">
                  <a:moveTo>
                    <a:pt x="37226" y="15444"/>
                  </a:moveTo>
                  <a:lnTo>
                    <a:pt x="37226" y="15444"/>
                  </a:lnTo>
                  <a:cubicBezTo>
                    <a:pt x="37225" y="15445"/>
                    <a:pt x="37222" y="15447"/>
                    <a:pt x="37219" y="15448"/>
                  </a:cubicBezTo>
                  <a:lnTo>
                    <a:pt x="37219" y="15448"/>
                  </a:lnTo>
                  <a:cubicBezTo>
                    <a:pt x="37222" y="15448"/>
                    <a:pt x="37225" y="15447"/>
                    <a:pt x="37226" y="15444"/>
                  </a:cubicBezTo>
                  <a:close/>
                  <a:moveTo>
                    <a:pt x="29901" y="16022"/>
                  </a:moveTo>
                  <a:cubicBezTo>
                    <a:pt x="29899" y="16023"/>
                    <a:pt x="29897" y="16024"/>
                    <a:pt x="29894" y="16026"/>
                  </a:cubicBezTo>
                  <a:lnTo>
                    <a:pt x="29894" y="16026"/>
                  </a:lnTo>
                  <a:cubicBezTo>
                    <a:pt x="29897" y="16025"/>
                    <a:pt x="29899" y="16024"/>
                    <a:pt x="29901" y="16022"/>
                  </a:cubicBezTo>
                  <a:close/>
                  <a:moveTo>
                    <a:pt x="22362" y="17481"/>
                  </a:moveTo>
                  <a:lnTo>
                    <a:pt x="22362" y="17481"/>
                  </a:lnTo>
                  <a:cubicBezTo>
                    <a:pt x="22361" y="17482"/>
                    <a:pt x="22360" y="17484"/>
                    <a:pt x="22357" y="17485"/>
                  </a:cubicBezTo>
                  <a:lnTo>
                    <a:pt x="22357" y="17485"/>
                  </a:lnTo>
                  <a:cubicBezTo>
                    <a:pt x="22360" y="17485"/>
                    <a:pt x="22362" y="17483"/>
                    <a:pt x="22362" y="17481"/>
                  </a:cubicBezTo>
                  <a:close/>
                  <a:moveTo>
                    <a:pt x="15432" y="19639"/>
                  </a:moveTo>
                  <a:cubicBezTo>
                    <a:pt x="15432" y="19640"/>
                    <a:pt x="15431" y="19641"/>
                    <a:pt x="15429" y="19643"/>
                  </a:cubicBezTo>
                  <a:lnTo>
                    <a:pt x="15429" y="19643"/>
                  </a:lnTo>
                  <a:cubicBezTo>
                    <a:pt x="15431" y="19642"/>
                    <a:pt x="15432" y="19640"/>
                    <a:pt x="15432" y="19639"/>
                  </a:cubicBezTo>
                  <a:close/>
                  <a:moveTo>
                    <a:pt x="35775" y="1"/>
                  </a:moveTo>
                  <a:cubicBezTo>
                    <a:pt x="34652" y="1"/>
                    <a:pt x="30898" y="447"/>
                    <a:pt x="28654" y="3103"/>
                  </a:cubicBezTo>
                  <a:cubicBezTo>
                    <a:pt x="27347" y="4654"/>
                    <a:pt x="26162" y="6295"/>
                    <a:pt x="25098" y="8028"/>
                  </a:cubicBezTo>
                  <a:lnTo>
                    <a:pt x="24733" y="8635"/>
                  </a:lnTo>
                  <a:lnTo>
                    <a:pt x="24581" y="8848"/>
                  </a:lnTo>
                  <a:cubicBezTo>
                    <a:pt x="23305" y="9091"/>
                    <a:pt x="22058" y="9365"/>
                    <a:pt x="20782" y="9669"/>
                  </a:cubicBezTo>
                  <a:cubicBezTo>
                    <a:pt x="20083" y="9851"/>
                    <a:pt x="19384" y="10034"/>
                    <a:pt x="18685" y="10216"/>
                  </a:cubicBezTo>
                  <a:cubicBezTo>
                    <a:pt x="20387" y="9426"/>
                    <a:pt x="21846" y="8210"/>
                    <a:pt x="22940" y="6720"/>
                  </a:cubicBezTo>
                  <a:cubicBezTo>
                    <a:pt x="25165" y="3443"/>
                    <a:pt x="27063" y="701"/>
                    <a:pt x="27192" y="701"/>
                  </a:cubicBezTo>
                  <a:cubicBezTo>
                    <a:pt x="27193" y="701"/>
                    <a:pt x="27194" y="702"/>
                    <a:pt x="27195" y="702"/>
                  </a:cubicBezTo>
                  <a:cubicBezTo>
                    <a:pt x="27191" y="696"/>
                    <a:pt x="27168" y="693"/>
                    <a:pt x="27128" y="693"/>
                  </a:cubicBezTo>
                  <a:cubicBezTo>
                    <a:pt x="26544" y="693"/>
                    <a:pt x="22307" y="1379"/>
                    <a:pt x="20174" y="4593"/>
                  </a:cubicBezTo>
                  <a:cubicBezTo>
                    <a:pt x="19049" y="6265"/>
                    <a:pt x="18046" y="8058"/>
                    <a:pt x="17195" y="9912"/>
                  </a:cubicBezTo>
                  <a:lnTo>
                    <a:pt x="16861" y="10520"/>
                  </a:lnTo>
                  <a:lnTo>
                    <a:pt x="16770" y="10702"/>
                  </a:lnTo>
                  <a:lnTo>
                    <a:pt x="16770" y="10733"/>
                  </a:lnTo>
                  <a:cubicBezTo>
                    <a:pt x="14733" y="11341"/>
                    <a:pt x="12727" y="12040"/>
                    <a:pt x="10782" y="12830"/>
                  </a:cubicBezTo>
                  <a:cubicBezTo>
                    <a:pt x="12332" y="11857"/>
                    <a:pt x="13608" y="10520"/>
                    <a:pt x="14490" y="8909"/>
                  </a:cubicBezTo>
                  <a:cubicBezTo>
                    <a:pt x="16347" y="5435"/>
                    <a:pt x="17908" y="2463"/>
                    <a:pt x="18041" y="2463"/>
                  </a:cubicBezTo>
                  <a:cubicBezTo>
                    <a:pt x="18043" y="2463"/>
                    <a:pt x="18045" y="2464"/>
                    <a:pt x="18046" y="2465"/>
                  </a:cubicBezTo>
                  <a:cubicBezTo>
                    <a:pt x="18044" y="2462"/>
                    <a:pt x="18035" y="2460"/>
                    <a:pt x="18020" y="2460"/>
                  </a:cubicBezTo>
                  <a:cubicBezTo>
                    <a:pt x="17638" y="2460"/>
                    <a:pt x="13353" y="3580"/>
                    <a:pt x="11542" y="7116"/>
                  </a:cubicBezTo>
                  <a:cubicBezTo>
                    <a:pt x="10599" y="8939"/>
                    <a:pt x="9809" y="10824"/>
                    <a:pt x="9140" y="12769"/>
                  </a:cubicBezTo>
                  <a:lnTo>
                    <a:pt x="8867" y="13468"/>
                  </a:lnTo>
                  <a:lnTo>
                    <a:pt x="8806" y="13620"/>
                  </a:lnTo>
                  <a:cubicBezTo>
                    <a:pt x="8320" y="13833"/>
                    <a:pt x="7803" y="14076"/>
                    <a:pt x="7286" y="14319"/>
                  </a:cubicBezTo>
                  <a:cubicBezTo>
                    <a:pt x="6101" y="14836"/>
                    <a:pt x="4915" y="15414"/>
                    <a:pt x="3760" y="16052"/>
                  </a:cubicBezTo>
                  <a:lnTo>
                    <a:pt x="3487" y="16174"/>
                  </a:lnTo>
                  <a:cubicBezTo>
                    <a:pt x="4915" y="15049"/>
                    <a:pt x="6010" y="13590"/>
                    <a:pt x="6739" y="11918"/>
                  </a:cubicBezTo>
                  <a:cubicBezTo>
                    <a:pt x="8214" y="8215"/>
                    <a:pt x="9481" y="5078"/>
                    <a:pt x="9593" y="5078"/>
                  </a:cubicBezTo>
                  <a:cubicBezTo>
                    <a:pt x="9594" y="5078"/>
                    <a:pt x="9595" y="5079"/>
                    <a:pt x="9596" y="5079"/>
                  </a:cubicBezTo>
                  <a:cubicBezTo>
                    <a:pt x="9594" y="5077"/>
                    <a:pt x="9588" y="5075"/>
                    <a:pt x="9579" y="5075"/>
                  </a:cubicBezTo>
                  <a:cubicBezTo>
                    <a:pt x="9264" y="5075"/>
                    <a:pt x="5057" y="6645"/>
                    <a:pt x="3608" y="10398"/>
                  </a:cubicBezTo>
                  <a:cubicBezTo>
                    <a:pt x="2879" y="12344"/>
                    <a:pt x="2271" y="14319"/>
                    <a:pt x="1815" y="16325"/>
                  </a:cubicBezTo>
                  <a:cubicBezTo>
                    <a:pt x="1724" y="16721"/>
                    <a:pt x="1633" y="17025"/>
                    <a:pt x="1602" y="17207"/>
                  </a:cubicBezTo>
                  <a:cubicBezTo>
                    <a:pt x="1085" y="17511"/>
                    <a:pt x="569" y="17815"/>
                    <a:pt x="113" y="18180"/>
                  </a:cubicBezTo>
                  <a:cubicBezTo>
                    <a:pt x="0" y="18292"/>
                    <a:pt x="96" y="18457"/>
                    <a:pt x="231" y="18457"/>
                  </a:cubicBezTo>
                  <a:cubicBezTo>
                    <a:pt x="242" y="18457"/>
                    <a:pt x="253" y="18455"/>
                    <a:pt x="265" y="18453"/>
                  </a:cubicBezTo>
                  <a:cubicBezTo>
                    <a:pt x="781" y="18210"/>
                    <a:pt x="1298" y="17936"/>
                    <a:pt x="1785" y="17633"/>
                  </a:cubicBezTo>
                  <a:lnTo>
                    <a:pt x="1906" y="17663"/>
                  </a:lnTo>
                  <a:cubicBezTo>
                    <a:pt x="2088" y="17724"/>
                    <a:pt x="2362" y="17784"/>
                    <a:pt x="2636" y="17876"/>
                  </a:cubicBezTo>
                  <a:cubicBezTo>
                    <a:pt x="3912" y="18271"/>
                    <a:pt x="6040" y="19031"/>
                    <a:pt x="8380" y="19851"/>
                  </a:cubicBezTo>
                  <a:cubicBezTo>
                    <a:pt x="9527" y="20262"/>
                    <a:pt x="10643" y="20406"/>
                    <a:pt x="11637" y="20406"/>
                  </a:cubicBezTo>
                  <a:cubicBezTo>
                    <a:pt x="13774" y="20406"/>
                    <a:pt x="15345" y="19741"/>
                    <a:pt x="15429" y="19643"/>
                  </a:cubicBezTo>
                  <a:lnTo>
                    <a:pt x="15429" y="19643"/>
                  </a:lnTo>
                  <a:cubicBezTo>
                    <a:pt x="15427" y="19644"/>
                    <a:pt x="15424" y="19645"/>
                    <a:pt x="15420" y="19645"/>
                  </a:cubicBezTo>
                  <a:cubicBezTo>
                    <a:pt x="15218" y="19645"/>
                    <a:pt x="12540" y="17982"/>
                    <a:pt x="8897" y="16660"/>
                  </a:cubicBezTo>
                  <a:cubicBezTo>
                    <a:pt x="8008" y="16347"/>
                    <a:pt x="7075" y="16186"/>
                    <a:pt x="6140" y="16186"/>
                  </a:cubicBezTo>
                  <a:cubicBezTo>
                    <a:pt x="5349" y="16186"/>
                    <a:pt x="4557" y="16301"/>
                    <a:pt x="3791" y="16538"/>
                  </a:cubicBezTo>
                  <a:cubicBezTo>
                    <a:pt x="4702" y="16052"/>
                    <a:pt x="5645" y="15566"/>
                    <a:pt x="6587" y="15110"/>
                  </a:cubicBezTo>
                  <a:cubicBezTo>
                    <a:pt x="7377" y="14745"/>
                    <a:pt x="8168" y="14380"/>
                    <a:pt x="8958" y="14046"/>
                  </a:cubicBezTo>
                  <a:cubicBezTo>
                    <a:pt x="9171" y="14107"/>
                    <a:pt x="9444" y="14228"/>
                    <a:pt x="9809" y="14380"/>
                  </a:cubicBezTo>
                  <a:cubicBezTo>
                    <a:pt x="11025" y="14927"/>
                    <a:pt x="13061" y="15900"/>
                    <a:pt x="15311" y="16964"/>
                  </a:cubicBezTo>
                  <a:cubicBezTo>
                    <a:pt x="16834" y="17686"/>
                    <a:pt x="18346" y="17898"/>
                    <a:pt x="19578" y="17898"/>
                  </a:cubicBezTo>
                  <a:cubicBezTo>
                    <a:pt x="21152" y="17898"/>
                    <a:pt x="22267" y="17552"/>
                    <a:pt x="22357" y="17485"/>
                  </a:cubicBezTo>
                  <a:lnTo>
                    <a:pt x="22357" y="17485"/>
                  </a:lnTo>
                  <a:cubicBezTo>
                    <a:pt x="22356" y="17486"/>
                    <a:pt x="22355" y="17486"/>
                    <a:pt x="22353" y="17486"/>
                  </a:cubicBezTo>
                  <a:cubicBezTo>
                    <a:pt x="22183" y="17486"/>
                    <a:pt x="19675" y="15545"/>
                    <a:pt x="16192" y="13833"/>
                  </a:cubicBezTo>
                  <a:cubicBezTo>
                    <a:pt x="15051" y="13295"/>
                    <a:pt x="13833" y="13031"/>
                    <a:pt x="12605" y="13031"/>
                  </a:cubicBezTo>
                  <a:cubicBezTo>
                    <a:pt x="12099" y="13031"/>
                    <a:pt x="11591" y="13076"/>
                    <a:pt x="11086" y="13164"/>
                  </a:cubicBezTo>
                  <a:cubicBezTo>
                    <a:pt x="11754" y="12891"/>
                    <a:pt x="12453" y="12617"/>
                    <a:pt x="13153" y="12374"/>
                  </a:cubicBezTo>
                  <a:cubicBezTo>
                    <a:pt x="14368" y="11918"/>
                    <a:pt x="15615" y="11523"/>
                    <a:pt x="16861" y="11128"/>
                  </a:cubicBezTo>
                  <a:lnTo>
                    <a:pt x="16891" y="11128"/>
                  </a:lnTo>
                  <a:lnTo>
                    <a:pt x="16982" y="11189"/>
                  </a:lnTo>
                  <a:cubicBezTo>
                    <a:pt x="17165" y="11280"/>
                    <a:pt x="17408" y="11401"/>
                    <a:pt x="17712" y="11553"/>
                  </a:cubicBezTo>
                  <a:cubicBezTo>
                    <a:pt x="18837" y="12222"/>
                    <a:pt x="20782" y="13408"/>
                    <a:pt x="22910" y="14715"/>
                  </a:cubicBezTo>
                  <a:cubicBezTo>
                    <a:pt x="24868" y="15918"/>
                    <a:pt x="26922" y="16188"/>
                    <a:pt x="28293" y="16188"/>
                  </a:cubicBezTo>
                  <a:cubicBezTo>
                    <a:pt x="29207" y="16188"/>
                    <a:pt x="29817" y="16068"/>
                    <a:pt x="29894" y="16026"/>
                  </a:cubicBezTo>
                  <a:lnTo>
                    <a:pt x="29894" y="16026"/>
                  </a:lnTo>
                  <a:cubicBezTo>
                    <a:pt x="29893" y="16026"/>
                    <a:pt x="29892" y="16026"/>
                    <a:pt x="29891" y="16026"/>
                  </a:cubicBezTo>
                  <a:cubicBezTo>
                    <a:pt x="29720" y="16026"/>
                    <a:pt x="27442" y="13809"/>
                    <a:pt x="24095" y="11736"/>
                  </a:cubicBezTo>
                  <a:cubicBezTo>
                    <a:pt x="22777" y="10918"/>
                    <a:pt x="21252" y="10490"/>
                    <a:pt x="19701" y="10490"/>
                  </a:cubicBezTo>
                  <a:cubicBezTo>
                    <a:pt x="19464" y="10490"/>
                    <a:pt x="19226" y="10500"/>
                    <a:pt x="18988" y="10520"/>
                  </a:cubicBezTo>
                  <a:cubicBezTo>
                    <a:pt x="20873" y="10003"/>
                    <a:pt x="22758" y="9578"/>
                    <a:pt x="24672" y="9213"/>
                  </a:cubicBezTo>
                  <a:lnTo>
                    <a:pt x="24855" y="9335"/>
                  </a:lnTo>
                  <a:cubicBezTo>
                    <a:pt x="25007" y="9426"/>
                    <a:pt x="25220" y="9578"/>
                    <a:pt x="25463" y="9730"/>
                  </a:cubicBezTo>
                  <a:cubicBezTo>
                    <a:pt x="26557" y="10520"/>
                    <a:pt x="28350" y="11888"/>
                    <a:pt x="30356" y="13408"/>
                  </a:cubicBezTo>
                  <a:cubicBezTo>
                    <a:pt x="32671" y="15200"/>
                    <a:pt x="35307" y="15502"/>
                    <a:pt x="36533" y="15502"/>
                  </a:cubicBezTo>
                  <a:cubicBezTo>
                    <a:pt x="36924" y="15502"/>
                    <a:pt x="37172" y="15471"/>
                    <a:pt x="37219" y="15448"/>
                  </a:cubicBezTo>
                  <a:lnTo>
                    <a:pt x="37219" y="15448"/>
                  </a:lnTo>
                  <a:cubicBezTo>
                    <a:pt x="37219" y="15448"/>
                    <a:pt x="37219" y="15448"/>
                    <a:pt x="37218" y="15448"/>
                  </a:cubicBezTo>
                  <a:cubicBezTo>
                    <a:pt x="37066" y="15448"/>
                    <a:pt x="34993" y="13015"/>
                    <a:pt x="31876" y="10581"/>
                  </a:cubicBezTo>
                  <a:cubicBezTo>
                    <a:pt x="30387" y="9486"/>
                    <a:pt x="28594" y="8879"/>
                    <a:pt x="26770" y="8848"/>
                  </a:cubicBezTo>
                  <a:lnTo>
                    <a:pt x="26952" y="8818"/>
                  </a:lnTo>
                  <a:cubicBezTo>
                    <a:pt x="27773" y="8666"/>
                    <a:pt x="28624" y="8575"/>
                    <a:pt x="29445" y="8453"/>
                  </a:cubicBezTo>
                  <a:cubicBezTo>
                    <a:pt x="29627" y="8514"/>
                    <a:pt x="29840" y="8575"/>
                    <a:pt x="30113" y="8635"/>
                  </a:cubicBezTo>
                  <a:lnTo>
                    <a:pt x="30235" y="8666"/>
                  </a:lnTo>
                  <a:cubicBezTo>
                    <a:pt x="32187" y="9125"/>
                    <a:pt x="34193" y="9367"/>
                    <a:pt x="36227" y="9367"/>
                  </a:cubicBezTo>
                  <a:cubicBezTo>
                    <a:pt x="36347" y="9367"/>
                    <a:pt x="36467" y="9367"/>
                    <a:pt x="36588" y="9365"/>
                  </a:cubicBezTo>
                  <a:cubicBezTo>
                    <a:pt x="39110" y="9243"/>
                    <a:pt x="41603" y="8787"/>
                    <a:pt x="44004" y="7936"/>
                  </a:cubicBezTo>
                  <a:cubicBezTo>
                    <a:pt x="41741" y="6776"/>
                    <a:pt x="39229" y="6169"/>
                    <a:pt x="36679" y="6169"/>
                  </a:cubicBezTo>
                  <a:cubicBezTo>
                    <a:pt x="36558" y="6169"/>
                    <a:pt x="36436" y="6171"/>
                    <a:pt x="36314" y="6173"/>
                  </a:cubicBezTo>
                  <a:cubicBezTo>
                    <a:pt x="34308" y="6234"/>
                    <a:pt x="32302" y="6690"/>
                    <a:pt x="30448" y="7541"/>
                  </a:cubicBezTo>
                  <a:cubicBezTo>
                    <a:pt x="29961" y="7784"/>
                    <a:pt x="29566" y="7967"/>
                    <a:pt x="29323" y="8119"/>
                  </a:cubicBezTo>
                  <a:lnTo>
                    <a:pt x="27803" y="8331"/>
                  </a:lnTo>
                  <a:cubicBezTo>
                    <a:pt x="27378" y="8392"/>
                    <a:pt x="26922" y="8453"/>
                    <a:pt x="26496" y="8544"/>
                  </a:cubicBezTo>
                  <a:cubicBezTo>
                    <a:pt x="28290" y="7936"/>
                    <a:pt x="29901" y="6903"/>
                    <a:pt x="31177" y="5505"/>
                  </a:cubicBezTo>
                  <a:cubicBezTo>
                    <a:pt x="33746" y="2548"/>
                    <a:pt x="35962" y="31"/>
                    <a:pt x="36096" y="31"/>
                  </a:cubicBezTo>
                  <a:cubicBezTo>
                    <a:pt x="36098" y="31"/>
                    <a:pt x="36100" y="32"/>
                    <a:pt x="36101" y="33"/>
                  </a:cubicBezTo>
                  <a:cubicBezTo>
                    <a:pt x="36092" y="15"/>
                    <a:pt x="35975" y="1"/>
                    <a:pt x="357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4805841" y="890964"/>
              <a:ext cx="214804" cy="428514"/>
            </a:xfrm>
            <a:custGeom>
              <a:rect b="b" l="l" r="r" t="t"/>
              <a:pathLst>
                <a:path extrusionOk="0" h="12548" w="6290">
                  <a:moveTo>
                    <a:pt x="571" y="1"/>
                  </a:moveTo>
                  <a:cubicBezTo>
                    <a:pt x="232" y="1"/>
                    <a:pt x="1" y="515"/>
                    <a:pt x="363" y="722"/>
                  </a:cubicBezTo>
                  <a:cubicBezTo>
                    <a:pt x="2247" y="1786"/>
                    <a:pt x="3980" y="3457"/>
                    <a:pt x="4709" y="5524"/>
                  </a:cubicBezTo>
                  <a:cubicBezTo>
                    <a:pt x="5439" y="7561"/>
                    <a:pt x="4497" y="10023"/>
                    <a:pt x="3980" y="12059"/>
                  </a:cubicBezTo>
                  <a:cubicBezTo>
                    <a:pt x="3906" y="12353"/>
                    <a:pt x="4144" y="12547"/>
                    <a:pt x="4370" y="12547"/>
                  </a:cubicBezTo>
                  <a:cubicBezTo>
                    <a:pt x="4518" y="12547"/>
                    <a:pt x="4661" y="12464"/>
                    <a:pt x="4709" y="12272"/>
                  </a:cubicBezTo>
                  <a:cubicBezTo>
                    <a:pt x="5287" y="9992"/>
                    <a:pt x="6290" y="7348"/>
                    <a:pt x="5348" y="5038"/>
                  </a:cubicBezTo>
                  <a:cubicBezTo>
                    <a:pt x="4405" y="2910"/>
                    <a:pt x="2794" y="1178"/>
                    <a:pt x="758" y="53"/>
                  </a:cubicBezTo>
                  <a:cubicBezTo>
                    <a:pt x="694" y="17"/>
                    <a:pt x="631" y="1"/>
                    <a:pt x="571"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4721832" y="939457"/>
              <a:ext cx="83053" cy="114232"/>
            </a:xfrm>
            <a:custGeom>
              <a:rect b="b" l="l" r="r" t="t"/>
              <a:pathLst>
                <a:path extrusionOk="0" h="3345" w="2432">
                  <a:moveTo>
                    <a:pt x="1034" y="1"/>
                  </a:moveTo>
                  <a:lnTo>
                    <a:pt x="0" y="1490"/>
                  </a:lnTo>
                  <a:cubicBezTo>
                    <a:pt x="760" y="1673"/>
                    <a:pt x="2432" y="3344"/>
                    <a:pt x="2432" y="3344"/>
                  </a:cubicBezTo>
                  <a:lnTo>
                    <a:pt x="1034" y="1"/>
                  </a:ln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5056092" y="693953"/>
              <a:ext cx="383061" cy="307828"/>
            </a:xfrm>
            <a:custGeom>
              <a:rect b="b" l="l" r="r" t="t"/>
              <a:pathLst>
                <a:path extrusionOk="0" h="9014" w="11217">
                  <a:moveTo>
                    <a:pt x="1814" y="1"/>
                  </a:moveTo>
                  <a:cubicBezTo>
                    <a:pt x="1356" y="1"/>
                    <a:pt x="903" y="132"/>
                    <a:pt x="517" y="381"/>
                  </a:cubicBezTo>
                  <a:cubicBezTo>
                    <a:pt x="396" y="503"/>
                    <a:pt x="274" y="655"/>
                    <a:pt x="213" y="807"/>
                  </a:cubicBezTo>
                  <a:cubicBezTo>
                    <a:pt x="1" y="1324"/>
                    <a:pt x="244" y="1932"/>
                    <a:pt x="517" y="2418"/>
                  </a:cubicBezTo>
                  <a:cubicBezTo>
                    <a:pt x="2736" y="6278"/>
                    <a:pt x="6748" y="8740"/>
                    <a:pt x="11186" y="8983"/>
                  </a:cubicBezTo>
                  <a:lnTo>
                    <a:pt x="11217" y="9014"/>
                  </a:lnTo>
                  <a:cubicBezTo>
                    <a:pt x="10943" y="6673"/>
                    <a:pt x="9910" y="4515"/>
                    <a:pt x="8268" y="2843"/>
                  </a:cubicBezTo>
                  <a:cubicBezTo>
                    <a:pt x="6627" y="1263"/>
                    <a:pt x="4530" y="260"/>
                    <a:pt x="2280" y="47"/>
                  </a:cubicBezTo>
                  <a:cubicBezTo>
                    <a:pt x="2126" y="16"/>
                    <a:pt x="1969" y="1"/>
                    <a:pt x="18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5056092" y="706964"/>
              <a:ext cx="382036" cy="293792"/>
            </a:xfrm>
            <a:custGeom>
              <a:rect b="b" l="l" r="r" t="t"/>
              <a:pathLst>
                <a:path extrusionOk="0" h="8603" w="11187">
                  <a:moveTo>
                    <a:pt x="517" y="0"/>
                  </a:moveTo>
                  <a:cubicBezTo>
                    <a:pt x="396" y="92"/>
                    <a:pt x="274" y="243"/>
                    <a:pt x="213" y="426"/>
                  </a:cubicBezTo>
                  <a:cubicBezTo>
                    <a:pt x="1" y="943"/>
                    <a:pt x="244" y="1520"/>
                    <a:pt x="517" y="2006"/>
                  </a:cubicBezTo>
                  <a:cubicBezTo>
                    <a:pt x="2736" y="5867"/>
                    <a:pt x="6748" y="8359"/>
                    <a:pt x="11186" y="8602"/>
                  </a:cubicBezTo>
                  <a:lnTo>
                    <a:pt x="5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4443407" y="1604084"/>
              <a:ext cx="324664" cy="583760"/>
            </a:xfrm>
            <a:custGeom>
              <a:rect b="b" l="l" r="r" t="t"/>
              <a:pathLst>
                <a:path extrusionOk="0" h="17094" w="9507">
                  <a:moveTo>
                    <a:pt x="567" y="1"/>
                  </a:moveTo>
                  <a:cubicBezTo>
                    <a:pt x="228" y="1"/>
                    <a:pt x="1" y="515"/>
                    <a:pt x="388" y="722"/>
                  </a:cubicBezTo>
                  <a:lnTo>
                    <a:pt x="358" y="722"/>
                  </a:lnTo>
                  <a:cubicBezTo>
                    <a:pt x="6103" y="3761"/>
                    <a:pt x="8686" y="10570"/>
                    <a:pt x="6437" y="16618"/>
                  </a:cubicBezTo>
                  <a:cubicBezTo>
                    <a:pt x="6327" y="16911"/>
                    <a:pt x="6547" y="17093"/>
                    <a:pt x="6780" y="17093"/>
                  </a:cubicBezTo>
                  <a:cubicBezTo>
                    <a:pt x="6934" y="17093"/>
                    <a:pt x="7094" y="17013"/>
                    <a:pt x="7166" y="16831"/>
                  </a:cubicBezTo>
                  <a:cubicBezTo>
                    <a:pt x="9507" y="10418"/>
                    <a:pt x="6771" y="3275"/>
                    <a:pt x="753" y="53"/>
                  </a:cubicBezTo>
                  <a:cubicBezTo>
                    <a:pt x="689" y="16"/>
                    <a:pt x="626" y="1"/>
                    <a:pt x="567"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4562352" y="608646"/>
              <a:ext cx="774659" cy="817653"/>
            </a:xfrm>
            <a:custGeom>
              <a:rect b="b" l="l" r="r" t="t"/>
              <a:pathLst>
                <a:path extrusionOk="0" h="23943" w="22684">
                  <a:moveTo>
                    <a:pt x="22142" y="0"/>
                  </a:moveTo>
                  <a:cubicBezTo>
                    <a:pt x="22083" y="0"/>
                    <a:pt x="22021" y="16"/>
                    <a:pt x="21957" y="53"/>
                  </a:cubicBezTo>
                  <a:cubicBezTo>
                    <a:pt x="19525" y="1329"/>
                    <a:pt x="17397" y="3092"/>
                    <a:pt x="15665" y="5189"/>
                  </a:cubicBezTo>
                  <a:cubicBezTo>
                    <a:pt x="13811" y="7469"/>
                    <a:pt x="12747" y="10144"/>
                    <a:pt x="11409" y="12727"/>
                  </a:cubicBezTo>
                  <a:cubicBezTo>
                    <a:pt x="10194" y="14977"/>
                    <a:pt x="8613" y="17044"/>
                    <a:pt x="6698" y="18776"/>
                  </a:cubicBezTo>
                  <a:cubicBezTo>
                    <a:pt x="4874" y="20539"/>
                    <a:pt x="2777" y="22272"/>
                    <a:pt x="406" y="23184"/>
                  </a:cubicBezTo>
                  <a:cubicBezTo>
                    <a:pt x="0" y="23346"/>
                    <a:pt x="100" y="23942"/>
                    <a:pt x="449" y="23942"/>
                  </a:cubicBezTo>
                  <a:cubicBezTo>
                    <a:pt x="492" y="23942"/>
                    <a:pt x="539" y="23933"/>
                    <a:pt x="589" y="23913"/>
                  </a:cubicBezTo>
                  <a:cubicBezTo>
                    <a:pt x="2777" y="23092"/>
                    <a:pt x="4662" y="21633"/>
                    <a:pt x="6394" y="20083"/>
                  </a:cubicBezTo>
                  <a:cubicBezTo>
                    <a:pt x="8279" y="18472"/>
                    <a:pt x="9920" y="16588"/>
                    <a:pt x="11257" y="14521"/>
                  </a:cubicBezTo>
                  <a:cubicBezTo>
                    <a:pt x="12868" y="11907"/>
                    <a:pt x="13811" y="8958"/>
                    <a:pt x="15634" y="6466"/>
                  </a:cubicBezTo>
                  <a:cubicBezTo>
                    <a:pt x="17397" y="4065"/>
                    <a:pt x="19677" y="2089"/>
                    <a:pt x="22321" y="691"/>
                  </a:cubicBezTo>
                  <a:cubicBezTo>
                    <a:pt x="22683" y="510"/>
                    <a:pt x="22474" y="0"/>
                    <a:pt x="221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3930884" y="596932"/>
              <a:ext cx="140152" cy="103816"/>
            </a:xfrm>
            <a:custGeom>
              <a:rect b="b" l="l" r="r" t="t"/>
              <a:pathLst>
                <a:path extrusionOk="0" h="3040" w="4104">
                  <a:moveTo>
                    <a:pt x="2189" y="0"/>
                  </a:moveTo>
                  <a:lnTo>
                    <a:pt x="1" y="3040"/>
                  </a:lnTo>
                  <a:lnTo>
                    <a:pt x="4104" y="1277"/>
                  </a:lnTo>
                  <a:lnTo>
                    <a:pt x="2189" y="0"/>
                  </a:ln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3891441" y="243821"/>
              <a:ext cx="522154" cy="425816"/>
            </a:xfrm>
            <a:custGeom>
              <a:rect b="b" l="l" r="r" t="t"/>
              <a:pathLst>
                <a:path extrusionOk="0" h="12469" w="15290">
                  <a:moveTo>
                    <a:pt x="12783" y="1"/>
                  </a:moveTo>
                  <a:cubicBezTo>
                    <a:pt x="12571" y="1"/>
                    <a:pt x="12361" y="14"/>
                    <a:pt x="12159" y="36"/>
                  </a:cubicBezTo>
                  <a:cubicBezTo>
                    <a:pt x="9059" y="401"/>
                    <a:pt x="6171" y="1769"/>
                    <a:pt x="3982" y="3957"/>
                  </a:cubicBezTo>
                  <a:cubicBezTo>
                    <a:pt x="1794" y="6146"/>
                    <a:pt x="365" y="9398"/>
                    <a:pt x="1" y="12468"/>
                  </a:cubicBezTo>
                  <a:lnTo>
                    <a:pt x="61" y="12468"/>
                  </a:lnTo>
                  <a:cubicBezTo>
                    <a:pt x="6141" y="12073"/>
                    <a:pt x="11612" y="8608"/>
                    <a:pt x="14591" y="3289"/>
                  </a:cubicBezTo>
                  <a:cubicBezTo>
                    <a:pt x="14955" y="2590"/>
                    <a:pt x="15290" y="1799"/>
                    <a:pt x="14986" y="1070"/>
                  </a:cubicBezTo>
                  <a:cubicBezTo>
                    <a:pt x="14895" y="857"/>
                    <a:pt x="14743" y="644"/>
                    <a:pt x="14530" y="492"/>
                  </a:cubicBezTo>
                  <a:cubicBezTo>
                    <a:pt x="14094" y="125"/>
                    <a:pt x="13434" y="1"/>
                    <a:pt x="127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3889358" y="261648"/>
              <a:ext cx="520070" cy="407990"/>
            </a:xfrm>
            <a:custGeom>
              <a:rect b="b" l="l" r="r" t="t"/>
              <a:pathLst>
                <a:path extrusionOk="0" h="11947" w="15229">
                  <a:moveTo>
                    <a:pt x="14499" y="1"/>
                  </a:moveTo>
                  <a:lnTo>
                    <a:pt x="0" y="11946"/>
                  </a:lnTo>
                  <a:cubicBezTo>
                    <a:pt x="6080" y="11551"/>
                    <a:pt x="11551" y="8086"/>
                    <a:pt x="14530" y="2767"/>
                  </a:cubicBezTo>
                  <a:cubicBezTo>
                    <a:pt x="14894" y="2098"/>
                    <a:pt x="15229" y="1277"/>
                    <a:pt x="14925" y="578"/>
                  </a:cubicBezTo>
                  <a:cubicBezTo>
                    <a:pt x="14834" y="335"/>
                    <a:pt x="14682" y="153"/>
                    <a:pt x="14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4439514" y="983067"/>
              <a:ext cx="104875" cy="116281"/>
            </a:xfrm>
            <a:custGeom>
              <a:rect b="b" l="l" r="r" t="t"/>
              <a:pathLst>
                <a:path extrusionOk="0" h="3405" w="3071">
                  <a:moveTo>
                    <a:pt x="700" y="1"/>
                  </a:moveTo>
                  <a:cubicBezTo>
                    <a:pt x="700" y="1"/>
                    <a:pt x="761" y="2280"/>
                    <a:pt x="1" y="3405"/>
                  </a:cubicBezTo>
                  <a:cubicBezTo>
                    <a:pt x="1" y="3405"/>
                    <a:pt x="1764" y="3131"/>
                    <a:pt x="3071" y="700"/>
                  </a:cubicBezTo>
                  <a:lnTo>
                    <a:pt x="700" y="1"/>
                  </a:ln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4182091" y="1688913"/>
              <a:ext cx="131887" cy="87219"/>
            </a:xfrm>
            <a:custGeom>
              <a:rect b="b" l="l" r="r" t="t"/>
              <a:pathLst>
                <a:path extrusionOk="0" h="2554" w="3862">
                  <a:moveTo>
                    <a:pt x="1" y="1"/>
                  </a:moveTo>
                  <a:cubicBezTo>
                    <a:pt x="1" y="1"/>
                    <a:pt x="2676" y="1916"/>
                    <a:pt x="2858" y="2554"/>
                  </a:cubicBezTo>
                  <a:lnTo>
                    <a:pt x="3861" y="1064"/>
                  </a:lnTo>
                  <a:cubicBezTo>
                    <a:pt x="2524" y="912"/>
                    <a:pt x="1217" y="548"/>
                    <a:pt x="1"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4235024" y="1834221"/>
              <a:ext cx="56074" cy="103850"/>
            </a:xfrm>
            <a:custGeom>
              <a:rect b="b" l="l" r="r" t="t"/>
              <a:pathLst>
                <a:path extrusionOk="0" h="3041" w="1642">
                  <a:moveTo>
                    <a:pt x="609" y="1"/>
                  </a:moveTo>
                  <a:lnTo>
                    <a:pt x="609" y="1"/>
                  </a:lnTo>
                  <a:cubicBezTo>
                    <a:pt x="639" y="700"/>
                    <a:pt x="426" y="1369"/>
                    <a:pt x="1" y="1946"/>
                  </a:cubicBezTo>
                  <a:lnTo>
                    <a:pt x="1612" y="3040"/>
                  </a:lnTo>
                  <a:cubicBezTo>
                    <a:pt x="1642" y="1916"/>
                    <a:pt x="1308" y="852"/>
                    <a:pt x="609"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4467517" y="301911"/>
              <a:ext cx="432851" cy="767351"/>
            </a:xfrm>
            <a:custGeom>
              <a:rect b="b" l="l" r="r" t="t"/>
              <a:pathLst>
                <a:path extrusionOk="0" h="22470" w="12675">
                  <a:moveTo>
                    <a:pt x="10499" y="0"/>
                  </a:moveTo>
                  <a:cubicBezTo>
                    <a:pt x="9632" y="0"/>
                    <a:pt x="8692" y="456"/>
                    <a:pt x="7933" y="980"/>
                  </a:cubicBezTo>
                  <a:cubicBezTo>
                    <a:pt x="4681" y="3259"/>
                    <a:pt x="2280" y="6603"/>
                    <a:pt x="1125" y="10433"/>
                  </a:cubicBezTo>
                  <a:cubicBezTo>
                    <a:pt x="0" y="14232"/>
                    <a:pt x="365" y="18792"/>
                    <a:pt x="1854" y="22469"/>
                  </a:cubicBezTo>
                  <a:lnTo>
                    <a:pt x="1915" y="22409"/>
                  </a:lnTo>
                  <a:cubicBezTo>
                    <a:pt x="8541" y="18214"/>
                    <a:pt x="12584" y="10980"/>
                    <a:pt x="12675" y="3138"/>
                  </a:cubicBezTo>
                  <a:cubicBezTo>
                    <a:pt x="12675" y="2135"/>
                    <a:pt x="12553" y="1041"/>
                    <a:pt x="11794" y="402"/>
                  </a:cubicBezTo>
                  <a:cubicBezTo>
                    <a:pt x="11520" y="220"/>
                    <a:pt x="11216" y="68"/>
                    <a:pt x="10912" y="37"/>
                  </a:cubicBezTo>
                  <a:cubicBezTo>
                    <a:pt x="10777" y="12"/>
                    <a:pt x="10639" y="0"/>
                    <a:pt x="104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4402154" y="303174"/>
              <a:ext cx="367488" cy="764004"/>
            </a:xfrm>
            <a:custGeom>
              <a:rect b="b" l="l" r="r" t="t"/>
              <a:pathLst>
                <a:path extrusionOk="0" h="22372" w="10761">
                  <a:moveTo>
                    <a:pt x="9028" y="0"/>
                  </a:moveTo>
                  <a:lnTo>
                    <a:pt x="1" y="22372"/>
                  </a:lnTo>
                  <a:cubicBezTo>
                    <a:pt x="6627" y="18177"/>
                    <a:pt x="10670" y="10943"/>
                    <a:pt x="10761" y="3101"/>
                  </a:cubicBezTo>
                  <a:cubicBezTo>
                    <a:pt x="10761" y="2098"/>
                    <a:pt x="10639" y="1004"/>
                    <a:pt x="9880" y="365"/>
                  </a:cubicBezTo>
                  <a:cubicBezTo>
                    <a:pt x="9636" y="183"/>
                    <a:pt x="9332" y="31"/>
                    <a:pt x="90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4499721" y="1871615"/>
              <a:ext cx="360248" cy="656705"/>
            </a:xfrm>
            <a:custGeom>
              <a:rect b="b" l="l" r="r" t="t"/>
              <a:pathLst>
                <a:path extrusionOk="0" h="19230" w="10549">
                  <a:moveTo>
                    <a:pt x="8724" y="0"/>
                  </a:moveTo>
                  <a:lnTo>
                    <a:pt x="8664" y="31"/>
                  </a:lnTo>
                  <a:cubicBezTo>
                    <a:pt x="3223" y="3769"/>
                    <a:pt x="1" y="10000"/>
                    <a:pt x="153" y="16627"/>
                  </a:cubicBezTo>
                  <a:cubicBezTo>
                    <a:pt x="183" y="17478"/>
                    <a:pt x="335" y="18420"/>
                    <a:pt x="1004" y="18906"/>
                  </a:cubicBezTo>
                  <a:cubicBezTo>
                    <a:pt x="1217" y="19089"/>
                    <a:pt x="1490" y="19180"/>
                    <a:pt x="1733" y="19210"/>
                  </a:cubicBezTo>
                  <a:cubicBezTo>
                    <a:pt x="1823" y="19223"/>
                    <a:pt x="1913" y="19229"/>
                    <a:pt x="2005" y="19229"/>
                  </a:cubicBezTo>
                  <a:cubicBezTo>
                    <a:pt x="2780" y="19229"/>
                    <a:pt x="3600" y="18791"/>
                    <a:pt x="4226" y="18329"/>
                  </a:cubicBezTo>
                  <a:cubicBezTo>
                    <a:pt x="6931" y="16292"/>
                    <a:pt x="8846" y="13405"/>
                    <a:pt x="9727" y="10122"/>
                  </a:cubicBezTo>
                  <a:cubicBezTo>
                    <a:pt x="10548" y="6900"/>
                    <a:pt x="10092" y="3040"/>
                    <a:pt x="8724" y="0"/>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4499721" y="1872640"/>
              <a:ext cx="295876" cy="655031"/>
            </a:xfrm>
            <a:custGeom>
              <a:rect b="b" l="l" r="r" t="t"/>
              <a:pathLst>
                <a:path extrusionOk="0" h="19181" w="8664">
                  <a:moveTo>
                    <a:pt x="8664" y="1"/>
                  </a:moveTo>
                  <a:lnTo>
                    <a:pt x="8664" y="1"/>
                  </a:lnTo>
                  <a:cubicBezTo>
                    <a:pt x="3223" y="3739"/>
                    <a:pt x="1" y="9970"/>
                    <a:pt x="153" y="16597"/>
                  </a:cubicBezTo>
                  <a:cubicBezTo>
                    <a:pt x="183" y="17448"/>
                    <a:pt x="335" y="18390"/>
                    <a:pt x="1004" y="18876"/>
                  </a:cubicBezTo>
                  <a:cubicBezTo>
                    <a:pt x="1217" y="19059"/>
                    <a:pt x="1490" y="19150"/>
                    <a:pt x="1733" y="19180"/>
                  </a:cubicBezTo>
                  <a:lnTo>
                    <a:pt x="8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4106313" y="1723165"/>
              <a:ext cx="543975" cy="398770"/>
            </a:xfrm>
            <a:custGeom>
              <a:rect b="b" l="l" r="r" t="t"/>
              <a:pathLst>
                <a:path extrusionOk="0" h="11677" w="15929">
                  <a:moveTo>
                    <a:pt x="1" y="1"/>
                  </a:moveTo>
                  <a:cubicBezTo>
                    <a:pt x="548" y="3040"/>
                    <a:pt x="2189" y="6201"/>
                    <a:pt x="4499" y="8238"/>
                  </a:cubicBezTo>
                  <a:cubicBezTo>
                    <a:pt x="6840" y="10305"/>
                    <a:pt x="9788" y="11521"/>
                    <a:pt x="12888" y="11673"/>
                  </a:cubicBezTo>
                  <a:cubicBezTo>
                    <a:pt x="12965" y="11675"/>
                    <a:pt x="13043" y="11677"/>
                    <a:pt x="13121" y="11677"/>
                  </a:cubicBezTo>
                  <a:cubicBezTo>
                    <a:pt x="13887" y="11677"/>
                    <a:pt x="14736" y="11533"/>
                    <a:pt x="15259" y="11065"/>
                  </a:cubicBezTo>
                  <a:cubicBezTo>
                    <a:pt x="15442" y="10913"/>
                    <a:pt x="15594" y="10700"/>
                    <a:pt x="15685" y="10457"/>
                  </a:cubicBezTo>
                  <a:cubicBezTo>
                    <a:pt x="15928" y="9727"/>
                    <a:pt x="15533" y="8937"/>
                    <a:pt x="15138" y="8299"/>
                  </a:cubicBezTo>
                  <a:cubicBezTo>
                    <a:pt x="11825" y="3162"/>
                    <a:pt x="6171" y="31"/>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4104229" y="1723165"/>
              <a:ext cx="541892" cy="377870"/>
            </a:xfrm>
            <a:custGeom>
              <a:rect b="b" l="l" r="r" t="t"/>
              <a:pathLst>
                <a:path extrusionOk="0" h="11065" w="15868">
                  <a:moveTo>
                    <a:pt x="1" y="1"/>
                  </a:moveTo>
                  <a:lnTo>
                    <a:pt x="15198" y="11065"/>
                  </a:lnTo>
                  <a:cubicBezTo>
                    <a:pt x="15411" y="10913"/>
                    <a:pt x="15533" y="10700"/>
                    <a:pt x="15624" y="10457"/>
                  </a:cubicBezTo>
                  <a:cubicBezTo>
                    <a:pt x="15867" y="9727"/>
                    <a:pt x="15502" y="8937"/>
                    <a:pt x="15077" y="8299"/>
                  </a:cubicBezTo>
                  <a:cubicBezTo>
                    <a:pt x="11794" y="3162"/>
                    <a:pt x="6110" y="3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4536432" y="997410"/>
              <a:ext cx="1080950" cy="488208"/>
            </a:xfrm>
            <a:custGeom>
              <a:rect b="b" l="l" r="r" t="t"/>
              <a:pathLst>
                <a:path extrusionOk="0" h="14296" w="31653">
                  <a:moveTo>
                    <a:pt x="31150" y="0"/>
                  </a:moveTo>
                  <a:cubicBezTo>
                    <a:pt x="31088" y="0"/>
                    <a:pt x="31022" y="20"/>
                    <a:pt x="30955" y="67"/>
                  </a:cubicBezTo>
                  <a:cubicBezTo>
                    <a:pt x="26304" y="3441"/>
                    <a:pt x="21714" y="7362"/>
                    <a:pt x="16365" y="9611"/>
                  </a:cubicBezTo>
                  <a:cubicBezTo>
                    <a:pt x="11319" y="11769"/>
                    <a:pt x="5848" y="12651"/>
                    <a:pt x="468" y="13563"/>
                  </a:cubicBezTo>
                  <a:cubicBezTo>
                    <a:pt x="1" y="13621"/>
                    <a:pt x="178" y="14296"/>
                    <a:pt x="597" y="14296"/>
                  </a:cubicBezTo>
                  <a:cubicBezTo>
                    <a:pt x="614" y="14296"/>
                    <a:pt x="632" y="14294"/>
                    <a:pt x="650" y="14292"/>
                  </a:cubicBezTo>
                  <a:cubicBezTo>
                    <a:pt x="6091" y="13380"/>
                    <a:pt x="11562" y="12468"/>
                    <a:pt x="16669" y="10310"/>
                  </a:cubicBezTo>
                  <a:cubicBezTo>
                    <a:pt x="22049" y="8031"/>
                    <a:pt x="26639" y="4140"/>
                    <a:pt x="31350" y="736"/>
                  </a:cubicBezTo>
                  <a:cubicBezTo>
                    <a:pt x="31653" y="483"/>
                    <a:pt x="31453" y="0"/>
                    <a:pt x="311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4456623" y="1416532"/>
              <a:ext cx="1001039" cy="248680"/>
            </a:xfrm>
            <a:custGeom>
              <a:rect b="b" l="l" r="r" t="t"/>
              <a:pathLst>
                <a:path extrusionOk="0" h="7282" w="29313">
                  <a:moveTo>
                    <a:pt x="9169" y="1"/>
                  </a:moveTo>
                  <a:cubicBezTo>
                    <a:pt x="6249" y="1"/>
                    <a:pt x="3314" y="385"/>
                    <a:pt x="441" y="1168"/>
                  </a:cubicBezTo>
                  <a:cubicBezTo>
                    <a:pt x="0" y="1306"/>
                    <a:pt x="109" y="1918"/>
                    <a:pt x="495" y="1918"/>
                  </a:cubicBezTo>
                  <a:cubicBezTo>
                    <a:pt x="535" y="1918"/>
                    <a:pt x="578" y="1912"/>
                    <a:pt x="623" y="1897"/>
                  </a:cubicBezTo>
                  <a:lnTo>
                    <a:pt x="654" y="1928"/>
                  </a:lnTo>
                  <a:cubicBezTo>
                    <a:pt x="3479" y="1152"/>
                    <a:pt x="6361" y="772"/>
                    <a:pt x="9227" y="772"/>
                  </a:cubicBezTo>
                  <a:cubicBezTo>
                    <a:pt x="16136" y="772"/>
                    <a:pt x="22946" y="2984"/>
                    <a:pt x="28618" y="7217"/>
                  </a:cubicBezTo>
                  <a:cubicBezTo>
                    <a:pt x="28678" y="7262"/>
                    <a:pt x="28738" y="7281"/>
                    <a:pt x="28796" y="7281"/>
                  </a:cubicBezTo>
                  <a:cubicBezTo>
                    <a:pt x="29091" y="7281"/>
                    <a:pt x="29313" y="6777"/>
                    <a:pt x="28982" y="6548"/>
                  </a:cubicBezTo>
                  <a:cubicBezTo>
                    <a:pt x="23199" y="2248"/>
                    <a:pt x="16228" y="1"/>
                    <a:pt x="91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4543296" y="1234752"/>
              <a:ext cx="1369278" cy="220677"/>
            </a:xfrm>
            <a:custGeom>
              <a:rect b="b" l="l" r="r" t="t"/>
              <a:pathLst>
                <a:path extrusionOk="0" h="6462" w="40096">
                  <a:moveTo>
                    <a:pt x="26455" y="0"/>
                  </a:moveTo>
                  <a:cubicBezTo>
                    <a:pt x="24524" y="0"/>
                    <a:pt x="22576" y="201"/>
                    <a:pt x="20639" y="594"/>
                  </a:cubicBezTo>
                  <a:cubicBezTo>
                    <a:pt x="13861" y="1992"/>
                    <a:pt x="7477" y="5184"/>
                    <a:pt x="486" y="5701"/>
                  </a:cubicBezTo>
                  <a:cubicBezTo>
                    <a:pt x="10" y="5730"/>
                    <a:pt x="0" y="6461"/>
                    <a:pt x="458" y="6461"/>
                  </a:cubicBezTo>
                  <a:cubicBezTo>
                    <a:pt x="468" y="6461"/>
                    <a:pt x="477" y="6461"/>
                    <a:pt x="486" y="6461"/>
                  </a:cubicBezTo>
                  <a:cubicBezTo>
                    <a:pt x="7113" y="5974"/>
                    <a:pt x="13192" y="3147"/>
                    <a:pt x="19575" y="1628"/>
                  </a:cubicBezTo>
                  <a:cubicBezTo>
                    <a:pt x="21885" y="1071"/>
                    <a:pt x="24210" y="780"/>
                    <a:pt x="26509" y="780"/>
                  </a:cubicBezTo>
                  <a:cubicBezTo>
                    <a:pt x="30986" y="780"/>
                    <a:pt x="35366" y="1882"/>
                    <a:pt x="39363" y="4272"/>
                  </a:cubicBezTo>
                  <a:cubicBezTo>
                    <a:pt x="39424" y="4303"/>
                    <a:pt x="39484" y="4316"/>
                    <a:pt x="39541" y="4316"/>
                  </a:cubicBezTo>
                  <a:cubicBezTo>
                    <a:pt x="39878" y="4316"/>
                    <a:pt x="40096" y="3837"/>
                    <a:pt x="39758" y="3603"/>
                  </a:cubicBezTo>
                  <a:lnTo>
                    <a:pt x="39758" y="3603"/>
                  </a:lnTo>
                  <a:lnTo>
                    <a:pt x="39758" y="3634"/>
                  </a:lnTo>
                  <a:cubicBezTo>
                    <a:pt x="35657" y="1165"/>
                    <a:pt x="31102" y="0"/>
                    <a:pt x="264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3558239" y="609363"/>
              <a:ext cx="722512" cy="477690"/>
            </a:xfrm>
            <a:custGeom>
              <a:rect b="b" l="l" r="r" t="t"/>
              <a:pathLst>
                <a:path extrusionOk="0" h="13988" w="21157">
                  <a:moveTo>
                    <a:pt x="17282" y="1"/>
                  </a:moveTo>
                  <a:cubicBezTo>
                    <a:pt x="13347" y="1"/>
                    <a:pt x="9509" y="1306"/>
                    <a:pt x="6384" y="3740"/>
                  </a:cubicBezTo>
                  <a:cubicBezTo>
                    <a:pt x="3253" y="6171"/>
                    <a:pt x="913" y="10092"/>
                    <a:pt x="1" y="13953"/>
                  </a:cubicBezTo>
                  <a:lnTo>
                    <a:pt x="61" y="13953"/>
                  </a:lnTo>
                  <a:cubicBezTo>
                    <a:pt x="482" y="13976"/>
                    <a:pt x="902" y="13987"/>
                    <a:pt x="1321" y="13987"/>
                  </a:cubicBezTo>
                  <a:cubicBezTo>
                    <a:pt x="8674" y="13987"/>
                    <a:pt x="15631" y="10481"/>
                    <a:pt x="20031" y="4500"/>
                  </a:cubicBezTo>
                  <a:cubicBezTo>
                    <a:pt x="20609" y="3709"/>
                    <a:pt x="21156" y="2737"/>
                    <a:pt x="20882" y="1764"/>
                  </a:cubicBezTo>
                  <a:cubicBezTo>
                    <a:pt x="20791" y="1460"/>
                    <a:pt x="20609" y="1187"/>
                    <a:pt x="20396" y="943"/>
                  </a:cubicBezTo>
                  <a:cubicBezTo>
                    <a:pt x="19697" y="244"/>
                    <a:pt x="18481" y="1"/>
                    <a:pt x="17417" y="1"/>
                  </a:cubicBezTo>
                  <a:cubicBezTo>
                    <a:pt x="17372" y="1"/>
                    <a:pt x="17327" y="1"/>
                    <a:pt x="172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3556156" y="641567"/>
              <a:ext cx="720428" cy="445487"/>
            </a:xfrm>
            <a:custGeom>
              <a:rect b="b" l="l" r="r" t="t"/>
              <a:pathLst>
                <a:path extrusionOk="0" h="13045" w="21096">
                  <a:moveTo>
                    <a:pt x="20335" y="0"/>
                  </a:moveTo>
                  <a:lnTo>
                    <a:pt x="0" y="13010"/>
                  </a:lnTo>
                  <a:cubicBezTo>
                    <a:pt x="423" y="13033"/>
                    <a:pt x="844" y="13044"/>
                    <a:pt x="1265" y="13044"/>
                  </a:cubicBezTo>
                  <a:cubicBezTo>
                    <a:pt x="8643" y="13044"/>
                    <a:pt x="15599" y="9538"/>
                    <a:pt x="19970" y="3557"/>
                  </a:cubicBezTo>
                  <a:cubicBezTo>
                    <a:pt x="20548" y="2766"/>
                    <a:pt x="21095" y="1763"/>
                    <a:pt x="20821" y="821"/>
                  </a:cubicBezTo>
                  <a:cubicBezTo>
                    <a:pt x="20730" y="517"/>
                    <a:pt x="20548" y="244"/>
                    <a:pt x="203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3412897" y="1249402"/>
              <a:ext cx="614529" cy="294715"/>
            </a:xfrm>
            <a:custGeom>
              <a:rect b="b" l="l" r="r" t="t"/>
              <a:pathLst>
                <a:path extrusionOk="0" h="8630" w="17995">
                  <a:moveTo>
                    <a:pt x="5037" y="0"/>
                  </a:moveTo>
                  <a:cubicBezTo>
                    <a:pt x="3364" y="0"/>
                    <a:pt x="1679" y="234"/>
                    <a:pt x="30" y="712"/>
                  </a:cubicBezTo>
                  <a:lnTo>
                    <a:pt x="0" y="712"/>
                  </a:lnTo>
                  <a:cubicBezTo>
                    <a:pt x="1368" y="3448"/>
                    <a:pt x="3830" y="6032"/>
                    <a:pt x="6626" y="7339"/>
                  </a:cubicBezTo>
                  <a:cubicBezTo>
                    <a:pt x="8449" y="8191"/>
                    <a:pt x="10441" y="8629"/>
                    <a:pt x="12448" y="8629"/>
                  </a:cubicBezTo>
                  <a:cubicBezTo>
                    <a:pt x="13520" y="8629"/>
                    <a:pt x="14596" y="8504"/>
                    <a:pt x="15654" y="8250"/>
                  </a:cubicBezTo>
                  <a:cubicBezTo>
                    <a:pt x="16444" y="8068"/>
                    <a:pt x="17326" y="7673"/>
                    <a:pt x="17721" y="7035"/>
                  </a:cubicBezTo>
                  <a:cubicBezTo>
                    <a:pt x="17873" y="6822"/>
                    <a:pt x="17934" y="6579"/>
                    <a:pt x="17964" y="6305"/>
                  </a:cubicBezTo>
                  <a:cubicBezTo>
                    <a:pt x="17994" y="5545"/>
                    <a:pt x="17417" y="4907"/>
                    <a:pt x="16809" y="4390"/>
                  </a:cubicBezTo>
                  <a:cubicBezTo>
                    <a:pt x="13509" y="1528"/>
                    <a:pt x="9314" y="0"/>
                    <a:pt x="5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3411872" y="1249402"/>
              <a:ext cx="613505" cy="240245"/>
            </a:xfrm>
            <a:custGeom>
              <a:rect b="b" l="l" r="r" t="t"/>
              <a:pathLst>
                <a:path extrusionOk="0" h="7035" w="17965">
                  <a:moveTo>
                    <a:pt x="5007" y="0"/>
                  </a:moveTo>
                  <a:cubicBezTo>
                    <a:pt x="3334" y="0"/>
                    <a:pt x="1649" y="234"/>
                    <a:pt x="0" y="712"/>
                  </a:cubicBezTo>
                  <a:lnTo>
                    <a:pt x="17691" y="7035"/>
                  </a:lnTo>
                  <a:cubicBezTo>
                    <a:pt x="17843" y="6822"/>
                    <a:pt x="17904" y="6579"/>
                    <a:pt x="17934" y="6335"/>
                  </a:cubicBezTo>
                  <a:cubicBezTo>
                    <a:pt x="17964" y="5576"/>
                    <a:pt x="17387" y="4907"/>
                    <a:pt x="16779" y="4390"/>
                  </a:cubicBezTo>
                  <a:cubicBezTo>
                    <a:pt x="13479" y="1528"/>
                    <a:pt x="9284" y="0"/>
                    <a:pt x="5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3611172" y="1580965"/>
              <a:ext cx="691333" cy="520480"/>
            </a:xfrm>
            <a:custGeom>
              <a:rect b="b" l="l" r="r" t="t"/>
              <a:pathLst>
                <a:path extrusionOk="0" h="15241" w="20244">
                  <a:moveTo>
                    <a:pt x="0" y="0"/>
                  </a:moveTo>
                  <a:lnTo>
                    <a:pt x="0" y="0"/>
                  </a:lnTo>
                  <a:cubicBezTo>
                    <a:pt x="639" y="3921"/>
                    <a:pt x="2675" y="7994"/>
                    <a:pt x="5593" y="10669"/>
                  </a:cubicBezTo>
                  <a:cubicBezTo>
                    <a:pt x="8572" y="13344"/>
                    <a:pt x="12341" y="14955"/>
                    <a:pt x="16323" y="15229"/>
                  </a:cubicBezTo>
                  <a:cubicBezTo>
                    <a:pt x="16463" y="15237"/>
                    <a:pt x="16606" y="15241"/>
                    <a:pt x="16750" y="15241"/>
                  </a:cubicBezTo>
                  <a:cubicBezTo>
                    <a:pt x="17699" y="15241"/>
                    <a:pt x="18703" y="15053"/>
                    <a:pt x="19363" y="14499"/>
                  </a:cubicBezTo>
                  <a:cubicBezTo>
                    <a:pt x="19606" y="14286"/>
                    <a:pt x="19788" y="14043"/>
                    <a:pt x="19910" y="13739"/>
                  </a:cubicBezTo>
                  <a:cubicBezTo>
                    <a:pt x="20244" y="12827"/>
                    <a:pt x="19788" y="11794"/>
                    <a:pt x="19271" y="10943"/>
                  </a:cubicBezTo>
                  <a:cubicBezTo>
                    <a:pt x="15138" y="4286"/>
                    <a:pt x="7903" y="183"/>
                    <a:pt x="61" y="31"/>
                  </a:cubicBez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3608064" y="1580965"/>
              <a:ext cx="688225" cy="495175"/>
            </a:xfrm>
            <a:custGeom>
              <a:rect b="b" l="l" r="r" t="t"/>
              <a:pathLst>
                <a:path extrusionOk="0" h="14500" w="20153">
                  <a:moveTo>
                    <a:pt x="1" y="0"/>
                  </a:moveTo>
                  <a:lnTo>
                    <a:pt x="19272" y="14499"/>
                  </a:lnTo>
                  <a:cubicBezTo>
                    <a:pt x="19515" y="14286"/>
                    <a:pt x="19697" y="14013"/>
                    <a:pt x="19819" y="13739"/>
                  </a:cubicBezTo>
                  <a:cubicBezTo>
                    <a:pt x="20153" y="12797"/>
                    <a:pt x="19697" y="11794"/>
                    <a:pt x="19180" y="10943"/>
                  </a:cubicBezTo>
                  <a:cubicBezTo>
                    <a:pt x="15047" y="4286"/>
                    <a:pt x="7812" y="152"/>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28"/>
          <p:cNvGrpSpPr/>
          <p:nvPr/>
        </p:nvGrpSpPr>
        <p:grpSpPr>
          <a:xfrm>
            <a:off x="7502658" y="-1090935"/>
            <a:ext cx="2431070" cy="2849374"/>
            <a:chOff x="-7501642" y="749515"/>
            <a:chExt cx="2431070" cy="2849374"/>
          </a:xfrm>
        </p:grpSpPr>
        <p:sp>
          <p:nvSpPr>
            <p:cNvPr id="400" name="Google Shape;400;p28"/>
            <p:cNvSpPr/>
            <p:nvPr/>
          </p:nvSpPr>
          <p:spPr>
            <a:xfrm>
              <a:off x="-6039100" y="2068832"/>
              <a:ext cx="817995" cy="1530057"/>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6723125" y="1593361"/>
              <a:ext cx="1086653" cy="1304872"/>
            </a:xfrm>
            <a:custGeom>
              <a:rect b="b" l="l" r="r" t="t"/>
              <a:pathLst>
                <a:path extrusionOk="0" h="38210" w="3182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7165333" y="1433642"/>
              <a:ext cx="1471694" cy="849276"/>
            </a:xfrm>
            <a:custGeom>
              <a:rect b="b" l="l" r="r" t="t"/>
              <a:pathLst>
                <a:path extrusionOk="0" h="24869" w="43095">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7100960" y="749515"/>
              <a:ext cx="997556" cy="987994"/>
            </a:xfrm>
            <a:custGeom>
              <a:rect b="b" l="l" r="r" t="t"/>
              <a:pathLst>
                <a:path extrusionOk="0" h="28931" w="29211">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7015858" y="794319"/>
              <a:ext cx="834592" cy="993492"/>
            </a:xfrm>
            <a:custGeom>
              <a:rect b="b" l="l" r="r" t="t"/>
              <a:pathLst>
                <a:path extrusionOk="0" h="29092" w="24439">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5642038" y="1959825"/>
              <a:ext cx="281908" cy="365678"/>
            </a:xfrm>
            <a:custGeom>
              <a:rect b="b" l="l" r="r" t="t"/>
              <a:pathLst>
                <a:path extrusionOk="0" h="10708" w="8255">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5565747" y="2219331"/>
              <a:ext cx="98625" cy="93469"/>
            </a:xfrm>
            <a:custGeom>
              <a:rect b="b" l="l" r="r" t="t"/>
              <a:pathLst>
                <a:path extrusionOk="0" h="2737" w="2888">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5518005" y="2241699"/>
              <a:ext cx="447433" cy="219277"/>
            </a:xfrm>
            <a:custGeom>
              <a:rect b="b" l="l" r="r" t="t"/>
              <a:pathLst>
                <a:path extrusionOk="0" h="6421" w="13102">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5515922" y="2241699"/>
              <a:ext cx="445350" cy="181132"/>
            </a:xfrm>
            <a:custGeom>
              <a:rect b="b" l="l" r="r" t="t"/>
              <a:pathLst>
                <a:path extrusionOk="0" h="5304" w="13041">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6345289" y="1275015"/>
              <a:ext cx="417381" cy="488926"/>
            </a:xfrm>
            <a:custGeom>
              <a:rect b="b" l="l" r="r" t="t"/>
              <a:pathLst>
                <a:path extrusionOk="0" h="14317" w="12222">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6237785" y="1894496"/>
              <a:ext cx="489916" cy="1008893"/>
            </a:xfrm>
            <a:custGeom>
              <a:rect b="b" l="l" r="r" t="t"/>
              <a:pathLst>
                <a:path extrusionOk="0" h="29543" w="14346">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6241507" y="2776761"/>
              <a:ext cx="114232" cy="122496"/>
            </a:xfrm>
            <a:custGeom>
              <a:rect b="b" l="l" r="r" t="t"/>
              <a:pathLst>
                <a:path extrusionOk="0" h="3587" w="3345">
                  <a:moveTo>
                    <a:pt x="3344" y="0"/>
                  </a:moveTo>
                  <a:lnTo>
                    <a:pt x="1" y="2979"/>
                  </a:lnTo>
                  <a:lnTo>
                    <a:pt x="2220" y="3587"/>
                  </a:lnTo>
                  <a:lnTo>
                    <a:pt x="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6536290" y="2818253"/>
              <a:ext cx="402765" cy="548551"/>
            </a:xfrm>
            <a:custGeom>
              <a:rect b="b" l="l" r="r" t="t"/>
              <a:pathLst>
                <a:path extrusionOk="0" h="16063" w="11794">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6536290" y="2819312"/>
              <a:ext cx="378894" cy="543941"/>
            </a:xfrm>
            <a:custGeom>
              <a:rect b="b" l="l" r="r" t="t"/>
              <a:pathLst>
                <a:path extrusionOk="0" h="15928" w="11095">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5840825" y="2238011"/>
              <a:ext cx="86195" cy="120447"/>
            </a:xfrm>
            <a:custGeom>
              <a:rect b="b" l="l" r="r" t="t"/>
              <a:pathLst>
                <a:path extrusionOk="0" h="3527" w="2524">
                  <a:moveTo>
                    <a:pt x="2098" y="1"/>
                  </a:moveTo>
                  <a:cubicBezTo>
                    <a:pt x="2098" y="1"/>
                    <a:pt x="517" y="822"/>
                    <a:pt x="0" y="3527"/>
                  </a:cubicBezTo>
                  <a:lnTo>
                    <a:pt x="2523" y="3466"/>
                  </a:lnTo>
                  <a:cubicBezTo>
                    <a:pt x="2523" y="3466"/>
                    <a:pt x="1703" y="1338"/>
                    <a:pt x="2098"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6335966" y="1707593"/>
              <a:ext cx="137044" cy="59216"/>
            </a:xfrm>
            <a:custGeom>
              <a:rect b="b" l="l" r="r" t="t"/>
              <a:pathLst>
                <a:path extrusionOk="0" h="1734" w="4013">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6279892" y="1523866"/>
              <a:ext cx="65431" cy="88278"/>
            </a:xfrm>
            <a:custGeom>
              <a:rect b="b" l="l" r="r" t="t"/>
              <a:pathLst>
                <a:path extrusionOk="0" h="2585" w="1916">
                  <a:moveTo>
                    <a:pt x="0" y="1"/>
                  </a:moveTo>
                  <a:lnTo>
                    <a:pt x="0" y="1"/>
                  </a:lnTo>
                  <a:cubicBezTo>
                    <a:pt x="304" y="1064"/>
                    <a:pt x="973" y="1976"/>
                    <a:pt x="1915" y="2584"/>
                  </a:cubicBezTo>
                  <a:cubicBezTo>
                    <a:pt x="1641" y="1916"/>
                    <a:pt x="1641" y="1186"/>
                    <a:pt x="1885" y="517"/>
                  </a:cubicBezTo>
                  <a:lnTo>
                    <a:pt x="0" y="1"/>
                  </a:ln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6018337" y="2278513"/>
              <a:ext cx="381012" cy="825235"/>
            </a:xfrm>
            <a:custGeom>
              <a:rect b="b" l="l" r="r" t="t"/>
              <a:pathLst>
                <a:path extrusionOk="0" h="24165" w="11157">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6017278" y="2280596"/>
              <a:ext cx="222146" cy="823152"/>
            </a:xfrm>
            <a:custGeom>
              <a:rect b="b" l="l" r="r" t="t"/>
              <a:pathLst>
                <a:path extrusionOk="0" h="24104" w="6505">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6386815" y="880924"/>
              <a:ext cx="323879" cy="700075"/>
            </a:xfrm>
            <a:custGeom>
              <a:rect b="b" l="l" r="r" t="t"/>
              <a:pathLst>
                <a:path extrusionOk="0" h="20500" w="9484">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6237341" y="880924"/>
              <a:ext cx="174404" cy="697992"/>
            </a:xfrm>
            <a:custGeom>
              <a:rect b="b" l="l" r="r" t="t"/>
              <a:pathLst>
                <a:path extrusionOk="0" h="20439" w="5107">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6902720" y="1494599"/>
              <a:ext cx="619720" cy="286894"/>
            </a:xfrm>
            <a:custGeom>
              <a:rect b="b" l="l" r="r" t="t"/>
              <a:pathLst>
                <a:path extrusionOk="0" h="8401" w="18147">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6902720" y="1556035"/>
              <a:ext cx="617671" cy="225492"/>
            </a:xfrm>
            <a:custGeom>
              <a:rect b="b" l="l" r="r" t="t"/>
              <a:pathLst>
                <a:path extrusionOk="0" h="6603" w="18087">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6677808" y="1846276"/>
              <a:ext cx="883768" cy="791836"/>
            </a:xfrm>
            <a:custGeom>
              <a:rect b="b" l="l" r="r" t="t"/>
              <a:pathLst>
                <a:path extrusionOk="0" h="23187" w="25879">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6878439" y="1874518"/>
              <a:ext cx="1009406" cy="213028"/>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7057180" y="1870625"/>
              <a:ext cx="1279157" cy="536462"/>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7167416" y="2528661"/>
              <a:ext cx="577169" cy="649465"/>
            </a:xfrm>
            <a:custGeom>
              <a:rect b="b" l="l" r="r" t="t"/>
              <a:pathLst>
                <a:path extrusionOk="0" h="19018" w="16901">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7166358" y="2528661"/>
              <a:ext cx="561597" cy="640483"/>
            </a:xfrm>
            <a:custGeom>
              <a:rect b="b" l="l" r="r" t="t"/>
              <a:pathLst>
                <a:path extrusionOk="0" h="18755" w="16445">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7444543" y="2248290"/>
              <a:ext cx="645674" cy="255920"/>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7444543" y="2381270"/>
              <a:ext cx="644615" cy="122940"/>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7501642" y="1704827"/>
              <a:ext cx="794124" cy="373191"/>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7501642" y="1779205"/>
              <a:ext cx="792041" cy="297959"/>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 name="Google Shape;432;p28"/>
          <p:cNvSpPr/>
          <p:nvPr/>
        </p:nvSpPr>
        <p:spPr>
          <a:xfrm>
            <a:off x="-254350" y="4353092"/>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8482700" y="2906567"/>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9">
    <p:spTree>
      <p:nvGrpSpPr>
        <p:cNvPr id="435" name="Shape 435"/>
        <p:cNvGrpSpPr/>
        <p:nvPr/>
      </p:nvGrpSpPr>
      <p:grpSpPr>
        <a:xfrm>
          <a:off x="0" y="0"/>
          <a:ext cx="0" cy="0"/>
          <a:chOff x="0" y="0"/>
          <a:chExt cx="0" cy="0"/>
        </a:xfrm>
      </p:grpSpPr>
      <p:sp>
        <p:nvSpPr>
          <p:cNvPr id="436" name="Google Shape;436;p29"/>
          <p:cNvSpPr/>
          <p:nvPr/>
        </p:nvSpPr>
        <p:spPr>
          <a:xfrm rot="-5073458">
            <a:off x="-2481583" y="3503268"/>
            <a:ext cx="5885979" cy="5127669"/>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29"/>
          <p:cNvGrpSpPr/>
          <p:nvPr/>
        </p:nvGrpSpPr>
        <p:grpSpPr>
          <a:xfrm flipH="1" rot="5771679">
            <a:off x="7519962" y="-1182584"/>
            <a:ext cx="2430921" cy="2849199"/>
            <a:chOff x="-7501642" y="749515"/>
            <a:chExt cx="2431070" cy="2849374"/>
          </a:xfrm>
        </p:grpSpPr>
        <p:sp>
          <p:nvSpPr>
            <p:cNvPr id="438" name="Google Shape;438;p29"/>
            <p:cNvSpPr/>
            <p:nvPr/>
          </p:nvSpPr>
          <p:spPr>
            <a:xfrm>
              <a:off x="-6039100" y="2068832"/>
              <a:ext cx="817995" cy="1530057"/>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6723125" y="1593361"/>
              <a:ext cx="1086653" cy="1304872"/>
            </a:xfrm>
            <a:custGeom>
              <a:rect b="b" l="l" r="r" t="t"/>
              <a:pathLst>
                <a:path extrusionOk="0" h="38210" w="3182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7165333" y="1433642"/>
              <a:ext cx="1471694" cy="849276"/>
            </a:xfrm>
            <a:custGeom>
              <a:rect b="b" l="l" r="r" t="t"/>
              <a:pathLst>
                <a:path extrusionOk="0" h="24869" w="43095">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7100960" y="749515"/>
              <a:ext cx="997556" cy="987994"/>
            </a:xfrm>
            <a:custGeom>
              <a:rect b="b" l="l" r="r" t="t"/>
              <a:pathLst>
                <a:path extrusionOk="0" h="28931" w="29211">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7015858" y="794319"/>
              <a:ext cx="834592" cy="993492"/>
            </a:xfrm>
            <a:custGeom>
              <a:rect b="b" l="l" r="r" t="t"/>
              <a:pathLst>
                <a:path extrusionOk="0" h="29092" w="24439">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5642038" y="1959825"/>
              <a:ext cx="281908" cy="365678"/>
            </a:xfrm>
            <a:custGeom>
              <a:rect b="b" l="l" r="r" t="t"/>
              <a:pathLst>
                <a:path extrusionOk="0" h="10708" w="8255">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5565747" y="2219331"/>
              <a:ext cx="98625" cy="93469"/>
            </a:xfrm>
            <a:custGeom>
              <a:rect b="b" l="l" r="r" t="t"/>
              <a:pathLst>
                <a:path extrusionOk="0" h="2737" w="2888">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5518005" y="2241699"/>
              <a:ext cx="447433" cy="219277"/>
            </a:xfrm>
            <a:custGeom>
              <a:rect b="b" l="l" r="r" t="t"/>
              <a:pathLst>
                <a:path extrusionOk="0" h="6421" w="13102">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5515922" y="2241699"/>
              <a:ext cx="445350" cy="181132"/>
            </a:xfrm>
            <a:custGeom>
              <a:rect b="b" l="l" r="r" t="t"/>
              <a:pathLst>
                <a:path extrusionOk="0" h="5304" w="13041">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6345289" y="1275015"/>
              <a:ext cx="417381" cy="488926"/>
            </a:xfrm>
            <a:custGeom>
              <a:rect b="b" l="l" r="r" t="t"/>
              <a:pathLst>
                <a:path extrusionOk="0" h="14317" w="12222">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a:off x="-6237785" y="1894496"/>
              <a:ext cx="489916" cy="1008893"/>
            </a:xfrm>
            <a:custGeom>
              <a:rect b="b" l="l" r="r" t="t"/>
              <a:pathLst>
                <a:path extrusionOk="0" h="29543" w="14346">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a:off x="-6241507" y="2776761"/>
              <a:ext cx="114232" cy="122496"/>
            </a:xfrm>
            <a:custGeom>
              <a:rect b="b" l="l" r="r" t="t"/>
              <a:pathLst>
                <a:path extrusionOk="0" h="3587" w="3345">
                  <a:moveTo>
                    <a:pt x="3344" y="0"/>
                  </a:moveTo>
                  <a:lnTo>
                    <a:pt x="1" y="2979"/>
                  </a:lnTo>
                  <a:lnTo>
                    <a:pt x="2220" y="3587"/>
                  </a:lnTo>
                  <a:lnTo>
                    <a:pt x="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a:off x="-6536290" y="2818253"/>
              <a:ext cx="402765" cy="548551"/>
            </a:xfrm>
            <a:custGeom>
              <a:rect b="b" l="l" r="r" t="t"/>
              <a:pathLst>
                <a:path extrusionOk="0" h="16063" w="11794">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6536290" y="2819312"/>
              <a:ext cx="378894" cy="543941"/>
            </a:xfrm>
            <a:custGeom>
              <a:rect b="b" l="l" r="r" t="t"/>
              <a:pathLst>
                <a:path extrusionOk="0" h="15928" w="11095">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a:off x="-5840825" y="2238011"/>
              <a:ext cx="86195" cy="120447"/>
            </a:xfrm>
            <a:custGeom>
              <a:rect b="b" l="l" r="r" t="t"/>
              <a:pathLst>
                <a:path extrusionOk="0" h="3527" w="2524">
                  <a:moveTo>
                    <a:pt x="2098" y="1"/>
                  </a:moveTo>
                  <a:cubicBezTo>
                    <a:pt x="2098" y="1"/>
                    <a:pt x="517" y="822"/>
                    <a:pt x="0" y="3527"/>
                  </a:cubicBezTo>
                  <a:lnTo>
                    <a:pt x="2523" y="3466"/>
                  </a:lnTo>
                  <a:cubicBezTo>
                    <a:pt x="2523" y="3466"/>
                    <a:pt x="1703" y="1338"/>
                    <a:pt x="2098"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a:off x="-6335966" y="1707593"/>
              <a:ext cx="137044" cy="59216"/>
            </a:xfrm>
            <a:custGeom>
              <a:rect b="b" l="l" r="r" t="t"/>
              <a:pathLst>
                <a:path extrusionOk="0" h="1734" w="4013">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a:off x="-6279892" y="1523866"/>
              <a:ext cx="65431" cy="88278"/>
            </a:xfrm>
            <a:custGeom>
              <a:rect b="b" l="l" r="r" t="t"/>
              <a:pathLst>
                <a:path extrusionOk="0" h="2585" w="1916">
                  <a:moveTo>
                    <a:pt x="0" y="1"/>
                  </a:moveTo>
                  <a:lnTo>
                    <a:pt x="0" y="1"/>
                  </a:lnTo>
                  <a:cubicBezTo>
                    <a:pt x="304" y="1064"/>
                    <a:pt x="973" y="1976"/>
                    <a:pt x="1915" y="2584"/>
                  </a:cubicBezTo>
                  <a:cubicBezTo>
                    <a:pt x="1641" y="1916"/>
                    <a:pt x="1641" y="1186"/>
                    <a:pt x="1885" y="517"/>
                  </a:cubicBezTo>
                  <a:lnTo>
                    <a:pt x="0" y="1"/>
                  </a:ln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6018337" y="2278513"/>
              <a:ext cx="381012" cy="825235"/>
            </a:xfrm>
            <a:custGeom>
              <a:rect b="b" l="l" r="r" t="t"/>
              <a:pathLst>
                <a:path extrusionOk="0" h="24165" w="11157">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6017278" y="2280596"/>
              <a:ext cx="222146" cy="823152"/>
            </a:xfrm>
            <a:custGeom>
              <a:rect b="b" l="l" r="r" t="t"/>
              <a:pathLst>
                <a:path extrusionOk="0" h="24104" w="6505">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a:off x="-6386815" y="880924"/>
              <a:ext cx="323879" cy="700075"/>
            </a:xfrm>
            <a:custGeom>
              <a:rect b="b" l="l" r="r" t="t"/>
              <a:pathLst>
                <a:path extrusionOk="0" h="20500" w="9484">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6237341" y="880924"/>
              <a:ext cx="174404" cy="697992"/>
            </a:xfrm>
            <a:custGeom>
              <a:rect b="b" l="l" r="r" t="t"/>
              <a:pathLst>
                <a:path extrusionOk="0" h="20439" w="5107">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6902720" y="1494599"/>
              <a:ext cx="619720" cy="286894"/>
            </a:xfrm>
            <a:custGeom>
              <a:rect b="b" l="l" r="r" t="t"/>
              <a:pathLst>
                <a:path extrusionOk="0" h="8401" w="18147">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6902720" y="1556035"/>
              <a:ext cx="617671" cy="225492"/>
            </a:xfrm>
            <a:custGeom>
              <a:rect b="b" l="l" r="r" t="t"/>
              <a:pathLst>
                <a:path extrusionOk="0" h="6603" w="18087">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6677808" y="1846276"/>
              <a:ext cx="883768" cy="791836"/>
            </a:xfrm>
            <a:custGeom>
              <a:rect b="b" l="l" r="r" t="t"/>
              <a:pathLst>
                <a:path extrusionOk="0" h="23187" w="25879">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a:off x="-6878439" y="1874518"/>
              <a:ext cx="1009406" cy="213028"/>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7057180" y="1870625"/>
              <a:ext cx="1279157" cy="536462"/>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7167416" y="2528661"/>
              <a:ext cx="577169" cy="649465"/>
            </a:xfrm>
            <a:custGeom>
              <a:rect b="b" l="l" r="r" t="t"/>
              <a:pathLst>
                <a:path extrusionOk="0" h="19018" w="16901">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7166358" y="2528661"/>
              <a:ext cx="561597" cy="640483"/>
            </a:xfrm>
            <a:custGeom>
              <a:rect b="b" l="l" r="r" t="t"/>
              <a:pathLst>
                <a:path extrusionOk="0" h="18755" w="16445">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7444543" y="2248290"/>
              <a:ext cx="645674" cy="255920"/>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7444543" y="2381270"/>
              <a:ext cx="644615" cy="122940"/>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7501642" y="1704827"/>
              <a:ext cx="794124" cy="373191"/>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7501642" y="1779205"/>
              <a:ext cx="792041" cy="297959"/>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29"/>
          <p:cNvSpPr/>
          <p:nvPr/>
        </p:nvSpPr>
        <p:spPr>
          <a:xfrm>
            <a:off x="-304950" y="4651079"/>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
    <p:spTree>
      <p:nvGrpSpPr>
        <p:cNvPr id="472" name="Shape 472"/>
        <p:cNvGrpSpPr/>
        <p:nvPr/>
      </p:nvGrpSpPr>
      <p:grpSpPr>
        <a:xfrm>
          <a:off x="0" y="0"/>
          <a:ext cx="0" cy="0"/>
          <a:chOff x="0" y="0"/>
          <a:chExt cx="0" cy="0"/>
        </a:xfrm>
      </p:grpSpPr>
      <p:sp>
        <p:nvSpPr>
          <p:cNvPr id="473" name="Google Shape;473;p30"/>
          <p:cNvSpPr/>
          <p:nvPr/>
        </p:nvSpPr>
        <p:spPr>
          <a:xfrm rot="10422725">
            <a:off x="3430180" y="846394"/>
            <a:ext cx="5886014" cy="5127728"/>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8170051" y="941526"/>
            <a:ext cx="1196432" cy="439695"/>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rot="6209914">
            <a:off x="7731168" y="3943070"/>
            <a:ext cx="1976526" cy="1188494"/>
          </a:xfrm>
          <a:custGeom>
            <a:rect b="b" l="l" r="r" t="t"/>
            <a:pathLst>
              <a:path extrusionOk="0" h="26277" w="43700">
                <a:moveTo>
                  <a:pt x="19535" y="18890"/>
                </a:moveTo>
                <a:cubicBezTo>
                  <a:pt x="19533" y="18890"/>
                  <a:pt x="19531" y="18891"/>
                  <a:pt x="19528" y="18891"/>
                </a:cubicBezTo>
                <a:lnTo>
                  <a:pt x="19528" y="18891"/>
                </a:lnTo>
                <a:cubicBezTo>
                  <a:pt x="19528" y="18891"/>
                  <a:pt x="19529" y="18892"/>
                  <a:pt x="19529" y="18892"/>
                </a:cubicBezTo>
                <a:cubicBezTo>
                  <a:pt x="19531" y="18892"/>
                  <a:pt x="19533" y="18891"/>
                  <a:pt x="19535" y="18890"/>
                </a:cubicBezTo>
                <a:close/>
                <a:moveTo>
                  <a:pt x="26769" y="22294"/>
                </a:moveTo>
                <a:cubicBezTo>
                  <a:pt x="26768" y="22294"/>
                  <a:pt x="26766" y="22294"/>
                  <a:pt x="26765" y="22294"/>
                </a:cubicBezTo>
                <a:cubicBezTo>
                  <a:pt x="26765" y="22294"/>
                  <a:pt x="26765" y="22294"/>
                  <a:pt x="26764" y="22294"/>
                </a:cubicBezTo>
                <a:lnTo>
                  <a:pt x="26764" y="22294"/>
                </a:lnTo>
                <a:cubicBezTo>
                  <a:pt x="26765" y="22295"/>
                  <a:pt x="26766" y="22295"/>
                  <a:pt x="26766" y="22295"/>
                </a:cubicBezTo>
                <a:cubicBezTo>
                  <a:pt x="26767" y="22295"/>
                  <a:pt x="26768" y="22294"/>
                  <a:pt x="26769" y="22294"/>
                </a:cubicBezTo>
                <a:close/>
                <a:moveTo>
                  <a:pt x="13017" y="1"/>
                </a:moveTo>
                <a:cubicBezTo>
                  <a:pt x="11472" y="1"/>
                  <a:pt x="9607" y="308"/>
                  <a:pt x="7954" y="1382"/>
                </a:cubicBezTo>
                <a:cubicBezTo>
                  <a:pt x="6161" y="2537"/>
                  <a:pt x="4428" y="3844"/>
                  <a:pt x="2817" y="5272"/>
                </a:cubicBezTo>
                <a:lnTo>
                  <a:pt x="2088" y="5880"/>
                </a:lnTo>
                <a:cubicBezTo>
                  <a:pt x="1480" y="5820"/>
                  <a:pt x="902" y="5789"/>
                  <a:pt x="294" y="5789"/>
                </a:cubicBezTo>
                <a:cubicBezTo>
                  <a:pt x="285" y="5788"/>
                  <a:pt x="277" y="5787"/>
                  <a:pt x="268" y="5787"/>
                </a:cubicBezTo>
                <a:cubicBezTo>
                  <a:pt x="47" y="5787"/>
                  <a:pt x="0" y="6155"/>
                  <a:pt x="264" y="6184"/>
                </a:cubicBezTo>
                <a:cubicBezTo>
                  <a:pt x="872" y="6275"/>
                  <a:pt x="1449" y="6336"/>
                  <a:pt x="2057" y="6427"/>
                </a:cubicBezTo>
                <a:lnTo>
                  <a:pt x="2148" y="6519"/>
                </a:lnTo>
                <a:cubicBezTo>
                  <a:pt x="2270" y="6671"/>
                  <a:pt x="2452" y="6914"/>
                  <a:pt x="2635" y="7157"/>
                </a:cubicBezTo>
                <a:cubicBezTo>
                  <a:pt x="3455" y="8251"/>
                  <a:pt x="4793" y="10196"/>
                  <a:pt x="6252" y="12324"/>
                </a:cubicBezTo>
                <a:cubicBezTo>
                  <a:pt x="8487" y="15559"/>
                  <a:pt x="12003" y="16461"/>
                  <a:pt x="12311" y="16461"/>
                </a:cubicBezTo>
                <a:cubicBezTo>
                  <a:pt x="12317" y="16461"/>
                  <a:pt x="12322" y="16461"/>
                  <a:pt x="12326" y="16460"/>
                </a:cubicBezTo>
                <a:lnTo>
                  <a:pt x="12326" y="16460"/>
                </a:lnTo>
                <a:cubicBezTo>
                  <a:pt x="12326" y="16460"/>
                  <a:pt x="12326" y="16460"/>
                  <a:pt x="12326" y="16460"/>
                </a:cubicBezTo>
                <a:cubicBezTo>
                  <a:pt x="12328" y="16460"/>
                  <a:pt x="12330" y="16459"/>
                  <a:pt x="12331" y="16458"/>
                </a:cubicBezTo>
                <a:lnTo>
                  <a:pt x="12331" y="16458"/>
                </a:lnTo>
                <a:cubicBezTo>
                  <a:pt x="12330" y="16459"/>
                  <a:pt x="12328" y="16459"/>
                  <a:pt x="12326" y="16460"/>
                </a:cubicBezTo>
                <a:lnTo>
                  <a:pt x="12326" y="16460"/>
                </a:lnTo>
                <a:cubicBezTo>
                  <a:pt x="12200" y="16447"/>
                  <a:pt x="10986" y="13362"/>
                  <a:pt x="8683" y="9953"/>
                </a:cubicBezTo>
                <a:cubicBezTo>
                  <a:pt x="7620" y="8434"/>
                  <a:pt x="6161" y="7309"/>
                  <a:pt x="4428" y="6701"/>
                </a:cubicBezTo>
                <a:lnTo>
                  <a:pt x="4428" y="6701"/>
                </a:lnTo>
                <a:cubicBezTo>
                  <a:pt x="5492" y="6853"/>
                  <a:pt x="6556" y="7035"/>
                  <a:pt x="7620" y="7218"/>
                </a:cubicBezTo>
                <a:cubicBezTo>
                  <a:pt x="8531" y="7400"/>
                  <a:pt x="9413" y="7582"/>
                  <a:pt x="10325" y="7765"/>
                </a:cubicBezTo>
                <a:cubicBezTo>
                  <a:pt x="10446" y="7947"/>
                  <a:pt x="10629" y="8221"/>
                  <a:pt x="10842" y="8586"/>
                </a:cubicBezTo>
                <a:cubicBezTo>
                  <a:pt x="11510" y="9771"/>
                  <a:pt x="12665" y="11838"/>
                  <a:pt x="13881" y="14118"/>
                </a:cubicBezTo>
                <a:cubicBezTo>
                  <a:pt x="15811" y="17622"/>
                  <a:pt x="19250" y="18892"/>
                  <a:pt x="19521" y="18892"/>
                </a:cubicBezTo>
                <a:cubicBezTo>
                  <a:pt x="19523" y="18892"/>
                  <a:pt x="19526" y="18892"/>
                  <a:pt x="19528" y="18891"/>
                </a:cubicBezTo>
                <a:lnTo>
                  <a:pt x="19528" y="18891"/>
                </a:lnTo>
                <a:cubicBezTo>
                  <a:pt x="19382" y="18870"/>
                  <a:pt x="18468" y="15665"/>
                  <a:pt x="16556" y="12020"/>
                </a:cubicBezTo>
                <a:cubicBezTo>
                  <a:pt x="15644" y="10409"/>
                  <a:pt x="14276" y="9133"/>
                  <a:pt x="12635" y="8342"/>
                </a:cubicBezTo>
                <a:lnTo>
                  <a:pt x="12635" y="8342"/>
                </a:lnTo>
                <a:cubicBezTo>
                  <a:pt x="13395" y="8525"/>
                  <a:pt x="14124" y="8707"/>
                  <a:pt x="14884" y="8920"/>
                </a:cubicBezTo>
                <a:cubicBezTo>
                  <a:pt x="16191" y="9315"/>
                  <a:pt x="17498" y="9710"/>
                  <a:pt x="18775" y="10166"/>
                </a:cubicBezTo>
                <a:lnTo>
                  <a:pt x="18775" y="10196"/>
                </a:lnTo>
                <a:lnTo>
                  <a:pt x="18805" y="10257"/>
                </a:lnTo>
                <a:cubicBezTo>
                  <a:pt x="18927" y="10470"/>
                  <a:pt x="19048" y="10713"/>
                  <a:pt x="19200" y="11017"/>
                </a:cubicBezTo>
                <a:cubicBezTo>
                  <a:pt x="19747" y="12294"/>
                  <a:pt x="20659" y="14482"/>
                  <a:pt x="21662" y="16884"/>
                </a:cubicBezTo>
                <a:cubicBezTo>
                  <a:pt x="23197" y="20615"/>
                  <a:pt x="26580" y="22291"/>
                  <a:pt x="26764" y="22294"/>
                </a:cubicBezTo>
                <a:lnTo>
                  <a:pt x="26764" y="22294"/>
                </a:lnTo>
                <a:cubicBezTo>
                  <a:pt x="26660" y="22252"/>
                  <a:pt x="26076" y="18951"/>
                  <a:pt x="24550" y="15121"/>
                </a:cubicBezTo>
                <a:cubicBezTo>
                  <a:pt x="23821" y="13388"/>
                  <a:pt x="22574" y="11929"/>
                  <a:pt x="20994" y="10956"/>
                </a:cubicBezTo>
                <a:lnTo>
                  <a:pt x="20994" y="10956"/>
                </a:lnTo>
                <a:cubicBezTo>
                  <a:pt x="22878" y="11655"/>
                  <a:pt x="24732" y="12446"/>
                  <a:pt x="26556" y="13297"/>
                </a:cubicBezTo>
                <a:lnTo>
                  <a:pt x="26647" y="13510"/>
                </a:lnTo>
                <a:cubicBezTo>
                  <a:pt x="26708" y="13692"/>
                  <a:pt x="26830" y="13966"/>
                  <a:pt x="26921" y="14270"/>
                </a:cubicBezTo>
                <a:cubicBezTo>
                  <a:pt x="27346" y="15577"/>
                  <a:pt x="28046" y="17856"/>
                  <a:pt x="28775" y="20349"/>
                </a:cubicBezTo>
                <a:cubicBezTo>
                  <a:pt x="29949" y="24231"/>
                  <a:pt x="33150" y="26266"/>
                  <a:pt x="33330" y="26276"/>
                </a:cubicBezTo>
                <a:lnTo>
                  <a:pt x="33330" y="26276"/>
                </a:lnTo>
                <a:cubicBezTo>
                  <a:pt x="33235" y="26229"/>
                  <a:pt x="32981" y="22868"/>
                  <a:pt x="31815" y="18890"/>
                </a:cubicBezTo>
                <a:cubicBezTo>
                  <a:pt x="31267" y="17066"/>
                  <a:pt x="30112" y="15455"/>
                  <a:pt x="28593" y="14300"/>
                </a:cubicBezTo>
                <a:lnTo>
                  <a:pt x="28593" y="14300"/>
                </a:lnTo>
                <a:lnTo>
                  <a:pt x="28745" y="14361"/>
                </a:lnTo>
                <a:cubicBezTo>
                  <a:pt x="29505" y="14756"/>
                  <a:pt x="30295" y="15181"/>
                  <a:pt x="31055" y="15607"/>
                </a:cubicBezTo>
                <a:cubicBezTo>
                  <a:pt x="31176" y="15759"/>
                  <a:pt x="31328" y="15941"/>
                  <a:pt x="31511" y="16154"/>
                </a:cubicBezTo>
                <a:lnTo>
                  <a:pt x="31602" y="16245"/>
                </a:lnTo>
                <a:cubicBezTo>
                  <a:pt x="33030" y="17917"/>
                  <a:pt x="34702" y="19437"/>
                  <a:pt x="36526" y="20713"/>
                </a:cubicBezTo>
                <a:cubicBezTo>
                  <a:pt x="38745" y="22172"/>
                  <a:pt x="41146" y="23297"/>
                  <a:pt x="43699" y="24026"/>
                </a:cubicBezTo>
                <a:cubicBezTo>
                  <a:pt x="42423" y="21564"/>
                  <a:pt x="40569" y="19437"/>
                  <a:pt x="38289" y="17856"/>
                </a:cubicBezTo>
                <a:cubicBezTo>
                  <a:pt x="36526" y="16671"/>
                  <a:pt x="34550" y="15850"/>
                  <a:pt x="32483" y="15425"/>
                </a:cubicBezTo>
                <a:cubicBezTo>
                  <a:pt x="31906" y="15333"/>
                  <a:pt x="31480" y="15273"/>
                  <a:pt x="31176" y="15242"/>
                </a:cubicBezTo>
                <a:lnTo>
                  <a:pt x="29748" y="14482"/>
                </a:lnTo>
                <a:cubicBezTo>
                  <a:pt x="29322" y="14270"/>
                  <a:pt x="28927" y="14057"/>
                  <a:pt x="28501" y="13844"/>
                </a:cubicBezTo>
                <a:lnTo>
                  <a:pt x="28501" y="13844"/>
                </a:lnTo>
                <a:cubicBezTo>
                  <a:pt x="29630" y="14208"/>
                  <a:pt x="30802" y="14387"/>
                  <a:pt x="31978" y="14387"/>
                </a:cubicBezTo>
                <a:cubicBezTo>
                  <a:pt x="32767" y="14387"/>
                  <a:pt x="33557" y="14306"/>
                  <a:pt x="34337" y="14148"/>
                </a:cubicBezTo>
                <a:cubicBezTo>
                  <a:pt x="38094" y="13244"/>
                  <a:pt x="41351" y="12524"/>
                  <a:pt x="41794" y="12524"/>
                </a:cubicBezTo>
                <a:cubicBezTo>
                  <a:pt x="41828" y="12524"/>
                  <a:pt x="41845" y="12528"/>
                  <a:pt x="41845" y="12537"/>
                </a:cubicBezTo>
                <a:cubicBezTo>
                  <a:pt x="41871" y="12408"/>
                  <a:pt x="38971" y="10336"/>
                  <a:pt x="35552" y="10336"/>
                </a:cubicBezTo>
                <a:cubicBezTo>
                  <a:pt x="34936" y="10336"/>
                  <a:pt x="34304" y="10404"/>
                  <a:pt x="33669" y="10561"/>
                </a:cubicBezTo>
                <a:cubicBezTo>
                  <a:pt x="31602" y="11078"/>
                  <a:pt x="29596" y="11747"/>
                  <a:pt x="27620" y="12567"/>
                </a:cubicBezTo>
                <a:lnTo>
                  <a:pt x="26951" y="12841"/>
                </a:lnTo>
                <a:lnTo>
                  <a:pt x="26678" y="12932"/>
                </a:lnTo>
                <a:cubicBezTo>
                  <a:pt x="25431" y="12355"/>
                  <a:pt x="24216" y="11807"/>
                  <a:pt x="22939" y="11291"/>
                </a:cubicBezTo>
                <a:cubicBezTo>
                  <a:pt x="22270" y="10987"/>
                  <a:pt x="21571" y="10713"/>
                  <a:pt x="20842" y="10440"/>
                </a:cubicBezTo>
                <a:lnTo>
                  <a:pt x="20842" y="10440"/>
                </a:lnTo>
                <a:cubicBezTo>
                  <a:pt x="21582" y="10592"/>
                  <a:pt x="22332" y="10668"/>
                  <a:pt x="23080" y="10668"/>
                </a:cubicBezTo>
                <a:cubicBezTo>
                  <a:pt x="24267" y="10668"/>
                  <a:pt x="25449" y="10478"/>
                  <a:pt x="26587" y="10105"/>
                </a:cubicBezTo>
                <a:cubicBezTo>
                  <a:pt x="30321" y="8773"/>
                  <a:pt x="33532" y="7635"/>
                  <a:pt x="33855" y="7635"/>
                </a:cubicBezTo>
                <a:cubicBezTo>
                  <a:pt x="33871" y="7635"/>
                  <a:pt x="33880" y="7637"/>
                  <a:pt x="33881" y="7643"/>
                </a:cubicBezTo>
                <a:cubicBezTo>
                  <a:pt x="33881" y="7550"/>
                  <a:pt x="31375" y="6124"/>
                  <a:pt x="28388" y="6124"/>
                </a:cubicBezTo>
                <a:cubicBezTo>
                  <a:pt x="27469" y="6124"/>
                  <a:pt x="26504" y="6259"/>
                  <a:pt x="25553" y="6610"/>
                </a:cubicBezTo>
                <a:cubicBezTo>
                  <a:pt x="23577" y="7370"/>
                  <a:pt x="21632" y="8251"/>
                  <a:pt x="19778" y="9285"/>
                </a:cubicBezTo>
                <a:lnTo>
                  <a:pt x="19109" y="9619"/>
                </a:lnTo>
                <a:lnTo>
                  <a:pt x="18927" y="9710"/>
                </a:lnTo>
                <a:lnTo>
                  <a:pt x="18866" y="9710"/>
                </a:lnTo>
                <a:cubicBezTo>
                  <a:pt x="16799" y="8981"/>
                  <a:pt x="14671" y="8373"/>
                  <a:pt x="12544" y="7826"/>
                </a:cubicBezTo>
                <a:lnTo>
                  <a:pt x="12544" y="7826"/>
                </a:lnTo>
                <a:cubicBezTo>
                  <a:pt x="12794" y="7842"/>
                  <a:pt x="13045" y="7850"/>
                  <a:pt x="13295" y="7850"/>
                </a:cubicBezTo>
                <a:cubicBezTo>
                  <a:pt x="14933" y="7850"/>
                  <a:pt x="16573" y="7504"/>
                  <a:pt x="18076" y="6792"/>
                </a:cubicBezTo>
                <a:cubicBezTo>
                  <a:pt x="21707" y="4991"/>
                  <a:pt x="24823" y="3506"/>
                  <a:pt x="25026" y="3506"/>
                </a:cubicBezTo>
                <a:cubicBezTo>
                  <a:pt x="25032" y="3506"/>
                  <a:pt x="25035" y="3507"/>
                  <a:pt x="25036" y="3509"/>
                </a:cubicBezTo>
                <a:cubicBezTo>
                  <a:pt x="25036" y="3429"/>
                  <a:pt x="23058" y="2573"/>
                  <a:pt x="20599" y="2573"/>
                </a:cubicBezTo>
                <a:cubicBezTo>
                  <a:pt x="19350" y="2573"/>
                  <a:pt x="17978" y="2794"/>
                  <a:pt x="16678" y="3449"/>
                </a:cubicBezTo>
                <a:cubicBezTo>
                  <a:pt x="14763" y="4421"/>
                  <a:pt x="12939" y="5516"/>
                  <a:pt x="11176" y="6762"/>
                </a:cubicBezTo>
                <a:lnTo>
                  <a:pt x="10538" y="7187"/>
                </a:lnTo>
                <a:lnTo>
                  <a:pt x="10386" y="7279"/>
                </a:lnTo>
                <a:cubicBezTo>
                  <a:pt x="9808" y="7157"/>
                  <a:pt x="9231" y="7035"/>
                  <a:pt x="8653" y="6914"/>
                </a:cubicBezTo>
                <a:cubicBezTo>
                  <a:pt x="7316" y="6640"/>
                  <a:pt x="5978" y="6397"/>
                  <a:pt x="4610" y="6215"/>
                </a:cubicBezTo>
                <a:lnTo>
                  <a:pt x="4306" y="6184"/>
                </a:lnTo>
                <a:cubicBezTo>
                  <a:pt x="6191" y="6093"/>
                  <a:pt x="8045" y="5516"/>
                  <a:pt x="9656" y="4543"/>
                </a:cubicBezTo>
                <a:cubicBezTo>
                  <a:pt x="13103" y="2363"/>
                  <a:pt x="16065" y="525"/>
                  <a:pt x="16271" y="525"/>
                </a:cubicBezTo>
                <a:cubicBezTo>
                  <a:pt x="16278" y="525"/>
                  <a:pt x="16281" y="527"/>
                  <a:pt x="16282" y="531"/>
                </a:cubicBezTo>
                <a:cubicBezTo>
                  <a:pt x="16282" y="448"/>
                  <a:pt x="14882" y="1"/>
                  <a:pt x="13017" y="1"/>
                </a:cubicBezTo>
                <a:close/>
                <a:moveTo>
                  <a:pt x="33334" y="26276"/>
                </a:moveTo>
                <a:cubicBezTo>
                  <a:pt x="33333" y="26276"/>
                  <a:pt x="33332" y="26276"/>
                  <a:pt x="33331" y="26276"/>
                </a:cubicBezTo>
                <a:cubicBezTo>
                  <a:pt x="33331" y="26276"/>
                  <a:pt x="33330" y="26276"/>
                  <a:pt x="33330" y="26276"/>
                </a:cubicBezTo>
                <a:lnTo>
                  <a:pt x="33330" y="26276"/>
                </a:lnTo>
                <a:cubicBezTo>
                  <a:pt x="33331" y="26276"/>
                  <a:pt x="33331" y="26277"/>
                  <a:pt x="33332" y="26277"/>
                </a:cubicBezTo>
                <a:cubicBezTo>
                  <a:pt x="33333" y="26277"/>
                  <a:pt x="33334" y="26276"/>
                  <a:pt x="33334" y="262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30"/>
          <p:cNvGrpSpPr/>
          <p:nvPr/>
        </p:nvGrpSpPr>
        <p:grpSpPr>
          <a:xfrm rot="1959041">
            <a:off x="-217176" y="63323"/>
            <a:ext cx="1860805" cy="907960"/>
            <a:chOff x="10083475" y="3839575"/>
            <a:chExt cx="1221925" cy="596225"/>
          </a:xfrm>
        </p:grpSpPr>
        <p:sp>
          <p:nvSpPr>
            <p:cNvPr id="477" name="Google Shape;477;p30"/>
            <p:cNvSpPr/>
            <p:nvPr/>
          </p:nvSpPr>
          <p:spPr>
            <a:xfrm>
              <a:off x="10144250" y="3839575"/>
              <a:ext cx="1161150" cy="596225"/>
            </a:xfrm>
            <a:custGeom>
              <a:rect b="b" l="l" r="r" t="t"/>
              <a:pathLst>
                <a:path extrusionOk="0" h="23849" w="46446">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0"/>
            <p:cNvSpPr/>
            <p:nvPr/>
          </p:nvSpPr>
          <p:spPr>
            <a:xfrm>
              <a:off x="10083475" y="3891625"/>
              <a:ext cx="1124650" cy="476675"/>
            </a:xfrm>
            <a:custGeom>
              <a:rect b="b" l="l" r="r" t="t"/>
              <a:pathLst>
                <a:path extrusionOk="0" h="19067" w="44986">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30"/>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rot="1885563">
            <a:off x="-258652" y="-2270432"/>
            <a:ext cx="9952210" cy="9361551"/>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rot="874891">
            <a:off x="203487" y="-411797"/>
            <a:ext cx="1019460" cy="1906897"/>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rot="8939875">
            <a:off x="7652868" y="3799366"/>
            <a:ext cx="2044464" cy="2157798"/>
            <a:chOff x="-5495613" y="-710869"/>
            <a:chExt cx="2750172" cy="2902627"/>
          </a:xfrm>
        </p:grpSpPr>
        <p:sp>
          <p:nvSpPr>
            <p:cNvPr id="26" name="Google Shape;26;p4"/>
            <p:cNvSpPr/>
            <p:nvPr/>
          </p:nvSpPr>
          <p:spPr>
            <a:xfrm rot="-3863972">
              <a:off x="-4554171" y="-427335"/>
              <a:ext cx="1411060" cy="1264278"/>
            </a:xfrm>
            <a:custGeom>
              <a:rect b="b" l="l" r="r" t="t"/>
              <a:pathLst>
                <a:path extrusionOk="0" h="23187" w="25879">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3863972">
              <a:off x="-5125593" y="53001"/>
              <a:ext cx="1611659" cy="340129"/>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3863972">
              <a:off x="-5143954" y="-33158"/>
              <a:ext cx="2042354" cy="856538"/>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rot="-3863972">
              <a:off x="-3872882" y="1033713"/>
              <a:ext cx="921532" cy="1036962"/>
            </a:xfrm>
            <a:custGeom>
              <a:rect b="b" l="l" r="r" t="t"/>
              <a:pathLst>
                <a:path extrusionOk="0" h="19018" w="16901">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rot="-3863972">
              <a:off x="-3871558" y="1047472"/>
              <a:ext cx="896669" cy="1022622"/>
            </a:xfrm>
            <a:custGeom>
              <a:rect b="b" l="l" r="r" t="t"/>
              <a:pathLst>
                <a:path extrusionOk="0" h="18755" w="16445">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3863972">
              <a:off x="-4782169" y="1368422"/>
              <a:ext cx="1030910" cy="408613"/>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rot="-3863972">
              <a:off x="-4685950" y="1521217"/>
              <a:ext cx="1029220" cy="196291"/>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3863972">
              <a:off x="-5586968" y="915660"/>
              <a:ext cx="1267931" cy="595852"/>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3863972">
              <a:off x="-5533089" y="1002582"/>
              <a:ext cx="1264605" cy="475733"/>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p:nvPr/>
        </p:nvSpPr>
        <p:spPr>
          <a:xfrm>
            <a:off x="7977607" y="321803"/>
            <a:ext cx="1090189" cy="439686"/>
          </a:xfrm>
          <a:custGeom>
            <a:rect b="b" l="l" r="r" t="t"/>
            <a:pathLst>
              <a:path extrusionOk="0" h="11156" w="27661">
                <a:moveTo>
                  <a:pt x="15411" y="0"/>
                </a:moveTo>
                <a:cubicBezTo>
                  <a:pt x="14256" y="0"/>
                  <a:pt x="13192" y="790"/>
                  <a:pt x="12463" y="2037"/>
                </a:cubicBezTo>
                <a:cubicBezTo>
                  <a:pt x="11916" y="1763"/>
                  <a:pt x="11308" y="1641"/>
                  <a:pt x="10730" y="1611"/>
                </a:cubicBezTo>
                <a:cubicBezTo>
                  <a:pt x="8663" y="1611"/>
                  <a:pt x="6900" y="3313"/>
                  <a:pt x="6171" y="5684"/>
                </a:cubicBezTo>
                <a:cubicBezTo>
                  <a:pt x="5654" y="5471"/>
                  <a:pt x="5107" y="5350"/>
                  <a:pt x="4560" y="5350"/>
                </a:cubicBezTo>
                <a:cubicBezTo>
                  <a:pt x="3375" y="5380"/>
                  <a:pt x="2219" y="5897"/>
                  <a:pt x="1429" y="6839"/>
                </a:cubicBezTo>
                <a:cubicBezTo>
                  <a:pt x="1" y="8420"/>
                  <a:pt x="1064" y="11155"/>
                  <a:pt x="3101" y="11155"/>
                </a:cubicBezTo>
                <a:lnTo>
                  <a:pt x="24408" y="11155"/>
                </a:lnTo>
                <a:cubicBezTo>
                  <a:pt x="27144" y="11155"/>
                  <a:pt x="27661" y="6809"/>
                  <a:pt x="25016" y="6140"/>
                </a:cubicBezTo>
                <a:cubicBezTo>
                  <a:pt x="24834" y="6110"/>
                  <a:pt x="24652" y="6079"/>
                  <a:pt x="24469" y="6049"/>
                </a:cubicBezTo>
                <a:cubicBezTo>
                  <a:pt x="23952" y="3374"/>
                  <a:pt x="22402" y="1398"/>
                  <a:pt x="20548" y="1398"/>
                </a:cubicBezTo>
                <a:cubicBezTo>
                  <a:pt x="19788" y="1398"/>
                  <a:pt x="19059" y="1733"/>
                  <a:pt x="18512" y="2280"/>
                </a:cubicBezTo>
                <a:cubicBezTo>
                  <a:pt x="17752" y="882"/>
                  <a:pt x="16657" y="0"/>
                  <a:pt x="154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idx="1" type="body"/>
          </p:nvPr>
        </p:nvSpPr>
        <p:spPr>
          <a:xfrm>
            <a:off x="713100" y="1228675"/>
            <a:ext cx="7717800" cy="3416400"/>
          </a:xfrm>
          <a:prstGeom prst="rect">
            <a:avLst/>
          </a:prstGeom>
        </p:spPr>
        <p:txBody>
          <a:bodyPr anchorCtr="0" anchor="t" bIns="91425" lIns="91425" spcFirstLastPara="1" rIns="91425" wrap="square" tIns="91425">
            <a:noAutofit/>
          </a:bodyPr>
          <a:lstStyle>
            <a:lvl1pPr indent="-298450" lvl="0" marL="457200">
              <a:lnSpc>
                <a:spcPct val="100000"/>
              </a:lnSpc>
              <a:spcBef>
                <a:spcPts val="0"/>
              </a:spcBef>
              <a:spcAft>
                <a:spcPts val="0"/>
              </a:spcAft>
              <a:buSzPts val="1100"/>
              <a:buAutoNum type="arabicPeriod"/>
              <a:defRPr sz="1200"/>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sp>
        <p:nvSpPr>
          <p:cNvPr id="37" name="Google Shape;37;p4"/>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2">
    <p:spTree>
      <p:nvGrpSpPr>
        <p:cNvPr id="480" name="Shape 480"/>
        <p:cNvGrpSpPr/>
        <p:nvPr/>
      </p:nvGrpSpPr>
      <p:grpSpPr>
        <a:xfrm>
          <a:off x="0" y="0"/>
          <a:ext cx="0" cy="0"/>
          <a:chOff x="0" y="0"/>
          <a:chExt cx="0" cy="0"/>
        </a:xfrm>
      </p:grpSpPr>
      <p:sp>
        <p:nvSpPr>
          <p:cNvPr id="481" name="Google Shape;481;p31"/>
          <p:cNvSpPr/>
          <p:nvPr/>
        </p:nvSpPr>
        <p:spPr>
          <a:xfrm rot="1652765">
            <a:off x="-6237917" y="-4582327"/>
            <a:ext cx="8041471" cy="7564565"/>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a:off x="37475" y="166975"/>
            <a:ext cx="980350" cy="372533"/>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flipH="1" rot="-1652765">
            <a:off x="7494008" y="-4396077"/>
            <a:ext cx="8041471" cy="7564565"/>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flipH="1">
            <a:off x="8140025" y="655775"/>
            <a:ext cx="980350" cy="372533"/>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flipH="1" rot="7420455">
            <a:off x="7721008" y="3762228"/>
            <a:ext cx="1976653" cy="1188570"/>
          </a:xfrm>
          <a:custGeom>
            <a:rect b="b" l="l" r="r" t="t"/>
            <a:pathLst>
              <a:path extrusionOk="0" h="26277" w="43700">
                <a:moveTo>
                  <a:pt x="19535" y="18890"/>
                </a:moveTo>
                <a:cubicBezTo>
                  <a:pt x="19533" y="18890"/>
                  <a:pt x="19531" y="18891"/>
                  <a:pt x="19528" y="18891"/>
                </a:cubicBezTo>
                <a:lnTo>
                  <a:pt x="19528" y="18891"/>
                </a:lnTo>
                <a:cubicBezTo>
                  <a:pt x="19528" y="18891"/>
                  <a:pt x="19529" y="18892"/>
                  <a:pt x="19529" y="18892"/>
                </a:cubicBezTo>
                <a:cubicBezTo>
                  <a:pt x="19531" y="18892"/>
                  <a:pt x="19533" y="18891"/>
                  <a:pt x="19535" y="18890"/>
                </a:cubicBezTo>
                <a:close/>
                <a:moveTo>
                  <a:pt x="26769" y="22294"/>
                </a:moveTo>
                <a:cubicBezTo>
                  <a:pt x="26768" y="22294"/>
                  <a:pt x="26766" y="22294"/>
                  <a:pt x="26765" y="22294"/>
                </a:cubicBezTo>
                <a:cubicBezTo>
                  <a:pt x="26765" y="22294"/>
                  <a:pt x="26765" y="22294"/>
                  <a:pt x="26764" y="22294"/>
                </a:cubicBezTo>
                <a:lnTo>
                  <a:pt x="26764" y="22294"/>
                </a:lnTo>
                <a:cubicBezTo>
                  <a:pt x="26765" y="22295"/>
                  <a:pt x="26766" y="22295"/>
                  <a:pt x="26766" y="22295"/>
                </a:cubicBezTo>
                <a:cubicBezTo>
                  <a:pt x="26767" y="22295"/>
                  <a:pt x="26768" y="22294"/>
                  <a:pt x="26769" y="22294"/>
                </a:cubicBezTo>
                <a:close/>
                <a:moveTo>
                  <a:pt x="13017" y="1"/>
                </a:moveTo>
                <a:cubicBezTo>
                  <a:pt x="11472" y="1"/>
                  <a:pt x="9607" y="308"/>
                  <a:pt x="7954" y="1382"/>
                </a:cubicBezTo>
                <a:cubicBezTo>
                  <a:pt x="6161" y="2537"/>
                  <a:pt x="4428" y="3844"/>
                  <a:pt x="2817" y="5272"/>
                </a:cubicBezTo>
                <a:lnTo>
                  <a:pt x="2088" y="5880"/>
                </a:lnTo>
                <a:cubicBezTo>
                  <a:pt x="1480" y="5820"/>
                  <a:pt x="902" y="5789"/>
                  <a:pt x="294" y="5789"/>
                </a:cubicBezTo>
                <a:cubicBezTo>
                  <a:pt x="285" y="5788"/>
                  <a:pt x="277" y="5787"/>
                  <a:pt x="268" y="5787"/>
                </a:cubicBezTo>
                <a:cubicBezTo>
                  <a:pt x="47" y="5787"/>
                  <a:pt x="0" y="6155"/>
                  <a:pt x="264" y="6184"/>
                </a:cubicBezTo>
                <a:cubicBezTo>
                  <a:pt x="872" y="6275"/>
                  <a:pt x="1449" y="6336"/>
                  <a:pt x="2057" y="6427"/>
                </a:cubicBezTo>
                <a:lnTo>
                  <a:pt x="2148" y="6519"/>
                </a:lnTo>
                <a:cubicBezTo>
                  <a:pt x="2270" y="6671"/>
                  <a:pt x="2452" y="6914"/>
                  <a:pt x="2635" y="7157"/>
                </a:cubicBezTo>
                <a:cubicBezTo>
                  <a:pt x="3455" y="8251"/>
                  <a:pt x="4793" y="10196"/>
                  <a:pt x="6252" y="12324"/>
                </a:cubicBezTo>
                <a:cubicBezTo>
                  <a:pt x="8487" y="15559"/>
                  <a:pt x="12003" y="16461"/>
                  <a:pt x="12311" y="16461"/>
                </a:cubicBezTo>
                <a:cubicBezTo>
                  <a:pt x="12317" y="16461"/>
                  <a:pt x="12322" y="16461"/>
                  <a:pt x="12326" y="16460"/>
                </a:cubicBezTo>
                <a:lnTo>
                  <a:pt x="12326" y="16460"/>
                </a:lnTo>
                <a:cubicBezTo>
                  <a:pt x="12326" y="16460"/>
                  <a:pt x="12326" y="16460"/>
                  <a:pt x="12326" y="16460"/>
                </a:cubicBezTo>
                <a:cubicBezTo>
                  <a:pt x="12328" y="16460"/>
                  <a:pt x="12330" y="16459"/>
                  <a:pt x="12331" y="16458"/>
                </a:cubicBezTo>
                <a:lnTo>
                  <a:pt x="12331" y="16458"/>
                </a:lnTo>
                <a:cubicBezTo>
                  <a:pt x="12330" y="16459"/>
                  <a:pt x="12328" y="16459"/>
                  <a:pt x="12326" y="16460"/>
                </a:cubicBezTo>
                <a:lnTo>
                  <a:pt x="12326" y="16460"/>
                </a:lnTo>
                <a:cubicBezTo>
                  <a:pt x="12200" y="16447"/>
                  <a:pt x="10986" y="13362"/>
                  <a:pt x="8683" y="9953"/>
                </a:cubicBezTo>
                <a:cubicBezTo>
                  <a:pt x="7620" y="8434"/>
                  <a:pt x="6161" y="7309"/>
                  <a:pt x="4428" y="6701"/>
                </a:cubicBezTo>
                <a:lnTo>
                  <a:pt x="4428" y="6701"/>
                </a:lnTo>
                <a:cubicBezTo>
                  <a:pt x="5492" y="6853"/>
                  <a:pt x="6556" y="7035"/>
                  <a:pt x="7620" y="7218"/>
                </a:cubicBezTo>
                <a:cubicBezTo>
                  <a:pt x="8531" y="7400"/>
                  <a:pt x="9413" y="7582"/>
                  <a:pt x="10325" y="7765"/>
                </a:cubicBezTo>
                <a:cubicBezTo>
                  <a:pt x="10446" y="7947"/>
                  <a:pt x="10629" y="8221"/>
                  <a:pt x="10842" y="8586"/>
                </a:cubicBezTo>
                <a:cubicBezTo>
                  <a:pt x="11510" y="9771"/>
                  <a:pt x="12665" y="11838"/>
                  <a:pt x="13881" y="14118"/>
                </a:cubicBezTo>
                <a:cubicBezTo>
                  <a:pt x="15811" y="17622"/>
                  <a:pt x="19250" y="18892"/>
                  <a:pt x="19521" y="18892"/>
                </a:cubicBezTo>
                <a:cubicBezTo>
                  <a:pt x="19523" y="18892"/>
                  <a:pt x="19526" y="18892"/>
                  <a:pt x="19528" y="18891"/>
                </a:cubicBezTo>
                <a:lnTo>
                  <a:pt x="19528" y="18891"/>
                </a:lnTo>
                <a:cubicBezTo>
                  <a:pt x="19382" y="18870"/>
                  <a:pt x="18468" y="15665"/>
                  <a:pt x="16556" y="12020"/>
                </a:cubicBezTo>
                <a:cubicBezTo>
                  <a:pt x="15644" y="10409"/>
                  <a:pt x="14276" y="9133"/>
                  <a:pt x="12635" y="8342"/>
                </a:cubicBezTo>
                <a:lnTo>
                  <a:pt x="12635" y="8342"/>
                </a:lnTo>
                <a:cubicBezTo>
                  <a:pt x="13395" y="8525"/>
                  <a:pt x="14124" y="8707"/>
                  <a:pt x="14884" y="8920"/>
                </a:cubicBezTo>
                <a:cubicBezTo>
                  <a:pt x="16191" y="9315"/>
                  <a:pt x="17498" y="9710"/>
                  <a:pt x="18775" y="10166"/>
                </a:cubicBezTo>
                <a:lnTo>
                  <a:pt x="18775" y="10196"/>
                </a:lnTo>
                <a:lnTo>
                  <a:pt x="18805" y="10257"/>
                </a:lnTo>
                <a:cubicBezTo>
                  <a:pt x="18927" y="10470"/>
                  <a:pt x="19048" y="10713"/>
                  <a:pt x="19200" y="11017"/>
                </a:cubicBezTo>
                <a:cubicBezTo>
                  <a:pt x="19747" y="12294"/>
                  <a:pt x="20659" y="14482"/>
                  <a:pt x="21662" y="16884"/>
                </a:cubicBezTo>
                <a:cubicBezTo>
                  <a:pt x="23197" y="20615"/>
                  <a:pt x="26580" y="22291"/>
                  <a:pt x="26764" y="22294"/>
                </a:cubicBezTo>
                <a:lnTo>
                  <a:pt x="26764" y="22294"/>
                </a:lnTo>
                <a:cubicBezTo>
                  <a:pt x="26660" y="22252"/>
                  <a:pt x="26076" y="18951"/>
                  <a:pt x="24550" y="15121"/>
                </a:cubicBezTo>
                <a:cubicBezTo>
                  <a:pt x="23821" y="13388"/>
                  <a:pt x="22574" y="11929"/>
                  <a:pt x="20994" y="10956"/>
                </a:cubicBezTo>
                <a:lnTo>
                  <a:pt x="20994" y="10956"/>
                </a:lnTo>
                <a:cubicBezTo>
                  <a:pt x="22878" y="11655"/>
                  <a:pt x="24732" y="12446"/>
                  <a:pt x="26556" y="13297"/>
                </a:cubicBezTo>
                <a:lnTo>
                  <a:pt x="26647" y="13510"/>
                </a:lnTo>
                <a:cubicBezTo>
                  <a:pt x="26708" y="13692"/>
                  <a:pt x="26830" y="13966"/>
                  <a:pt x="26921" y="14270"/>
                </a:cubicBezTo>
                <a:cubicBezTo>
                  <a:pt x="27346" y="15577"/>
                  <a:pt x="28046" y="17856"/>
                  <a:pt x="28775" y="20349"/>
                </a:cubicBezTo>
                <a:cubicBezTo>
                  <a:pt x="29949" y="24231"/>
                  <a:pt x="33150" y="26266"/>
                  <a:pt x="33330" y="26276"/>
                </a:cubicBezTo>
                <a:lnTo>
                  <a:pt x="33330" y="26276"/>
                </a:lnTo>
                <a:cubicBezTo>
                  <a:pt x="33235" y="26229"/>
                  <a:pt x="32981" y="22868"/>
                  <a:pt x="31815" y="18890"/>
                </a:cubicBezTo>
                <a:cubicBezTo>
                  <a:pt x="31267" y="17066"/>
                  <a:pt x="30112" y="15455"/>
                  <a:pt x="28593" y="14300"/>
                </a:cubicBezTo>
                <a:lnTo>
                  <a:pt x="28593" y="14300"/>
                </a:lnTo>
                <a:lnTo>
                  <a:pt x="28745" y="14361"/>
                </a:lnTo>
                <a:cubicBezTo>
                  <a:pt x="29505" y="14756"/>
                  <a:pt x="30295" y="15181"/>
                  <a:pt x="31055" y="15607"/>
                </a:cubicBezTo>
                <a:cubicBezTo>
                  <a:pt x="31176" y="15759"/>
                  <a:pt x="31328" y="15941"/>
                  <a:pt x="31511" y="16154"/>
                </a:cubicBezTo>
                <a:lnTo>
                  <a:pt x="31602" y="16245"/>
                </a:lnTo>
                <a:cubicBezTo>
                  <a:pt x="33030" y="17917"/>
                  <a:pt x="34702" y="19437"/>
                  <a:pt x="36526" y="20713"/>
                </a:cubicBezTo>
                <a:cubicBezTo>
                  <a:pt x="38745" y="22172"/>
                  <a:pt x="41146" y="23297"/>
                  <a:pt x="43699" y="24026"/>
                </a:cubicBezTo>
                <a:cubicBezTo>
                  <a:pt x="42423" y="21564"/>
                  <a:pt x="40569" y="19437"/>
                  <a:pt x="38289" y="17856"/>
                </a:cubicBezTo>
                <a:cubicBezTo>
                  <a:pt x="36526" y="16671"/>
                  <a:pt x="34550" y="15850"/>
                  <a:pt x="32483" y="15425"/>
                </a:cubicBezTo>
                <a:cubicBezTo>
                  <a:pt x="31906" y="15333"/>
                  <a:pt x="31480" y="15273"/>
                  <a:pt x="31176" y="15242"/>
                </a:cubicBezTo>
                <a:lnTo>
                  <a:pt x="29748" y="14482"/>
                </a:lnTo>
                <a:cubicBezTo>
                  <a:pt x="29322" y="14270"/>
                  <a:pt x="28927" y="14057"/>
                  <a:pt x="28501" y="13844"/>
                </a:cubicBezTo>
                <a:lnTo>
                  <a:pt x="28501" y="13844"/>
                </a:lnTo>
                <a:cubicBezTo>
                  <a:pt x="29630" y="14208"/>
                  <a:pt x="30802" y="14387"/>
                  <a:pt x="31978" y="14387"/>
                </a:cubicBezTo>
                <a:cubicBezTo>
                  <a:pt x="32767" y="14387"/>
                  <a:pt x="33557" y="14306"/>
                  <a:pt x="34337" y="14148"/>
                </a:cubicBezTo>
                <a:cubicBezTo>
                  <a:pt x="38094" y="13244"/>
                  <a:pt x="41351" y="12524"/>
                  <a:pt x="41794" y="12524"/>
                </a:cubicBezTo>
                <a:cubicBezTo>
                  <a:pt x="41828" y="12524"/>
                  <a:pt x="41845" y="12528"/>
                  <a:pt x="41845" y="12537"/>
                </a:cubicBezTo>
                <a:cubicBezTo>
                  <a:pt x="41871" y="12408"/>
                  <a:pt x="38971" y="10336"/>
                  <a:pt x="35552" y="10336"/>
                </a:cubicBezTo>
                <a:cubicBezTo>
                  <a:pt x="34936" y="10336"/>
                  <a:pt x="34304" y="10404"/>
                  <a:pt x="33669" y="10561"/>
                </a:cubicBezTo>
                <a:cubicBezTo>
                  <a:pt x="31602" y="11078"/>
                  <a:pt x="29596" y="11747"/>
                  <a:pt x="27620" y="12567"/>
                </a:cubicBezTo>
                <a:lnTo>
                  <a:pt x="26951" y="12841"/>
                </a:lnTo>
                <a:lnTo>
                  <a:pt x="26678" y="12932"/>
                </a:lnTo>
                <a:cubicBezTo>
                  <a:pt x="25431" y="12355"/>
                  <a:pt x="24216" y="11807"/>
                  <a:pt x="22939" y="11291"/>
                </a:cubicBezTo>
                <a:cubicBezTo>
                  <a:pt x="22270" y="10987"/>
                  <a:pt x="21571" y="10713"/>
                  <a:pt x="20842" y="10440"/>
                </a:cubicBezTo>
                <a:lnTo>
                  <a:pt x="20842" y="10440"/>
                </a:lnTo>
                <a:cubicBezTo>
                  <a:pt x="21582" y="10592"/>
                  <a:pt x="22332" y="10668"/>
                  <a:pt x="23080" y="10668"/>
                </a:cubicBezTo>
                <a:cubicBezTo>
                  <a:pt x="24267" y="10668"/>
                  <a:pt x="25449" y="10478"/>
                  <a:pt x="26587" y="10105"/>
                </a:cubicBezTo>
                <a:cubicBezTo>
                  <a:pt x="30321" y="8773"/>
                  <a:pt x="33532" y="7635"/>
                  <a:pt x="33855" y="7635"/>
                </a:cubicBezTo>
                <a:cubicBezTo>
                  <a:pt x="33871" y="7635"/>
                  <a:pt x="33880" y="7637"/>
                  <a:pt x="33881" y="7643"/>
                </a:cubicBezTo>
                <a:cubicBezTo>
                  <a:pt x="33881" y="7550"/>
                  <a:pt x="31375" y="6124"/>
                  <a:pt x="28388" y="6124"/>
                </a:cubicBezTo>
                <a:cubicBezTo>
                  <a:pt x="27469" y="6124"/>
                  <a:pt x="26504" y="6259"/>
                  <a:pt x="25553" y="6610"/>
                </a:cubicBezTo>
                <a:cubicBezTo>
                  <a:pt x="23577" y="7370"/>
                  <a:pt x="21632" y="8251"/>
                  <a:pt x="19778" y="9285"/>
                </a:cubicBezTo>
                <a:lnTo>
                  <a:pt x="19109" y="9619"/>
                </a:lnTo>
                <a:lnTo>
                  <a:pt x="18927" y="9710"/>
                </a:lnTo>
                <a:lnTo>
                  <a:pt x="18866" y="9710"/>
                </a:lnTo>
                <a:cubicBezTo>
                  <a:pt x="16799" y="8981"/>
                  <a:pt x="14671" y="8373"/>
                  <a:pt x="12544" y="7826"/>
                </a:cubicBezTo>
                <a:lnTo>
                  <a:pt x="12544" y="7826"/>
                </a:lnTo>
                <a:cubicBezTo>
                  <a:pt x="12794" y="7842"/>
                  <a:pt x="13045" y="7850"/>
                  <a:pt x="13295" y="7850"/>
                </a:cubicBezTo>
                <a:cubicBezTo>
                  <a:pt x="14933" y="7850"/>
                  <a:pt x="16573" y="7504"/>
                  <a:pt x="18076" y="6792"/>
                </a:cubicBezTo>
                <a:cubicBezTo>
                  <a:pt x="21707" y="4991"/>
                  <a:pt x="24823" y="3506"/>
                  <a:pt x="25026" y="3506"/>
                </a:cubicBezTo>
                <a:cubicBezTo>
                  <a:pt x="25032" y="3506"/>
                  <a:pt x="25035" y="3507"/>
                  <a:pt x="25036" y="3509"/>
                </a:cubicBezTo>
                <a:cubicBezTo>
                  <a:pt x="25036" y="3429"/>
                  <a:pt x="23058" y="2573"/>
                  <a:pt x="20599" y="2573"/>
                </a:cubicBezTo>
                <a:cubicBezTo>
                  <a:pt x="19350" y="2573"/>
                  <a:pt x="17978" y="2794"/>
                  <a:pt x="16678" y="3449"/>
                </a:cubicBezTo>
                <a:cubicBezTo>
                  <a:pt x="14763" y="4421"/>
                  <a:pt x="12939" y="5516"/>
                  <a:pt x="11176" y="6762"/>
                </a:cubicBezTo>
                <a:lnTo>
                  <a:pt x="10538" y="7187"/>
                </a:lnTo>
                <a:lnTo>
                  <a:pt x="10386" y="7279"/>
                </a:lnTo>
                <a:cubicBezTo>
                  <a:pt x="9808" y="7157"/>
                  <a:pt x="9231" y="7035"/>
                  <a:pt x="8653" y="6914"/>
                </a:cubicBezTo>
                <a:cubicBezTo>
                  <a:pt x="7316" y="6640"/>
                  <a:pt x="5978" y="6397"/>
                  <a:pt x="4610" y="6215"/>
                </a:cubicBezTo>
                <a:lnTo>
                  <a:pt x="4306" y="6184"/>
                </a:lnTo>
                <a:cubicBezTo>
                  <a:pt x="6191" y="6093"/>
                  <a:pt x="8045" y="5516"/>
                  <a:pt x="9656" y="4543"/>
                </a:cubicBezTo>
                <a:cubicBezTo>
                  <a:pt x="13103" y="2363"/>
                  <a:pt x="16065" y="525"/>
                  <a:pt x="16271" y="525"/>
                </a:cubicBezTo>
                <a:cubicBezTo>
                  <a:pt x="16278" y="525"/>
                  <a:pt x="16281" y="527"/>
                  <a:pt x="16282" y="531"/>
                </a:cubicBezTo>
                <a:cubicBezTo>
                  <a:pt x="16282" y="448"/>
                  <a:pt x="14882" y="1"/>
                  <a:pt x="13017" y="1"/>
                </a:cubicBezTo>
                <a:close/>
                <a:moveTo>
                  <a:pt x="33334" y="26276"/>
                </a:moveTo>
                <a:cubicBezTo>
                  <a:pt x="33333" y="26276"/>
                  <a:pt x="33332" y="26276"/>
                  <a:pt x="33331" y="26276"/>
                </a:cubicBezTo>
                <a:cubicBezTo>
                  <a:pt x="33331" y="26276"/>
                  <a:pt x="33330" y="26276"/>
                  <a:pt x="33330" y="26276"/>
                </a:cubicBezTo>
                <a:lnTo>
                  <a:pt x="33330" y="26276"/>
                </a:lnTo>
                <a:cubicBezTo>
                  <a:pt x="33331" y="26276"/>
                  <a:pt x="33331" y="26277"/>
                  <a:pt x="33332" y="26277"/>
                </a:cubicBezTo>
                <a:cubicBezTo>
                  <a:pt x="33333" y="26277"/>
                  <a:pt x="33334" y="26276"/>
                  <a:pt x="33334" y="262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31"/>
          <p:cNvGrpSpPr/>
          <p:nvPr/>
        </p:nvGrpSpPr>
        <p:grpSpPr>
          <a:xfrm flipH="1" rot="-7218994">
            <a:off x="-659824" y="2477600"/>
            <a:ext cx="1860809" cy="907961"/>
            <a:chOff x="10083475" y="3839575"/>
            <a:chExt cx="1221925" cy="596225"/>
          </a:xfrm>
        </p:grpSpPr>
        <p:sp>
          <p:nvSpPr>
            <p:cNvPr id="487" name="Google Shape;487;p31"/>
            <p:cNvSpPr/>
            <p:nvPr/>
          </p:nvSpPr>
          <p:spPr>
            <a:xfrm>
              <a:off x="10144250" y="3839575"/>
              <a:ext cx="1161150" cy="596225"/>
            </a:xfrm>
            <a:custGeom>
              <a:rect b="b" l="l" r="r" t="t"/>
              <a:pathLst>
                <a:path extrusionOk="0" h="23849" w="46446">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1"/>
            <p:cNvSpPr/>
            <p:nvPr/>
          </p:nvSpPr>
          <p:spPr>
            <a:xfrm>
              <a:off x="10083475" y="3891625"/>
              <a:ext cx="1124650" cy="476675"/>
            </a:xfrm>
            <a:custGeom>
              <a:rect b="b" l="l" r="r" t="t"/>
              <a:pathLst>
                <a:path extrusionOk="0" h="19067" w="44986">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 name="Google Shape;489;p31"/>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2_1">
    <p:spTree>
      <p:nvGrpSpPr>
        <p:cNvPr id="490" name="Shape 490"/>
        <p:cNvGrpSpPr/>
        <p:nvPr/>
      </p:nvGrpSpPr>
      <p:grpSpPr>
        <a:xfrm>
          <a:off x="0" y="0"/>
          <a:ext cx="0" cy="0"/>
          <a:chOff x="0" y="0"/>
          <a:chExt cx="0" cy="0"/>
        </a:xfrm>
      </p:grpSpPr>
      <p:sp>
        <p:nvSpPr>
          <p:cNvPr id="491" name="Google Shape;491;p32"/>
          <p:cNvSpPr/>
          <p:nvPr/>
        </p:nvSpPr>
        <p:spPr>
          <a:xfrm flipH="1" rot="-1652765">
            <a:off x="7494008" y="-4582327"/>
            <a:ext cx="8041471" cy="7564565"/>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2"/>
          <p:cNvSpPr/>
          <p:nvPr/>
        </p:nvSpPr>
        <p:spPr>
          <a:xfrm flipH="1">
            <a:off x="8279737" y="166975"/>
            <a:ext cx="980350" cy="372533"/>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2"/>
          <p:cNvSpPr/>
          <p:nvPr/>
        </p:nvSpPr>
        <p:spPr>
          <a:xfrm rot="1652765">
            <a:off x="-6237917" y="-4396077"/>
            <a:ext cx="8041471" cy="7564565"/>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2"/>
          <p:cNvSpPr/>
          <p:nvPr/>
        </p:nvSpPr>
        <p:spPr>
          <a:xfrm>
            <a:off x="-451463" y="1227275"/>
            <a:ext cx="980350" cy="372533"/>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5" name="Google Shape;495;p32"/>
          <p:cNvGrpSpPr/>
          <p:nvPr/>
        </p:nvGrpSpPr>
        <p:grpSpPr>
          <a:xfrm rot="7953900">
            <a:off x="8096357" y="1943927"/>
            <a:ext cx="1860817" cy="907965"/>
            <a:chOff x="10083475" y="3839575"/>
            <a:chExt cx="1221925" cy="596225"/>
          </a:xfrm>
        </p:grpSpPr>
        <p:sp>
          <p:nvSpPr>
            <p:cNvPr id="496" name="Google Shape;496;p32"/>
            <p:cNvSpPr/>
            <p:nvPr/>
          </p:nvSpPr>
          <p:spPr>
            <a:xfrm>
              <a:off x="10144250" y="3839575"/>
              <a:ext cx="1161150" cy="596225"/>
            </a:xfrm>
            <a:custGeom>
              <a:rect b="b" l="l" r="r" t="t"/>
              <a:pathLst>
                <a:path extrusionOk="0" h="23849" w="46446">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2"/>
            <p:cNvSpPr/>
            <p:nvPr/>
          </p:nvSpPr>
          <p:spPr>
            <a:xfrm>
              <a:off x="10083475" y="3891625"/>
              <a:ext cx="1124650" cy="476675"/>
            </a:xfrm>
            <a:custGeom>
              <a:rect b="b" l="l" r="r" t="t"/>
              <a:pathLst>
                <a:path extrusionOk="0" h="19067" w="44986">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32"/>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9" name="Google Shape;499;p32"/>
          <p:cNvSpPr/>
          <p:nvPr/>
        </p:nvSpPr>
        <p:spPr>
          <a:xfrm rot="-7017866">
            <a:off x="-735792" y="2337302"/>
            <a:ext cx="1976651" cy="1188569"/>
          </a:xfrm>
          <a:custGeom>
            <a:rect b="b" l="l" r="r" t="t"/>
            <a:pathLst>
              <a:path extrusionOk="0" h="26277" w="43700">
                <a:moveTo>
                  <a:pt x="19535" y="18890"/>
                </a:moveTo>
                <a:cubicBezTo>
                  <a:pt x="19533" y="18890"/>
                  <a:pt x="19531" y="18891"/>
                  <a:pt x="19528" y="18891"/>
                </a:cubicBezTo>
                <a:lnTo>
                  <a:pt x="19528" y="18891"/>
                </a:lnTo>
                <a:cubicBezTo>
                  <a:pt x="19528" y="18891"/>
                  <a:pt x="19529" y="18892"/>
                  <a:pt x="19529" y="18892"/>
                </a:cubicBezTo>
                <a:cubicBezTo>
                  <a:pt x="19531" y="18892"/>
                  <a:pt x="19533" y="18891"/>
                  <a:pt x="19535" y="18890"/>
                </a:cubicBezTo>
                <a:close/>
                <a:moveTo>
                  <a:pt x="26769" y="22294"/>
                </a:moveTo>
                <a:cubicBezTo>
                  <a:pt x="26768" y="22294"/>
                  <a:pt x="26766" y="22294"/>
                  <a:pt x="26765" y="22294"/>
                </a:cubicBezTo>
                <a:cubicBezTo>
                  <a:pt x="26765" y="22294"/>
                  <a:pt x="26765" y="22294"/>
                  <a:pt x="26764" y="22294"/>
                </a:cubicBezTo>
                <a:lnTo>
                  <a:pt x="26764" y="22294"/>
                </a:lnTo>
                <a:cubicBezTo>
                  <a:pt x="26765" y="22295"/>
                  <a:pt x="26766" y="22295"/>
                  <a:pt x="26766" y="22295"/>
                </a:cubicBezTo>
                <a:cubicBezTo>
                  <a:pt x="26767" y="22295"/>
                  <a:pt x="26768" y="22294"/>
                  <a:pt x="26769" y="22294"/>
                </a:cubicBezTo>
                <a:close/>
                <a:moveTo>
                  <a:pt x="13017" y="1"/>
                </a:moveTo>
                <a:cubicBezTo>
                  <a:pt x="11472" y="1"/>
                  <a:pt x="9607" y="308"/>
                  <a:pt x="7954" y="1382"/>
                </a:cubicBezTo>
                <a:cubicBezTo>
                  <a:pt x="6161" y="2537"/>
                  <a:pt x="4428" y="3844"/>
                  <a:pt x="2817" y="5272"/>
                </a:cubicBezTo>
                <a:lnTo>
                  <a:pt x="2088" y="5880"/>
                </a:lnTo>
                <a:cubicBezTo>
                  <a:pt x="1480" y="5820"/>
                  <a:pt x="902" y="5789"/>
                  <a:pt x="294" y="5789"/>
                </a:cubicBezTo>
                <a:cubicBezTo>
                  <a:pt x="285" y="5788"/>
                  <a:pt x="277" y="5787"/>
                  <a:pt x="268" y="5787"/>
                </a:cubicBezTo>
                <a:cubicBezTo>
                  <a:pt x="47" y="5787"/>
                  <a:pt x="0" y="6155"/>
                  <a:pt x="264" y="6184"/>
                </a:cubicBezTo>
                <a:cubicBezTo>
                  <a:pt x="872" y="6275"/>
                  <a:pt x="1449" y="6336"/>
                  <a:pt x="2057" y="6427"/>
                </a:cubicBezTo>
                <a:lnTo>
                  <a:pt x="2148" y="6519"/>
                </a:lnTo>
                <a:cubicBezTo>
                  <a:pt x="2270" y="6671"/>
                  <a:pt x="2452" y="6914"/>
                  <a:pt x="2635" y="7157"/>
                </a:cubicBezTo>
                <a:cubicBezTo>
                  <a:pt x="3455" y="8251"/>
                  <a:pt x="4793" y="10196"/>
                  <a:pt x="6252" y="12324"/>
                </a:cubicBezTo>
                <a:cubicBezTo>
                  <a:pt x="8487" y="15559"/>
                  <a:pt x="12003" y="16461"/>
                  <a:pt x="12311" y="16461"/>
                </a:cubicBezTo>
                <a:cubicBezTo>
                  <a:pt x="12317" y="16461"/>
                  <a:pt x="12322" y="16461"/>
                  <a:pt x="12326" y="16460"/>
                </a:cubicBezTo>
                <a:lnTo>
                  <a:pt x="12326" y="16460"/>
                </a:lnTo>
                <a:cubicBezTo>
                  <a:pt x="12326" y="16460"/>
                  <a:pt x="12326" y="16460"/>
                  <a:pt x="12326" y="16460"/>
                </a:cubicBezTo>
                <a:cubicBezTo>
                  <a:pt x="12328" y="16460"/>
                  <a:pt x="12330" y="16459"/>
                  <a:pt x="12331" y="16458"/>
                </a:cubicBezTo>
                <a:lnTo>
                  <a:pt x="12331" y="16458"/>
                </a:lnTo>
                <a:cubicBezTo>
                  <a:pt x="12330" y="16459"/>
                  <a:pt x="12328" y="16459"/>
                  <a:pt x="12326" y="16460"/>
                </a:cubicBezTo>
                <a:lnTo>
                  <a:pt x="12326" y="16460"/>
                </a:lnTo>
                <a:cubicBezTo>
                  <a:pt x="12200" y="16447"/>
                  <a:pt x="10986" y="13362"/>
                  <a:pt x="8683" y="9953"/>
                </a:cubicBezTo>
                <a:cubicBezTo>
                  <a:pt x="7620" y="8434"/>
                  <a:pt x="6161" y="7309"/>
                  <a:pt x="4428" y="6701"/>
                </a:cubicBezTo>
                <a:lnTo>
                  <a:pt x="4428" y="6701"/>
                </a:lnTo>
                <a:cubicBezTo>
                  <a:pt x="5492" y="6853"/>
                  <a:pt x="6556" y="7035"/>
                  <a:pt x="7620" y="7218"/>
                </a:cubicBezTo>
                <a:cubicBezTo>
                  <a:pt x="8531" y="7400"/>
                  <a:pt x="9413" y="7582"/>
                  <a:pt x="10325" y="7765"/>
                </a:cubicBezTo>
                <a:cubicBezTo>
                  <a:pt x="10446" y="7947"/>
                  <a:pt x="10629" y="8221"/>
                  <a:pt x="10842" y="8586"/>
                </a:cubicBezTo>
                <a:cubicBezTo>
                  <a:pt x="11510" y="9771"/>
                  <a:pt x="12665" y="11838"/>
                  <a:pt x="13881" y="14118"/>
                </a:cubicBezTo>
                <a:cubicBezTo>
                  <a:pt x="15811" y="17622"/>
                  <a:pt x="19250" y="18892"/>
                  <a:pt x="19521" y="18892"/>
                </a:cubicBezTo>
                <a:cubicBezTo>
                  <a:pt x="19523" y="18892"/>
                  <a:pt x="19526" y="18892"/>
                  <a:pt x="19528" y="18891"/>
                </a:cubicBezTo>
                <a:lnTo>
                  <a:pt x="19528" y="18891"/>
                </a:lnTo>
                <a:cubicBezTo>
                  <a:pt x="19382" y="18870"/>
                  <a:pt x="18468" y="15665"/>
                  <a:pt x="16556" y="12020"/>
                </a:cubicBezTo>
                <a:cubicBezTo>
                  <a:pt x="15644" y="10409"/>
                  <a:pt x="14276" y="9133"/>
                  <a:pt x="12635" y="8342"/>
                </a:cubicBezTo>
                <a:lnTo>
                  <a:pt x="12635" y="8342"/>
                </a:lnTo>
                <a:cubicBezTo>
                  <a:pt x="13395" y="8525"/>
                  <a:pt x="14124" y="8707"/>
                  <a:pt x="14884" y="8920"/>
                </a:cubicBezTo>
                <a:cubicBezTo>
                  <a:pt x="16191" y="9315"/>
                  <a:pt x="17498" y="9710"/>
                  <a:pt x="18775" y="10166"/>
                </a:cubicBezTo>
                <a:lnTo>
                  <a:pt x="18775" y="10196"/>
                </a:lnTo>
                <a:lnTo>
                  <a:pt x="18805" y="10257"/>
                </a:lnTo>
                <a:cubicBezTo>
                  <a:pt x="18927" y="10470"/>
                  <a:pt x="19048" y="10713"/>
                  <a:pt x="19200" y="11017"/>
                </a:cubicBezTo>
                <a:cubicBezTo>
                  <a:pt x="19747" y="12294"/>
                  <a:pt x="20659" y="14482"/>
                  <a:pt x="21662" y="16884"/>
                </a:cubicBezTo>
                <a:cubicBezTo>
                  <a:pt x="23197" y="20615"/>
                  <a:pt x="26580" y="22291"/>
                  <a:pt x="26764" y="22294"/>
                </a:cubicBezTo>
                <a:lnTo>
                  <a:pt x="26764" y="22294"/>
                </a:lnTo>
                <a:cubicBezTo>
                  <a:pt x="26660" y="22252"/>
                  <a:pt x="26076" y="18951"/>
                  <a:pt x="24550" y="15121"/>
                </a:cubicBezTo>
                <a:cubicBezTo>
                  <a:pt x="23821" y="13388"/>
                  <a:pt x="22574" y="11929"/>
                  <a:pt x="20994" y="10956"/>
                </a:cubicBezTo>
                <a:lnTo>
                  <a:pt x="20994" y="10956"/>
                </a:lnTo>
                <a:cubicBezTo>
                  <a:pt x="22878" y="11655"/>
                  <a:pt x="24732" y="12446"/>
                  <a:pt x="26556" y="13297"/>
                </a:cubicBezTo>
                <a:lnTo>
                  <a:pt x="26647" y="13510"/>
                </a:lnTo>
                <a:cubicBezTo>
                  <a:pt x="26708" y="13692"/>
                  <a:pt x="26830" y="13966"/>
                  <a:pt x="26921" y="14270"/>
                </a:cubicBezTo>
                <a:cubicBezTo>
                  <a:pt x="27346" y="15577"/>
                  <a:pt x="28046" y="17856"/>
                  <a:pt x="28775" y="20349"/>
                </a:cubicBezTo>
                <a:cubicBezTo>
                  <a:pt x="29949" y="24231"/>
                  <a:pt x="33150" y="26266"/>
                  <a:pt x="33330" y="26276"/>
                </a:cubicBezTo>
                <a:lnTo>
                  <a:pt x="33330" y="26276"/>
                </a:lnTo>
                <a:cubicBezTo>
                  <a:pt x="33235" y="26229"/>
                  <a:pt x="32981" y="22868"/>
                  <a:pt x="31815" y="18890"/>
                </a:cubicBezTo>
                <a:cubicBezTo>
                  <a:pt x="31267" y="17066"/>
                  <a:pt x="30112" y="15455"/>
                  <a:pt x="28593" y="14300"/>
                </a:cubicBezTo>
                <a:lnTo>
                  <a:pt x="28593" y="14300"/>
                </a:lnTo>
                <a:lnTo>
                  <a:pt x="28745" y="14361"/>
                </a:lnTo>
                <a:cubicBezTo>
                  <a:pt x="29505" y="14756"/>
                  <a:pt x="30295" y="15181"/>
                  <a:pt x="31055" y="15607"/>
                </a:cubicBezTo>
                <a:cubicBezTo>
                  <a:pt x="31176" y="15759"/>
                  <a:pt x="31328" y="15941"/>
                  <a:pt x="31511" y="16154"/>
                </a:cubicBezTo>
                <a:lnTo>
                  <a:pt x="31602" y="16245"/>
                </a:lnTo>
                <a:cubicBezTo>
                  <a:pt x="33030" y="17917"/>
                  <a:pt x="34702" y="19437"/>
                  <a:pt x="36526" y="20713"/>
                </a:cubicBezTo>
                <a:cubicBezTo>
                  <a:pt x="38745" y="22172"/>
                  <a:pt x="41146" y="23297"/>
                  <a:pt x="43699" y="24026"/>
                </a:cubicBezTo>
                <a:cubicBezTo>
                  <a:pt x="42423" y="21564"/>
                  <a:pt x="40569" y="19437"/>
                  <a:pt x="38289" y="17856"/>
                </a:cubicBezTo>
                <a:cubicBezTo>
                  <a:pt x="36526" y="16671"/>
                  <a:pt x="34550" y="15850"/>
                  <a:pt x="32483" y="15425"/>
                </a:cubicBezTo>
                <a:cubicBezTo>
                  <a:pt x="31906" y="15333"/>
                  <a:pt x="31480" y="15273"/>
                  <a:pt x="31176" y="15242"/>
                </a:cubicBezTo>
                <a:lnTo>
                  <a:pt x="29748" y="14482"/>
                </a:lnTo>
                <a:cubicBezTo>
                  <a:pt x="29322" y="14270"/>
                  <a:pt x="28927" y="14057"/>
                  <a:pt x="28501" y="13844"/>
                </a:cubicBezTo>
                <a:lnTo>
                  <a:pt x="28501" y="13844"/>
                </a:lnTo>
                <a:cubicBezTo>
                  <a:pt x="29630" y="14208"/>
                  <a:pt x="30802" y="14387"/>
                  <a:pt x="31978" y="14387"/>
                </a:cubicBezTo>
                <a:cubicBezTo>
                  <a:pt x="32767" y="14387"/>
                  <a:pt x="33557" y="14306"/>
                  <a:pt x="34337" y="14148"/>
                </a:cubicBezTo>
                <a:cubicBezTo>
                  <a:pt x="38094" y="13244"/>
                  <a:pt x="41351" y="12524"/>
                  <a:pt x="41794" y="12524"/>
                </a:cubicBezTo>
                <a:cubicBezTo>
                  <a:pt x="41828" y="12524"/>
                  <a:pt x="41845" y="12528"/>
                  <a:pt x="41845" y="12537"/>
                </a:cubicBezTo>
                <a:cubicBezTo>
                  <a:pt x="41871" y="12408"/>
                  <a:pt x="38971" y="10336"/>
                  <a:pt x="35552" y="10336"/>
                </a:cubicBezTo>
                <a:cubicBezTo>
                  <a:pt x="34936" y="10336"/>
                  <a:pt x="34304" y="10404"/>
                  <a:pt x="33669" y="10561"/>
                </a:cubicBezTo>
                <a:cubicBezTo>
                  <a:pt x="31602" y="11078"/>
                  <a:pt x="29596" y="11747"/>
                  <a:pt x="27620" y="12567"/>
                </a:cubicBezTo>
                <a:lnTo>
                  <a:pt x="26951" y="12841"/>
                </a:lnTo>
                <a:lnTo>
                  <a:pt x="26678" y="12932"/>
                </a:lnTo>
                <a:cubicBezTo>
                  <a:pt x="25431" y="12355"/>
                  <a:pt x="24216" y="11807"/>
                  <a:pt x="22939" y="11291"/>
                </a:cubicBezTo>
                <a:cubicBezTo>
                  <a:pt x="22270" y="10987"/>
                  <a:pt x="21571" y="10713"/>
                  <a:pt x="20842" y="10440"/>
                </a:cubicBezTo>
                <a:lnTo>
                  <a:pt x="20842" y="10440"/>
                </a:lnTo>
                <a:cubicBezTo>
                  <a:pt x="21582" y="10592"/>
                  <a:pt x="22332" y="10668"/>
                  <a:pt x="23080" y="10668"/>
                </a:cubicBezTo>
                <a:cubicBezTo>
                  <a:pt x="24267" y="10668"/>
                  <a:pt x="25449" y="10478"/>
                  <a:pt x="26587" y="10105"/>
                </a:cubicBezTo>
                <a:cubicBezTo>
                  <a:pt x="30321" y="8773"/>
                  <a:pt x="33532" y="7635"/>
                  <a:pt x="33855" y="7635"/>
                </a:cubicBezTo>
                <a:cubicBezTo>
                  <a:pt x="33871" y="7635"/>
                  <a:pt x="33880" y="7637"/>
                  <a:pt x="33881" y="7643"/>
                </a:cubicBezTo>
                <a:cubicBezTo>
                  <a:pt x="33881" y="7550"/>
                  <a:pt x="31375" y="6124"/>
                  <a:pt x="28388" y="6124"/>
                </a:cubicBezTo>
                <a:cubicBezTo>
                  <a:pt x="27469" y="6124"/>
                  <a:pt x="26504" y="6259"/>
                  <a:pt x="25553" y="6610"/>
                </a:cubicBezTo>
                <a:cubicBezTo>
                  <a:pt x="23577" y="7370"/>
                  <a:pt x="21632" y="8251"/>
                  <a:pt x="19778" y="9285"/>
                </a:cubicBezTo>
                <a:lnTo>
                  <a:pt x="19109" y="9619"/>
                </a:lnTo>
                <a:lnTo>
                  <a:pt x="18927" y="9710"/>
                </a:lnTo>
                <a:lnTo>
                  <a:pt x="18866" y="9710"/>
                </a:lnTo>
                <a:cubicBezTo>
                  <a:pt x="16799" y="8981"/>
                  <a:pt x="14671" y="8373"/>
                  <a:pt x="12544" y="7826"/>
                </a:cubicBezTo>
                <a:lnTo>
                  <a:pt x="12544" y="7826"/>
                </a:lnTo>
                <a:cubicBezTo>
                  <a:pt x="12794" y="7842"/>
                  <a:pt x="13045" y="7850"/>
                  <a:pt x="13295" y="7850"/>
                </a:cubicBezTo>
                <a:cubicBezTo>
                  <a:pt x="14933" y="7850"/>
                  <a:pt x="16573" y="7504"/>
                  <a:pt x="18076" y="6792"/>
                </a:cubicBezTo>
                <a:cubicBezTo>
                  <a:pt x="21707" y="4991"/>
                  <a:pt x="24823" y="3506"/>
                  <a:pt x="25026" y="3506"/>
                </a:cubicBezTo>
                <a:cubicBezTo>
                  <a:pt x="25032" y="3506"/>
                  <a:pt x="25035" y="3507"/>
                  <a:pt x="25036" y="3509"/>
                </a:cubicBezTo>
                <a:cubicBezTo>
                  <a:pt x="25036" y="3429"/>
                  <a:pt x="23058" y="2573"/>
                  <a:pt x="20599" y="2573"/>
                </a:cubicBezTo>
                <a:cubicBezTo>
                  <a:pt x="19350" y="2573"/>
                  <a:pt x="17978" y="2794"/>
                  <a:pt x="16678" y="3449"/>
                </a:cubicBezTo>
                <a:cubicBezTo>
                  <a:pt x="14763" y="4421"/>
                  <a:pt x="12939" y="5516"/>
                  <a:pt x="11176" y="6762"/>
                </a:cubicBezTo>
                <a:lnTo>
                  <a:pt x="10538" y="7187"/>
                </a:lnTo>
                <a:lnTo>
                  <a:pt x="10386" y="7279"/>
                </a:lnTo>
                <a:cubicBezTo>
                  <a:pt x="9808" y="7157"/>
                  <a:pt x="9231" y="7035"/>
                  <a:pt x="8653" y="6914"/>
                </a:cubicBezTo>
                <a:cubicBezTo>
                  <a:pt x="7316" y="6640"/>
                  <a:pt x="5978" y="6397"/>
                  <a:pt x="4610" y="6215"/>
                </a:cubicBezTo>
                <a:lnTo>
                  <a:pt x="4306" y="6184"/>
                </a:lnTo>
                <a:cubicBezTo>
                  <a:pt x="6191" y="6093"/>
                  <a:pt x="8045" y="5516"/>
                  <a:pt x="9656" y="4543"/>
                </a:cubicBezTo>
                <a:cubicBezTo>
                  <a:pt x="13103" y="2363"/>
                  <a:pt x="16065" y="525"/>
                  <a:pt x="16271" y="525"/>
                </a:cubicBezTo>
                <a:cubicBezTo>
                  <a:pt x="16278" y="525"/>
                  <a:pt x="16281" y="527"/>
                  <a:pt x="16282" y="531"/>
                </a:cubicBezTo>
                <a:cubicBezTo>
                  <a:pt x="16282" y="448"/>
                  <a:pt x="14882" y="1"/>
                  <a:pt x="13017" y="1"/>
                </a:cubicBezTo>
                <a:close/>
                <a:moveTo>
                  <a:pt x="33334" y="26276"/>
                </a:moveTo>
                <a:cubicBezTo>
                  <a:pt x="33333" y="26276"/>
                  <a:pt x="33332" y="26276"/>
                  <a:pt x="33331" y="26276"/>
                </a:cubicBezTo>
                <a:cubicBezTo>
                  <a:pt x="33331" y="26276"/>
                  <a:pt x="33330" y="26276"/>
                  <a:pt x="33330" y="26276"/>
                </a:cubicBezTo>
                <a:lnTo>
                  <a:pt x="33330" y="26276"/>
                </a:lnTo>
                <a:cubicBezTo>
                  <a:pt x="33331" y="26276"/>
                  <a:pt x="33331" y="26277"/>
                  <a:pt x="33332" y="26277"/>
                </a:cubicBezTo>
                <a:cubicBezTo>
                  <a:pt x="33333" y="26277"/>
                  <a:pt x="33334" y="26276"/>
                  <a:pt x="33334" y="262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0" name="Google Shape;500;p32"/>
          <p:cNvGrpSpPr/>
          <p:nvPr/>
        </p:nvGrpSpPr>
        <p:grpSpPr>
          <a:xfrm flipH="1" rot="4493048">
            <a:off x="-606097" y="3686788"/>
            <a:ext cx="1860732" cy="907924"/>
            <a:chOff x="10083475" y="3839575"/>
            <a:chExt cx="1221925" cy="596225"/>
          </a:xfrm>
        </p:grpSpPr>
        <p:sp>
          <p:nvSpPr>
            <p:cNvPr id="501" name="Google Shape;501;p32"/>
            <p:cNvSpPr/>
            <p:nvPr/>
          </p:nvSpPr>
          <p:spPr>
            <a:xfrm>
              <a:off x="10144250" y="3839575"/>
              <a:ext cx="1161150" cy="596225"/>
            </a:xfrm>
            <a:custGeom>
              <a:rect b="b" l="l" r="r" t="t"/>
              <a:pathLst>
                <a:path extrusionOk="0" h="23849" w="46446">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2"/>
            <p:cNvSpPr/>
            <p:nvPr/>
          </p:nvSpPr>
          <p:spPr>
            <a:xfrm>
              <a:off x="10083475" y="3891625"/>
              <a:ext cx="1124650" cy="476675"/>
            </a:xfrm>
            <a:custGeom>
              <a:rect b="b" l="l" r="r" t="t"/>
              <a:pathLst>
                <a:path extrusionOk="0" h="19067" w="44986">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2_1_1">
    <p:spTree>
      <p:nvGrpSpPr>
        <p:cNvPr id="503" name="Shape 503"/>
        <p:cNvGrpSpPr/>
        <p:nvPr/>
      </p:nvGrpSpPr>
      <p:grpSpPr>
        <a:xfrm>
          <a:off x="0" y="0"/>
          <a:ext cx="0" cy="0"/>
          <a:chOff x="0" y="0"/>
          <a:chExt cx="0" cy="0"/>
        </a:xfrm>
      </p:grpSpPr>
      <p:sp>
        <p:nvSpPr>
          <p:cNvPr id="504" name="Google Shape;504;p33"/>
          <p:cNvSpPr/>
          <p:nvPr/>
        </p:nvSpPr>
        <p:spPr>
          <a:xfrm flipH="1" rot="1044480">
            <a:off x="7703333" y="1716613"/>
            <a:ext cx="8041582" cy="7564469"/>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p:nvPr/>
        </p:nvSpPr>
        <p:spPr>
          <a:xfrm flipH="1">
            <a:off x="8279737" y="166975"/>
            <a:ext cx="980350" cy="372533"/>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p:nvPr/>
        </p:nvSpPr>
        <p:spPr>
          <a:xfrm rot="1652765">
            <a:off x="-6237917" y="-4396077"/>
            <a:ext cx="8041471" cy="7564565"/>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272437" y="4632587"/>
            <a:ext cx="980350" cy="372533"/>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3"/>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9" name="Google Shape;509;p33"/>
          <p:cNvSpPr/>
          <p:nvPr/>
        </p:nvSpPr>
        <p:spPr>
          <a:xfrm flipH="1" rot="7017866">
            <a:off x="7684308" y="3226502"/>
            <a:ext cx="1976651" cy="1188569"/>
          </a:xfrm>
          <a:custGeom>
            <a:rect b="b" l="l" r="r" t="t"/>
            <a:pathLst>
              <a:path extrusionOk="0" h="26277" w="43700">
                <a:moveTo>
                  <a:pt x="19535" y="18890"/>
                </a:moveTo>
                <a:cubicBezTo>
                  <a:pt x="19533" y="18890"/>
                  <a:pt x="19531" y="18891"/>
                  <a:pt x="19528" y="18891"/>
                </a:cubicBezTo>
                <a:lnTo>
                  <a:pt x="19528" y="18891"/>
                </a:lnTo>
                <a:cubicBezTo>
                  <a:pt x="19528" y="18891"/>
                  <a:pt x="19529" y="18892"/>
                  <a:pt x="19529" y="18892"/>
                </a:cubicBezTo>
                <a:cubicBezTo>
                  <a:pt x="19531" y="18892"/>
                  <a:pt x="19533" y="18891"/>
                  <a:pt x="19535" y="18890"/>
                </a:cubicBezTo>
                <a:close/>
                <a:moveTo>
                  <a:pt x="26769" y="22294"/>
                </a:moveTo>
                <a:cubicBezTo>
                  <a:pt x="26768" y="22294"/>
                  <a:pt x="26766" y="22294"/>
                  <a:pt x="26765" y="22294"/>
                </a:cubicBezTo>
                <a:cubicBezTo>
                  <a:pt x="26765" y="22294"/>
                  <a:pt x="26765" y="22294"/>
                  <a:pt x="26764" y="22294"/>
                </a:cubicBezTo>
                <a:lnTo>
                  <a:pt x="26764" y="22294"/>
                </a:lnTo>
                <a:cubicBezTo>
                  <a:pt x="26765" y="22295"/>
                  <a:pt x="26766" y="22295"/>
                  <a:pt x="26766" y="22295"/>
                </a:cubicBezTo>
                <a:cubicBezTo>
                  <a:pt x="26767" y="22295"/>
                  <a:pt x="26768" y="22294"/>
                  <a:pt x="26769" y="22294"/>
                </a:cubicBezTo>
                <a:close/>
                <a:moveTo>
                  <a:pt x="13017" y="1"/>
                </a:moveTo>
                <a:cubicBezTo>
                  <a:pt x="11472" y="1"/>
                  <a:pt x="9607" y="308"/>
                  <a:pt x="7954" y="1382"/>
                </a:cubicBezTo>
                <a:cubicBezTo>
                  <a:pt x="6161" y="2537"/>
                  <a:pt x="4428" y="3844"/>
                  <a:pt x="2817" y="5272"/>
                </a:cubicBezTo>
                <a:lnTo>
                  <a:pt x="2088" y="5880"/>
                </a:lnTo>
                <a:cubicBezTo>
                  <a:pt x="1480" y="5820"/>
                  <a:pt x="902" y="5789"/>
                  <a:pt x="294" y="5789"/>
                </a:cubicBezTo>
                <a:cubicBezTo>
                  <a:pt x="285" y="5788"/>
                  <a:pt x="277" y="5787"/>
                  <a:pt x="268" y="5787"/>
                </a:cubicBezTo>
                <a:cubicBezTo>
                  <a:pt x="47" y="5787"/>
                  <a:pt x="0" y="6155"/>
                  <a:pt x="264" y="6184"/>
                </a:cubicBezTo>
                <a:cubicBezTo>
                  <a:pt x="872" y="6275"/>
                  <a:pt x="1449" y="6336"/>
                  <a:pt x="2057" y="6427"/>
                </a:cubicBezTo>
                <a:lnTo>
                  <a:pt x="2148" y="6519"/>
                </a:lnTo>
                <a:cubicBezTo>
                  <a:pt x="2270" y="6671"/>
                  <a:pt x="2452" y="6914"/>
                  <a:pt x="2635" y="7157"/>
                </a:cubicBezTo>
                <a:cubicBezTo>
                  <a:pt x="3455" y="8251"/>
                  <a:pt x="4793" y="10196"/>
                  <a:pt x="6252" y="12324"/>
                </a:cubicBezTo>
                <a:cubicBezTo>
                  <a:pt x="8487" y="15559"/>
                  <a:pt x="12003" y="16461"/>
                  <a:pt x="12311" y="16461"/>
                </a:cubicBezTo>
                <a:cubicBezTo>
                  <a:pt x="12317" y="16461"/>
                  <a:pt x="12322" y="16461"/>
                  <a:pt x="12326" y="16460"/>
                </a:cubicBezTo>
                <a:lnTo>
                  <a:pt x="12326" y="16460"/>
                </a:lnTo>
                <a:cubicBezTo>
                  <a:pt x="12326" y="16460"/>
                  <a:pt x="12326" y="16460"/>
                  <a:pt x="12326" y="16460"/>
                </a:cubicBezTo>
                <a:cubicBezTo>
                  <a:pt x="12328" y="16460"/>
                  <a:pt x="12330" y="16459"/>
                  <a:pt x="12331" y="16458"/>
                </a:cubicBezTo>
                <a:lnTo>
                  <a:pt x="12331" y="16458"/>
                </a:lnTo>
                <a:cubicBezTo>
                  <a:pt x="12330" y="16459"/>
                  <a:pt x="12328" y="16459"/>
                  <a:pt x="12326" y="16460"/>
                </a:cubicBezTo>
                <a:lnTo>
                  <a:pt x="12326" y="16460"/>
                </a:lnTo>
                <a:cubicBezTo>
                  <a:pt x="12200" y="16447"/>
                  <a:pt x="10986" y="13362"/>
                  <a:pt x="8683" y="9953"/>
                </a:cubicBezTo>
                <a:cubicBezTo>
                  <a:pt x="7620" y="8434"/>
                  <a:pt x="6161" y="7309"/>
                  <a:pt x="4428" y="6701"/>
                </a:cubicBezTo>
                <a:lnTo>
                  <a:pt x="4428" y="6701"/>
                </a:lnTo>
                <a:cubicBezTo>
                  <a:pt x="5492" y="6853"/>
                  <a:pt x="6556" y="7035"/>
                  <a:pt x="7620" y="7218"/>
                </a:cubicBezTo>
                <a:cubicBezTo>
                  <a:pt x="8531" y="7400"/>
                  <a:pt x="9413" y="7582"/>
                  <a:pt x="10325" y="7765"/>
                </a:cubicBezTo>
                <a:cubicBezTo>
                  <a:pt x="10446" y="7947"/>
                  <a:pt x="10629" y="8221"/>
                  <a:pt x="10842" y="8586"/>
                </a:cubicBezTo>
                <a:cubicBezTo>
                  <a:pt x="11510" y="9771"/>
                  <a:pt x="12665" y="11838"/>
                  <a:pt x="13881" y="14118"/>
                </a:cubicBezTo>
                <a:cubicBezTo>
                  <a:pt x="15811" y="17622"/>
                  <a:pt x="19250" y="18892"/>
                  <a:pt x="19521" y="18892"/>
                </a:cubicBezTo>
                <a:cubicBezTo>
                  <a:pt x="19523" y="18892"/>
                  <a:pt x="19526" y="18892"/>
                  <a:pt x="19528" y="18891"/>
                </a:cubicBezTo>
                <a:lnTo>
                  <a:pt x="19528" y="18891"/>
                </a:lnTo>
                <a:cubicBezTo>
                  <a:pt x="19382" y="18870"/>
                  <a:pt x="18468" y="15665"/>
                  <a:pt x="16556" y="12020"/>
                </a:cubicBezTo>
                <a:cubicBezTo>
                  <a:pt x="15644" y="10409"/>
                  <a:pt x="14276" y="9133"/>
                  <a:pt x="12635" y="8342"/>
                </a:cubicBezTo>
                <a:lnTo>
                  <a:pt x="12635" y="8342"/>
                </a:lnTo>
                <a:cubicBezTo>
                  <a:pt x="13395" y="8525"/>
                  <a:pt x="14124" y="8707"/>
                  <a:pt x="14884" y="8920"/>
                </a:cubicBezTo>
                <a:cubicBezTo>
                  <a:pt x="16191" y="9315"/>
                  <a:pt x="17498" y="9710"/>
                  <a:pt x="18775" y="10166"/>
                </a:cubicBezTo>
                <a:lnTo>
                  <a:pt x="18775" y="10196"/>
                </a:lnTo>
                <a:lnTo>
                  <a:pt x="18805" y="10257"/>
                </a:lnTo>
                <a:cubicBezTo>
                  <a:pt x="18927" y="10470"/>
                  <a:pt x="19048" y="10713"/>
                  <a:pt x="19200" y="11017"/>
                </a:cubicBezTo>
                <a:cubicBezTo>
                  <a:pt x="19747" y="12294"/>
                  <a:pt x="20659" y="14482"/>
                  <a:pt x="21662" y="16884"/>
                </a:cubicBezTo>
                <a:cubicBezTo>
                  <a:pt x="23197" y="20615"/>
                  <a:pt x="26580" y="22291"/>
                  <a:pt x="26764" y="22294"/>
                </a:cubicBezTo>
                <a:lnTo>
                  <a:pt x="26764" y="22294"/>
                </a:lnTo>
                <a:cubicBezTo>
                  <a:pt x="26660" y="22252"/>
                  <a:pt x="26076" y="18951"/>
                  <a:pt x="24550" y="15121"/>
                </a:cubicBezTo>
                <a:cubicBezTo>
                  <a:pt x="23821" y="13388"/>
                  <a:pt x="22574" y="11929"/>
                  <a:pt x="20994" y="10956"/>
                </a:cubicBezTo>
                <a:lnTo>
                  <a:pt x="20994" y="10956"/>
                </a:lnTo>
                <a:cubicBezTo>
                  <a:pt x="22878" y="11655"/>
                  <a:pt x="24732" y="12446"/>
                  <a:pt x="26556" y="13297"/>
                </a:cubicBezTo>
                <a:lnTo>
                  <a:pt x="26647" y="13510"/>
                </a:lnTo>
                <a:cubicBezTo>
                  <a:pt x="26708" y="13692"/>
                  <a:pt x="26830" y="13966"/>
                  <a:pt x="26921" y="14270"/>
                </a:cubicBezTo>
                <a:cubicBezTo>
                  <a:pt x="27346" y="15577"/>
                  <a:pt x="28046" y="17856"/>
                  <a:pt x="28775" y="20349"/>
                </a:cubicBezTo>
                <a:cubicBezTo>
                  <a:pt x="29949" y="24231"/>
                  <a:pt x="33150" y="26266"/>
                  <a:pt x="33330" y="26276"/>
                </a:cubicBezTo>
                <a:lnTo>
                  <a:pt x="33330" y="26276"/>
                </a:lnTo>
                <a:cubicBezTo>
                  <a:pt x="33235" y="26229"/>
                  <a:pt x="32981" y="22868"/>
                  <a:pt x="31815" y="18890"/>
                </a:cubicBezTo>
                <a:cubicBezTo>
                  <a:pt x="31267" y="17066"/>
                  <a:pt x="30112" y="15455"/>
                  <a:pt x="28593" y="14300"/>
                </a:cubicBezTo>
                <a:lnTo>
                  <a:pt x="28593" y="14300"/>
                </a:lnTo>
                <a:lnTo>
                  <a:pt x="28745" y="14361"/>
                </a:lnTo>
                <a:cubicBezTo>
                  <a:pt x="29505" y="14756"/>
                  <a:pt x="30295" y="15181"/>
                  <a:pt x="31055" y="15607"/>
                </a:cubicBezTo>
                <a:cubicBezTo>
                  <a:pt x="31176" y="15759"/>
                  <a:pt x="31328" y="15941"/>
                  <a:pt x="31511" y="16154"/>
                </a:cubicBezTo>
                <a:lnTo>
                  <a:pt x="31602" y="16245"/>
                </a:lnTo>
                <a:cubicBezTo>
                  <a:pt x="33030" y="17917"/>
                  <a:pt x="34702" y="19437"/>
                  <a:pt x="36526" y="20713"/>
                </a:cubicBezTo>
                <a:cubicBezTo>
                  <a:pt x="38745" y="22172"/>
                  <a:pt x="41146" y="23297"/>
                  <a:pt x="43699" y="24026"/>
                </a:cubicBezTo>
                <a:cubicBezTo>
                  <a:pt x="42423" y="21564"/>
                  <a:pt x="40569" y="19437"/>
                  <a:pt x="38289" y="17856"/>
                </a:cubicBezTo>
                <a:cubicBezTo>
                  <a:pt x="36526" y="16671"/>
                  <a:pt x="34550" y="15850"/>
                  <a:pt x="32483" y="15425"/>
                </a:cubicBezTo>
                <a:cubicBezTo>
                  <a:pt x="31906" y="15333"/>
                  <a:pt x="31480" y="15273"/>
                  <a:pt x="31176" y="15242"/>
                </a:cubicBezTo>
                <a:lnTo>
                  <a:pt x="29748" y="14482"/>
                </a:lnTo>
                <a:cubicBezTo>
                  <a:pt x="29322" y="14270"/>
                  <a:pt x="28927" y="14057"/>
                  <a:pt x="28501" y="13844"/>
                </a:cubicBezTo>
                <a:lnTo>
                  <a:pt x="28501" y="13844"/>
                </a:lnTo>
                <a:cubicBezTo>
                  <a:pt x="29630" y="14208"/>
                  <a:pt x="30802" y="14387"/>
                  <a:pt x="31978" y="14387"/>
                </a:cubicBezTo>
                <a:cubicBezTo>
                  <a:pt x="32767" y="14387"/>
                  <a:pt x="33557" y="14306"/>
                  <a:pt x="34337" y="14148"/>
                </a:cubicBezTo>
                <a:cubicBezTo>
                  <a:pt x="38094" y="13244"/>
                  <a:pt x="41351" y="12524"/>
                  <a:pt x="41794" y="12524"/>
                </a:cubicBezTo>
                <a:cubicBezTo>
                  <a:pt x="41828" y="12524"/>
                  <a:pt x="41845" y="12528"/>
                  <a:pt x="41845" y="12537"/>
                </a:cubicBezTo>
                <a:cubicBezTo>
                  <a:pt x="41871" y="12408"/>
                  <a:pt x="38971" y="10336"/>
                  <a:pt x="35552" y="10336"/>
                </a:cubicBezTo>
                <a:cubicBezTo>
                  <a:pt x="34936" y="10336"/>
                  <a:pt x="34304" y="10404"/>
                  <a:pt x="33669" y="10561"/>
                </a:cubicBezTo>
                <a:cubicBezTo>
                  <a:pt x="31602" y="11078"/>
                  <a:pt x="29596" y="11747"/>
                  <a:pt x="27620" y="12567"/>
                </a:cubicBezTo>
                <a:lnTo>
                  <a:pt x="26951" y="12841"/>
                </a:lnTo>
                <a:lnTo>
                  <a:pt x="26678" y="12932"/>
                </a:lnTo>
                <a:cubicBezTo>
                  <a:pt x="25431" y="12355"/>
                  <a:pt x="24216" y="11807"/>
                  <a:pt x="22939" y="11291"/>
                </a:cubicBezTo>
                <a:cubicBezTo>
                  <a:pt x="22270" y="10987"/>
                  <a:pt x="21571" y="10713"/>
                  <a:pt x="20842" y="10440"/>
                </a:cubicBezTo>
                <a:lnTo>
                  <a:pt x="20842" y="10440"/>
                </a:lnTo>
                <a:cubicBezTo>
                  <a:pt x="21582" y="10592"/>
                  <a:pt x="22332" y="10668"/>
                  <a:pt x="23080" y="10668"/>
                </a:cubicBezTo>
                <a:cubicBezTo>
                  <a:pt x="24267" y="10668"/>
                  <a:pt x="25449" y="10478"/>
                  <a:pt x="26587" y="10105"/>
                </a:cubicBezTo>
                <a:cubicBezTo>
                  <a:pt x="30321" y="8773"/>
                  <a:pt x="33532" y="7635"/>
                  <a:pt x="33855" y="7635"/>
                </a:cubicBezTo>
                <a:cubicBezTo>
                  <a:pt x="33871" y="7635"/>
                  <a:pt x="33880" y="7637"/>
                  <a:pt x="33881" y="7643"/>
                </a:cubicBezTo>
                <a:cubicBezTo>
                  <a:pt x="33881" y="7550"/>
                  <a:pt x="31375" y="6124"/>
                  <a:pt x="28388" y="6124"/>
                </a:cubicBezTo>
                <a:cubicBezTo>
                  <a:pt x="27469" y="6124"/>
                  <a:pt x="26504" y="6259"/>
                  <a:pt x="25553" y="6610"/>
                </a:cubicBezTo>
                <a:cubicBezTo>
                  <a:pt x="23577" y="7370"/>
                  <a:pt x="21632" y="8251"/>
                  <a:pt x="19778" y="9285"/>
                </a:cubicBezTo>
                <a:lnTo>
                  <a:pt x="19109" y="9619"/>
                </a:lnTo>
                <a:lnTo>
                  <a:pt x="18927" y="9710"/>
                </a:lnTo>
                <a:lnTo>
                  <a:pt x="18866" y="9710"/>
                </a:lnTo>
                <a:cubicBezTo>
                  <a:pt x="16799" y="8981"/>
                  <a:pt x="14671" y="8373"/>
                  <a:pt x="12544" y="7826"/>
                </a:cubicBezTo>
                <a:lnTo>
                  <a:pt x="12544" y="7826"/>
                </a:lnTo>
                <a:cubicBezTo>
                  <a:pt x="12794" y="7842"/>
                  <a:pt x="13045" y="7850"/>
                  <a:pt x="13295" y="7850"/>
                </a:cubicBezTo>
                <a:cubicBezTo>
                  <a:pt x="14933" y="7850"/>
                  <a:pt x="16573" y="7504"/>
                  <a:pt x="18076" y="6792"/>
                </a:cubicBezTo>
                <a:cubicBezTo>
                  <a:pt x="21707" y="4991"/>
                  <a:pt x="24823" y="3506"/>
                  <a:pt x="25026" y="3506"/>
                </a:cubicBezTo>
                <a:cubicBezTo>
                  <a:pt x="25032" y="3506"/>
                  <a:pt x="25035" y="3507"/>
                  <a:pt x="25036" y="3509"/>
                </a:cubicBezTo>
                <a:cubicBezTo>
                  <a:pt x="25036" y="3429"/>
                  <a:pt x="23058" y="2573"/>
                  <a:pt x="20599" y="2573"/>
                </a:cubicBezTo>
                <a:cubicBezTo>
                  <a:pt x="19350" y="2573"/>
                  <a:pt x="17978" y="2794"/>
                  <a:pt x="16678" y="3449"/>
                </a:cubicBezTo>
                <a:cubicBezTo>
                  <a:pt x="14763" y="4421"/>
                  <a:pt x="12939" y="5516"/>
                  <a:pt x="11176" y="6762"/>
                </a:cubicBezTo>
                <a:lnTo>
                  <a:pt x="10538" y="7187"/>
                </a:lnTo>
                <a:lnTo>
                  <a:pt x="10386" y="7279"/>
                </a:lnTo>
                <a:cubicBezTo>
                  <a:pt x="9808" y="7157"/>
                  <a:pt x="9231" y="7035"/>
                  <a:pt x="8653" y="6914"/>
                </a:cubicBezTo>
                <a:cubicBezTo>
                  <a:pt x="7316" y="6640"/>
                  <a:pt x="5978" y="6397"/>
                  <a:pt x="4610" y="6215"/>
                </a:cubicBezTo>
                <a:lnTo>
                  <a:pt x="4306" y="6184"/>
                </a:lnTo>
                <a:cubicBezTo>
                  <a:pt x="6191" y="6093"/>
                  <a:pt x="8045" y="5516"/>
                  <a:pt x="9656" y="4543"/>
                </a:cubicBezTo>
                <a:cubicBezTo>
                  <a:pt x="13103" y="2363"/>
                  <a:pt x="16065" y="525"/>
                  <a:pt x="16271" y="525"/>
                </a:cubicBezTo>
                <a:cubicBezTo>
                  <a:pt x="16278" y="525"/>
                  <a:pt x="16281" y="527"/>
                  <a:pt x="16282" y="531"/>
                </a:cubicBezTo>
                <a:cubicBezTo>
                  <a:pt x="16282" y="448"/>
                  <a:pt x="14882" y="1"/>
                  <a:pt x="13017" y="1"/>
                </a:cubicBezTo>
                <a:close/>
                <a:moveTo>
                  <a:pt x="33334" y="26276"/>
                </a:moveTo>
                <a:cubicBezTo>
                  <a:pt x="33333" y="26276"/>
                  <a:pt x="33332" y="26276"/>
                  <a:pt x="33331" y="26276"/>
                </a:cubicBezTo>
                <a:cubicBezTo>
                  <a:pt x="33331" y="26276"/>
                  <a:pt x="33330" y="26276"/>
                  <a:pt x="33330" y="26276"/>
                </a:cubicBezTo>
                <a:lnTo>
                  <a:pt x="33330" y="26276"/>
                </a:lnTo>
                <a:cubicBezTo>
                  <a:pt x="33331" y="26276"/>
                  <a:pt x="33331" y="26277"/>
                  <a:pt x="33332" y="26277"/>
                </a:cubicBezTo>
                <a:cubicBezTo>
                  <a:pt x="33333" y="26277"/>
                  <a:pt x="33334" y="26276"/>
                  <a:pt x="33334" y="2627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33"/>
          <p:cNvGrpSpPr/>
          <p:nvPr/>
        </p:nvGrpSpPr>
        <p:grpSpPr>
          <a:xfrm rot="5706760">
            <a:off x="-567930" y="680123"/>
            <a:ext cx="1860697" cy="907907"/>
            <a:chOff x="10083475" y="3839575"/>
            <a:chExt cx="1221925" cy="596225"/>
          </a:xfrm>
        </p:grpSpPr>
        <p:sp>
          <p:nvSpPr>
            <p:cNvPr id="511" name="Google Shape;511;p33"/>
            <p:cNvSpPr/>
            <p:nvPr/>
          </p:nvSpPr>
          <p:spPr>
            <a:xfrm>
              <a:off x="10144250" y="3839575"/>
              <a:ext cx="1161150" cy="596225"/>
            </a:xfrm>
            <a:custGeom>
              <a:rect b="b" l="l" r="r" t="t"/>
              <a:pathLst>
                <a:path extrusionOk="0" h="23849" w="46446">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3"/>
            <p:cNvSpPr/>
            <p:nvPr/>
          </p:nvSpPr>
          <p:spPr>
            <a:xfrm>
              <a:off x="10083475" y="3891625"/>
              <a:ext cx="1124650" cy="476675"/>
            </a:xfrm>
            <a:custGeom>
              <a:rect b="b" l="l" r="r" t="t"/>
              <a:pathLst>
                <a:path extrusionOk="0" h="19067" w="44986">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
    <p:spTree>
      <p:nvGrpSpPr>
        <p:cNvPr id="513" name="Shape 513"/>
        <p:cNvGrpSpPr/>
        <p:nvPr/>
      </p:nvGrpSpPr>
      <p:grpSpPr>
        <a:xfrm>
          <a:off x="0" y="0"/>
          <a:ext cx="0" cy="0"/>
          <a:chOff x="0" y="0"/>
          <a:chExt cx="0" cy="0"/>
        </a:xfrm>
      </p:grpSpPr>
      <p:sp>
        <p:nvSpPr>
          <p:cNvPr id="514" name="Google Shape;514;p34"/>
          <p:cNvSpPr/>
          <p:nvPr/>
        </p:nvSpPr>
        <p:spPr>
          <a:xfrm rot="-5266434">
            <a:off x="-3455729" y="2073787"/>
            <a:ext cx="4707909" cy="3613596"/>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4"/>
          <p:cNvSpPr/>
          <p:nvPr/>
        </p:nvSpPr>
        <p:spPr>
          <a:xfrm rot="817974">
            <a:off x="5764158" y="-2163976"/>
            <a:ext cx="4707987" cy="3613491"/>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4"/>
          <p:cNvSpPr/>
          <p:nvPr/>
        </p:nvSpPr>
        <p:spPr>
          <a:xfrm>
            <a:off x="7628150" y="293292"/>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4"/>
          <p:cNvSpPr txBox="1"/>
          <p:nvPr>
            <p:ph type="title"/>
          </p:nvPr>
        </p:nvSpPr>
        <p:spPr>
          <a:xfrm>
            <a:off x="4191000" y="1625350"/>
            <a:ext cx="4239900" cy="1312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8" name="Google Shape;518;p34"/>
          <p:cNvSpPr txBox="1"/>
          <p:nvPr>
            <p:ph idx="1" type="subTitle"/>
          </p:nvPr>
        </p:nvSpPr>
        <p:spPr>
          <a:xfrm>
            <a:off x="5048250" y="3098700"/>
            <a:ext cx="3382800" cy="1004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_1">
    <p:spTree>
      <p:nvGrpSpPr>
        <p:cNvPr id="519" name="Shape 519"/>
        <p:cNvGrpSpPr/>
        <p:nvPr/>
      </p:nvGrpSpPr>
      <p:grpSpPr>
        <a:xfrm>
          <a:off x="0" y="0"/>
          <a:ext cx="0" cy="0"/>
          <a:chOff x="0" y="0"/>
          <a:chExt cx="0" cy="0"/>
        </a:xfrm>
      </p:grpSpPr>
      <p:sp>
        <p:nvSpPr>
          <p:cNvPr id="520" name="Google Shape;520;p35"/>
          <p:cNvSpPr/>
          <p:nvPr/>
        </p:nvSpPr>
        <p:spPr>
          <a:xfrm rot="-9882091">
            <a:off x="3569485" y="520283"/>
            <a:ext cx="6195126" cy="4754992"/>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5"/>
          <p:cNvSpPr/>
          <p:nvPr/>
        </p:nvSpPr>
        <p:spPr>
          <a:xfrm>
            <a:off x="8325463" y="2325542"/>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5"/>
          <p:cNvSpPr txBox="1"/>
          <p:nvPr>
            <p:ph type="title"/>
          </p:nvPr>
        </p:nvSpPr>
        <p:spPr>
          <a:xfrm>
            <a:off x="720000" y="369113"/>
            <a:ext cx="48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3" name="Google Shape;523;p35"/>
          <p:cNvSpPr txBox="1"/>
          <p:nvPr>
            <p:ph idx="1" type="body"/>
          </p:nvPr>
        </p:nvSpPr>
        <p:spPr>
          <a:xfrm>
            <a:off x="720000" y="1621399"/>
            <a:ext cx="3258900" cy="29778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SzPts val="1500"/>
              <a:buChar char="●"/>
              <a:defRPr sz="16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24" name="Google Shape;524;p35"/>
          <p:cNvSpPr/>
          <p:nvPr/>
        </p:nvSpPr>
        <p:spPr>
          <a:xfrm>
            <a:off x="168132" y="4599203"/>
            <a:ext cx="1090189" cy="439686"/>
          </a:xfrm>
          <a:custGeom>
            <a:rect b="b" l="l" r="r" t="t"/>
            <a:pathLst>
              <a:path extrusionOk="0" h="11156" w="27661">
                <a:moveTo>
                  <a:pt x="15411" y="0"/>
                </a:moveTo>
                <a:cubicBezTo>
                  <a:pt x="14256" y="0"/>
                  <a:pt x="13192" y="790"/>
                  <a:pt x="12463" y="2037"/>
                </a:cubicBezTo>
                <a:cubicBezTo>
                  <a:pt x="11916" y="1763"/>
                  <a:pt x="11308" y="1641"/>
                  <a:pt x="10730" y="1611"/>
                </a:cubicBezTo>
                <a:cubicBezTo>
                  <a:pt x="8663" y="1611"/>
                  <a:pt x="6900" y="3313"/>
                  <a:pt x="6171" y="5684"/>
                </a:cubicBezTo>
                <a:cubicBezTo>
                  <a:pt x="5654" y="5471"/>
                  <a:pt x="5107" y="5350"/>
                  <a:pt x="4560" y="5350"/>
                </a:cubicBezTo>
                <a:cubicBezTo>
                  <a:pt x="3375" y="5380"/>
                  <a:pt x="2219" y="5897"/>
                  <a:pt x="1429" y="6839"/>
                </a:cubicBezTo>
                <a:cubicBezTo>
                  <a:pt x="1" y="8420"/>
                  <a:pt x="1064" y="11155"/>
                  <a:pt x="3101" y="11155"/>
                </a:cubicBezTo>
                <a:lnTo>
                  <a:pt x="24408" y="11155"/>
                </a:lnTo>
                <a:cubicBezTo>
                  <a:pt x="27144" y="11155"/>
                  <a:pt x="27661" y="6809"/>
                  <a:pt x="25016" y="6140"/>
                </a:cubicBezTo>
                <a:cubicBezTo>
                  <a:pt x="24834" y="6110"/>
                  <a:pt x="24652" y="6079"/>
                  <a:pt x="24469" y="6049"/>
                </a:cubicBezTo>
                <a:cubicBezTo>
                  <a:pt x="23952" y="3374"/>
                  <a:pt x="22402" y="1398"/>
                  <a:pt x="20548" y="1398"/>
                </a:cubicBezTo>
                <a:cubicBezTo>
                  <a:pt x="19788" y="1398"/>
                  <a:pt x="19059" y="1733"/>
                  <a:pt x="18512" y="2280"/>
                </a:cubicBezTo>
                <a:cubicBezTo>
                  <a:pt x="17752" y="882"/>
                  <a:pt x="16657" y="0"/>
                  <a:pt x="154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_1">
    <p:spTree>
      <p:nvGrpSpPr>
        <p:cNvPr id="525" name="Shape 525"/>
        <p:cNvGrpSpPr/>
        <p:nvPr/>
      </p:nvGrpSpPr>
      <p:grpSpPr>
        <a:xfrm>
          <a:off x="0" y="0"/>
          <a:ext cx="0" cy="0"/>
          <a:chOff x="0" y="0"/>
          <a:chExt cx="0" cy="0"/>
        </a:xfrm>
      </p:grpSpPr>
      <p:sp>
        <p:nvSpPr>
          <p:cNvPr id="526" name="Google Shape;526;p36"/>
          <p:cNvSpPr/>
          <p:nvPr/>
        </p:nvSpPr>
        <p:spPr>
          <a:xfrm flipH="1" rot="5139672">
            <a:off x="253567" y="-294077"/>
            <a:ext cx="8903709" cy="10037058"/>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6"/>
          <p:cNvSpPr/>
          <p:nvPr/>
        </p:nvSpPr>
        <p:spPr>
          <a:xfrm flipH="1" rot="-8100000">
            <a:off x="310223" y="3787325"/>
            <a:ext cx="1976555" cy="1188511"/>
          </a:xfrm>
          <a:custGeom>
            <a:rect b="b" l="l" r="r" t="t"/>
            <a:pathLst>
              <a:path extrusionOk="0" h="26277" w="43700">
                <a:moveTo>
                  <a:pt x="19535" y="18890"/>
                </a:moveTo>
                <a:cubicBezTo>
                  <a:pt x="19533" y="18890"/>
                  <a:pt x="19531" y="18891"/>
                  <a:pt x="19528" y="18891"/>
                </a:cubicBezTo>
                <a:lnTo>
                  <a:pt x="19528" y="18891"/>
                </a:lnTo>
                <a:cubicBezTo>
                  <a:pt x="19528" y="18891"/>
                  <a:pt x="19529" y="18892"/>
                  <a:pt x="19529" y="18892"/>
                </a:cubicBezTo>
                <a:cubicBezTo>
                  <a:pt x="19531" y="18892"/>
                  <a:pt x="19533" y="18891"/>
                  <a:pt x="19535" y="18890"/>
                </a:cubicBezTo>
                <a:close/>
                <a:moveTo>
                  <a:pt x="26769" y="22294"/>
                </a:moveTo>
                <a:cubicBezTo>
                  <a:pt x="26768" y="22294"/>
                  <a:pt x="26766" y="22294"/>
                  <a:pt x="26765" y="22294"/>
                </a:cubicBezTo>
                <a:cubicBezTo>
                  <a:pt x="26765" y="22294"/>
                  <a:pt x="26765" y="22294"/>
                  <a:pt x="26764" y="22294"/>
                </a:cubicBezTo>
                <a:lnTo>
                  <a:pt x="26764" y="22294"/>
                </a:lnTo>
                <a:cubicBezTo>
                  <a:pt x="26765" y="22295"/>
                  <a:pt x="26766" y="22295"/>
                  <a:pt x="26766" y="22295"/>
                </a:cubicBezTo>
                <a:cubicBezTo>
                  <a:pt x="26767" y="22295"/>
                  <a:pt x="26768" y="22294"/>
                  <a:pt x="26769" y="22294"/>
                </a:cubicBezTo>
                <a:close/>
                <a:moveTo>
                  <a:pt x="13017" y="1"/>
                </a:moveTo>
                <a:cubicBezTo>
                  <a:pt x="11472" y="1"/>
                  <a:pt x="9607" y="308"/>
                  <a:pt x="7954" y="1382"/>
                </a:cubicBezTo>
                <a:cubicBezTo>
                  <a:pt x="6161" y="2537"/>
                  <a:pt x="4428" y="3844"/>
                  <a:pt x="2817" y="5272"/>
                </a:cubicBezTo>
                <a:lnTo>
                  <a:pt x="2088" y="5880"/>
                </a:lnTo>
                <a:cubicBezTo>
                  <a:pt x="1480" y="5820"/>
                  <a:pt x="902" y="5789"/>
                  <a:pt x="294" y="5789"/>
                </a:cubicBezTo>
                <a:cubicBezTo>
                  <a:pt x="285" y="5788"/>
                  <a:pt x="277" y="5787"/>
                  <a:pt x="268" y="5787"/>
                </a:cubicBezTo>
                <a:cubicBezTo>
                  <a:pt x="47" y="5787"/>
                  <a:pt x="0" y="6155"/>
                  <a:pt x="264" y="6184"/>
                </a:cubicBezTo>
                <a:cubicBezTo>
                  <a:pt x="872" y="6275"/>
                  <a:pt x="1449" y="6336"/>
                  <a:pt x="2057" y="6427"/>
                </a:cubicBezTo>
                <a:lnTo>
                  <a:pt x="2148" y="6519"/>
                </a:lnTo>
                <a:cubicBezTo>
                  <a:pt x="2270" y="6671"/>
                  <a:pt x="2452" y="6914"/>
                  <a:pt x="2635" y="7157"/>
                </a:cubicBezTo>
                <a:cubicBezTo>
                  <a:pt x="3455" y="8251"/>
                  <a:pt x="4793" y="10196"/>
                  <a:pt x="6252" y="12324"/>
                </a:cubicBezTo>
                <a:cubicBezTo>
                  <a:pt x="8487" y="15559"/>
                  <a:pt x="12003" y="16461"/>
                  <a:pt x="12311" y="16461"/>
                </a:cubicBezTo>
                <a:cubicBezTo>
                  <a:pt x="12317" y="16461"/>
                  <a:pt x="12322" y="16461"/>
                  <a:pt x="12326" y="16460"/>
                </a:cubicBezTo>
                <a:lnTo>
                  <a:pt x="12326" y="16460"/>
                </a:lnTo>
                <a:cubicBezTo>
                  <a:pt x="12326" y="16460"/>
                  <a:pt x="12326" y="16460"/>
                  <a:pt x="12326" y="16460"/>
                </a:cubicBezTo>
                <a:cubicBezTo>
                  <a:pt x="12328" y="16460"/>
                  <a:pt x="12330" y="16459"/>
                  <a:pt x="12331" y="16458"/>
                </a:cubicBezTo>
                <a:lnTo>
                  <a:pt x="12331" y="16458"/>
                </a:lnTo>
                <a:cubicBezTo>
                  <a:pt x="12330" y="16459"/>
                  <a:pt x="12328" y="16459"/>
                  <a:pt x="12326" y="16460"/>
                </a:cubicBezTo>
                <a:lnTo>
                  <a:pt x="12326" y="16460"/>
                </a:lnTo>
                <a:cubicBezTo>
                  <a:pt x="12200" y="16447"/>
                  <a:pt x="10986" y="13362"/>
                  <a:pt x="8683" y="9953"/>
                </a:cubicBezTo>
                <a:cubicBezTo>
                  <a:pt x="7620" y="8434"/>
                  <a:pt x="6161" y="7309"/>
                  <a:pt x="4428" y="6701"/>
                </a:cubicBezTo>
                <a:lnTo>
                  <a:pt x="4428" y="6701"/>
                </a:lnTo>
                <a:cubicBezTo>
                  <a:pt x="5492" y="6853"/>
                  <a:pt x="6556" y="7035"/>
                  <a:pt x="7620" y="7218"/>
                </a:cubicBezTo>
                <a:cubicBezTo>
                  <a:pt x="8531" y="7400"/>
                  <a:pt x="9413" y="7582"/>
                  <a:pt x="10325" y="7765"/>
                </a:cubicBezTo>
                <a:cubicBezTo>
                  <a:pt x="10446" y="7947"/>
                  <a:pt x="10629" y="8221"/>
                  <a:pt x="10842" y="8586"/>
                </a:cubicBezTo>
                <a:cubicBezTo>
                  <a:pt x="11510" y="9771"/>
                  <a:pt x="12665" y="11838"/>
                  <a:pt x="13881" y="14118"/>
                </a:cubicBezTo>
                <a:cubicBezTo>
                  <a:pt x="15811" y="17622"/>
                  <a:pt x="19250" y="18892"/>
                  <a:pt x="19521" y="18892"/>
                </a:cubicBezTo>
                <a:cubicBezTo>
                  <a:pt x="19523" y="18892"/>
                  <a:pt x="19526" y="18892"/>
                  <a:pt x="19528" y="18891"/>
                </a:cubicBezTo>
                <a:lnTo>
                  <a:pt x="19528" y="18891"/>
                </a:lnTo>
                <a:cubicBezTo>
                  <a:pt x="19382" y="18870"/>
                  <a:pt x="18468" y="15665"/>
                  <a:pt x="16556" y="12020"/>
                </a:cubicBezTo>
                <a:cubicBezTo>
                  <a:pt x="15644" y="10409"/>
                  <a:pt x="14276" y="9133"/>
                  <a:pt x="12635" y="8342"/>
                </a:cubicBezTo>
                <a:lnTo>
                  <a:pt x="12635" y="8342"/>
                </a:lnTo>
                <a:cubicBezTo>
                  <a:pt x="13395" y="8525"/>
                  <a:pt x="14124" y="8707"/>
                  <a:pt x="14884" y="8920"/>
                </a:cubicBezTo>
                <a:cubicBezTo>
                  <a:pt x="16191" y="9315"/>
                  <a:pt x="17498" y="9710"/>
                  <a:pt x="18775" y="10166"/>
                </a:cubicBezTo>
                <a:lnTo>
                  <a:pt x="18775" y="10196"/>
                </a:lnTo>
                <a:lnTo>
                  <a:pt x="18805" y="10257"/>
                </a:lnTo>
                <a:cubicBezTo>
                  <a:pt x="18927" y="10470"/>
                  <a:pt x="19048" y="10713"/>
                  <a:pt x="19200" y="11017"/>
                </a:cubicBezTo>
                <a:cubicBezTo>
                  <a:pt x="19747" y="12294"/>
                  <a:pt x="20659" y="14482"/>
                  <a:pt x="21662" y="16884"/>
                </a:cubicBezTo>
                <a:cubicBezTo>
                  <a:pt x="23197" y="20615"/>
                  <a:pt x="26580" y="22291"/>
                  <a:pt x="26764" y="22294"/>
                </a:cubicBezTo>
                <a:lnTo>
                  <a:pt x="26764" y="22294"/>
                </a:lnTo>
                <a:cubicBezTo>
                  <a:pt x="26660" y="22252"/>
                  <a:pt x="26076" y="18951"/>
                  <a:pt x="24550" y="15121"/>
                </a:cubicBezTo>
                <a:cubicBezTo>
                  <a:pt x="23821" y="13388"/>
                  <a:pt x="22574" y="11929"/>
                  <a:pt x="20994" y="10956"/>
                </a:cubicBezTo>
                <a:lnTo>
                  <a:pt x="20994" y="10956"/>
                </a:lnTo>
                <a:cubicBezTo>
                  <a:pt x="22878" y="11655"/>
                  <a:pt x="24732" y="12446"/>
                  <a:pt x="26556" y="13297"/>
                </a:cubicBezTo>
                <a:lnTo>
                  <a:pt x="26647" y="13510"/>
                </a:lnTo>
                <a:cubicBezTo>
                  <a:pt x="26708" y="13692"/>
                  <a:pt x="26830" y="13966"/>
                  <a:pt x="26921" y="14270"/>
                </a:cubicBezTo>
                <a:cubicBezTo>
                  <a:pt x="27346" y="15577"/>
                  <a:pt x="28046" y="17856"/>
                  <a:pt x="28775" y="20349"/>
                </a:cubicBezTo>
                <a:cubicBezTo>
                  <a:pt x="29949" y="24231"/>
                  <a:pt x="33150" y="26266"/>
                  <a:pt x="33330" y="26276"/>
                </a:cubicBezTo>
                <a:lnTo>
                  <a:pt x="33330" y="26276"/>
                </a:lnTo>
                <a:cubicBezTo>
                  <a:pt x="33235" y="26229"/>
                  <a:pt x="32981" y="22868"/>
                  <a:pt x="31815" y="18890"/>
                </a:cubicBezTo>
                <a:cubicBezTo>
                  <a:pt x="31267" y="17066"/>
                  <a:pt x="30112" y="15455"/>
                  <a:pt x="28593" y="14300"/>
                </a:cubicBezTo>
                <a:lnTo>
                  <a:pt x="28593" y="14300"/>
                </a:lnTo>
                <a:lnTo>
                  <a:pt x="28745" y="14361"/>
                </a:lnTo>
                <a:cubicBezTo>
                  <a:pt x="29505" y="14756"/>
                  <a:pt x="30295" y="15181"/>
                  <a:pt x="31055" y="15607"/>
                </a:cubicBezTo>
                <a:cubicBezTo>
                  <a:pt x="31176" y="15759"/>
                  <a:pt x="31328" y="15941"/>
                  <a:pt x="31511" y="16154"/>
                </a:cubicBezTo>
                <a:lnTo>
                  <a:pt x="31602" y="16245"/>
                </a:lnTo>
                <a:cubicBezTo>
                  <a:pt x="33030" y="17917"/>
                  <a:pt x="34702" y="19437"/>
                  <a:pt x="36526" y="20713"/>
                </a:cubicBezTo>
                <a:cubicBezTo>
                  <a:pt x="38745" y="22172"/>
                  <a:pt x="41146" y="23297"/>
                  <a:pt x="43699" y="24026"/>
                </a:cubicBezTo>
                <a:cubicBezTo>
                  <a:pt x="42423" y="21564"/>
                  <a:pt x="40569" y="19437"/>
                  <a:pt x="38289" y="17856"/>
                </a:cubicBezTo>
                <a:cubicBezTo>
                  <a:pt x="36526" y="16671"/>
                  <a:pt x="34550" y="15850"/>
                  <a:pt x="32483" y="15425"/>
                </a:cubicBezTo>
                <a:cubicBezTo>
                  <a:pt x="31906" y="15333"/>
                  <a:pt x="31480" y="15273"/>
                  <a:pt x="31176" y="15242"/>
                </a:cubicBezTo>
                <a:lnTo>
                  <a:pt x="29748" y="14482"/>
                </a:lnTo>
                <a:cubicBezTo>
                  <a:pt x="29322" y="14270"/>
                  <a:pt x="28927" y="14057"/>
                  <a:pt x="28501" y="13844"/>
                </a:cubicBezTo>
                <a:lnTo>
                  <a:pt x="28501" y="13844"/>
                </a:lnTo>
                <a:cubicBezTo>
                  <a:pt x="29630" y="14208"/>
                  <a:pt x="30802" y="14387"/>
                  <a:pt x="31978" y="14387"/>
                </a:cubicBezTo>
                <a:cubicBezTo>
                  <a:pt x="32767" y="14387"/>
                  <a:pt x="33557" y="14306"/>
                  <a:pt x="34337" y="14148"/>
                </a:cubicBezTo>
                <a:cubicBezTo>
                  <a:pt x="38094" y="13244"/>
                  <a:pt x="41351" y="12524"/>
                  <a:pt x="41794" y="12524"/>
                </a:cubicBezTo>
                <a:cubicBezTo>
                  <a:pt x="41828" y="12524"/>
                  <a:pt x="41845" y="12528"/>
                  <a:pt x="41845" y="12537"/>
                </a:cubicBezTo>
                <a:cubicBezTo>
                  <a:pt x="41871" y="12408"/>
                  <a:pt x="38971" y="10336"/>
                  <a:pt x="35552" y="10336"/>
                </a:cubicBezTo>
                <a:cubicBezTo>
                  <a:pt x="34936" y="10336"/>
                  <a:pt x="34304" y="10404"/>
                  <a:pt x="33669" y="10561"/>
                </a:cubicBezTo>
                <a:cubicBezTo>
                  <a:pt x="31602" y="11078"/>
                  <a:pt x="29596" y="11747"/>
                  <a:pt x="27620" y="12567"/>
                </a:cubicBezTo>
                <a:lnTo>
                  <a:pt x="26951" y="12841"/>
                </a:lnTo>
                <a:lnTo>
                  <a:pt x="26678" y="12932"/>
                </a:lnTo>
                <a:cubicBezTo>
                  <a:pt x="25431" y="12355"/>
                  <a:pt x="24216" y="11807"/>
                  <a:pt x="22939" y="11291"/>
                </a:cubicBezTo>
                <a:cubicBezTo>
                  <a:pt x="22270" y="10987"/>
                  <a:pt x="21571" y="10713"/>
                  <a:pt x="20842" y="10440"/>
                </a:cubicBezTo>
                <a:lnTo>
                  <a:pt x="20842" y="10440"/>
                </a:lnTo>
                <a:cubicBezTo>
                  <a:pt x="21582" y="10592"/>
                  <a:pt x="22332" y="10668"/>
                  <a:pt x="23080" y="10668"/>
                </a:cubicBezTo>
                <a:cubicBezTo>
                  <a:pt x="24267" y="10668"/>
                  <a:pt x="25449" y="10478"/>
                  <a:pt x="26587" y="10105"/>
                </a:cubicBezTo>
                <a:cubicBezTo>
                  <a:pt x="30321" y="8773"/>
                  <a:pt x="33532" y="7635"/>
                  <a:pt x="33855" y="7635"/>
                </a:cubicBezTo>
                <a:cubicBezTo>
                  <a:pt x="33871" y="7635"/>
                  <a:pt x="33880" y="7637"/>
                  <a:pt x="33881" y="7643"/>
                </a:cubicBezTo>
                <a:cubicBezTo>
                  <a:pt x="33881" y="7550"/>
                  <a:pt x="31375" y="6124"/>
                  <a:pt x="28388" y="6124"/>
                </a:cubicBezTo>
                <a:cubicBezTo>
                  <a:pt x="27469" y="6124"/>
                  <a:pt x="26504" y="6259"/>
                  <a:pt x="25553" y="6610"/>
                </a:cubicBezTo>
                <a:cubicBezTo>
                  <a:pt x="23577" y="7370"/>
                  <a:pt x="21632" y="8251"/>
                  <a:pt x="19778" y="9285"/>
                </a:cubicBezTo>
                <a:lnTo>
                  <a:pt x="19109" y="9619"/>
                </a:lnTo>
                <a:lnTo>
                  <a:pt x="18927" y="9710"/>
                </a:lnTo>
                <a:lnTo>
                  <a:pt x="18866" y="9710"/>
                </a:lnTo>
                <a:cubicBezTo>
                  <a:pt x="16799" y="8981"/>
                  <a:pt x="14671" y="8373"/>
                  <a:pt x="12544" y="7826"/>
                </a:cubicBezTo>
                <a:lnTo>
                  <a:pt x="12544" y="7826"/>
                </a:lnTo>
                <a:cubicBezTo>
                  <a:pt x="12794" y="7842"/>
                  <a:pt x="13045" y="7850"/>
                  <a:pt x="13295" y="7850"/>
                </a:cubicBezTo>
                <a:cubicBezTo>
                  <a:pt x="14933" y="7850"/>
                  <a:pt x="16573" y="7504"/>
                  <a:pt x="18076" y="6792"/>
                </a:cubicBezTo>
                <a:cubicBezTo>
                  <a:pt x="21707" y="4991"/>
                  <a:pt x="24823" y="3506"/>
                  <a:pt x="25026" y="3506"/>
                </a:cubicBezTo>
                <a:cubicBezTo>
                  <a:pt x="25032" y="3506"/>
                  <a:pt x="25035" y="3507"/>
                  <a:pt x="25036" y="3509"/>
                </a:cubicBezTo>
                <a:cubicBezTo>
                  <a:pt x="25036" y="3429"/>
                  <a:pt x="23058" y="2573"/>
                  <a:pt x="20599" y="2573"/>
                </a:cubicBezTo>
                <a:cubicBezTo>
                  <a:pt x="19350" y="2573"/>
                  <a:pt x="17978" y="2794"/>
                  <a:pt x="16678" y="3449"/>
                </a:cubicBezTo>
                <a:cubicBezTo>
                  <a:pt x="14763" y="4421"/>
                  <a:pt x="12939" y="5516"/>
                  <a:pt x="11176" y="6762"/>
                </a:cubicBezTo>
                <a:lnTo>
                  <a:pt x="10538" y="7187"/>
                </a:lnTo>
                <a:lnTo>
                  <a:pt x="10386" y="7279"/>
                </a:lnTo>
                <a:cubicBezTo>
                  <a:pt x="9808" y="7157"/>
                  <a:pt x="9231" y="7035"/>
                  <a:pt x="8653" y="6914"/>
                </a:cubicBezTo>
                <a:cubicBezTo>
                  <a:pt x="7316" y="6640"/>
                  <a:pt x="5978" y="6397"/>
                  <a:pt x="4610" y="6215"/>
                </a:cubicBezTo>
                <a:lnTo>
                  <a:pt x="4306" y="6184"/>
                </a:lnTo>
                <a:cubicBezTo>
                  <a:pt x="6191" y="6093"/>
                  <a:pt x="8045" y="5516"/>
                  <a:pt x="9656" y="4543"/>
                </a:cubicBezTo>
                <a:cubicBezTo>
                  <a:pt x="13103" y="2363"/>
                  <a:pt x="16065" y="525"/>
                  <a:pt x="16271" y="525"/>
                </a:cubicBezTo>
                <a:cubicBezTo>
                  <a:pt x="16278" y="525"/>
                  <a:pt x="16281" y="527"/>
                  <a:pt x="16282" y="531"/>
                </a:cubicBezTo>
                <a:cubicBezTo>
                  <a:pt x="16282" y="448"/>
                  <a:pt x="14882" y="1"/>
                  <a:pt x="13017" y="1"/>
                </a:cubicBezTo>
                <a:close/>
                <a:moveTo>
                  <a:pt x="33334" y="26276"/>
                </a:moveTo>
                <a:cubicBezTo>
                  <a:pt x="33333" y="26276"/>
                  <a:pt x="33332" y="26276"/>
                  <a:pt x="33331" y="26276"/>
                </a:cubicBezTo>
                <a:cubicBezTo>
                  <a:pt x="33331" y="26276"/>
                  <a:pt x="33330" y="26276"/>
                  <a:pt x="33330" y="26276"/>
                </a:cubicBezTo>
                <a:lnTo>
                  <a:pt x="33330" y="26276"/>
                </a:lnTo>
                <a:cubicBezTo>
                  <a:pt x="33331" y="26276"/>
                  <a:pt x="33331" y="26277"/>
                  <a:pt x="33332" y="26277"/>
                </a:cubicBezTo>
                <a:cubicBezTo>
                  <a:pt x="33333" y="26277"/>
                  <a:pt x="33334" y="26276"/>
                  <a:pt x="33334" y="2627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8" name="Google Shape;528;p36"/>
          <p:cNvGrpSpPr/>
          <p:nvPr/>
        </p:nvGrpSpPr>
        <p:grpSpPr>
          <a:xfrm rot="-1667100">
            <a:off x="6981411" y="449889"/>
            <a:ext cx="1860850" cy="907981"/>
            <a:chOff x="10083475" y="3839575"/>
            <a:chExt cx="1221925" cy="596225"/>
          </a:xfrm>
        </p:grpSpPr>
        <p:sp>
          <p:nvSpPr>
            <p:cNvPr id="529" name="Google Shape;529;p36"/>
            <p:cNvSpPr/>
            <p:nvPr/>
          </p:nvSpPr>
          <p:spPr>
            <a:xfrm>
              <a:off x="10144250" y="3839575"/>
              <a:ext cx="1161150" cy="596225"/>
            </a:xfrm>
            <a:custGeom>
              <a:rect b="b" l="l" r="r" t="t"/>
              <a:pathLst>
                <a:path extrusionOk="0" h="23849" w="46446">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6"/>
            <p:cNvSpPr/>
            <p:nvPr/>
          </p:nvSpPr>
          <p:spPr>
            <a:xfrm>
              <a:off x="10083475" y="3891625"/>
              <a:ext cx="1124650" cy="476675"/>
            </a:xfrm>
            <a:custGeom>
              <a:rect b="b" l="l" r="r" t="t"/>
              <a:pathLst>
                <a:path extrusionOk="0" h="19067" w="44986">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1" name="Google Shape;531;p36"/>
          <p:cNvSpPr/>
          <p:nvPr/>
        </p:nvSpPr>
        <p:spPr>
          <a:xfrm>
            <a:off x="8421307" y="1299553"/>
            <a:ext cx="1090189" cy="439686"/>
          </a:xfrm>
          <a:custGeom>
            <a:rect b="b" l="l" r="r" t="t"/>
            <a:pathLst>
              <a:path extrusionOk="0" h="11156" w="27661">
                <a:moveTo>
                  <a:pt x="15411" y="0"/>
                </a:moveTo>
                <a:cubicBezTo>
                  <a:pt x="14256" y="0"/>
                  <a:pt x="13192" y="790"/>
                  <a:pt x="12463" y="2037"/>
                </a:cubicBezTo>
                <a:cubicBezTo>
                  <a:pt x="11916" y="1763"/>
                  <a:pt x="11308" y="1641"/>
                  <a:pt x="10730" y="1611"/>
                </a:cubicBezTo>
                <a:cubicBezTo>
                  <a:pt x="8663" y="1611"/>
                  <a:pt x="6900" y="3313"/>
                  <a:pt x="6171" y="5684"/>
                </a:cubicBezTo>
                <a:cubicBezTo>
                  <a:pt x="5654" y="5471"/>
                  <a:pt x="5107" y="5350"/>
                  <a:pt x="4560" y="5350"/>
                </a:cubicBezTo>
                <a:cubicBezTo>
                  <a:pt x="3375" y="5380"/>
                  <a:pt x="2219" y="5897"/>
                  <a:pt x="1429" y="6839"/>
                </a:cubicBezTo>
                <a:cubicBezTo>
                  <a:pt x="1" y="8420"/>
                  <a:pt x="1064" y="11155"/>
                  <a:pt x="3101" y="11155"/>
                </a:cubicBezTo>
                <a:lnTo>
                  <a:pt x="24408" y="11155"/>
                </a:lnTo>
                <a:cubicBezTo>
                  <a:pt x="27144" y="11155"/>
                  <a:pt x="27661" y="6809"/>
                  <a:pt x="25016" y="6140"/>
                </a:cubicBezTo>
                <a:cubicBezTo>
                  <a:pt x="24834" y="6110"/>
                  <a:pt x="24652" y="6079"/>
                  <a:pt x="24469" y="6049"/>
                </a:cubicBezTo>
                <a:cubicBezTo>
                  <a:pt x="23952" y="3374"/>
                  <a:pt x="22402" y="1398"/>
                  <a:pt x="20548" y="1398"/>
                </a:cubicBezTo>
                <a:cubicBezTo>
                  <a:pt x="19788" y="1398"/>
                  <a:pt x="19059" y="1733"/>
                  <a:pt x="18512" y="2280"/>
                </a:cubicBezTo>
                <a:cubicBezTo>
                  <a:pt x="17752" y="882"/>
                  <a:pt x="16657" y="0"/>
                  <a:pt x="154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6"/>
          <p:cNvSpPr/>
          <p:nvPr/>
        </p:nvSpPr>
        <p:spPr>
          <a:xfrm>
            <a:off x="4260175" y="157317"/>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6"/>
          <p:cNvSpPr txBox="1"/>
          <p:nvPr>
            <p:ph type="title"/>
          </p:nvPr>
        </p:nvSpPr>
        <p:spPr>
          <a:xfrm>
            <a:off x="1607850" y="1874200"/>
            <a:ext cx="6804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34" name="Google Shape;534;p36"/>
          <p:cNvSpPr txBox="1"/>
          <p:nvPr>
            <p:ph idx="1" type="subTitle"/>
          </p:nvPr>
        </p:nvSpPr>
        <p:spPr>
          <a:xfrm>
            <a:off x="1607700" y="2678800"/>
            <a:ext cx="6804900" cy="156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_1_1_1">
    <p:spTree>
      <p:nvGrpSpPr>
        <p:cNvPr id="535" name="Shape 535"/>
        <p:cNvGrpSpPr/>
        <p:nvPr/>
      </p:nvGrpSpPr>
      <p:grpSpPr>
        <a:xfrm>
          <a:off x="0" y="0"/>
          <a:ext cx="0" cy="0"/>
          <a:chOff x="0" y="0"/>
          <a:chExt cx="0" cy="0"/>
        </a:xfrm>
      </p:grpSpPr>
      <p:sp>
        <p:nvSpPr>
          <p:cNvPr id="536" name="Google Shape;536;p37"/>
          <p:cNvSpPr txBox="1"/>
          <p:nvPr>
            <p:ph type="title"/>
          </p:nvPr>
        </p:nvSpPr>
        <p:spPr>
          <a:xfrm>
            <a:off x="724188" y="1227150"/>
            <a:ext cx="5065500" cy="1964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12000">
                <a:solidFill>
                  <a:schemeClr val="lt2"/>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37" name="Google Shape;537;p37"/>
          <p:cNvSpPr txBox="1"/>
          <p:nvPr>
            <p:ph idx="1" type="subTitle"/>
          </p:nvPr>
        </p:nvSpPr>
        <p:spPr>
          <a:xfrm>
            <a:off x="724188" y="3115350"/>
            <a:ext cx="3733800" cy="80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6_1_1_1_1">
    <p:spTree>
      <p:nvGrpSpPr>
        <p:cNvPr id="538" name="Shape 538"/>
        <p:cNvGrpSpPr/>
        <p:nvPr/>
      </p:nvGrpSpPr>
      <p:grpSpPr>
        <a:xfrm>
          <a:off x="0" y="0"/>
          <a:ext cx="0" cy="0"/>
          <a:chOff x="0" y="0"/>
          <a:chExt cx="0" cy="0"/>
        </a:xfrm>
      </p:grpSpPr>
      <p:sp>
        <p:nvSpPr>
          <p:cNvPr id="539" name="Google Shape;539;p38"/>
          <p:cNvSpPr/>
          <p:nvPr/>
        </p:nvSpPr>
        <p:spPr>
          <a:xfrm flipH="1">
            <a:off x="4476750" y="12"/>
            <a:ext cx="7056941" cy="5048373"/>
          </a:xfrm>
          <a:custGeom>
            <a:rect b="b" l="l" r="r" t="t"/>
            <a:pathLst>
              <a:path extrusionOk="0" h="110510" w="154478">
                <a:moveTo>
                  <a:pt x="31082" y="1"/>
                </a:moveTo>
                <a:cubicBezTo>
                  <a:pt x="24503" y="1"/>
                  <a:pt x="17802" y="2714"/>
                  <a:pt x="12877" y="7188"/>
                </a:cubicBezTo>
                <a:cubicBezTo>
                  <a:pt x="5605" y="13826"/>
                  <a:pt x="1869" y="23633"/>
                  <a:pt x="935" y="33407"/>
                </a:cubicBezTo>
                <a:cubicBezTo>
                  <a:pt x="1" y="43181"/>
                  <a:pt x="1635" y="53054"/>
                  <a:pt x="3670" y="62628"/>
                </a:cubicBezTo>
                <a:cubicBezTo>
                  <a:pt x="6305" y="75003"/>
                  <a:pt x="15645" y="103023"/>
                  <a:pt x="42264" y="106226"/>
                </a:cubicBezTo>
                <a:cubicBezTo>
                  <a:pt x="42909" y="106306"/>
                  <a:pt x="43618" y="106343"/>
                  <a:pt x="44381" y="106343"/>
                </a:cubicBezTo>
                <a:cubicBezTo>
                  <a:pt x="53489" y="106343"/>
                  <a:pt x="70321" y="101032"/>
                  <a:pt x="77923" y="99554"/>
                </a:cubicBezTo>
                <a:cubicBezTo>
                  <a:pt x="79366" y="99284"/>
                  <a:pt x="80931" y="99054"/>
                  <a:pt x="82460" y="99054"/>
                </a:cubicBezTo>
                <a:cubicBezTo>
                  <a:pt x="84322" y="99054"/>
                  <a:pt x="86131" y="99395"/>
                  <a:pt x="87597" y="100422"/>
                </a:cubicBezTo>
                <a:cubicBezTo>
                  <a:pt x="98032" y="107755"/>
                  <a:pt x="109022" y="110510"/>
                  <a:pt x="118707" y="110510"/>
                </a:cubicBezTo>
                <a:cubicBezTo>
                  <a:pt x="130785" y="110510"/>
                  <a:pt x="140832" y="106224"/>
                  <a:pt x="145238" y="101189"/>
                </a:cubicBezTo>
                <a:cubicBezTo>
                  <a:pt x="151442" y="94050"/>
                  <a:pt x="154478" y="84444"/>
                  <a:pt x="154444" y="74970"/>
                </a:cubicBezTo>
                <a:cubicBezTo>
                  <a:pt x="154411" y="65530"/>
                  <a:pt x="151476" y="56223"/>
                  <a:pt x="146872" y="47951"/>
                </a:cubicBezTo>
                <a:cubicBezTo>
                  <a:pt x="142936" y="40912"/>
                  <a:pt x="137732" y="34474"/>
                  <a:pt x="131061" y="30005"/>
                </a:cubicBezTo>
                <a:cubicBezTo>
                  <a:pt x="125572" y="26373"/>
                  <a:pt x="119033" y="24127"/>
                  <a:pt x="112487" y="24127"/>
                </a:cubicBezTo>
                <a:cubicBezTo>
                  <a:pt x="111036" y="24127"/>
                  <a:pt x="109585" y="24237"/>
                  <a:pt x="108145" y="24467"/>
                </a:cubicBezTo>
                <a:cubicBezTo>
                  <a:pt x="100206" y="25735"/>
                  <a:pt x="92800" y="30939"/>
                  <a:pt x="89731" y="38377"/>
                </a:cubicBezTo>
                <a:cubicBezTo>
                  <a:pt x="88889" y="40436"/>
                  <a:pt x="86909" y="41766"/>
                  <a:pt x="84719" y="41766"/>
                </a:cubicBezTo>
                <a:cubicBezTo>
                  <a:pt x="84567" y="41766"/>
                  <a:pt x="84414" y="41759"/>
                  <a:pt x="84261" y="41746"/>
                </a:cubicBezTo>
                <a:cubicBezTo>
                  <a:pt x="81893" y="41546"/>
                  <a:pt x="79724" y="40145"/>
                  <a:pt x="78157" y="38377"/>
                </a:cubicBezTo>
                <a:cubicBezTo>
                  <a:pt x="76555" y="36609"/>
                  <a:pt x="54073" y="8322"/>
                  <a:pt x="40196" y="1951"/>
                </a:cubicBezTo>
                <a:cubicBezTo>
                  <a:pt x="37322" y="617"/>
                  <a:pt x="34216" y="1"/>
                  <a:pt x="310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8"/>
          <p:cNvSpPr/>
          <p:nvPr/>
        </p:nvSpPr>
        <p:spPr>
          <a:xfrm flipH="1" rot="-1778377">
            <a:off x="7302965" y="-129678"/>
            <a:ext cx="1976712" cy="1188606"/>
          </a:xfrm>
          <a:custGeom>
            <a:rect b="b" l="l" r="r" t="t"/>
            <a:pathLst>
              <a:path extrusionOk="0" h="26277" w="43700">
                <a:moveTo>
                  <a:pt x="19535" y="18890"/>
                </a:moveTo>
                <a:cubicBezTo>
                  <a:pt x="19533" y="18890"/>
                  <a:pt x="19531" y="18891"/>
                  <a:pt x="19528" y="18891"/>
                </a:cubicBezTo>
                <a:lnTo>
                  <a:pt x="19528" y="18891"/>
                </a:lnTo>
                <a:cubicBezTo>
                  <a:pt x="19528" y="18891"/>
                  <a:pt x="19529" y="18892"/>
                  <a:pt x="19529" y="18892"/>
                </a:cubicBezTo>
                <a:cubicBezTo>
                  <a:pt x="19531" y="18892"/>
                  <a:pt x="19533" y="18891"/>
                  <a:pt x="19535" y="18890"/>
                </a:cubicBezTo>
                <a:close/>
                <a:moveTo>
                  <a:pt x="26769" y="22294"/>
                </a:moveTo>
                <a:cubicBezTo>
                  <a:pt x="26768" y="22294"/>
                  <a:pt x="26766" y="22294"/>
                  <a:pt x="26765" y="22294"/>
                </a:cubicBezTo>
                <a:cubicBezTo>
                  <a:pt x="26765" y="22294"/>
                  <a:pt x="26765" y="22294"/>
                  <a:pt x="26764" y="22294"/>
                </a:cubicBezTo>
                <a:lnTo>
                  <a:pt x="26764" y="22294"/>
                </a:lnTo>
                <a:cubicBezTo>
                  <a:pt x="26765" y="22295"/>
                  <a:pt x="26766" y="22295"/>
                  <a:pt x="26766" y="22295"/>
                </a:cubicBezTo>
                <a:cubicBezTo>
                  <a:pt x="26767" y="22295"/>
                  <a:pt x="26768" y="22294"/>
                  <a:pt x="26769" y="22294"/>
                </a:cubicBezTo>
                <a:close/>
                <a:moveTo>
                  <a:pt x="13017" y="1"/>
                </a:moveTo>
                <a:cubicBezTo>
                  <a:pt x="11472" y="1"/>
                  <a:pt x="9607" y="308"/>
                  <a:pt x="7954" y="1382"/>
                </a:cubicBezTo>
                <a:cubicBezTo>
                  <a:pt x="6161" y="2537"/>
                  <a:pt x="4428" y="3844"/>
                  <a:pt x="2817" y="5272"/>
                </a:cubicBezTo>
                <a:lnTo>
                  <a:pt x="2088" y="5880"/>
                </a:lnTo>
                <a:cubicBezTo>
                  <a:pt x="1480" y="5820"/>
                  <a:pt x="902" y="5789"/>
                  <a:pt x="294" y="5789"/>
                </a:cubicBezTo>
                <a:cubicBezTo>
                  <a:pt x="285" y="5788"/>
                  <a:pt x="277" y="5787"/>
                  <a:pt x="268" y="5787"/>
                </a:cubicBezTo>
                <a:cubicBezTo>
                  <a:pt x="47" y="5787"/>
                  <a:pt x="0" y="6155"/>
                  <a:pt x="264" y="6184"/>
                </a:cubicBezTo>
                <a:cubicBezTo>
                  <a:pt x="872" y="6275"/>
                  <a:pt x="1449" y="6336"/>
                  <a:pt x="2057" y="6427"/>
                </a:cubicBezTo>
                <a:lnTo>
                  <a:pt x="2148" y="6519"/>
                </a:lnTo>
                <a:cubicBezTo>
                  <a:pt x="2270" y="6671"/>
                  <a:pt x="2452" y="6914"/>
                  <a:pt x="2635" y="7157"/>
                </a:cubicBezTo>
                <a:cubicBezTo>
                  <a:pt x="3455" y="8251"/>
                  <a:pt x="4793" y="10196"/>
                  <a:pt x="6252" y="12324"/>
                </a:cubicBezTo>
                <a:cubicBezTo>
                  <a:pt x="8487" y="15559"/>
                  <a:pt x="12003" y="16461"/>
                  <a:pt x="12311" y="16461"/>
                </a:cubicBezTo>
                <a:cubicBezTo>
                  <a:pt x="12317" y="16461"/>
                  <a:pt x="12322" y="16461"/>
                  <a:pt x="12326" y="16460"/>
                </a:cubicBezTo>
                <a:lnTo>
                  <a:pt x="12326" y="16460"/>
                </a:lnTo>
                <a:cubicBezTo>
                  <a:pt x="12326" y="16460"/>
                  <a:pt x="12326" y="16460"/>
                  <a:pt x="12326" y="16460"/>
                </a:cubicBezTo>
                <a:cubicBezTo>
                  <a:pt x="12328" y="16460"/>
                  <a:pt x="12330" y="16459"/>
                  <a:pt x="12331" y="16458"/>
                </a:cubicBezTo>
                <a:lnTo>
                  <a:pt x="12331" y="16458"/>
                </a:lnTo>
                <a:cubicBezTo>
                  <a:pt x="12330" y="16459"/>
                  <a:pt x="12328" y="16459"/>
                  <a:pt x="12326" y="16460"/>
                </a:cubicBezTo>
                <a:lnTo>
                  <a:pt x="12326" y="16460"/>
                </a:lnTo>
                <a:cubicBezTo>
                  <a:pt x="12200" y="16447"/>
                  <a:pt x="10986" y="13362"/>
                  <a:pt x="8683" y="9953"/>
                </a:cubicBezTo>
                <a:cubicBezTo>
                  <a:pt x="7620" y="8434"/>
                  <a:pt x="6161" y="7309"/>
                  <a:pt x="4428" y="6701"/>
                </a:cubicBezTo>
                <a:lnTo>
                  <a:pt x="4428" y="6701"/>
                </a:lnTo>
                <a:cubicBezTo>
                  <a:pt x="5492" y="6853"/>
                  <a:pt x="6556" y="7035"/>
                  <a:pt x="7620" y="7218"/>
                </a:cubicBezTo>
                <a:cubicBezTo>
                  <a:pt x="8531" y="7400"/>
                  <a:pt x="9413" y="7582"/>
                  <a:pt x="10325" y="7765"/>
                </a:cubicBezTo>
                <a:cubicBezTo>
                  <a:pt x="10446" y="7947"/>
                  <a:pt x="10629" y="8221"/>
                  <a:pt x="10842" y="8586"/>
                </a:cubicBezTo>
                <a:cubicBezTo>
                  <a:pt x="11510" y="9771"/>
                  <a:pt x="12665" y="11838"/>
                  <a:pt x="13881" y="14118"/>
                </a:cubicBezTo>
                <a:cubicBezTo>
                  <a:pt x="15811" y="17622"/>
                  <a:pt x="19250" y="18892"/>
                  <a:pt x="19521" y="18892"/>
                </a:cubicBezTo>
                <a:cubicBezTo>
                  <a:pt x="19523" y="18892"/>
                  <a:pt x="19526" y="18892"/>
                  <a:pt x="19528" y="18891"/>
                </a:cubicBezTo>
                <a:lnTo>
                  <a:pt x="19528" y="18891"/>
                </a:lnTo>
                <a:cubicBezTo>
                  <a:pt x="19382" y="18870"/>
                  <a:pt x="18468" y="15665"/>
                  <a:pt x="16556" y="12020"/>
                </a:cubicBezTo>
                <a:cubicBezTo>
                  <a:pt x="15644" y="10409"/>
                  <a:pt x="14276" y="9133"/>
                  <a:pt x="12635" y="8342"/>
                </a:cubicBezTo>
                <a:lnTo>
                  <a:pt x="12635" y="8342"/>
                </a:lnTo>
                <a:cubicBezTo>
                  <a:pt x="13395" y="8525"/>
                  <a:pt x="14124" y="8707"/>
                  <a:pt x="14884" y="8920"/>
                </a:cubicBezTo>
                <a:cubicBezTo>
                  <a:pt x="16191" y="9315"/>
                  <a:pt x="17498" y="9710"/>
                  <a:pt x="18775" y="10166"/>
                </a:cubicBezTo>
                <a:lnTo>
                  <a:pt x="18775" y="10196"/>
                </a:lnTo>
                <a:lnTo>
                  <a:pt x="18805" y="10257"/>
                </a:lnTo>
                <a:cubicBezTo>
                  <a:pt x="18927" y="10470"/>
                  <a:pt x="19048" y="10713"/>
                  <a:pt x="19200" y="11017"/>
                </a:cubicBezTo>
                <a:cubicBezTo>
                  <a:pt x="19747" y="12294"/>
                  <a:pt x="20659" y="14482"/>
                  <a:pt x="21662" y="16884"/>
                </a:cubicBezTo>
                <a:cubicBezTo>
                  <a:pt x="23197" y="20615"/>
                  <a:pt x="26580" y="22291"/>
                  <a:pt x="26764" y="22294"/>
                </a:cubicBezTo>
                <a:lnTo>
                  <a:pt x="26764" y="22294"/>
                </a:lnTo>
                <a:cubicBezTo>
                  <a:pt x="26660" y="22252"/>
                  <a:pt x="26076" y="18951"/>
                  <a:pt x="24550" y="15121"/>
                </a:cubicBezTo>
                <a:cubicBezTo>
                  <a:pt x="23821" y="13388"/>
                  <a:pt x="22574" y="11929"/>
                  <a:pt x="20994" y="10956"/>
                </a:cubicBezTo>
                <a:lnTo>
                  <a:pt x="20994" y="10956"/>
                </a:lnTo>
                <a:cubicBezTo>
                  <a:pt x="22878" y="11655"/>
                  <a:pt x="24732" y="12446"/>
                  <a:pt x="26556" y="13297"/>
                </a:cubicBezTo>
                <a:lnTo>
                  <a:pt x="26647" y="13510"/>
                </a:lnTo>
                <a:cubicBezTo>
                  <a:pt x="26708" y="13692"/>
                  <a:pt x="26830" y="13966"/>
                  <a:pt x="26921" y="14270"/>
                </a:cubicBezTo>
                <a:cubicBezTo>
                  <a:pt x="27346" y="15577"/>
                  <a:pt x="28046" y="17856"/>
                  <a:pt x="28775" y="20349"/>
                </a:cubicBezTo>
                <a:cubicBezTo>
                  <a:pt x="29949" y="24231"/>
                  <a:pt x="33150" y="26266"/>
                  <a:pt x="33330" y="26276"/>
                </a:cubicBezTo>
                <a:lnTo>
                  <a:pt x="33330" y="26276"/>
                </a:lnTo>
                <a:cubicBezTo>
                  <a:pt x="33235" y="26229"/>
                  <a:pt x="32981" y="22868"/>
                  <a:pt x="31815" y="18890"/>
                </a:cubicBezTo>
                <a:cubicBezTo>
                  <a:pt x="31267" y="17066"/>
                  <a:pt x="30112" y="15455"/>
                  <a:pt x="28593" y="14300"/>
                </a:cubicBezTo>
                <a:lnTo>
                  <a:pt x="28593" y="14300"/>
                </a:lnTo>
                <a:lnTo>
                  <a:pt x="28745" y="14361"/>
                </a:lnTo>
                <a:cubicBezTo>
                  <a:pt x="29505" y="14756"/>
                  <a:pt x="30295" y="15181"/>
                  <a:pt x="31055" y="15607"/>
                </a:cubicBezTo>
                <a:cubicBezTo>
                  <a:pt x="31176" y="15759"/>
                  <a:pt x="31328" y="15941"/>
                  <a:pt x="31511" y="16154"/>
                </a:cubicBezTo>
                <a:lnTo>
                  <a:pt x="31602" y="16245"/>
                </a:lnTo>
                <a:cubicBezTo>
                  <a:pt x="33030" y="17917"/>
                  <a:pt x="34702" y="19437"/>
                  <a:pt x="36526" y="20713"/>
                </a:cubicBezTo>
                <a:cubicBezTo>
                  <a:pt x="38745" y="22172"/>
                  <a:pt x="41146" y="23297"/>
                  <a:pt x="43699" y="24026"/>
                </a:cubicBezTo>
                <a:cubicBezTo>
                  <a:pt x="42423" y="21564"/>
                  <a:pt x="40569" y="19437"/>
                  <a:pt x="38289" y="17856"/>
                </a:cubicBezTo>
                <a:cubicBezTo>
                  <a:pt x="36526" y="16671"/>
                  <a:pt x="34550" y="15850"/>
                  <a:pt x="32483" y="15425"/>
                </a:cubicBezTo>
                <a:cubicBezTo>
                  <a:pt x="31906" y="15333"/>
                  <a:pt x="31480" y="15273"/>
                  <a:pt x="31176" y="15242"/>
                </a:cubicBezTo>
                <a:lnTo>
                  <a:pt x="29748" y="14482"/>
                </a:lnTo>
                <a:cubicBezTo>
                  <a:pt x="29322" y="14270"/>
                  <a:pt x="28927" y="14057"/>
                  <a:pt x="28501" y="13844"/>
                </a:cubicBezTo>
                <a:lnTo>
                  <a:pt x="28501" y="13844"/>
                </a:lnTo>
                <a:cubicBezTo>
                  <a:pt x="29630" y="14208"/>
                  <a:pt x="30802" y="14387"/>
                  <a:pt x="31978" y="14387"/>
                </a:cubicBezTo>
                <a:cubicBezTo>
                  <a:pt x="32767" y="14387"/>
                  <a:pt x="33557" y="14306"/>
                  <a:pt x="34337" y="14148"/>
                </a:cubicBezTo>
                <a:cubicBezTo>
                  <a:pt x="38094" y="13244"/>
                  <a:pt x="41351" y="12524"/>
                  <a:pt x="41794" y="12524"/>
                </a:cubicBezTo>
                <a:cubicBezTo>
                  <a:pt x="41828" y="12524"/>
                  <a:pt x="41845" y="12528"/>
                  <a:pt x="41845" y="12537"/>
                </a:cubicBezTo>
                <a:cubicBezTo>
                  <a:pt x="41871" y="12408"/>
                  <a:pt x="38971" y="10336"/>
                  <a:pt x="35552" y="10336"/>
                </a:cubicBezTo>
                <a:cubicBezTo>
                  <a:pt x="34936" y="10336"/>
                  <a:pt x="34304" y="10404"/>
                  <a:pt x="33669" y="10561"/>
                </a:cubicBezTo>
                <a:cubicBezTo>
                  <a:pt x="31602" y="11078"/>
                  <a:pt x="29596" y="11747"/>
                  <a:pt x="27620" y="12567"/>
                </a:cubicBezTo>
                <a:lnTo>
                  <a:pt x="26951" y="12841"/>
                </a:lnTo>
                <a:lnTo>
                  <a:pt x="26678" y="12932"/>
                </a:lnTo>
                <a:cubicBezTo>
                  <a:pt x="25431" y="12355"/>
                  <a:pt x="24216" y="11807"/>
                  <a:pt x="22939" y="11291"/>
                </a:cubicBezTo>
                <a:cubicBezTo>
                  <a:pt x="22270" y="10987"/>
                  <a:pt x="21571" y="10713"/>
                  <a:pt x="20842" y="10440"/>
                </a:cubicBezTo>
                <a:lnTo>
                  <a:pt x="20842" y="10440"/>
                </a:lnTo>
                <a:cubicBezTo>
                  <a:pt x="21582" y="10592"/>
                  <a:pt x="22332" y="10668"/>
                  <a:pt x="23080" y="10668"/>
                </a:cubicBezTo>
                <a:cubicBezTo>
                  <a:pt x="24267" y="10668"/>
                  <a:pt x="25449" y="10478"/>
                  <a:pt x="26587" y="10105"/>
                </a:cubicBezTo>
                <a:cubicBezTo>
                  <a:pt x="30321" y="8773"/>
                  <a:pt x="33532" y="7635"/>
                  <a:pt x="33855" y="7635"/>
                </a:cubicBezTo>
                <a:cubicBezTo>
                  <a:pt x="33871" y="7635"/>
                  <a:pt x="33880" y="7637"/>
                  <a:pt x="33881" y="7643"/>
                </a:cubicBezTo>
                <a:cubicBezTo>
                  <a:pt x="33881" y="7550"/>
                  <a:pt x="31375" y="6124"/>
                  <a:pt x="28388" y="6124"/>
                </a:cubicBezTo>
                <a:cubicBezTo>
                  <a:pt x="27469" y="6124"/>
                  <a:pt x="26504" y="6259"/>
                  <a:pt x="25553" y="6610"/>
                </a:cubicBezTo>
                <a:cubicBezTo>
                  <a:pt x="23577" y="7370"/>
                  <a:pt x="21632" y="8251"/>
                  <a:pt x="19778" y="9285"/>
                </a:cubicBezTo>
                <a:lnTo>
                  <a:pt x="19109" y="9619"/>
                </a:lnTo>
                <a:lnTo>
                  <a:pt x="18927" y="9710"/>
                </a:lnTo>
                <a:lnTo>
                  <a:pt x="18866" y="9710"/>
                </a:lnTo>
                <a:cubicBezTo>
                  <a:pt x="16799" y="8981"/>
                  <a:pt x="14671" y="8373"/>
                  <a:pt x="12544" y="7826"/>
                </a:cubicBezTo>
                <a:lnTo>
                  <a:pt x="12544" y="7826"/>
                </a:lnTo>
                <a:cubicBezTo>
                  <a:pt x="12794" y="7842"/>
                  <a:pt x="13045" y="7850"/>
                  <a:pt x="13295" y="7850"/>
                </a:cubicBezTo>
                <a:cubicBezTo>
                  <a:pt x="14933" y="7850"/>
                  <a:pt x="16573" y="7504"/>
                  <a:pt x="18076" y="6792"/>
                </a:cubicBezTo>
                <a:cubicBezTo>
                  <a:pt x="21707" y="4991"/>
                  <a:pt x="24823" y="3506"/>
                  <a:pt x="25026" y="3506"/>
                </a:cubicBezTo>
                <a:cubicBezTo>
                  <a:pt x="25032" y="3506"/>
                  <a:pt x="25035" y="3507"/>
                  <a:pt x="25036" y="3509"/>
                </a:cubicBezTo>
                <a:cubicBezTo>
                  <a:pt x="25036" y="3429"/>
                  <a:pt x="23058" y="2573"/>
                  <a:pt x="20599" y="2573"/>
                </a:cubicBezTo>
                <a:cubicBezTo>
                  <a:pt x="19350" y="2573"/>
                  <a:pt x="17978" y="2794"/>
                  <a:pt x="16678" y="3449"/>
                </a:cubicBezTo>
                <a:cubicBezTo>
                  <a:pt x="14763" y="4421"/>
                  <a:pt x="12939" y="5516"/>
                  <a:pt x="11176" y="6762"/>
                </a:cubicBezTo>
                <a:lnTo>
                  <a:pt x="10538" y="7187"/>
                </a:lnTo>
                <a:lnTo>
                  <a:pt x="10386" y="7279"/>
                </a:lnTo>
                <a:cubicBezTo>
                  <a:pt x="9808" y="7157"/>
                  <a:pt x="9231" y="7035"/>
                  <a:pt x="8653" y="6914"/>
                </a:cubicBezTo>
                <a:cubicBezTo>
                  <a:pt x="7316" y="6640"/>
                  <a:pt x="5978" y="6397"/>
                  <a:pt x="4610" y="6215"/>
                </a:cubicBezTo>
                <a:lnTo>
                  <a:pt x="4306" y="6184"/>
                </a:lnTo>
                <a:cubicBezTo>
                  <a:pt x="6191" y="6093"/>
                  <a:pt x="8045" y="5516"/>
                  <a:pt x="9656" y="4543"/>
                </a:cubicBezTo>
                <a:cubicBezTo>
                  <a:pt x="13103" y="2363"/>
                  <a:pt x="16065" y="525"/>
                  <a:pt x="16271" y="525"/>
                </a:cubicBezTo>
                <a:cubicBezTo>
                  <a:pt x="16278" y="525"/>
                  <a:pt x="16281" y="527"/>
                  <a:pt x="16282" y="531"/>
                </a:cubicBezTo>
                <a:cubicBezTo>
                  <a:pt x="16282" y="448"/>
                  <a:pt x="14882" y="1"/>
                  <a:pt x="13017" y="1"/>
                </a:cubicBezTo>
                <a:close/>
                <a:moveTo>
                  <a:pt x="33334" y="26276"/>
                </a:moveTo>
                <a:cubicBezTo>
                  <a:pt x="33333" y="26276"/>
                  <a:pt x="33332" y="26276"/>
                  <a:pt x="33331" y="26276"/>
                </a:cubicBezTo>
                <a:cubicBezTo>
                  <a:pt x="33331" y="26276"/>
                  <a:pt x="33330" y="26276"/>
                  <a:pt x="33330" y="26276"/>
                </a:cubicBezTo>
                <a:lnTo>
                  <a:pt x="33330" y="26276"/>
                </a:lnTo>
                <a:cubicBezTo>
                  <a:pt x="33331" y="26276"/>
                  <a:pt x="33331" y="26277"/>
                  <a:pt x="33332" y="26277"/>
                </a:cubicBezTo>
                <a:cubicBezTo>
                  <a:pt x="33333" y="26277"/>
                  <a:pt x="33334" y="26276"/>
                  <a:pt x="33334" y="2627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8"/>
          <p:cNvSpPr txBox="1"/>
          <p:nvPr>
            <p:ph idx="1" type="body"/>
          </p:nvPr>
        </p:nvSpPr>
        <p:spPr>
          <a:xfrm>
            <a:off x="720000" y="1276350"/>
            <a:ext cx="3585300" cy="31242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Clr>
                <a:schemeClr val="accent2"/>
              </a:buClr>
              <a:buSzPts val="1800"/>
              <a:buChar char="●"/>
              <a:defRPr sz="1600">
                <a:solidFill>
                  <a:srgbClr val="434343"/>
                </a:solidFill>
              </a:defRPr>
            </a:lvl1pPr>
            <a:lvl2pPr indent="-317500" lvl="1" marL="914400" rtl="0">
              <a:lnSpc>
                <a:spcPct val="115000"/>
              </a:lnSpc>
              <a:spcBef>
                <a:spcPts val="0"/>
              </a:spcBef>
              <a:spcAft>
                <a:spcPts val="0"/>
              </a:spcAft>
              <a:buSzPts val="1400"/>
              <a:buChar char="○"/>
              <a:defRPr>
                <a:solidFill>
                  <a:srgbClr val="434343"/>
                </a:solidFill>
              </a:defRPr>
            </a:lvl2pPr>
            <a:lvl3pPr indent="-317500" lvl="2" marL="1371600" rtl="0">
              <a:lnSpc>
                <a:spcPct val="115000"/>
              </a:lnSpc>
              <a:spcBef>
                <a:spcPts val="1600"/>
              </a:spcBef>
              <a:spcAft>
                <a:spcPts val="0"/>
              </a:spcAft>
              <a:buSzPts val="1400"/>
              <a:buChar char="■"/>
              <a:defRPr>
                <a:solidFill>
                  <a:srgbClr val="434343"/>
                </a:solidFill>
              </a:defRPr>
            </a:lvl3pPr>
            <a:lvl4pPr indent="-317500" lvl="3" marL="1828800" rtl="0">
              <a:lnSpc>
                <a:spcPct val="115000"/>
              </a:lnSpc>
              <a:spcBef>
                <a:spcPts val="1600"/>
              </a:spcBef>
              <a:spcAft>
                <a:spcPts val="0"/>
              </a:spcAft>
              <a:buSzPts val="1400"/>
              <a:buChar char="●"/>
              <a:defRPr>
                <a:solidFill>
                  <a:srgbClr val="434343"/>
                </a:solidFill>
              </a:defRPr>
            </a:lvl4pPr>
            <a:lvl5pPr indent="-317500" lvl="4" marL="2286000" rtl="0">
              <a:lnSpc>
                <a:spcPct val="115000"/>
              </a:lnSpc>
              <a:spcBef>
                <a:spcPts val="1600"/>
              </a:spcBef>
              <a:spcAft>
                <a:spcPts val="0"/>
              </a:spcAft>
              <a:buSzPts val="1400"/>
              <a:buChar char="○"/>
              <a:defRPr>
                <a:solidFill>
                  <a:srgbClr val="434343"/>
                </a:solidFill>
              </a:defRPr>
            </a:lvl5pPr>
            <a:lvl6pPr indent="-317500" lvl="5" marL="2743200" rtl="0">
              <a:lnSpc>
                <a:spcPct val="115000"/>
              </a:lnSpc>
              <a:spcBef>
                <a:spcPts val="1600"/>
              </a:spcBef>
              <a:spcAft>
                <a:spcPts val="0"/>
              </a:spcAft>
              <a:buSzPts val="1400"/>
              <a:buChar char="■"/>
              <a:defRPr>
                <a:solidFill>
                  <a:srgbClr val="434343"/>
                </a:solidFill>
              </a:defRPr>
            </a:lvl6pPr>
            <a:lvl7pPr indent="-317500" lvl="6" marL="3200400" rtl="0">
              <a:lnSpc>
                <a:spcPct val="115000"/>
              </a:lnSpc>
              <a:spcBef>
                <a:spcPts val="1600"/>
              </a:spcBef>
              <a:spcAft>
                <a:spcPts val="0"/>
              </a:spcAft>
              <a:buSzPts val="1400"/>
              <a:buChar char="●"/>
              <a:defRPr>
                <a:solidFill>
                  <a:srgbClr val="434343"/>
                </a:solidFill>
              </a:defRPr>
            </a:lvl7pPr>
            <a:lvl8pPr indent="-317500" lvl="7" marL="3657600" rtl="0">
              <a:lnSpc>
                <a:spcPct val="115000"/>
              </a:lnSpc>
              <a:spcBef>
                <a:spcPts val="1600"/>
              </a:spcBef>
              <a:spcAft>
                <a:spcPts val="0"/>
              </a:spcAft>
              <a:buSzPts val="1400"/>
              <a:buChar char="○"/>
              <a:defRPr>
                <a:solidFill>
                  <a:srgbClr val="434343"/>
                </a:solidFill>
              </a:defRPr>
            </a:lvl8pPr>
            <a:lvl9pPr indent="-317500" lvl="8" marL="4114800" rtl="0">
              <a:lnSpc>
                <a:spcPct val="115000"/>
              </a:lnSpc>
              <a:spcBef>
                <a:spcPts val="1600"/>
              </a:spcBef>
              <a:spcAft>
                <a:spcPts val="1600"/>
              </a:spcAft>
              <a:buSzPts val="1400"/>
              <a:buChar char="■"/>
              <a:defRPr>
                <a:solidFill>
                  <a:srgbClr val="434343"/>
                </a:solidFill>
              </a:defRPr>
            </a:lvl9pPr>
          </a:lstStyle>
          <a:p/>
        </p:txBody>
      </p:sp>
      <p:sp>
        <p:nvSpPr>
          <p:cNvPr id="542" name="Google Shape;542;p38"/>
          <p:cNvSpPr txBox="1"/>
          <p:nvPr>
            <p:ph type="title"/>
          </p:nvPr>
        </p:nvSpPr>
        <p:spPr>
          <a:xfrm>
            <a:off x="720000" y="369125"/>
            <a:ext cx="675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6_1_1_1_1_1">
    <p:spTree>
      <p:nvGrpSpPr>
        <p:cNvPr id="543" name="Shape 543"/>
        <p:cNvGrpSpPr/>
        <p:nvPr/>
      </p:nvGrpSpPr>
      <p:grpSpPr>
        <a:xfrm>
          <a:off x="0" y="0"/>
          <a:ext cx="0" cy="0"/>
          <a:chOff x="0" y="0"/>
          <a:chExt cx="0" cy="0"/>
        </a:xfrm>
      </p:grpSpPr>
      <p:sp>
        <p:nvSpPr>
          <p:cNvPr id="544" name="Google Shape;544;p39"/>
          <p:cNvSpPr/>
          <p:nvPr/>
        </p:nvSpPr>
        <p:spPr>
          <a:xfrm flipH="1" rot="3693066">
            <a:off x="5289013" y="1529963"/>
            <a:ext cx="6506496" cy="6120563"/>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39"/>
          <p:cNvGrpSpPr/>
          <p:nvPr/>
        </p:nvGrpSpPr>
        <p:grpSpPr>
          <a:xfrm rot="-272856">
            <a:off x="6109425" y="-1391490"/>
            <a:ext cx="3881755" cy="4549671"/>
            <a:chOff x="9395708" y="-2591285"/>
            <a:chExt cx="2431070" cy="2849374"/>
          </a:xfrm>
        </p:grpSpPr>
        <p:sp>
          <p:nvSpPr>
            <p:cNvPr id="546" name="Google Shape;546;p39"/>
            <p:cNvSpPr/>
            <p:nvPr/>
          </p:nvSpPr>
          <p:spPr>
            <a:xfrm>
              <a:off x="10858250" y="-1271968"/>
              <a:ext cx="817995" cy="1530057"/>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a:off x="10174225" y="-1747439"/>
              <a:ext cx="1086653" cy="1304872"/>
            </a:xfrm>
            <a:custGeom>
              <a:rect b="b" l="l" r="r" t="t"/>
              <a:pathLst>
                <a:path extrusionOk="0" h="38210" w="3182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9"/>
            <p:cNvSpPr/>
            <p:nvPr/>
          </p:nvSpPr>
          <p:spPr>
            <a:xfrm>
              <a:off x="9732017" y="-1907158"/>
              <a:ext cx="1471694" cy="849276"/>
            </a:xfrm>
            <a:custGeom>
              <a:rect b="b" l="l" r="r" t="t"/>
              <a:pathLst>
                <a:path extrusionOk="0" h="24869" w="43095">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9"/>
            <p:cNvSpPr/>
            <p:nvPr/>
          </p:nvSpPr>
          <p:spPr>
            <a:xfrm>
              <a:off x="9796390" y="-2591285"/>
              <a:ext cx="997556" cy="987994"/>
            </a:xfrm>
            <a:custGeom>
              <a:rect b="b" l="l" r="r" t="t"/>
              <a:pathLst>
                <a:path extrusionOk="0" h="28931" w="29211">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9"/>
            <p:cNvSpPr/>
            <p:nvPr/>
          </p:nvSpPr>
          <p:spPr>
            <a:xfrm>
              <a:off x="9881492" y="-2546481"/>
              <a:ext cx="834592" cy="993492"/>
            </a:xfrm>
            <a:custGeom>
              <a:rect b="b" l="l" r="r" t="t"/>
              <a:pathLst>
                <a:path extrusionOk="0" h="29092" w="24439">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9"/>
            <p:cNvSpPr/>
            <p:nvPr/>
          </p:nvSpPr>
          <p:spPr>
            <a:xfrm>
              <a:off x="11255312" y="-1380975"/>
              <a:ext cx="281908" cy="365678"/>
            </a:xfrm>
            <a:custGeom>
              <a:rect b="b" l="l" r="r" t="t"/>
              <a:pathLst>
                <a:path extrusionOk="0" h="10708" w="8255">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9"/>
            <p:cNvSpPr/>
            <p:nvPr/>
          </p:nvSpPr>
          <p:spPr>
            <a:xfrm>
              <a:off x="11331603" y="-1121469"/>
              <a:ext cx="98625" cy="93469"/>
            </a:xfrm>
            <a:custGeom>
              <a:rect b="b" l="l" r="r" t="t"/>
              <a:pathLst>
                <a:path extrusionOk="0" h="2737" w="2888">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9"/>
            <p:cNvSpPr/>
            <p:nvPr/>
          </p:nvSpPr>
          <p:spPr>
            <a:xfrm>
              <a:off x="11379345" y="-1099101"/>
              <a:ext cx="447433" cy="219277"/>
            </a:xfrm>
            <a:custGeom>
              <a:rect b="b" l="l" r="r" t="t"/>
              <a:pathLst>
                <a:path extrusionOk="0" h="6421" w="13102">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9"/>
            <p:cNvSpPr/>
            <p:nvPr/>
          </p:nvSpPr>
          <p:spPr>
            <a:xfrm>
              <a:off x="11381428" y="-1099101"/>
              <a:ext cx="445350" cy="181132"/>
            </a:xfrm>
            <a:custGeom>
              <a:rect b="b" l="l" r="r" t="t"/>
              <a:pathLst>
                <a:path extrusionOk="0" h="5304" w="13041">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9"/>
            <p:cNvSpPr/>
            <p:nvPr/>
          </p:nvSpPr>
          <p:spPr>
            <a:xfrm>
              <a:off x="10552061" y="-2065785"/>
              <a:ext cx="417381" cy="488926"/>
            </a:xfrm>
            <a:custGeom>
              <a:rect b="b" l="l" r="r" t="t"/>
              <a:pathLst>
                <a:path extrusionOk="0" h="14317" w="12222">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9"/>
            <p:cNvSpPr/>
            <p:nvPr/>
          </p:nvSpPr>
          <p:spPr>
            <a:xfrm>
              <a:off x="10659565" y="-1446304"/>
              <a:ext cx="489916" cy="1008893"/>
            </a:xfrm>
            <a:custGeom>
              <a:rect b="b" l="l" r="r" t="t"/>
              <a:pathLst>
                <a:path extrusionOk="0" h="29543" w="14346">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9"/>
            <p:cNvSpPr/>
            <p:nvPr/>
          </p:nvSpPr>
          <p:spPr>
            <a:xfrm>
              <a:off x="10655843" y="-564039"/>
              <a:ext cx="114232" cy="122496"/>
            </a:xfrm>
            <a:custGeom>
              <a:rect b="b" l="l" r="r" t="t"/>
              <a:pathLst>
                <a:path extrusionOk="0" h="3587" w="3345">
                  <a:moveTo>
                    <a:pt x="3344" y="0"/>
                  </a:moveTo>
                  <a:lnTo>
                    <a:pt x="1" y="2979"/>
                  </a:lnTo>
                  <a:lnTo>
                    <a:pt x="2220" y="3587"/>
                  </a:lnTo>
                  <a:lnTo>
                    <a:pt x="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9"/>
            <p:cNvSpPr/>
            <p:nvPr/>
          </p:nvSpPr>
          <p:spPr>
            <a:xfrm>
              <a:off x="10361060" y="-522547"/>
              <a:ext cx="402765" cy="548551"/>
            </a:xfrm>
            <a:custGeom>
              <a:rect b="b" l="l" r="r" t="t"/>
              <a:pathLst>
                <a:path extrusionOk="0" h="16063" w="11794">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9"/>
            <p:cNvSpPr/>
            <p:nvPr/>
          </p:nvSpPr>
          <p:spPr>
            <a:xfrm>
              <a:off x="10361060" y="-521488"/>
              <a:ext cx="378894" cy="543941"/>
            </a:xfrm>
            <a:custGeom>
              <a:rect b="b" l="l" r="r" t="t"/>
              <a:pathLst>
                <a:path extrusionOk="0" h="15928" w="11095">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9"/>
            <p:cNvSpPr/>
            <p:nvPr/>
          </p:nvSpPr>
          <p:spPr>
            <a:xfrm>
              <a:off x="11056525" y="-1102789"/>
              <a:ext cx="86195" cy="120447"/>
            </a:xfrm>
            <a:custGeom>
              <a:rect b="b" l="l" r="r" t="t"/>
              <a:pathLst>
                <a:path extrusionOk="0" h="3527" w="2524">
                  <a:moveTo>
                    <a:pt x="2098" y="1"/>
                  </a:moveTo>
                  <a:cubicBezTo>
                    <a:pt x="2098" y="1"/>
                    <a:pt x="517" y="822"/>
                    <a:pt x="0" y="3527"/>
                  </a:cubicBezTo>
                  <a:lnTo>
                    <a:pt x="2523" y="3466"/>
                  </a:lnTo>
                  <a:cubicBezTo>
                    <a:pt x="2523" y="3466"/>
                    <a:pt x="1703" y="1338"/>
                    <a:pt x="20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9"/>
            <p:cNvSpPr/>
            <p:nvPr/>
          </p:nvSpPr>
          <p:spPr>
            <a:xfrm>
              <a:off x="10561384" y="-1633207"/>
              <a:ext cx="137044" cy="59216"/>
            </a:xfrm>
            <a:custGeom>
              <a:rect b="b" l="l" r="r" t="t"/>
              <a:pathLst>
                <a:path extrusionOk="0" h="1734" w="4013">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9"/>
            <p:cNvSpPr/>
            <p:nvPr/>
          </p:nvSpPr>
          <p:spPr>
            <a:xfrm>
              <a:off x="10617458" y="-1816934"/>
              <a:ext cx="65431" cy="88278"/>
            </a:xfrm>
            <a:custGeom>
              <a:rect b="b" l="l" r="r" t="t"/>
              <a:pathLst>
                <a:path extrusionOk="0" h="2585" w="1916">
                  <a:moveTo>
                    <a:pt x="0" y="1"/>
                  </a:moveTo>
                  <a:lnTo>
                    <a:pt x="0" y="1"/>
                  </a:lnTo>
                  <a:cubicBezTo>
                    <a:pt x="304" y="1064"/>
                    <a:pt x="973" y="1976"/>
                    <a:pt x="1915" y="2584"/>
                  </a:cubicBezTo>
                  <a:cubicBezTo>
                    <a:pt x="1641" y="1916"/>
                    <a:pt x="1641" y="1186"/>
                    <a:pt x="1885" y="517"/>
                  </a:cubicBez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9"/>
            <p:cNvSpPr/>
            <p:nvPr/>
          </p:nvSpPr>
          <p:spPr>
            <a:xfrm>
              <a:off x="10879013" y="-1062287"/>
              <a:ext cx="381012" cy="825235"/>
            </a:xfrm>
            <a:custGeom>
              <a:rect b="b" l="l" r="r" t="t"/>
              <a:pathLst>
                <a:path extrusionOk="0" h="24165" w="11157">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9"/>
            <p:cNvSpPr/>
            <p:nvPr/>
          </p:nvSpPr>
          <p:spPr>
            <a:xfrm>
              <a:off x="10880072" y="-1060204"/>
              <a:ext cx="222146" cy="823152"/>
            </a:xfrm>
            <a:custGeom>
              <a:rect b="b" l="l" r="r" t="t"/>
              <a:pathLst>
                <a:path extrusionOk="0" h="24104" w="6505">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9"/>
            <p:cNvSpPr/>
            <p:nvPr/>
          </p:nvSpPr>
          <p:spPr>
            <a:xfrm>
              <a:off x="10510535" y="-2459876"/>
              <a:ext cx="323879" cy="700075"/>
            </a:xfrm>
            <a:custGeom>
              <a:rect b="b" l="l" r="r" t="t"/>
              <a:pathLst>
                <a:path extrusionOk="0" h="20500" w="9484">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9"/>
            <p:cNvSpPr/>
            <p:nvPr/>
          </p:nvSpPr>
          <p:spPr>
            <a:xfrm>
              <a:off x="10660009" y="-2459876"/>
              <a:ext cx="174404" cy="697992"/>
            </a:xfrm>
            <a:custGeom>
              <a:rect b="b" l="l" r="r" t="t"/>
              <a:pathLst>
                <a:path extrusionOk="0" h="20439" w="5107">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9"/>
            <p:cNvSpPr/>
            <p:nvPr/>
          </p:nvSpPr>
          <p:spPr>
            <a:xfrm>
              <a:off x="9994630" y="-1846201"/>
              <a:ext cx="619720" cy="286894"/>
            </a:xfrm>
            <a:custGeom>
              <a:rect b="b" l="l" r="r" t="t"/>
              <a:pathLst>
                <a:path extrusionOk="0" h="8401" w="18147">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9"/>
            <p:cNvSpPr/>
            <p:nvPr/>
          </p:nvSpPr>
          <p:spPr>
            <a:xfrm>
              <a:off x="9994630" y="-1784765"/>
              <a:ext cx="617671" cy="225492"/>
            </a:xfrm>
            <a:custGeom>
              <a:rect b="b" l="l" r="r" t="t"/>
              <a:pathLst>
                <a:path extrusionOk="0" h="6603" w="18087">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9"/>
            <p:cNvSpPr/>
            <p:nvPr/>
          </p:nvSpPr>
          <p:spPr>
            <a:xfrm>
              <a:off x="10219542" y="-1494524"/>
              <a:ext cx="883768" cy="791836"/>
            </a:xfrm>
            <a:custGeom>
              <a:rect b="b" l="l" r="r" t="t"/>
              <a:pathLst>
                <a:path extrusionOk="0" h="23187" w="25879">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9"/>
            <p:cNvSpPr/>
            <p:nvPr/>
          </p:nvSpPr>
          <p:spPr>
            <a:xfrm>
              <a:off x="10018911" y="-1466282"/>
              <a:ext cx="1009406" cy="213028"/>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9"/>
            <p:cNvSpPr/>
            <p:nvPr/>
          </p:nvSpPr>
          <p:spPr>
            <a:xfrm>
              <a:off x="9840170" y="-1470175"/>
              <a:ext cx="1279157" cy="536462"/>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9"/>
            <p:cNvSpPr/>
            <p:nvPr/>
          </p:nvSpPr>
          <p:spPr>
            <a:xfrm>
              <a:off x="9729934" y="-812139"/>
              <a:ext cx="577169" cy="649465"/>
            </a:xfrm>
            <a:custGeom>
              <a:rect b="b" l="l" r="r" t="t"/>
              <a:pathLst>
                <a:path extrusionOk="0" h="19018" w="16901">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9"/>
            <p:cNvSpPr/>
            <p:nvPr/>
          </p:nvSpPr>
          <p:spPr>
            <a:xfrm>
              <a:off x="9730992" y="-812139"/>
              <a:ext cx="561597" cy="640483"/>
            </a:xfrm>
            <a:custGeom>
              <a:rect b="b" l="l" r="r" t="t"/>
              <a:pathLst>
                <a:path extrusionOk="0" h="18755" w="16445">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9"/>
            <p:cNvSpPr/>
            <p:nvPr/>
          </p:nvSpPr>
          <p:spPr>
            <a:xfrm>
              <a:off x="9452807" y="-1092510"/>
              <a:ext cx="645674" cy="255920"/>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9"/>
            <p:cNvSpPr/>
            <p:nvPr/>
          </p:nvSpPr>
          <p:spPr>
            <a:xfrm>
              <a:off x="9452807" y="-959530"/>
              <a:ext cx="644615" cy="122940"/>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9"/>
            <p:cNvSpPr/>
            <p:nvPr/>
          </p:nvSpPr>
          <p:spPr>
            <a:xfrm>
              <a:off x="9395708" y="-1635973"/>
              <a:ext cx="794124" cy="373191"/>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9"/>
            <p:cNvSpPr/>
            <p:nvPr/>
          </p:nvSpPr>
          <p:spPr>
            <a:xfrm>
              <a:off x="9395708" y="-1561595"/>
              <a:ext cx="792041" cy="297959"/>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8" name="Google Shape;578;p39"/>
          <p:cNvSpPr/>
          <p:nvPr/>
        </p:nvSpPr>
        <p:spPr>
          <a:xfrm>
            <a:off x="5156038" y="2079329"/>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9"/>
          <p:cNvSpPr/>
          <p:nvPr/>
        </p:nvSpPr>
        <p:spPr>
          <a:xfrm>
            <a:off x="7871988" y="4344042"/>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9"/>
          <p:cNvSpPr txBox="1"/>
          <p:nvPr>
            <p:ph idx="1" type="subTitle"/>
          </p:nvPr>
        </p:nvSpPr>
        <p:spPr>
          <a:xfrm>
            <a:off x="5435226" y="3110525"/>
            <a:ext cx="2918100" cy="117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81" name="Google Shape;581;p39"/>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6_1_1_1_1_1_1">
    <p:spTree>
      <p:nvGrpSpPr>
        <p:cNvPr id="582" name="Shape 582"/>
        <p:cNvGrpSpPr/>
        <p:nvPr/>
      </p:nvGrpSpPr>
      <p:grpSpPr>
        <a:xfrm>
          <a:off x="0" y="0"/>
          <a:ext cx="0" cy="0"/>
          <a:chOff x="0" y="0"/>
          <a:chExt cx="0" cy="0"/>
        </a:xfrm>
      </p:grpSpPr>
      <p:sp>
        <p:nvSpPr>
          <p:cNvPr id="583" name="Google Shape;583;p40"/>
          <p:cNvSpPr/>
          <p:nvPr/>
        </p:nvSpPr>
        <p:spPr>
          <a:xfrm>
            <a:off x="7994113" y="157317"/>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0"/>
          <p:cNvSpPr/>
          <p:nvPr/>
        </p:nvSpPr>
        <p:spPr>
          <a:xfrm flipH="1" rot="3693066">
            <a:off x="-730787" y="-375037"/>
            <a:ext cx="6506496" cy="6120563"/>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5" name="Google Shape;585;p40"/>
          <p:cNvGrpSpPr/>
          <p:nvPr/>
        </p:nvGrpSpPr>
        <p:grpSpPr>
          <a:xfrm rot="-5400000">
            <a:off x="-812943" y="-906390"/>
            <a:ext cx="2678067" cy="3138870"/>
            <a:chOff x="-7501642" y="749515"/>
            <a:chExt cx="2431070" cy="2849374"/>
          </a:xfrm>
        </p:grpSpPr>
        <p:sp>
          <p:nvSpPr>
            <p:cNvPr id="586" name="Google Shape;586;p40"/>
            <p:cNvSpPr/>
            <p:nvPr/>
          </p:nvSpPr>
          <p:spPr>
            <a:xfrm>
              <a:off x="-6039100" y="2068832"/>
              <a:ext cx="817995" cy="1530057"/>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0"/>
            <p:cNvSpPr/>
            <p:nvPr/>
          </p:nvSpPr>
          <p:spPr>
            <a:xfrm>
              <a:off x="-6723125" y="1593361"/>
              <a:ext cx="1086653" cy="1304872"/>
            </a:xfrm>
            <a:custGeom>
              <a:rect b="b" l="l" r="r" t="t"/>
              <a:pathLst>
                <a:path extrusionOk="0" h="38210" w="3182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p:nvPr/>
          </p:nvSpPr>
          <p:spPr>
            <a:xfrm>
              <a:off x="-7165333" y="1433642"/>
              <a:ext cx="1471694" cy="849276"/>
            </a:xfrm>
            <a:custGeom>
              <a:rect b="b" l="l" r="r" t="t"/>
              <a:pathLst>
                <a:path extrusionOk="0" h="24869" w="43095">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0"/>
            <p:cNvSpPr/>
            <p:nvPr/>
          </p:nvSpPr>
          <p:spPr>
            <a:xfrm>
              <a:off x="-7100960" y="749515"/>
              <a:ext cx="997556" cy="987994"/>
            </a:xfrm>
            <a:custGeom>
              <a:rect b="b" l="l" r="r" t="t"/>
              <a:pathLst>
                <a:path extrusionOk="0" h="28931" w="29211">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0"/>
            <p:cNvSpPr/>
            <p:nvPr/>
          </p:nvSpPr>
          <p:spPr>
            <a:xfrm>
              <a:off x="-7015858" y="794319"/>
              <a:ext cx="834592" cy="993492"/>
            </a:xfrm>
            <a:custGeom>
              <a:rect b="b" l="l" r="r" t="t"/>
              <a:pathLst>
                <a:path extrusionOk="0" h="29092" w="24439">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0"/>
            <p:cNvSpPr/>
            <p:nvPr/>
          </p:nvSpPr>
          <p:spPr>
            <a:xfrm>
              <a:off x="-5642038" y="1959825"/>
              <a:ext cx="281908" cy="365678"/>
            </a:xfrm>
            <a:custGeom>
              <a:rect b="b" l="l" r="r" t="t"/>
              <a:pathLst>
                <a:path extrusionOk="0" h="10708" w="8255">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0"/>
            <p:cNvSpPr/>
            <p:nvPr/>
          </p:nvSpPr>
          <p:spPr>
            <a:xfrm>
              <a:off x="-5565747" y="2219331"/>
              <a:ext cx="98625" cy="93469"/>
            </a:xfrm>
            <a:custGeom>
              <a:rect b="b" l="l" r="r" t="t"/>
              <a:pathLst>
                <a:path extrusionOk="0" h="2737" w="2888">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0"/>
            <p:cNvSpPr/>
            <p:nvPr/>
          </p:nvSpPr>
          <p:spPr>
            <a:xfrm>
              <a:off x="-5518005" y="2241699"/>
              <a:ext cx="447433" cy="219277"/>
            </a:xfrm>
            <a:custGeom>
              <a:rect b="b" l="l" r="r" t="t"/>
              <a:pathLst>
                <a:path extrusionOk="0" h="6421" w="13102">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0"/>
            <p:cNvSpPr/>
            <p:nvPr/>
          </p:nvSpPr>
          <p:spPr>
            <a:xfrm>
              <a:off x="-5515922" y="2241699"/>
              <a:ext cx="445350" cy="181132"/>
            </a:xfrm>
            <a:custGeom>
              <a:rect b="b" l="l" r="r" t="t"/>
              <a:pathLst>
                <a:path extrusionOk="0" h="5304" w="13041">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0"/>
            <p:cNvSpPr/>
            <p:nvPr/>
          </p:nvSpPr>
          <p:spPr>
            <a:xfrm>
              <a:off x="-6345289" y="1275015"/>
              <a:ext cx="417381" cy="488926"/>
            </a:xfrm>
            <a:custGeom>
              <a:rect b="b" l="l" r="r" t="t"/>
              <a:pathLst>
                <a:path extrusionOk="0" h="14317" w="12222">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0"/>
            <p:cNvSpPr/>
            <p:nvPr/>
          </p:nvSpPr>
          <p:spPr>
            <a:xfrm>
              <a:off x="-6237785" y="1894496"/>
              <a:ext cx="489916" cy="1008893"/>
            </a:xfrm>
            <a:custGeom>
              <a:rect b="b" l="l" r="r" t="t"/>
              <a:pathLst>
                <a:path extrusionOk="0" h="29543" w="14346">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0"/>
            <p:cNvSpPr/>
            <p:nvPr/>
          </p:nvSpPr>
          <p:spPr>
            <a:xfrm>
              <a:off x="-6241507" y="2776761"/>
              <a:ext cx="114232" cy="122496"/>
            </a:xfrm>
            <a:custGeom>
              <a:rect b="b" l="l" r="r" t="t"/>
              <a:pathLst>
                <a:path extrusionOk="0" h="3587" w="3345">
                  <a:moveTo>
                    <a:pt x="3344" y="0"/>
                  </a:moveTo>
                  <a:lnTo>
                    <a:pt x="1" y="2979"/>
                  </a:lnTo>
                  <a:lnTo>
                    <a:pt x="2220" y="3587"/>
                  </a:lnTo>
                  <a:lnTo>
                    <a:pt x="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0"/>
            <p:cNvSpPr/>
            <p:nvPr/>
          </p:nvSpPr>
          <p:spPr>
            <a:xfrm>
              <a:off x="-6536290" y="2818253"/>
              <a:ext cx="402765" cy="548551"/>
            </a:xfrm>
            <a:custGeom>
              <a:rect b="b" l="l" r="r" t="t"/>
              <a:pathLst>
                <a:path extrusionOk="0" h="16063" w="11794">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0"/>
            <p:cNvSpPr/>
            <p:nvPr/>
          </p:nvSpPr>
          <p:spPr>
            <a:xfrm>
              <a:off x="-6536290" y="2819312"/>
              <a:ext cx="378894" cy="543941"/>
            </a:xfrm>
            <a:custGeom>
              <a:rect b="b" l="l" r="r" t="t"/>
              <a:pathLst>
                <a:path extrusionOk="0" h="15928" w="11095">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0"/>
            <p:cNvSpPr/>
            <p:nvPr/>
          </p:nvSpPr>
          <p:spPr>
            <a:xfrm>
              <a:off x="-5840825" y="2238011"/>
              <a:ext cx="86195" cy="120447"/>
            </a:xfrm>
            <a:custGeom>
              <a:rect b="b" l="l" r="r" t="t"/>
              <a:pathLst>
                <a:path extrusionOk="0" h="3527" w="2524">
                  <a:moveTo>
                    <a:pt x="2098" y="1"/>
                  </a:moveTo>
                  <a:cubicBezTo>
                    <a:pt x="2098" y="1"/>
                    <a:pt x="517" y="822"/>
                    <a:pt x="0" y="3527"/>
                  </a:cubicBezTo>
                  <a:lnTo>
                    <a:pt x="2523" y="3466"/>
                  </a:lnTo>
                  <a:cubicBezTo>
                    <a:pt x="2523" y="3466"/>
                    <a:pt x="1703" y="1338"/>
                    <a:pt x="2098"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0"/>
            <p:cNvSpPr/>
            <p:nvPr/>
          </p:nvSpPr>
          <p:spPr>
            <a:xfrm>
              <a:off x="-6335966" y="1707593"/>
              <a:ext cx="137044" cy="59216"/>
            </a:xfrm>
            <a:custGeom>
              <a:rect b="b" l="l" r="r" t="t"/>
              <a:pathLst>
                <a:path extrusionOk="0" h="1734" w="4013">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0"/>
            <p:cNvSpPr/>
            <p:nvPr/>
          </p:nvSpPr>
          <p:spPr>
            <a:xfrm>
              <a:off x="-6279892" y="1523866"/>
              <a:ext cx="65431" cy="88278"/>
            </a:xfrm>
            <a:custGeom>
              <a:rect b="b" l="l" r="r" t="t"/>
              <a:pathLst>
                <a:path extrusionOk="0" h="2585" w="1916">
                  <a:moveTo>
                    <a:pt x="0" y="1"/>
                  </a:moveTo>
                  <a:lnTo>
                    <a:pt x="0" y="1"/>
                  </a:lnTo>
                  <a:cubicBezTo>
                    <a:pt x="304" y="1064"/>
                    <a:pt x="973" y="1976"/>
                    <a:pt x="1915" y="2584"/>
                  </a:cubicBezTo>
                  <a:cubicBezTo>
                    <a:pt x="1641" y="1916"/>
                    <a:pt x="1641" y="1186"/>
                    <a:pt x="1885" y="517"/>
                  </a:cubicBezTo>
                  <a:lnTo>
                    <a:pt x="0" y="1"/>
                  </a:ln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0"/>
            <p:cNvSpPr/>
            <p:nvPr/>
          </p:nvSpPr>
          <p:spPr>
            <a:xfrm>
              <a:off x="-6018337" y="2278513"/>
              <a:ext cx="381012" cy="825235"/>
            </a:xfrm>
            <a:custGeom>
              <a:rect b="b" l="l" r="r" t="t"/>
              <a:pathLst>
                <a:path extrusionOk="0" h="24165" w="11157">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0"/>
            <p:cNvSpPr/>
            <p:nvPr/>
          </p:nvSpPr>
          <p:spPr>
            <a:xfrm>
              <a:off x="-6017278" y="2280596"/>
              <a:ext cx="222146" cy="823152"/>
            </a:xfrm>
            <a:custGeom>
              <a:rect b="b" l="l" r="r" t="t"/>
              <a:pathLst>
                <a:path extrusionOk="0" h="24104" w="6505">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0"/>
            <p:cNvSpPr/>
            <p:nvPr/>
          </p:nvSpPr>
          <p:spPr>
            <a:xfrm>
              <a:off x="-6386815" y="880924"/>
              <a:ext cx="323879" cy="700075"/>
            </a:xfrm>
            <a:custGeom>
              <a:rect b="b" l="l" r="r" t="t"/>
              <a:pathLst>
                <a:path extrusionOk="0" h="20500" w="9484">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0"/>
            <p:cNvSpPr/>
            <p:nvPr/>
          </p:nvSpPr>
          <p:spPr>
            <a:xfrm>
              <a:off x="-6237341" y="880924"/>
              <a:ext cx="174404" cy="697992"/>
            </a:xfrm>
            <a:custGeom>
              <a:rect b="b" l="l" r="r" t="t"/>
              <a:pathLst>
                <a:path extrusionOk="0" h="20439" w="5107">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0"/>
            <p:cNvSpPr/>
            <p:nvPr/>
          </p:nvSpPr>
          <p:spPr>
            <a:xfrm>
              <a:off x="-6902720" y="1494599"/>
              <a:ext cx="619720" cy="286894"/>
            </a:xfrm>
            <a:custGeom>
              <a:rect b="b" l="l" r="r" t="t"/>
              <a:pathLst>
                <a:path extrusionOk="0" h="8401" w="18147">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0"/>
            <p:cNvSpPr/>
            <p:nvPr/>
          </p:nvSpPr>
          <p:spPr>
            <a:xfrm>
              <a:off x="-6902720" y="1556035"/>
              <a:ext cx="617671" cy="225492"/>
            </a:xfrm>
            <a:custGeom>
              <a:rect b="b" l="l" r="r" t="t"/>
              <a:pathLst>
                <a:path extrusionOk="0" h="6603" w="18087">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0"/>
            <p:cNvSpPr/>
            <p:nvPr/>
          </p:nvSpPr>
          <p:spPr>
            <a:xfrm>
              <a:off x="-6878439" y="1874518"/>
              <a:ext cx="1009406" cy="213028"/>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0"/>
            <p:cNvSpPr/>
            <p:nvPr/>
          </p:nvSpPr>
          <p:spPr>
            <a:xfrm>
              <a:off x="-7057180" y="1870625"/>
              <a:ext cx="1279157" cy="536462"/>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0"/>
            <p:cNvSpPr/>
            <p:nvPr/>
          </p:nvSpPr>
          <p:spPr>
            <a:xfrm>
              <a:off x="-7444543" y="2248290"/>
              <a:ext cx="645674" cy="255920"/>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0"/>
            <p:cNvSpPr/>
            <p:nvPr/>
          </p:nvSpPr>
          <p:spPr>
            <a:xfrm>
              <a:off x="-7444543" y="2381270"/>
              <a:ext cx="644615" cy="122940"/>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0"/>
            <p:cNvSpPr/>
            <p:nvPr/>
          </p:nvSpPr>
          <p:spPr>
            <a:xfrm>
              <a:off x="-7501642" y="1704827"/>
              <a:ext cx="794124" cy="373191"/>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0"/>
            <p:cNvSpPr/>
            <p:nvPr/>
          </p:nvSpPr>
          <p:spPr>
            <a:xfrm>
              <a:off x="-7501642" y="1779205"/>
              <a:ext cx="792041" cy="297959"/>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40"/>
          <p:cNvSpPr/>
          <p:nvPr/>
        </p:nvSpPr>
        <p:spPr>
          <a:xfrm rot="874891">
            <a:off x="8030312" y="3264853"/>
            <a:ext cx="1019460" cy="1906897"/>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6" name="Google Shape;616;p40"/>
          <p:cNvGrpSpPr/>
          <p:nvPr/>
        </p:nvGrpSpPr>
        <p:grpSpPr>
          <a:xfrm rot="-8100000">
            <a:off x="-496214" y="3511257"/>
            <a:ext cx="2044621" cy="2157964"/>
            <a:chOff x="-5495613" y="-710869"/>
            <a:chExt cx="2750172" cy="2902627"/>
          </a:xfrm>
        </p:grpSpPr>
        <p:sp>
          <p:nvSpPr>
            <p:cNvPr id="617" name="Google Shape;617;p40"/>
            <p:cNvSpPr/>
            <p:nvPr/>
          </p:nvSpPr>
          <p:spPr>
            <a:xfrm rot="-3863972">
              <a:off x="-4554171" y="-427335"/>
              <a:ext cx="1411060" cy="1264278"/>
            </a:xfrm>
            <a:custGeom>
              <a:rect b="b" l="l" r="r" t="t"/>
              <a:pathLst>
                <a:path extrusionOk="0" h="23187" w="25879">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0"/>
            <p:cNvSpPr/>
            <p:nvPr/>
          </p:nvSpPr>
          <p:spPr>
            <a:xfrm rot="-3863972">
              <a:off x="-5125593" y="53001"/>
              <a:ext cx="1611659" cy="340129"/>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0"/>
            <p:cNvSpPr/>
            <p:nvPr/>
          </p:nvSpPr>
          <p:spPr>
            <a:xfrm rot="-3863972">
              <a:off x="-5143954" y="-33158"/>
              <a:ext cx="2042354" cy="856538"/>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0"/>
            <p:cNvSpPr/>
            <p:nvPr/>
          </p:nvSpPr>
          <p:spPr>
            <a:xfrm rot="-3863972">
              <a:off x="-3872882" y="1033713"/>
              <a:ext cx="921532" cy="1036962"/>
            </a:xfrm>
            <a:custGeom>
              <a:rect b="b" l="l" r="r" t="t"/>
              <a:pathLst>
                <a:path extrusionOk="0" h="19018" w="16901">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0"/>
            <p:cNvSpPr/>
            <p:nvPr/>
          </p:nvSpPr>
          <p:spPr>
            <a:xfrm rot="-3863972">
              <a:off x="-3871558" y="1047472"/>
              <a:ext cx="896669" cy="1022622"/>
            </a:xfrm>
            <a:custGeom>
              <a:rect b="b" l="l" r="r" t="t"/>
              <a:pathLst>
                <a:path extrusionOk="0" h="18755" w="16445">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0"/>
            <p:cNvSpPr/>
            <p:nvPr/>
          </p:nvSpPr>
          <p:spPr>
            <a:xfrm rot="-3863972">
              <a:off x="-4782169" y="1368422"/>
              <a:ext cx="1030910" cy="408613"/>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0"/>
            <p:cNvSpPr/>
            <p:nvPr/>
          </p:nvSpPr>
          <p:spPr>
            <a:xfrm rot="-3863972">
              <a:off x="-4685950" y="1521217"/>
              <a:ext cx="1029220" cy="196291"/>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0"/>
            <p:cNvSpPr/>
            <p:nvPr/>
          </p:nvSpPr>
          <p:spPr>
            <a:xfrm rot="-3863972">
              <a:off x="-5586968" y="915660"/>
              <a:ext cx="1267931" cy="595852"/>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0"/>
            <p:cNvSpPr/>
            <p:nvPr/>
          </p:nvSpPr>
          <p:spPr>
            <a:xfrm rot="-3863972">
              <a:off x="-5533089" y="1002582"/>
              <a:ext cx="1264605" cy="475733"/>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6" name="Google Shape;626;p40"/>
          <p:cNvSpPr txBox="1"/>
          <p:nvPr>
            <p:ph idx="1" type="subTitle"/>
          </p:nvPr>
        </p:nvSpPr>
        <p:spPr>
          <a:xfrm>
            <a:off x="1261102" y="2505700"/>
            <a:ext cx="2885400" cy="1251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627" name="Google Shape;627;p40"/>
          <p:cNvSpPr txBox="1"/>
          <p:nvPr>
            <p:ph type="title"/>
          </p:nvPr>
        </p:nvSpPr>
        <p:spPr>
          <a:xfrm>
            <a:off x="1261102" y="1443050"/>
            <a:ext cx="2885400" cy="900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p:nvPr/>
        </p:nvSpPr>
        <p:spPr>
          <a:xfrm rot="-10515970">
            <a:off x="4367690" y="309938"/>
            <a:ext cx="5196336" cy="3987917"/>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flipH="1" rot="-10592469">
            <a:off x="-647466" y="1192984"/>
            <a:ext cx="5196114" cy="3987907"/>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type="title"/>
          </p:nvPr>
        </p:nvSpPr>
        <p:spPr>
          <a:xfrm flipH="1">
            <a:off x="5685137" y="2359850"/>
            <a:ext cx="2505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800"/>
              <a:buNone/>
              <a:defRPr sz="2800">
                <a:solidFill>
                  <a:schemeClr val="dk2"/>
                </a:solidFill>
              </a:defRPr>
            </a:lvl1pPr>
            <a:lvl2pPr lvl="1"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2pPr>
            <a:lvl3pPr lvl="2"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3pPr>
            <a:lvl4pPr lvl="3"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4pPr>
            <a:lvl5pPr lvl="4"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5pPr>
            <a:lvl6pPr lvl="5"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6pPr>
            <a:lvl7pPr lvl="6"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7pPr>
            <a:lvl8pPr lvl="7"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8pPr>
            <a:lvl9pPr lvl="8"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9pPr>
          </a:lstStyle>
          <a:p/>
        </p:txBody>
      </p:sp>
      <p:sp>
        <p:nvSpPr>
          <p:cNvPr id="42" name="Google Shape;42;p5"/>
          <p:cNvSpPr txBox="1"/>
          <p:nvPr>
            <p:ph idx="2" type="title"/>
          </p:nvPr>
        </p:nvSpPr>
        <p:spPr>
          <a:xfrm flipH="1">
            <a:off x="953263" y="3198050"/>
            <a:ext cx="2505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800"/>
              <a:buNone/>
              <a:defRPr sz="2800">
                <a:solidFill>
                  <a:schemeClr val="dk2"/>
                </a:solidFill>
              </a:defRPr>
            </a:lvl1pPr>
            <a:lvl2pPr lvl="1"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2pPr>
            <a:lvl3pPr lvl="2"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3pPr>
            <a:lvl4pPr lvl="3"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4pPr>
            <a:lvl5pPr lvl="4"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5pPr>
            <a:lvl6pPr lvl="5"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6pPr>
            <a:lvl7pPr lvl="6"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7pPr>
            <a:lvl8pPr lvl="7"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8pPr>
            <a:lvl9pPr lvl="8" rtl="0">
              <a:spcBef>
                <a:spcPts val="0"/>
              </a:spcBef>
              <a:spcAft>
                <a:spcPts val="0"/>
              </a:spcAft>
              <a:buClr>
                <a:schemeClr val="dk2"/>
              </a:buClr>
              <a:buSzPts val="2800"/>
              <a:buFont typeface="Cairo"/>
              <a:buNone/>
              <a:defRPr b="1">
                <a:solidFill>
                  <a:schemeClr val="dk2"/>
                </a:solidFill>
                <a:latin typeface="Cairo"/>
                <a:ea typeface="Cairo"/>
                <a:cs typeface="Cairo"/>
                <a:sym typeface="Cairo"/>
              </a:defRPr>
            </a:lvl9pPr>
          </a:lstStyle>
          <a:p/>
        </p:txBody>
      </p:sp>
      <p:sp>
        <p:nvSpPr>
          <p:cNvPr id="43" name="Google Shape;43;p5"/>
          <p:cNvSpPr txBox="1"/>
          <p:nvPr>
            <p:ph idx="1" type="subTitle"/>
          </p:nvPr>
        </p:nvSpPr>
        <p:spPr>
          <a:xfrm flipH="1">
            <a:off x="953263" y="3638550"/>
            <a:ext cx="2505600" cy="89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0"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4" name="Google Shape;44;p5"/>
          <p:cNvSpPr txBox="1"/>
          <p:nvPr>
            <p:ph idx="3" type="subTitle"/>
          </p:nvPr>
        </p:nvSpPr>
        <p:spPr>
          <a:xfrm flipH="1">
            <a:off x="5685137" y="2800350"/>
            <a:ext cx="2505600" cy="89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0"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5" name="Google Shape;45;p5"/>
          <p:cNvSpPr txBox="1"/>
          <p:nvPr>
            <p:ph idx="4"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6_1_1_1_1_1_1_1">
    <p:spTree>
      <p:nvGrpSpPr>
        <p:cNvPr id="628" name="Shape 628"/>
        <p:cNvGrpSpPr/>
        <p:nvPr/>
      </p:nvGrpSpPr>
      <p:grpSpPr>
        <a:xfrm>
          <a:off x="0" y="0"/>
          <a:ext cx="0" cy="0"/>
          <a:chOff x="0" y="0"/>
          <a:chExt cx="0" cy="0"/>
        </a:xfrm>
      </p:grpSpPr>
      <p:sp>
        <p:nvSpPr>
          <p:cNvPr id="629" name="Google Shape;629;p41"/>
          <p:cNvSpPr/>
          <p:nvPr/>
        </p:nvSpPr>
        <p:spPr>
          <a:xfrm flipH="1" rot="3693023">
            <a:off x="1801832" y="1134518"/>
            <a:ext cx="9083741" cy="8544923"/>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0" name="Google Shape;630;p41"/>
          <p:cNvGrpSpPr/>
          <p:nvPr/>
        </p:nvGrpSpPr>
        <p:grpSpPr>
          <a:xfrm rot="-8575073">
            <a:off x="-1296081" y="2355769"/>
            <a:ext cx="2677988" cy="3138777"/>
            <a:chOff x="-7501642" y="749515"/>
            <a:chExt cx="2431070" cy="2849374"/>
          </a:xfrm>
        </p:grpSpPr>
        <p:sp>
          <p:nvSpPr>
            <p:cNvPr id="631" name="Google Shape;631;p41"/>
            <p:cNvSpPr/>
            <p:nvPr/>
          </p:nvSpPr>
          <p:spPr>
            <a:xfrm>
              <a:off x="-6039100" y="2068832"/>
              <a:ext cx="817995" cy="1530057"/>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1"/>
            <p:cNvSpPr/>
            <p:nvPr/>
          </p:nvSpPr>
          <p:spPr>
            <a:xfrm>
              <a:off x="-6723125" y="1593361"/>
              <a:ext cx="1086653" cy="1304872"/>
            </a:xfrm>
            <a:custGeom>
              <a:rect b="b" l="l" r="r" t="t"/>
              <a:pathLst>
                <a:path extrusionOk="0" h="38210" w="3182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1"/>
            <p:cNvSpPr/>
            <p:nvPr/>
          </p:nvSpPr>
          <p:spPr>
            <a:xfrm>
              <a:off x="-7165333" y="1433642"/>
              <a:ext cx="1471694" cy="849276"/>
            </a:xfrm>
            <a:custGeom>
              <a:rect b="b" l="l" r="r" t="t"/>
              <a:pathLst>
                <a:path extrusionOk="0" h="24869" w="43095">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1"/>
            <p:cNvSpPr/>
            <p:nvPr/>
          </p:nvSpPr>
          <p:spPr>
            <a:xfrm>
              <a:off x="-7100960" y="749515"/>
              <a:ext cx="997556" cy="987994"/>
            </a:xfrm>
            <a:custGeom>
              <a:rect b="b" l="l" r="r" t="t"/>
              <a:pathLst>
                <a:path extrusionOk="0" h="28931" w="29211">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1"/>
            <p:cNvSpPr/>
            <p:nvPr/>
          </p:nvSpPr>
          <p:spPr>
            <a:xfrm>
              <a:off x="-7015858" y="794319"/>
              <a:ext cx="834592" cy="993492"/>
            </a:xfrm>
            <a:custGeom>
              <a:rect b="b" l="l" r="r" t="t"/>
              <a:pathLst>
                <a:path extrusionOk="0" h="29092" w="24439">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1"/>
            <p:cNvSpPr/>
            <p:nvPr/>
          </p:nvSpPr>
          <p:spPr>
            <a:xfrm>
              <a:off x="-5642038" y="1959825"/>
              <a:ext cx="281908" cy="365678"/>
            </a:xfrm>
            <a:custGeom>
              <a:rect b="b" l="l" r="r" t="t"/>
              <a:pathLst>
                <a:path extrusionOk="0" h="10708" w="8255">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1"/>
            <p:cNvSpPr/>
            <p:nvPr/>
          </p:nvSpPr>
          <p:spPr>
            <a:xfrm>
              <a:off x="-5565747" y="2219331"/>
              <a:ext cx="98625" cy="93469"/>
            </a:xfrm>
            <a:custGeom>
              <a:rect b="b" l="l" r="r" t="t"/>
              <a:pathLst>
                <a:path extrusionOk="0" h="2737" w="2888">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1"/>
            <p:cNvSpPr/>
            <p:nvPr/>
          </p:nvSpPr>
          <p:spPr>
            <a:xfrm>
              <a:off x="-5518005" y="2241699"/>
              <a:ext cx="447433" cy="219277"/>
            </a:xfrm>
            <a:custGeom>
              <a:rect b="b" l="l" r="r" t="t"/>
              <a:pathLst>
                <a:path extrusionOk="0" h="6421" w="13102">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1"/>
            <p:cNvSpPr/>
            <p:nvPr/>
          </p:nvSpPr>
          <p:spPr>
            <a:xfrm>
              <a:off x="-5515922" y="2241699"/>
              <a:ext cx="445350" cy="181132"/>
            </a:xfrm>
            <a:custGeom>
              <a:rect b="b" l="l" r="r" t="t"/>
              <a:pathLst>
                <a:path extrusionOk="0" h="5304" w="13041">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1"/>
            <p:cNvSpPr/>
            <p:nvPr/>
          </p:nvSpPr>
          <p:spPr>
            <a:xfrm>
              <a:off x="-6345289" y="1275015"/>
              <a:ext cx="417381" cy="488926"/>
            </a:xfrm>
            <a:custGeom>
              <a:rect b="b" l="l" r="r" t="t"/>
              <a:pathLst>
                <a:path extrusionOk="0" h="14317" w="12222">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1"/>
            <p:cNvSpPr/>
            <p:nvPr/>
          </p:nvSpPr>
          <p:spPr>
            <a:xfrm>
              <a:off x="-6237785" y="1894496"/>
              <a:ext cx="489916" cy="1008893"/>
            </a:xfrm>
            <a:custGeom>
              <a:rect b="b" l="l" r="r" t="t"/>
              <a:pathLst>
                <a:path extrusionOk="0" h="29543" w="14346">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1"/>
            <p:cNvSpPr/>
            <p:nvPr/>
          </p:nvSpPr>
          <p:spPr>
            <a:xfrm>
              <a:off x="-6241507" y="2776761"/>
              <a:ext cx="114232" cy="122496"/>
            </a:xfrm>
            <a:custGeom>
              <a:rect b="b" l="l" r="r" t="t"/>
              <a:pathLst>
                <a:path extrusionOk="0" h="3587" w="3345">
                  <a:moveTo>
                    <a:pt x="3344" y="0"/>
                  </a:moveTo>
                  <a:lnTo>
                    <a:pt x="1" y="2979"/>
                  </a:lnTo>
                  <a:lnTo>
                    <a:pt x="2220" y="3587"/>
                  </a:lnTo>
                  <a:lnTo>
                    <a:pt x="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1"/>
            <p:cNvSpPr/>
            <p:nvPr/>
          </p:nvSpPr>
          <p:spPr>
            <a:xfrm>
              <a:off x="-6536290" y="2818253"/>
              <a:ext cx="402765" cy="548551"/>
            </a:xfrm>
            <a:custGeom>
              <a:rect b="b" l="l" r="r" t="t"/>
              <a:pathLst>
                <a:path extrusionOk="0" h="16063" w="11794">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1"/>
            <p:cNvSpPr/>
            <p:nvPr/>
          </p:nvSpPr>
          <p:spPr>
            <a:xfrm>
              <a:off x="-6536290" y="2819312"/>
              <a:ext cx="378894" cy="543941"/>
            </a:xfrm>
            <a:custGeom>
              <a:rect b="b" l="l" r="r" t="t"/>
              <a:pathLst>
                <a:path extrusionOk="0" h="15928" w="11095">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1"/>
            <p:cNvSpPr/>
            <p:nvPr/>
          </p:nvSpPr>
          <p:spPr>
            <a:xfrm>
              <a:off x="-5840825" y="2238011"/>
              <a:ext cx="86195" cy="120447"/>
            </a:xfrm>
            <a:custGeom>
              <a:rect b="b" l="l" r="r" t="t"/>
              <a:pathLst>
                <a:path extrusionOk="0" h="3527" w="2524">
                  <a:moveTo>
                    <a:pt x="2098" y="1"/>
                  </a:moveTo>
                  <a:cubicBezTo>
                    <a:pt x="2098" y="1"/>
                    <a:pt x="517" y="822"/>
                    <a:pt x="0" y="3527"/>
                  </a:cubicBezTo>
                  <a:lnTo>
                    <a:pt x="2523" y="3466"/>
                  </a:lnTo>
                  <a:cubicBezTo>
                    <a:pt x="2523" y="3466"/>
                    <a:pt x="1703" y="1338"/>
                    <a:pt x="2098"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1"/>
            <p:cNvSpPr/>
            <p:nvPr/>
          </p:nvSpPr>
          <p:spPr>
            <a:xfrm>
              <a:off x="-6335966" y="1707593"/>
              <a:ext cx="137044" cy="59216"/>
            </a:xfrm>
            <a:custGeom>
              <a:rect b="b" l="l" r="r" t="t"/>
              <a:pathLst>
                <a:path extrusionOk="0" h="1734" w="4013">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1"/>
            <p:cNvSpPr/>
            <p:nvPr/>
          </p:nvSpPr>
          <p:spPr>
            <a:xfrm>
              <a:off x="-6279892" y="1523866"/>
              <a:ext cx="65431" cy="88278"/>
            </a:xfrm>
            <a:custGeom>
              <a:rect b="b" l="l" r="r" t="t"/>
              <a:pathLst>
                <a:path extrusionOk="0" h="2585" w="1916">
                  <a:moveTo>
                    <a:pt x="0" y="1"/>
                  </a:moveTo>
                  <a:lnTo>
                    <a:pt x="0" y="1"/>
                  </a:lnTo>
                  <a:cubicBezTo>
                    <a:pt x="304" y="1064"/>
                    <a:pt x="973" y="1976"/>
                    <a:pt x="1915" y="2584"/>
                  </a:cubicBezTo>
                  <a:cubicBezTo>
                    <a:pt x="1641" y="1916"/>
                    <a:pt x="1641" y="1186"/>
                    <a:pt x="1885" y="517"/>
                  </a:cubicBezTo>
                  <a:lnTo>
                    <a:pt x="0" y="1"/>
                  </a:ln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1"/>
            <p:cNvSpPr/>
            <p:nvPr/>
          </p:nvSpPr>
          <p:spPr>
            <a:xfrm>
              <a:off x="-6018337" y="2278513"/>
              <a:ext cx="381012" cy="825235"/>
            </a:xfrm>
            <a:custGeom>
              <a:rect b="b" l="l" r="r" t="t"/>
              <a:pathLst>
                <a:path extrusionOk="0" h="24165" w="11157">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1"/>
            <p:cNvSpPr/>
            <p:nvPr/>
          </p:nvSpPr>
          <p:spPr>
            <a:xfrm>
              <a:off x="-6017278" y="2280596"/>
              <a:ext cx="222146" cy="823152"/>
            </a:xfrm>
            <a:custGeom>
              <a:rect b="b" l="l" r="r" t="t"/>
              <a:pathLst>
                <a:path extrusionOk="0" h="24104" w="6505">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1"/>
            <p:cNvSpPr/>
            <p:nvPr/>
          </p:nvSpPr>
          <p:spPr>
            <a:xfrm>
              <a:off x="-6386815" y="880924"/>
              <a:ext cx="323879" cy="700075"/>
            </a:xfrm>
            <a:custGeom>
              <a:rect b="b" l="l" r="r" t="t"/>
              <a:pathLst>
                <a:path extrusionOk="0" h="20500" w="9484">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1"/>
            <p:cNvSpPr/>
            <p:nvPr/>
          </p:nvSpPr>
          <p:spPr>
            <a:xfrm>
              <a:off x="-6237341" y="880924"/>
              <a:ext cx="174404" cy="697992"/>
            </a:xfrm>
            <a:custGeom>
              <a:rect b="b" l="l" r="r" t="t"/>
              <a:pathLst>
                <a:path extrusionOk="0" h="20439" w="5107">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a:off x="-6902720" y="1494599"/>
              <a:ext cx="619720" cy="286894"/>
            </a:xfrm>
            <a:custGeom>
              <a:rect b="b" l="l" r="r" t="t"/>
              <a:pathLst>
                <a:path extrusionOk="0" h="8401" w="18147">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a:off x="-6902720" y="1556035"/>
              <a:ext cx="617671" cy="225492"/>
            </a:xfrm>
            <a:custGeom>
              <a:rect b="b" l="l" r="r" t="t"/>
              <a:pathLst>
                <a:path extrusionOk="0" h="6603" w="18087">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1"/>
            <p:cNvSpPr/>
            <p:nvPr/>
          </p:nvSpPr>
          <p:spPr>
            <a:xfrm>
              <a:off x="-6878439" y="1874518"/>
              <a:ext cx="1009406" cy="213028"/>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7057180" y="1870625"/>
              <a:ext cx="1279157" cy="536462"/>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7444543" y="2248290"/>
              <a:ext cx="645674" cy="255920"/>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7444543" y="2381270"/>
              <a:ext cx="644615" cy="122940"/>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a:off x="-7501642" y="1704827"/>
              <a:ext cx="794124" cy="373191"/>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a:off x="-7501642" y="1779205"/>
              <a:ext cx="792041" cy="297959"/>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0" name="Google Shape;660;p41"/>
          <p:cNvSpPr/>
          <p:nvPr/>
        </p:nvSpPr>
        <p:spPr>
          <a:xfrm>
            <a:off x="423188" y="157317"/>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1" name="Google Shape;661;p41"/>
          <p:cNvGrpSpPr/>
          <p:nvPr/>
        </p:nvGrpSpPr>
        <p:grpSpPr>
          <a:xfrm flipH="1" rot="-4831865">
            <a:off x="7606324" y="-50081"/>
            <a:ext cx="1542258" cy="1410518"/>
            <a:chOff x="13650025" y="1387863"/>
            <a:chExt cx="1542375" cy="1410625"/>
          </a:xfrm>
        </p:grpSpPr>
        <p:sp>
          <p:nvSpPr>
            <p:cNvPr id="662" name="Google Shape;662;p41"/>
            <p:cNvSpPr/>
            <p:nvPr/>
          </p:nvSpPr>
          <p:spPr>
            <a:xfrm>
              <a:off x="13818450" y="1387863"/>
              <a:ext cx="1373950" cy="1271000"/>
            </a:xfrm>
            <a:custGeom>
              <a:rect b="b" l="l" r="r" t="t"/>
              <a:pathLst>
                <a:path extrusionOk="0" h="50840" w="54958">
                  <a:moveTo>
                    <a:pt x="38622" y="20806"/>
                  </a:moveTo>
                  <a:cubicBezTo>
                    <a:pt x="39892" y="20806"/>
                    <a:pt x="41342" y="21628"/>
                    <a:pt x="40144" y="22708"/>
                  </a:cubicBezTo>
                  <a:cubicBezTo>
                    <a:pt x="39552" y="23261"/>
                    <a:pt x="39027" y="23984"/>
                    <a:pt x="38493" y="23984"/>
                  </a:cubicBezTo>
                  <a:cubicBezTo>
                    <a:pt x="38097" y="23984"/>
                    <a:pt x="37696" y="23588"/>
                    <a:pt x="37257" y="22433"/>
                  </a:cubicBezTo>
                  <a:cubicBezTo>
                    <a:pt x="36815" y="21269"/>
                    <a:pt x="37668" y="20806"/>
                    <a:pt x="38622" y="20806"/>
                  </a:cubicBezTo>
                  <a:close/>
                  <a:moveTo>
                    <a:pt x="22720" y="22080"/>
                  </a:moveTo>
                  <a:cubicBezTo>
                    <a:pt x="23996" y="22080"/>
                    <a:pt x="25466" y="22912"/>
                    <a:pt x="24265" y="24014"/>
                  </a:cubicBezTo>
                  <a:cubicBezTo>
                    <a:pt x="23657" y="24563"/>
                    <a:pt x="23139" y="25269"/>
                    <a:pt x="22614" y="25269"/>
                  </a:cubicBezTo>
                  <a:cubicBezTo>
                    <a:pt x="22219" y="25269"/>
                    <a:pt x="21821" y="24870"/>
                    <a:pt x="21378" y="23704"/>
                  </a:cubicBezTo>
                  <a:cubicBezTo>
                    <a:pt x="20923" y="22544"/>
                    <a:pt x="21768" y="22080"/>
                    <a:pt x="22720" y="22080"/>
                  </a:cubicBezTo>
                  <a:close/>
                  <a:moveTo>
                    <a:pt x="31968" y="26064"/>
                  </a:moveTo>
                  <a:cubicBezTo>
                    <a:pt x="33248" y="26064"/>
                    <a:pt x="34709" y="26886"/>
                    <a:pt x="33511" y="27966"/>
                  </a:cubicBezTo>
                  <a:cubicBezTo>
                    <a:pt x="32899" y="28519"/>
                    <a:pt x="32377" y="29242"/>
                    <a:pt x="31842" y="29242"/>
                  </a:cubicBezTo>
                  <a:cubicBezTo>
                    <a:pt x="31446" y="29242"/>
                    <a:pt x="31043" y="28846"/>
                    <a:pt x="30589" y="27691"/>
                  </a:cubicBezTo>
                  <a:cubicBezTo>
                    <a:pt x="30147" y="26527"/>
                    <a:pt x="31007" y="26064"/>
                    <a:pt x="31968" y="26064"/>
                  </a:cubicBezTo>
                  <a:close/>
                  <a:moveTo>
                    <a:pt x="16006" y="25536"/>
                  </a:moveTo>
                  <a:cubicBezTo>
                    <a:pt x="16280" y="25536"/>
                    <a:pt x="16678" y="25948"/>
                    <a:pt x="17151" y="26729"/>
                  </a:cubicBezTo>
                  <a:lnTo>
                    <a:pt x="17185" y="26729"/>
                  </a:lnTo>
                  <a:cubicBezTo>
                    <a:pt x="17915" y="27902"/>
                    <a:pt x="18264" y="29689"/>
                    <a:pt x="17126" y="29689"/>
                  </a:cubicBezTo>
                  <a:cubicBezTo>
                    <a:pt x="17030" y="29689"/>
                    <a:pt x="16924" y="29677"/>
                    <a:pt x="16807" y="29650"/>
                  </a:cubicBezTo>
                  <a:cubicBezTo>
                    <a:pt x="15261" y="29307"/>
                    <a:pt x="15639" y="26110"/>
                    <a:pt x="15639" y="26110"/>
                  </a:cubicBezTo>
                  <a:cubicBezTo>
                    <a:pt x="15694" y="25723"/>
                    <a:pt x="15822" y="25536"/>
                    <a:pt x="16006" y="25536"/>
                  </a:cubicBezTo>
                  <a:close/>
                  <a:moveTo>
                    <a:pt x="25047" y="30677"/>
                  </a:moveTo>
                  <a:cubicBezTo>
                    <a:pt x="27433" y="30677"/>
                    <a:pt x="29264" y="36594"/>
                    <a:pt x="27259" y="36594"/>
                  </a:cubicBezTo>
                  <a:cubicBezTo>
                    <a:pt x="27033" y="36594"/>
                    <a:pt x="26758" y="36519"/>
                    <a:pt x="26431" y="36352"/>
                  </a:cubicBezTo>
                  <a:cubicBezTo>
                    <a:pt x="24540" y="35424"/>
                    <a:pt x="20657" y="34084"/>
                    <a:pt x="23853" y="31197"/>
                  </a:cubicBezTo>
                  <a:cubicBezTo>
                    <a:pt x="24256" y="30833"/>
                    <a:pt x="24659" y="30677"/>
                    <a:pt x="25047" y="30677"/>
                  </a:cubicBezTo>
                  <a:close/>
                  <a:moveTo>
                    <a:pt x="13409" y="38046"/>
                  </a:moveTo>
                  <a:cubicBezTo>
                    <a:pt x="13625" y="38046"/>
                    <a:pt x="13947" y="38172"/>
                    <a:pt x="14401" y="38483"/>
                  </a:cubicBezTo>
                  <a:cubicBezTo>
                    <a:pt x="15536" y="39274"/>
                    <a:pt x="18938" y="42745"/>
                    <a:pt x="16670" y="42951"/>
                  </a:cubicBezTo>
                  <a:cubicBezTo>
                    <a:pt x="16625" y="42955"/>
                    <a:pt x="16581" y="42956"/>
                    <a:pt x="16537" y="42956"/>
                  </a:cubicBezTo>
                  <a:cubicBezTo>
                    <a:pt x="14318" y="42956"/>
                    <a:pt x="13095" y="38793"/>
                    <a:pt x="13095" y="38793"/>
                  </a:cubicBezTo>
                  <a:cubicBezTo>
                    <a:pt x="12988" y="38386"/>
                    <a:pt x="13054" y="38046"/>
                    <a:pt x="13409" y="38046"/>
                  </a:cubicBezTo>
                  <a:close/>
                  <a:moveTo>
                    <a:pt x="31960" y="0"/>
                  </a:moveTo>
                  <a:cubicBezTo>
                    <a:pt x="31208" y="0"/>
                    <a:pt x="30457" y="146"/>
                    <a:pt x="29765" y="436"/>
                  </a:cubicBezTo>
                  <a:cubicBezTo>
                    <a:pt x="26878" y="1880"/>
                    <a:pt x="25056" y="883"/>
                    <a:pt x="24506" y="3873"/>
                  </a:cubicBezTo>
                  <a:cubicBezTo>
                    <a:pt x="23928" y="6819"/>
                    <a:pt x="22307" y="17337"/>
                    <a:pt x="21417" y="17337"/>
                  </a:cubicBezTo>
                  <a:cubicBezTo>
                    <a:pt x="21247" y="17337"/>
                    <a:pt x="21105" y="16958"/>
                    <a:pt x="21000" y="16074"/>
                  </a:cubicBezTo>
                  <a:cubicBezTo>
                    <a:pt x="20347" y="10575"/>
                    <a:pt x="22788" y="2395"/>
                    <a:pt x="23441" y="1158"/>
                  </a:cubicBezTo>
                  <a:cubicBezTo>
                    <a:pt x="23609" y="850"/>
                    <a:pt x="23366" y="638"/>
                    <a:pt x="22819" y="638"/>
                  </a:cubicBezTo>
                  <a:cubicBezTo>
                    <a:pt x="22023" y="638"/>
                    <a:pt x="20586" y="1084"/>
                    <a:pt x="18835" y="2326"/>
                  </a:cubicBezTo>
                  <a:cubicBezTo>
                    <a:pt x="17563" y="3254"/>
                    <a:pt x="16051" y="3254"/>
                    <a:pt x="15364" y="4010"/>
                  </a:cubicBezTo>
                  <a:cubicBezTo>
                    <a:pt x="13716" y="5808"/>
                    <a:pt x="13687" y="17710"/>
                    <a:pt x="13024" y="17710"/>
                  </a:cubicBezTo>
                  <a:cubicBezTo>
                    <a:pt x="12927" y="17710"/>
                    <a:pt x="12815" y="17452"/>
                    <a:pt x="12683" y="16865"/>
                  </a:cubicBezTo>
                  <a:cubicBezTo>
                    <a:pt x="11652" y="12294"/>
                    <a:pt x="12477" y="6794"/>
                    <a:pt x="12477" y="6794"/>
                  </a:cubicBezTo>
                  <a:cubicBezTo>
                    <a:pt x="12477" y="6794"/>
                    <a:pt x="12466" y="6793"/>
                    <a:pt x="12444" y="6793"/>
                  </a:cubicBezTo>
                  <a:cubicBezTo>
                    <a:pt x="12248" y="6793"/>
                    <a:pt x="11181" y="6932"/>
                    <a:pt x="9418" y="9716"/>
                  </a:cubicBezTo>
                  <a:cubicBezTo>
                    <a:pt x="8902" y="10541"/>
                    <a:pt x="7905" y="11056"/>
                    <a:pt x="7424" y="12294"/>
                  </a:cubicBezTo>
                  <a:cubicBezTo>
                    <a:pt x="5671" y="16762"/>
                    <a:pt x="10586" y="20783"/>
                    <a:pt x="10793" y="24151"/>
                  </a:cubicBezTo>
                  <a:cubicBezTo>
                    <a:pt x="10831" y="24687"/>
                    <a:pt x="10723" y="24919"/>
                    <a:pt x="10515" y="24919"/>
                  </a:cubicBezTo>
                  <a:cubicBezTo>
                    <a:pt x="9413" y="24919"/>
                    <a:pt x="5500" y="18428"/>
                    <a:pt x="5500" y="15971"/>
                  </a:cubicBezTo>
                  <a:cubicBezTo>
                    <a:pt x="5500" y="15971"/>
                    <a:pt x="4709" y="16109"/>
                    <a:pt x="3987" y="18171"/>
                  </a:cubicBezTo>
                  <a:cubicBezTo>
                    <a:pt x="3781" y="18755"/>
                    <a:pt x="3197" y="19442"/>
                    <a:pt x="3059" y="20336"/>
                  </a:cubicBezTo>
                  <a:cubicBezTo>
                    <a:pt x="2578" y="23945"/>
                    <a:pt x="7184" y="26557"/>
                    <a:pt x="7046" y="28413"/>
                  </a:cubicBezTo>
                  <a:cubicBezTo>
                    <a:pt x="7017" y="28733"/>
                    <a:pt x="6873" y="28872"/>
                    <a:pt x="6652" y="28872"/>
                  </a:cubicBezTo>
                  <a:cubicBezTo>
                    <a:pt x="5593" y="28872"/>
                    <a:pt x="2770" y="25662"/>
                    <a:pt x="2372" y="23842"/>
                  </a:cubicBezTo>
                  <a:cubicBezTo>
                    <a:pt x="2372" y="23842"/>
                    <a:pt x="0" y="24048"/>
                    <a:pt x="1135" y="28550"/>
                  </a:cubicBezTo>
                  <a:cubicBezTo>
                    <a:pt x="2189" y="32736"/>
                    <a:pt x="5768" y="35822"/>
                    <a:pt x="8116" y="35822"/>
                  </a:cubicBezTo>
                  <a:cubicBezTo>
                    <a:pt x="8294" y="35822"/>
                    <a:pt x="8465" y="35804"/>
                    <a:pt x="8627" y="35768"/>
                  </a:cubicBezTo>
                  <a:cubicBezTo>
                    <a:pt x="9615" y="35542"/>
                    <a:pt x="10429" y="35409"/>
                    <a:pt x="10969" y="35409"/>
                  </a:cubicBezTo>
                  <a:cubicBezTo>
                    <a:pt x="11745" y="35409"/>
                    <a:pt x="11956" y="35684"/>
                    <a:pt x="11308" y="36352"/>
                  </a:cubicBezTo>
                  <a:cubicBezTo>
                    <a:pt x="11308" y="36352"/>
                    <a:pt x="8249" y="38999"/>
                    <a:pt x="14676" y="43948"/>
                  </a:cubicBezTo>
                  <a:cubicBezTo>
                    <a:pt x="19061" y="47338"/>
                    <a:pt x="24261" y="50840"/>
                    <a:pt x="28318" y="50840"/>
                  </a:cubicBezTo>
                  <a:cubicBezTo>
                    <a:pt x="28745" y="50840"/>
                    <a:pt x="29159" y="50801"/>
                    <a:pt x="29558" y="50719"/>
                  </a:cubicBezTo>
                  <a:cubicBezTo>
                    <a:pt x="31311" y="50341"/>
                    <a:pt x="33133" y="50719"/>
                    <a:pt x="34164" y="49997"/>
                  </a:cubicBezTo>
                  <a:cubicBezTo>
                    <a:pt x="32617" y="48897"/>
                    <a:pt x="26946" y="46182"/>
                    <a:pt x="23990" y="43501"/>
                  </a:cubicBezTo>
                  <a:cubicBezTo>
                    <a:pt x="21221" y="40978"/>
                    <a:pt x="20935" y="40046"/>
                    <a:pt x="21830" y="40046"/>
                  </a:cubicBezTo>
                  <a:cubicBezTo>
                    <a:pt x="23056" y="40046"/>
                    <a:pt x="26497" y="41796"/>
                    <a:pt x="28802" y="43604"/>
                  </a:cubicBezTo>
                  <a:cubicBezTo>
                    <a:pt x="31184" y="45495"/>
                    <a:pt x="33478" y="48596"/>
                    <a:pt x="36424" y="48596"/>
                  </a:cubicBezTo>
                  <a:cubicBezTo>
                    <a:pt x="37602" y="48596"/>
                    <a:pt x="38883" y="48101"/>
                    <a:pt x="40316" y="46835"/>
                  </a:cubicBezTo>
                  <a:cubicBezTo>
                    <a:pt x="41072" y="46182"/>
                    <a:pt x="42585" y="46320"/>
                    <a:pt x="44028" y="44429"/>
                  </a:cubicBezTo>
                  <a:cubicBezTo>
                    <a:pt x="41966" y="44223"/>
                    <a:pt x="39938" y="43639"/>
                    <a:pt x="38082" y="42642"/>
                  </a:cubicBezTo>
                  <a:cubicBezTo>
                    <a:pt x="35720" y="41336"/>
                    <a:pt x="34077" y="38839"/>
                    <a:pt x="35732" y="38839"/>
                  </a:cubicBezTo>
                  <a:cubicBezTo>
                    <a:pt x="36124" y="38839"/>
                    <a:pt x="36702" y="38979"/>
                    <a:pt x="37498" y="39308"/>
                  </a:cubicBezTo>
                  <a:cubicBezTo>
                    <a:pt x="40146" y="40403"/>
                    <a:pt x="42488" y="41469"/>
                    <a:pt x="44168" y="41469"/>
                  </a:cubicBezTo>
                  <a:cubicBezTo>
                    <a:pt x="45126" y="41469"/>
                    <a:pt x="45869" y="41122"/>
                    <a:pt x="46331" y="40236"/>
                  </a:cubicBezTo>
                  <a:cubicBezTo>
                    <a:pt x="47843" y="37349"/>
                    <a:pt x="49871" y="37521"/>
                    <a:pt x="50318" y="34118"/>
                  </a:cubicBezTo>
                  <a:lnTo>
                    <a:pt x="50318" y="34118"/>
                  </a:lnTo>
                  <a:cubicBezTo>
                    <a:pt x="50317" y="34118"/>
                    <a:pt x="48790" y="35158"/>
                    <a:pt x="46097" y="35158"/>
                  </a:cubicBezTo>
                  <a:cubicBezTo>
                    <a:pt x="44812" y="35158"/>
                    <a:pt x="43261" y="34921"/>
                    <a:pt x="41485" y="34221"/>
                  </a:cubicBezTo>
                  <a:cubicBezTo>
                    <a:pt x="36711" y="32353"/>
                    <a:pt x="33241" y="29974"/>
                    <a:pt x="35513" y="29974"/>
                  </a:cubicBezTo>
                  <a:cubicBezTo>
                    <a:pt x="35875" y="29974"/>
                    <a:pt x="36381" y="30034"/>
                    <a:pt x="37051" y="30166"/>
                  </a:cubicBezTo>
                  <a:cubicBezTo>
                    <a:pt x="39546" y="30653"/>
                    <a:pt x="43933" y="32684"/>
                    <a:pt x="47428" y="32684"/>
                  </a:cubicBezTo>
                  <a:cubicBezTo>
                    <a:pt x="49854" y="32684"/>
                    <a:pt x="51849" y="31705"/>
                    <a:pt x="52483" y="28550"/>
                  </a:cubicBezTo>
                  <a:cubicBezTo>
                    <a:pt x="52689" y="27451"/>
                    <a:pt x="54098" y="26523"/>
                    <a:pt x="53927" y="24323"/>
                  </a:cubicBezTo>
                  <a:lnTo>
                    <a:pt x="53927" y="24323"/>
                  </a:lnTo>
                  <a:cubicBezTo>
                    <a:pt x="53033" y="25423"/>
                    <a:pt x="51727" y="26110"/>
                    <a:pt x="50318" y="26179"/>
                  </a:cubicBezTo>
                  <a:cubicBezTo>
                    <a:pt x="50287" y="26180"/>
                    <a:pt x="50255" y="26180"/>
                    <a:pt x="50223" y="26180"/>
                  </a:cubicBezTo>
                  <a:cubicBezTo>
                    <a:pt x="47922" y="26180"/>
                    <a:pt x="43390" y="23769"/>
                    <a:pt x="46915" y="23498"/>
                  </a:cubicBezTo>
                  <a:cubicBezTo>
                    <a:pt x="50490" y="23189"/>
                    <a:pt x="53927" y="23120"/>
                    <a:pt x="53755" y="19511"/>
                  </a:cubicBezTo>
                  <a:cubicBezTo>
                    <a:pt x="53548" y="15937"/>
                    <a:pt x="53411" y="13497"/>
                    <a:pt x="54167" y="11812"/>
                  </a:cubicBezTo>
                  <a:cubicBezTo>
                    <a:pt x="54958" y="10128"/>
                    <a:pt x="54236" y="10266"/>
                    <a:pt x="53033" y="10163"/>
                  </a:cubicBezTo>
                  <a:cubicBezTo>
                    <a:pt x="51796" y="10060"/>
                    <a:pt x="49630" y="7585"/>
                    <a:pt x="48771" y="7207"/>
                  </a:cubicBezTo>
                  <a:cubicBezTo>
                    <a:pt x="48730" y="7188"/>
                    <a:pt x="48681" y="7179"/>
                    <a:pt x="48626" y="7179"/>
                  </a:cubicBezTo>
                  <a:cubicBezTo>
                    <a:pt x="47584" y="7179"/>
                    <a:pt x="44192" y="10461"/>
                    <a:pt x="42103" y="12843"/>
                  </a:cubicBezTo>
                  <a:cubicBezTo>
                    <a:pt x="41474" y="13573"/>
                    <a:pt x="41036" y="13887"/>
                    <a:pt x="40770" y="13887"/>
                  </a:cubicBezTo>
                  <a:cubicBezTo>
                    <a:pt x="40120" y="13887"/>
                    <a:pt x="40491" y="12017"/>
                    <a:pt x="41588" y="9750"/>
                  </a:cubicBezTo>
                  <a:cubicBezTo>
                    <a:pt x="43134" y="6588"/>
                    <a:pt x="47396" y="5179"/>
                    <a:pt x="47396" y="5179"/>
                  </a:cubicBezTo>
                  <a:cubicBezTo>
                    <a:pt x="47396" y="5179"/>
                    <a:pt x="44862" y="3220"/>
                    <a:pt x="42374" y="3220"/>
                  </a:cubicBezTo>
                  <a:cubicBezTo>
                    <a:pt x="42352" y="3220"/>
                    <a:pt x="42331" y="3220"/>
                    <a:pt x="42310" y="3220"/>
                  </a:cubicBezTo>
                  <a:cubicBezTo>
                    <a:pt x="39766" y="3220"/>
                    <a:pt x="35607" y="12225"/>
                    <a:pt x="35058" y="14115"/>
                  </a:cubicBezTo>
                  <a:cubicBezTo>
                    <a:pt x="34945" y="14530"/>
                    <a:pt x="34813" y="14723"/>
                    <a:pt x="34690" y="14723"/>
                  </a:cubicBezTo>
                  <a:cubicBezTo>
                    <a:pt x="34249" y="14723"/>
                    <a:pt x="33905" y="12273"/>
                    <a:pt x="34817" y="8650"/>
                  </a:cubicBezTo>
                  <a:cubicBezTo>
                    <a:pt x="35470" y="5970"/>
                    <a:pt x="36879" y="3564"/>
                    <a:pt x="38873" y="1708"/>
                  </a:cubicBezTo>
                  <a:cubicBezTo>
                    <a:pt x="38873" y="1708"/>
                    <a:pt x="38064" y="1130"/>
                    <a:pt x="37375" y="1130"/>
                  </a:cubicBezTo>
                  <a:cubicBezTo>
                    <a:pt x="37224" y="1130"/>
                    <a:pt x="37078" y="1158"/>
                    <a:pt x="36948" y="1227"/>
                  </a:cubicBezTo>
                  <a:cubicBezTo>
                    <a:pt x="36054" y="1639"/>
                    <a:pt x="35470" y="1020"/>
                    <a:pt x="34233" y="2258"/>
                  </a:cubicBezTo>
                  <a:cubicBezTo>
                    <a:pt x="32308" y="4148"/>
                    <a:pt x="29868" y="11847"/>
                    <a:pt x="29765" y="16521"/>
                  </a:cubicBezTo>
                  <a:cubicBezTo>
                    <a:pt x="29732" y="18011"/>
                    <a:pt x="29520" y="18665"/>
                    <a:pt x="29281" y="18665"/>
                  </a:cubicBezTo>
                  <a:cubicBezTo>
                    <a:pt x="28764" y="18665"/>
                    <a:pt x="28119" y="15617"/>
                    <a:pt x="28871" y="11366"/>
                  </a:cubicBezTo>
                  <a:cubicBezTo>
                    <a:pt x="30005" y="5179"/>
                    <a:pt x="32102" y="1261"/>
                    <a:pt x="33167" y="127"/>
                  </a:cubicBezTo>
                  <a:cubicBezTo>
                    <a:pt x="32770" y="42"/>
                    <a:pt x="32365" y="0"/>
                    <a:pt x="31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1"/>
            <p:cNvSpPr/>
            <p:nvPr/>
          </p:nvSpPr>
          <p:spPr>
            <a:xfrm>
              <a:off x="13650025" y="1682313"/>
              <a:ext cx="1486525" cy="1116175"/>
            </a:xfrm>
            <a:custGeom>
              <a:rect b="b" l="l" r="r" t="t"/>
              <a:pathLst>
                <a:path extrusionOk="0" h="44647" w="59461">
                  <a:moveTo>
                    <a:pt x="59461" y="0"/>
                  </a:moveTo>
                  <a:lnTo>
                    <a:pt x="58636" y="241"/>
                  </a:lnTo>
                  <a:cubicBezTo>
                    <a:pt x="58120" y="378"/>
                    <a:pt x="57330" y="653"/>
                    <a:pt x="56367" y="997"/>
                  </a:cubicBezTo>
                  <a:cubicBezTo>
                    <a:pt x="55371" y="1340"/>
                    <a:pt x="54202" y="1787"/>
                    <a:pt x="52827" y="2303"/>
                  </a:cubicBezTo>
                  <a:cubicBezTo>
                    <a:pt x="51487" y="2853"/>
                    <a:pt x="50009" y="3506"/>
                    <a:pt x="48394" y="4331"/>
                  </a:cubicBezTo>
                  <a:cubicBezTo>
                    <a:pt x="46813" y="5121"/>
                    <a:pt x="45094" y="6049"/>
                    <a:pt x="43376" y="7149"/>
                  </a:cubicBezTo>
                  <a:cubicBezTo>
                    <a:pt x="42929" y="7390"/>
                    <a:pt x="42516" y="7699"/>
                    <a:pt x="42070" y="8008"/>
                  </a:cubicBezTo>
                  <a:cubicBezTo>
                    <a:pt x="41657" y="8317"/>
                    <a:pt x="41176" y="8558"/>
                    <a:pt x="40763" y="8902"/>
                  </a:cubicBezTo>
                  <a:lnTo>
                    <a:pt x="39457" y="9864"/>
                  </a:lnTo>
                  <a:cubicBezTo>
                    <a:pt x="39045" y="10208"/>
                    <a:pt x="38598" y="10552"/>
                    <a:pt x="38151" y="10861"/>
                  </a:cubicBezTo>
                  <a:cubicBezTo>
                    <a:pt x="36330" y="12098"/>
                    <a:pt x="34371" y="13301"/>
                    <a:pt x="32377" y="14470"/>
                  </a:cubicBezTo>
                  <a:lnTo>
                    <a:pt x="26294" y="18113"/>
                  </a:lnTo>
                  <a:cubicBezTo>
                    <a:pt x="22273" y="20519"/>
                    <a:pt x="18389" y="23131"/>
                    <a:pt x="14677" y="25949"/>
                  </a:cubicBezTo>
                  <a:cubicBezTo>
                    <a:pt x="11412" y="28424"/>
                    <a:pt x="8456" y="31208"/>
                    <a:pt x="5809" y="34335"/>
                  </a:cubicBezTo>
                  <a:cubicBezTo>
                    <a:pt x="4744" y="35573"/>
                    <a:pt x="3782" y="36879"/>
                    <a:pt x="2922" y="38288"/>
                  </a:cubicBezTo>
                  <a:cubicBezTo>
                    <a:pt x="2544" y="38907"/>
                    <a:pt x="2201" y="39491"/>
                    <a:pt x="1926" y="40041"/>
                  </a:cubicBezTo>
                  <a:cubicBezTo>
                    <a:pt x="1616" y="40591"/>
                    <a:pt x="1376" y="41106"/>
                    <a:pt x="1135" y="41587"/>
                  </a:cubicBezTo>
                  <a:lnTo>
                    <a:pt x="620" y="42893"/>
                  </a:lnTo>
                  <a:cubicBezTo>
                    <a:pt x="448" y="43237"/>
                    <a:pt x="379" y="43581"/>
                    <a:pt x="276" y="43856"/>
                  </a:cubicBezTo>
                  <a:lnTo>
                    <a:pt x="1" y="44646"/>
                  </a:lnTo>
                  <a:lnTo>
                    <a:pt x="310" y="43856"/>
                  </a:lnTo>
                  <a:cubicBezTo>
                    <a:pt x="448" y="43615"/>
                    <a:pt x="551" y="43271"/>
                    <a:pt x="723" y="42928"/>
                  </a:cubicBezTo>
                  <a:lnTo>
                    <a:pt x="1307" y="41690"/>
                  </a:lnTo>
                  <a:cubicBezTo>
                    <a:pt x="1548" y="41209"/>
                    <a:pt x="1857" y="40728"/>
                    <a:pt x="2132" y="40178"/>
                  </a:cubicBezTo>
                  <a:cubicBezTo>
                    <a:pt x="2441" y="39628"/>
                    <a:pt x="2819" y="39078"/>
                    <a:pt x="3232" y="38460"/>
                  </a:cubicBezTo>
                  <a:cubicBezTo>
                    <a:pt x="3610" y="37841"/>
                    <a:pt x="4091" y="37222"/>
                    <a:pt x="4572" y="36604"/>
                  </a:cubicBezTo>
                  <a:cubicBezTo>
                    <a:pt x="4847" y="36294"/>
                    <a:pt x="5088" y="35985"/>
                    <a:pt x="5363" y="35641"/>
                  </a:cubicBezTo>
                  <a:lnTo>
                    <a:pt x="6222" y="34679"/>
                  </a:lnTo>
                  <a:cubicBezTo>
                    <a:pt x="7494" y="33236"/>
                    <a:pt x="8834" y="31895"/>
                    <a:pt x="10243" y="30623"/>
                  </a:cubicBezTo>
                  <a:cubicBezTo>
                    <a:pt x="11755" y="29283"/>
                    <a:pt x="13440" y="27943"/>
                    <a:pt x="15192" y="26602"/>
                  </a:cubicBezTo>
                  <a:cubicBezTo>
                    <a:pt x="18904" y="23818"/>
                    <a:pt x="22754" y="21275"/>
                    <a:pt x="26741" y="18903"/>
                  </a:cubicBezTo>
                  <a:lnTo>
                    <a:pt x="32824" y="15226"/>
                  </a:lnTo>
                  <a:cubicBezTo>
                    <a:pt x="34817" y="14023"/>
                    <a:pt x="36777" y="12820"/>
                    <a:pt x="38598" y="11514"/>
                  </a:cubicBezTo>
                  <a:cubicBezTo>
                    <a:pt x="39079" y="11170"/>
                    <a:pt x="39526" y="10861"/>
                    <a:pt x="39939" y="10517"/>
                  </a:cubicBezTo>
                  <a:lnTo>
                    <a:pt x="41245" y="9520"/>
                  </a:lnTo>
                  <a:cubicBezTo>
                    <a:pt x="41657" y="9177"/>
                    <a:pt x="42104" y="8902"/>
                    <a:pt x="42516" y="8592"/>
                  </a:cubicBezTo>
                  <a:cubicBezTo>
                    <a:pt x="42963" y="8283"/>
                    <a:pt x="43376" y="7974"/>
                    <a:pt x="43822" y="7733"/>
                  </a:cubicBezTo>
                  <a:cubicBezTo>
                    <a:pt x="45506" y="6599"/>
                    <a:pt x="47156" y="5637"/>
                    <a:pt x="48737" y="4812"/>
                  </a:cubicBezTo>
                  <a:cubicBezTo>
                    <a:pt x="50284" y="3953"/>
                    <a:pt x="51762" y="3265"/>
                    <a:pt x="53068" y="2646"/>
                  </a:cubicBezTo>
                  <a:cubicBezTo>
                    <a:pt x="54374" y="2062"/>
                    <a:pt x="55542" y="1581"/>
                    <a:pt x="56505" y="1169"/>
                  </a:cubicBezTo>
                  <a:cubicBezTo>
                    <a:pt x="57467" y="791"/>
                    <a:pt x="58223" y="481"/>
                    <a:pt x="58739" y="309"/>
                  </a:cubicBezTo>
                  <a:lnTo>
                    <a:pt x="594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1"/>
            <p:cNvSpPr/>
            <p:nvPr/>
          </p:nvSpPr>
          <p:spPr>
            <a:xfrm>
              <a:off x="14644175" y="1934913"/>
              <a:ext cx="362625" cy="170150"/>
            </a:xfrm>
            <a:custGeom>
              <a:rect b="b" l="l" r="r" t="t"/>
              <a:pathLst>
                <a:path extrusionOk="0" h="6806" w="14505">
                  <a:moveTo>
                    <a:pt x="1" y="1"/>
                  </a:moveTo>
                  <a:lnTo>
                    <a:pt x="1" y="1"/>
                  </a:lnTo>
                  <a:cubicBezTo>
                    <a:pt x="69" y="241"/>
                    <a:pt x="207" y="448"/>
                    <a:pt x="344" y="654"/>
                  </a:cubicBezTo>
                  <a:cubicBezTo>
                    <a:pt x="688" y="1169"/>
                    <a:pt x="1101" y="1650"/>
                    <a:pt x="1582" y="2063"/>
                  </a:cubicBezTo>
                  <a:cubicBezTo>
                    <a:pt x="1891" y="2338"/>
                    <a:pt x="2235" y="2613"/>
                    <a:pt x="2544" y="2853"/>
                  </a:cubicBezTo>
                  <a:cubicBezTo>
                    <a:pt x="2957" y="3128"/>
                    <a:pt x="3335" y="3403"/>
                    <a:pt x="3747" y="3644"/>
                  </a:cubicBezTo>
                  <a:cubicBezTo>
                    <a:pt x="4606" y="4125"/>
                    <a:pt x="5534" y="4572"/>
                    <a:pt x="6462" y="5019"/>
                  </a:cubicBezTo>
                  <a:cubicBezTo>
                    <a:pt x="6943" y="5225"/>
                    <a:pt x="7425" y="5397"/>
                    <a:pt x="7906" y="5569"/>
                  </a:cubicBezTo>
                  <a:cubicBezTo>
                    <a:pt x="8387" y="5775"/>
                    <a:pt x="8868" y="5912"/>
                    <a:pt x="9315" y="6050"/>
                  </a:cubicBezTo>
                  <a:cubicBezTo>
                    <a:pt x="10174" y="6325"/>
                    <a:pt x="11068" y="6531"/>
                    <a:pt x="11927" y="6668"/>
                  </a:cubicBezTo>
                  <a:cubicBezTo>
                    <a:pt x="12546" y="6737"/>
                    <a:pt x="13164" y="6806"/>
                    <a:pt x="13817" y="6806"/>
                  </a:cubicBezTo>
                  <a:lnTo>
                    <a:pt x="14505" y="6806"/>
                  </a:lnTo>
                  <a:lnTo>
                    <a:pt x="13817" y="6668"/>
                  </a:lnTo>
                  <a:cubicBezTo>
                    <a:pt x="13577" y="6634"/>
                    <a:pt x="13336" y="6600"/>
                    <a:pt x="13027" y="6531"/>
                  </a:cubicBezTo>
                  <a:cubicBezTo>
                    <a:pt x="12718" y="6462"/>
                    <a:pt x="12374" y="6393"/>
                    <a:pt x="11996" y="6290"/>
                  </a:cubicBezTo>
                  <a:cubicBezTo>
                    <a:pt x="11274" y="6084"/>
                    <a:pt x="10415" y="5809"/>
                    <a:pt x="9521" y="5500"/>
                  </a:cubicBezTo>
                  <a:cubicBezTo>
                    <a:pt x="8628" y="5191"/>
                    <a:pt x="7665" y="4812"/>
                    <a:pt x="6737" y="4400"/>
                  </a:cubicBezTo>
                  <a:cubicBezTo>
                    <a:pt x="6290" y="4194"/>
                    <a:pt x="5809" y="3953"/>
                    <a:pt x="5362" y="3747"/>
                  </a:cubicBezTo>
                  <a:cubicBezTo>
                    <a:pt x="4916" y="3575"/>
                    <a:pt x="4469" y="3335"/>
                    <a:pt x="4022" y="3128"/>
                  </a:cubicBezTo>
                  <a:cubicBezTo>
                    <a:pt x="3266" y="2716"/>
                    <a:pt x="2510" y="2269"/>
                    <a:pt x="1822" y="1788"/>
                  </a:cubicBezTo>
                  <a:cubicBezTo>
                    <a:pt x="1307" y="1410"/>
                    <a:pt x="860" y="997"/>
                    <a:pt x="413" y="585"/>
                  </a:cubicBezTo>
                  <a:cubicBezTo>
                    <a:pt x="276" y="413"/>
                    <a:pt x="104" y="207"/>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1"/>
            <p:cNvSpPr/>
            <p:nvPr/>
          </p:nvSpPr>
          <p:spPr>
            <a:xfrm>
              <a:off x="14754175" y="1540538"/>
              <a:ext cx="98825" cy="305050"/>
            </a:xfrm>
            <a:custGeom>
              <a:rect b="b" l="l" r="r" t="t"/>
              <a:pathLst>
                <a:path extrusionOk="0" h="12202" w="3953">
                  <a:moveTo>
                    <a:pt x="3953" y="0"/>
                  </a:moveTo>
                  <a:lnTo>
                    <a:pt x="3575" y="412"/>
                  </a:lnTo>
                  <a:lnTo>
                    <a:pt x="3162" y="928"/>
                  </a:lnTo>
                  <a:cubicBezTo>
                    <a:pt x="2990" y="1134"/>
                    <a:pt x="2818" y="1375"/>
                    <a:pt x="2681" y="1615"/>
                  </a:cubicBezTo>
                  <a:cubicBezTo>
                    <a:pt x="2509" y="1856"/>
                    <a:pt x="2303" y="2165"/>
                    <a:pt x="2131" y="2475"/>
                  </a:cubicBezTo>
                  <a:cubicBezTo>
                    <a:pt x="1925" y="2784"/>
                    <a:pt x="1753" y="3128"/>
                    <a:pt x="1581" y="3437"/>
                  </a:cubicBezTo>
                  <a:cubicBezTo>
                    <a:pt x="1409" y="3815"/>
                    <a:pt x="1237" y="4159"/>
                    <a:pt x="1066" y="4537"/>
                  </a:cubicBezTo>
                  <a:cubicBezTo>
                    <a:pt x="928" y="4915"/>
                    <a:pt x="756" y="5293"/>
                    <a:pt x="653" y="5705"/>
                  </a:cubicBezTo>
                  <a:cubicBezTo>
                    <a:pt x="516" y="6083"/>
                    <a:pt x="378" y="6496"/>
                    <a:pt x="309" y="6908"/>
                  </a:cubicBezTo>
                  <a:cubicBezTo>
                    <a:pt x="206" y="7286"/>
                    <a:pt x="138" y="7699"/>
                    <a:pt x="69" y="8111"/>
                  </a:cubicBezTo>
                  <a:cubicBezTo>
                    <a:pt x="34" y="8455"/>
                    <a:pt x="0" y="8833"/>
                    <a:pt x="0" y="9245"/>
                  </a:cubicBezTo>
                  <a:cubicBezTo>
                    <a:pt x="0" y="9555"/>
                    <a:pt x="34" y="9898"/>
                    <a:pt x="103" y="10242"/>
                  </a:cubicBezTo>
                  <a:cubicBezTo>
                    <a:pt x="138" y="10552"/>
                    <a:pt x="172" y="10826"/>
                    <a:pt x="275" y="11101"/>
                  </a:cubicBezTo>
                  <a:cubicBezTo>
                    <a:pt x="309" y="11308"/>
                    <a:pt x="413" y="11514"/>
                    <a:pt x="481" y="11720"/>
                  </a:cubicBezTo>
                  <a:cubicBezTo>
                    <a:pt x="550" y="11858"/>
                    <a:pt x="619" y="11995"/>
                    <a:pt x="687" y="12098"/>
                  </a:cubicBezTo>
                  <a:cubicBezTo>
                    <a:pt x="735" y="12146"/>
                    <a:pt x="750" y="12177"/>
                    <a:pt x="754" y="12192"/>
                  </a:cubicBezTo>
                  <a:lnTo>
                    <a:pt x="754" y="12192"/>
                  </a:lnTo>
                  <a:cubicBezTo>
                    <a:pt x="719" y="12023"/>
                    <a:pt x="652" y="11854"/>
                    <a:pt x="619" y="11686"/>
                  </a:cubicBezTo>
                  <a:cubicBezTo>
                    <a:pt x="584" y="11514"/>
                    <a:pt x="550" y="11273"/>
                    <a:pt x="516" y="11033"/>
                  </a:cubicBezTo>
                  <a:cubicBezTo>
                    <a:pt x="481" y="10792"/>
                    <a:pt x="481" y="10517"/>
                    <a:pt x="481" y="10242"/>
                  </a:cubicBezTo>
                  <a:cubicBezTo>
                    <a:pt x="481" y="9933"/>
                    <a:pt x="516" y="9589"/>
                    <a:pt x="550" y="9245"/>
                  </a:cubicBezTo>
                  <a:cubicBezTo>
                    <a:pt x="550" y="8902"/>
                    <a:pt x="619" y="8558"/>
                    <a:pt x="687" y="8180"/>
                  </a:cubicBezTo>
                  <a:lnTo>
                    <a:pt x="825" y="7630"/>
                  </a:lnTo>
                  <a:cubicBezTo>
                    <a:pt x="859" y="7458"/>
                    <a:pt x="928" y="7252"/>
                    <a:pt x="962" y="7080"/>
                  </a:cubicBezTo>
                  <a:cubicBezTo>
                    <a:pt x="1066" y="6668"/>
                    <a:pt x="1169" y="6290"/>
                    <a:pt x="1306" y="5912"/>
                  </a:cubicBezTo>
                  <a:cubicBezTo>
                    <a:pt x="1409" y="5534"/>
                    <a:pt x="1581" y="5155"/>
                    <a:pt x="1719" y="4812"/>
                  </a:cubicBezTo>
                  <a:cubicBezTo>
                    <a:pt x="1890" y="4434"/>
                    <a:pt x="2028" y="4056"/>
                    <a:pt x="2165" y="3712"/>
                  </a:cubicBezTo>
                  <a:cubicBezTo>
                    <a:pt x="2303" y="3368"/>
                    <a:pt x="2440" y="3025"/>
                    <a:pt x="2578" y="2715"/>
                  </a:cubicBezTo>
                  <a:cubicBezTo>
                    <a:pt x="2750" y="2406"/>
                    <a:pt x="2887" y="2097"/>
                    <a:pt x="3025" y="1822"/>
                  </a:cubicBezTo>
                  <a:cubicBezTo>
                    <a:pt x="3162" y="1547"/>
                    <a:pt x="3300" y="1306"/>
                    <a:pt x="3403" y="1100"/>
                  </a:cubicBezTo>
                  <a:lnTo>
                    <a:pt x="3678" y="516"/>
                  </a:lnTo>
                  <a:lnTo>
                    <a:pt x="3953" y="0"/>
                  </a:lnTo>
                  <a:close/>
                  <a:moveTo>
                    <a:pt x="754" y="12192"/>
                  </a:moveTo>
                  <a:cubicBezTo>
                    <a:pt x="755" y="12195"/>
                    <a:pt x="756" y="12198"/>
                    <a:pt x="756" y="12201"/>
                  </a:cubicBezTo>
                  <a:cubicBezTo>
                    <a:pt x="756" y="12201"/>
                    <a:pt x="756" y="12198"/>
                    <a:pt x="754" y="121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1"/>
            <p:cNvSpPr/>
            <p:nvPr/>
          </p:nvSpPr>
          <p:spPr>
            <a:xfrm>
              <a:off x="14611525" y="1611838"/>
              <a:ext cx="49875" cy="310225"/>
            </a:xfrm>
            <a:custGeom>
              <a:rect b="b" l="l" r="r" t="t"/>
              <a:pathLst>
                <a:path extrusionOk="0" h="12409" w="1995">
                  <a:moveTo>
                    <a:pt x="997" y="1"/>
                  </a:moveTo>
                  <a:lnTo>
                    <a:pt x="997" y="1"/>
                  </a:lnTo>
                  <a:cubicBezTo>
                    <a:pt x="997" y="1"/>
                    <a:pt x="929" y="207"/>
                    <a:pt x="826" y="516"/>
                  </a:cubicBezTo>
                  <a:lnTo>
                    <a:pt x="619" y="1135"/>
                  </a:lnTo>
                  <a:cubicBezTo>
                    <a:pt x="551" y="1375"/>
                    <a:pt x="482" y="1650"/>
                    <a:pt x="447" y="1925"/>
                  </a:cubicBezTo>
                  <a:cubicBezTo>
                    <a:pt x="379" y="2200"/>
                    <a:pt x="310" y="2544"/>
                    <a:pt x="241" y="2888"/>
                  </a:cubicBezTo>
                  <a:cubicBezTo>
                    <a:pt x="173" y="3231"/>
                    <a:pt x="138" y="3575"/>
                    <a:pt x="104" y="3953"/>
                  </a:cubicBezTo>
                  <a:cubicBezTo>
                    <a:pt x="69" y="4331"/>
                    <a:pt x="35" y="4709"/>
                    <a:pt x="35" y="5122"/>
                  </a:cubicBezTo>
                  <a:cubicBezTo>
                    <a:pt x="1" y="5534"/>
                    <a:pt x="35" y="5912"/>
                    <a:pt x="35" y="6325"/>
                  </a:cubicBezTo>
                  <a:cubicBezTo>
                    <a:pt x="35" y="6737"/>
                    <a:pt x="104" y="7150"/>
                    <a:pt x="138" y="7528"/>
                  </a:cubicBezTo>
                  <a:cubicBezTo>
                    <a:pt x="173" y="7940"/>
                    <a:pt x="241" y="8318"/>
                    <a:pt x="310" y="8696"/>
                  </a:cubicBezTo>
                  <a:cubicBezTo>
                    <a:pt x="413" y="9040"/>
                    <a:pt x="482" y="9384"/>
                    <a:pt x="619" y="9727"/>
                  </a:cubicBezTo>
                  <a:cubicBezTo>
                    <a:pt x="688" y="10071"/>
                    <a:pt x="826" y="10346"/>
                    <a:pt x="929" y="10655"/>
                  </a:cubicBezTo>
                  <a:cubicBezTo>
                    <a:pt x="1135" y="11102"/>
                    <a:pt x="1341" y="11549"/>
                    <a:pt x="1616" y="11961"/>
                  </a:cubicBezTo>
                  <a:cubicBezTo>
                    <a:pt x="1719" y="12099"/>
                    <a:pt x="1857" y="12271"/>
                    <a:pt x="1994" y="12408"/>
                  </a:cubicBezTo>
                  <a:cubicBezTo>
                    <a:pt x="1994" y="12408"/>
                    <a:pt x="1891" y="12236"/>
                    <a:pt x="1754" y="11893"/>
                  </a:cubicBezTo>
                  <a:cubicBezTo>
                    <a:pt x="1719" y="11721"/>
                    <a:pt x="1650" y="11515"/>
                    <a:pt x="1582" y="11308"/>
                  </a:cubicBezTo>
                  <a:cubicBezTo>
                    <a:pt x="1479" y="11068"/>
                    <a:pt x="1410" y="10827"/>
                    <a:pt x="1341" y="10518"/>
                  </a:cubicBezTo>
                  <a:cubicBezTo>
                    <a:pt x="1272" y="10243"/>
                    <a:pt x="1204" y="9934"/>
                    <a:pt x="1135" y="9590"/>
                  </a:cubicBezTo>
                  <a:cubicBezTo>
                    <a:pt x="1066" y="9281"/>
                    <a:pt x="1032" y="8937"/>
                    <a:pt x="963" y="8559"/>
                  </a:cubicBezTo>
                  <a:cubicBezTo>
                    <a:pt x="894" y="8215"/>
                    <a:pt x="860" y="7837"/>
                    <a:pt x="826" y="7459"/>
                  </a:cubicBezTo>
                  <a:cubicBezTo>
                    <a:pt x="757" y="7081"/>
                    <a:pt x="757" y="6668"/>
                    <a:pt x="757" y="6290"/>
                  </a:cubicBezTo>
                  <a:cubicBezTo>
                    <a:pt x="757" y="5912"/>
                    <a:pt x="688" y="5500"/>
                    <a:pt x="722" y="5122"/>
                  </a:cubicBezTo>
                  <a:cubicBezTo>
                    <a:pt x="722" y="4744"/>
                    <a:pt x="722" y="4366"/>
                    <a:pt x="722" y="3988"/>
                  </a:cubicBezTo>
                  <a:cubicBezTo>
                    <a:pt x="722" y="3644"/>
                    <a:pt x="757" y="3266"/>
                    <a:pt x="757" y="2922"/>
                  </a:cubicBezTo>
                  <a:cubicBezTo>
                    <a:pt x="757" y="2613"/>
                    <a:pt x="826" y="2269"/>
                    <a:pt x="826" y="1994"/>
                  </a:cubicBezTo>
                  <a:cubicBezTo>
                    <a:pt x="860" y="1410"/>
                    <a:pt x="929" y="894"/>
                    <a:pt x="963" y="551"/>
                  </a:cubicBezTo>
                  <a:lnTo>
                    <a:pt x="9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1"/>
            <p:cNvSpPr/>
            <p:nvPr/>
          </p:nvSpPr>
          <p:spPr>
            <a:xfrm>
              <a:off x="14449125" y="1494988"/>
              <a:ext cx="80800" cy="518150"/>
            </a:xfrm>
            <a:custGeom>
              <a:rect b="b" l="l" r="r" t="t"/>
              <a:pathLst>
                <a:path extrusionOk="0" h="20726" w="3232">
                  <a:moveTo>
                    <a:pt x="2269" y="0"/>
                  </a:moveTo>
                  <a:cubicBezTo>
                    <a:pt x="2269" y="1"/>
                    <a:pt x="2132" y="310"/>
                    <a:pt x="1891" y="860"/>
                  </a:cubicBezTo>
                  <a:lnTo>
                    <a:pt x="1444" y="1822"/>
                  </a:lnTo>
                  <a:cubicBezTo>
                    <a:pt x="1272" y="2269"/>
                    <a:pt x="1135" y="2681"/>
                    <a:pt x="1032" y="3128"/>
                  </a:cubicBezTo>
                  <a:cubicBezTo>
                    <a:pt x="860" y="3644"/>
                    <a:pt x="723" y="4159"/>
                    <a:pt x="585" y="4709"/>
                  </a:cubicBezTo>
                  <a:cubicBezTo>
                    <a:pt x="482" y="5293"/>
                    <a:pt x="345" y="5878"/>
                    <a:pt x="241" y="6496"/>
                  </a:cubicBezTo>
                  <a:cubicBezTo>
                    <a:pt x="173" y="7149"/>
                    <a:pt x="70" y="7802"/>
                    <a:pt x="35" y="8455"/>
                  </a:cubicBezTo>
                  <a:cubicBezTo>
                    <a:pt x="1" y="9143"/>
                    <a:pt x="1" y="9830"/>
                    <a:pt x="35" y="10483"/>
                  </a:cubicBezTo>
                  <a:cubicBezTo>
                    <a:pt x="104" y="11171"/>
                    <a:pt x="104" y="11858"/>
                    <a:pt x="241" y="12511"/>
                  </a:cubicBezTo>
                  <a:cubicBezTo>
                    <a:pt x="276" y="12855"/>
                    <a:pt x="310" y="13198"/>
                    <a:pt x="379" y="13508"/>
                  </a:cubicBezTo>
                  <a:lnTo>
                    <a:pt x="585" y="14470"/>
                  </a:lnTo>
                  <a:cubicBezTo>
                    <a:pt x="688" y="15089"/>
                    <a:pt x="929" y="15673"/>
                    <a:pt x="1066" y="16223"/>
                  </a:cubicBezTo>
                  <a:cubicBezTo>
                    <a:pt x="1238" y="16773"/>
                    <a:pt x="1444" y="17288"/>
                    <a:pt x="1651" y="17770"/>
                  </a:cubicBezTo>
                  <a:cubicBezTo>
                    <a:pt x="1754" y="18010"/>
                    <a:pt x="1857" y="18216"/>
                    <a:pt x="1926" y="18423"/>
                  </a:cubicBezTo>
                  <a:lnTo>
                    <a:pt x="2235" y="19007"/>
                  </a:lnTo>
                  <a:cubicBezTo>
                    <a:pt x="2441" y="19385"/>
                    <a:pt x="2613" y="19694"/>
                    <a:pt x="2750" y="19935"/>
                  </a:cubicBezTo>
                  <a:cubicBezTo>
                    <a:pt x="2922" y="20210"/>
                    <a:pt x="3060" y="20485"/>
                    <a:pt x="3232" y="20725"/>
                  </a:cubicBezTo>
                  <a:lnTo>
                    <a:pt x="3128" y="20519"/>
                  </a:lnTo>
                  <a:cubicBezTo>
                    <a:pt x="3060" y="20382"/>
                    <a:pt x="2957" y="20175"/>
                    <a:pt x="2853" y="19900"/>
                  </a:cubicBezTo>
                  <a:cubicBezTo>
                    <a:pt x="2716" y="19626"/>
                    <a:pt x="2579" y="19316"/>
                    <a:pt x="2441" y="18904"/>
                  </a:cubicBezTo>
                  <a:cubicBezTo>
                    <a:pt x="2304" y="18526"/>
                    <a:pt x="2132" y="18113"/>
                    <a:pt x="1994" y="17632"/>
                  </a:cubicBezTo>
                  <a:cubicBezTo>
                    <a:pt x="1857" y="17151"/>
                    <a:pt x="1719" y="16635"/>
                    <a:pt x="1547" y="16085"/>
                  </a:cubicBezTo>
                  <a:cubicBezTo>
                    <a:pt x="1376" y="15536"/>
                    <a:pt x="1238" y="14951"/>
                    <a:pt x="1169" y="14333"/>
                  </a:cubicBezTo>
                  <a:lnTo>
                    <a:pt x="998" y="13405"/>
                  </a:lnTo>
                  <a:lnTo>
                    <a:pt x="860" y="12442"/>
                  </a:lnTo>
                  <a:cubicBezTo>
                    <a:pt x="757" y="11789"/>
                    <a:pt x="757" y="11136"/>
                    <a:pt x="723" y="10483"/>
                  </a:cubicBezTo>
                  <a:cubicBezTo>
                    <a:pt x="688" y="9796"/>
                    <a:pt x="723" y="9143"/>
                    <a:pt x="723" y="8490"/>
                  </a:cubicBezTo>
                  <a:cubicBezTo>
                    <a:pt x="723" y="7871"/>
                    <a:pt x="826" y="7218"/>
                    <a:pt x="860" y="6599"/>
                  </a:cubicBezTo>
                  <a:cubicBezTo>
                    <a:pt x="894" y="5981"/>
                    <a:pt x="1032" y="5396"/>
                    <a:pt x="1101" y="4812"/>
                  </a:cubicBezTo>
                  <a:cubicBezTo>
                    <a:pt x="1101" y="4675"/>
                    <a:pt x="1135" y="4537"/>
                    <a:pt x="1169" y="4400"/>
                  </a:cubicBezTo>
                  <a:lnTo>
                    <a:pt x="1238" y="3987"/>
                  </a:lnTo>
                  <a:lnTo>
                    <a:pt x="1410" y="3231"/>
                  </a:lnTo>
                  <a:cubicBezTo>
                    <a:pt x="1547" y="2750"/>
                    <a:pt x="1582" y="2303"/>
                    <a:pt x="1719" y="1891"/>
                  </a:cubicBezTo>
                  <a:lnTo>
                    <a:pt x="2029" y="894"/>
                  </a:lnTo>
                  <a:cubicBezTo>
                    <a:pt x="2166" y="344"/>
                    <a:pt x="2269" y="1"/>
                    <a:pt x="2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1"/>
            <p:cNvSpPr/>
            <p:nvPr/>
          </p:nvSpPr>
          <p:spPr>
            <a:xfrm>
              <a:off x="14240325" y="1523338"/>
              <a:ext cx="123775" cy="590325"/>
            </a:xfrm>
            <a:custGeom>
              <a:rect b="b" l="l" r="r" t="t"/>
              <a:pathLst>
                <a:path extrusionOk="0" h="23613" w="4951">
                  <a:moveTo>
                    <a:pt x="1513" y="1"/>
                  </a:moveTo>
                  <a:cubicBezTo>
                    <a:pt x="1513" y="1"/>
                    <a:pt x="1410" y="379"/>
                    <a:pt x="1204" y="1032"/>
                  </a:cubicBezTo>
                  <a:lnTo>
                    <a:pt x="895" y="2200"/>
                  </a:lnTo>
                  <a:cubicBezTo>
                    <a:pt x="826" y="2441"/>
                    <a:pt x="757" y="2681"/>
                    <a:pt x="688" y="2956"/>
                  </a:cubicBezTo>
                  <a:lnTo>
                    <a:pt x="551" y="3747"/>
                  </a:lnTo>
                  <a:cubicBezTo>
                    <a:pt x="448" y="4331"/>
                    <a:pt x="345" y="4950"/>
                    <a:pt x="242" y="5637"/>
                  </a:cubicBezTo>
                  <a:cubicBezTo>
                    <a:pt x="138" y="6290"/>
                    <a:pt x="104" y="6978"/>
                    <a:pt x="35" y="7734"/>
                  </a:cubicBezTo>
                  <a:cubicBezTo>
                    <a:pt x="1" y="8078"/>
                    <a:pt x="1" y="8456"/>
                    <a:pt x="1" y="8834"/>
                  </a:cubicBezTo>
                  <a:cubicBezTo>
                    <a:pt x="1" y="9212"/>
                    <a:pt x="1" y="9590"/>
                    <a:pt x="1" y="9968"/>
                  </a:cubicBezTo>
                  <a:cubicBezTo>
                    <a:pt x="1" y="10380"/>
                    <a:pt x="1" y="10758"/>
                    <a:pt x="70" y="11136"/>
                  </a:cubicBezTo>
                  <a:cubicBezTo>
                    <a:pt x="70" y="11514"/>
                    <a:pt x="104" y="11927"/>
                    <a:pt x="138" y="12305"/>
                  </a:cubicBezTo>
                  <a:cubicBezTo>
                    <a:pt x="242" y="13095"/>
                    <a:pt x="379" y="13852"/>
                    <a:pt x="516" y="14608"/>
                  </a:cubicBezTo>
                  <a:lnTo>
                    <a:pt x="791" y="15708"/>
                  </a:lnTo>
                  <a:lnTo>
                    <a:pt x="929" y="16257"/>
                  </a:lnTo>
                  <a:lnTo>
                    <a:pt x="1101" y="16807"/>
                  </a:lnTo>
                  <a:lnTo>
                    <a:pt x="1444" y="17838"/>
                  </a:lnTo>
                  <a:lnTo>
                    <a:pt x="1823" y="18766"/>
                  </a:lnTo>
                  <a:cubicBezTo>
                    <a:pt x="2063" y="19385"/>
                    <a:pt x="2338" y="19935"/>
                    <a:pt x="2647" y="20485"/>
                  </a:cubicBezTo>
                  <a:cubicBezTo>
                    <a:pt x="2957" y="21001"/>
                    <a:pt x="3232" y="21482"/>
                    <a:pt x="3507" y="21860"/>
                  </a:cubicBezTo>
                  <a:cubicBezTo>
                    <a:pt x="3816" y="22238"/>
                    <a:pt x="4022" y="22582"/>
                    <a:pt x="4228" y="22822"/>
                  </a:cubicBezTo>
                  <a:cubicBezTo>
                    <a:pt x="4469" y="23097"/>
                    <a:pt x="4675" y="23372"/>
                    <a:pt x="4950" y="23613"/>
                  </a:cubicBezTo>
                  <a:cubicBezTo>
                    <a:pt x="4950" y="23613"/>
                    <a:pt x="4881" y="23544"/>
                    <a:pt x="4778" y="23406"/>
                  </a:cubicBezTo>
                  <a:cubicBezTo>
                    <a:pt x="4641" y="23235"/>
                    <a:pt x="4503" y="23028"/>
                    <a:pt x="4332" y="22753"/>
                  </a:cubicBezTo>
                  <a:cubicBezTo>
                    <a:pt x="4160" y="22478"/>
                    <a:pt x="3919" y="22135"/>
                    <a:pt x="3713" y="21722"/>
                  </a:cubicBezTo>
                  <a:cubicBezTo>
                    <a:pt x="3507" y="21275"/>
                    <a:pt x="3266" y="20829"/>
                    <a:pt x="2991" y="20313"/>
                  </a:cubicBezTo>
                  <a:lnTo>
                    <a:pt x="2647" y="19488"/>
                  </a:lnTo>
                  <a:lnTo>
                    <a:pt x="2476" y="19041"/>
                  </a:lnTo>
                  <a:lnTo>
                    <a:pt x="2304" y="18595"/>
                  </a:lnTo>
                  <a:lnTo>
                    <a:pt x="1960" y="17667"/>
                  </a:lnTo>
                  <a:lnTo>
                    <a:pt x="1651" y="16636"/>
                  </a:lnTo>
                  <a:lnTo>
                    <a:pt x="1513" y="16120"/>
                  </a:lnTo>
                  <a:lnTo>
                    <a:pt x="1410" y="15570"/>
                  </a:lnTo>
                  <a:lnTo>
                    <a:pt x="1135" y="14470"/>
                  </a:lnTo>
                  <a:cubicBezTo>
                    <a:pt x="1032" y="13749"/>
                    <a:pt x="895" y="12992"/>
                    <a:pt x="826" y="12236"/>
                  </a:cubicBezTo>
                  <a:lnTo>
                    <a:pt x="723" y="11102"/>
                  </a:lnTo>
                  <a:cubicBezTo>
                    <a:pt x="688" y="10724"/>
                    <a:pt x="654" y="10346"/>
                    <a:pt x="654" y="9968"/>
                  </a:cubicBezTo>
                  <a:cubicBezTo>
                    <a:pt x="654" y="9212"/>
                    <a:pt x="585" y="8456"/>
                    <a:pt x="654" y="7734"/>
                  </a:cubicBezTo>
                  <a:cubicBezTo>
                    <a:pt x="723" y="7046"/>
                    <a:pt x="723" y="6325"/>
                    <a:pt x="757" y="5672"/>
                  </a:cubicBezTo>
                  <a:lnTo>
                    <a:pt x="963" y="3816"/>
                  </a:lnTo>
                  <a:cubicBezTo>
                    <a:pt x="963" y="3541"/>
                    <a:pt x="998" y="3266"/>
                    <a:pt x="1032" y="2991"/>
                  </a:cubicBezTo>
                  <a:cubicBezTo>
                    <a:pt x="1066" y="2750"/>
                    <a:pt x="1101" y="2510"/>
                    <a:pt x="1135" y="2269"/>
                  </a:cubicBezTo>
                  <a:lnTo>
                    <a:pt x="1341" y="1066"/>
                  </a:lnTo>
                  <a:cubicBezTo>
                    <a:pt x="1444" y="379"/>
                    <a:pt x="1513" y="1"/>
                    <a:pt x="1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1"/>
            <p:cNvSpPr/>
            <p:nvPr/>
          </p:nvSpPr>
          <p:spPr>
            <a:xfrm>
              <a:off x="14064200" y="1695188"/>
              <a:ext cx="160700" cy="503550"/>
            </a:xfrm>
            <a:custGeom>
              <a:rect b="b" l="l" r="r" t="t"/>
              <a:pathLst>
                <a:path extrusionOk="0" h="20142" w="6428">
                  <a:moveTo>
                    <a:pt x="0" y="1"/>
                  </a:moveTo>
                  <a:cubicBezTo>
                    <a:pt x="0" y="241"/>
                    <a:pt x="0" y="482"/>
                    <a:pt x="0" y="688"/>
                  </a:cubicBezTo>
                  <a:cubicBezTo>
                    <a:pt x="0" y="860"/>
                    <a:pt x="0" y="1032"/>
                    <a:pt x="35" y="1204"/>
                  </a:cubicBezTo>
                  <a:lnTo>
                    <a:pt x="103" y="1753"/>
                  </a:lnTo>
                  <a:cubicBezTo>
                    <a:pt x="172" y="2235"/>
                    <a:pt x="275" y="2681"/>
                    <a:pt x="378" y="3128"/>
                  </a:cubicBezTo>
                  <a:cubicBezTo>
                    <a:pt x="653" y="4262"/>
                    <a:pt x="997" y="5362"/>
                    <a:pt x="1375" y="6428"/>
                  </a:cubicBezTo>
                  <a:cubicBezTo>
                    <a:pt x="1822" y="7631"/>
                    <a:pt x="2269" y="8868"/>
                    <a:pt x="2681" y="10140"/>
                  </a:cubicBezTo>
                  <a:cubicBezTo>
                    <a:pt x="2784" y="10449"/>
                    <a:pt x="2853" y="10793"/>
                    <a:pt x="2956" y="11102"/>
                  </a:cubicBezTo>
                  <a:cubicBezTo>
                    <a:pt x="3025" y="11411"/>
                    <a:pt x="3093" y="11721"/>
                    <a:pt x="3128" y="12030"/>
                  </a:cubicBezTo>
                  <a:cubicBezTo>
                    <a:pt x="3197" y="12305"/>
                    <a:pt x="3231" y="12717"/>
                    <a:pt x="3300" y="13027"/>
                  </a:cubicBezTo>
                  <a:cubicBezTo>
                    <a:pt x="3403" y="13336"/>
                    <a:pt x="3471" y="13645"/>
                    <a:pt x="3540" y="13955"/>
                  </a:cubicBezTo>
                  <a:cubicBezTo>
                    <a:pt x="3918" y="15089"/>
                    <a:pt x="4331" y="16154"/>
                    <a:pt x="4846" y="17185"/>
                  </a:cubicBezTo>
                  <a:cubicBezTo>
                    <a:pt x="5259" y="18113"/>
                    <a:pt x="5706" y="18835"/>
                    <a:pt x="5980" y="19351"/>
                  </a:cubicBezTo>
                  <a:cubicBezTo>
                    <a:pt x="6255" y="19832"/>
                    <a:pt x="6427" y="20141"/>
                    <a:pt x="6427" y="20141"/>
                  </a:cubicBezTo>
                  <a:lnTo>
                    <a:pt x="6049" y="19282"/>
                  </a:lnTo>
                  <a:cubicBezTo>
                    <a:pt x="5843" y="18766"/>
                    <a:pt x="5534" y="17976"/>
                    <a:pt x="5156" y="17048"/>
                  </a:cubicBezTo>
                  <a:cubicBezTo>
                    <a:pt x="4812" y="16120"/>
                    <a:pt x="4399" y="14986"/>
                    <a:pt x="4090" y="13817"/>
                  </a:cubicBezTo>
                  <a:cubicBezTo>
                    <a:pt x="4021" y="13508"/>
                    <a:pt x="3953" y="13199"/>
                    <a:pt x="3884" y="12889"/>
                  </a:cubicBezTo>
                  <a:cubicBezTo>
                    <a:pt x="3850" y="12752"/>
                    <a:pt x="3815" y="12580"/>
                    <a:pt x="3815" y="12442"/>
                  </a:cubicBezTo>
                  <a:lnTo>
                    <a:pt x="3746" y="11927"/>
                  </a:lnTo>
                  <a:cubicBezTo>
                    <a:pt x="3712" y="11618"/>
                    <a:pt x="3643" y="11274"/>
                    <a:pt x="3575" y="10930"/>
                  </a:cubicBezTo>
                  <a:cubicBezTo>
                    <a:pt x="3471" y="10586"/>
                    <a:pt x="3403" y="10277"/>
                    <a:pt x="3300" y="9933"/>
                  </a:cubicBezTo>
                  <a:cubicBezTo>
                    <a:pt x="3093" y="9280"/>
                    <a:pt x="2853" y="8662"/>
                    <a:pt x="2612" y="8043"/>
                  </a:cubicBezTo>
                  <a:cubicBezTo>
                    <a:pt x="2372" y="7424"/>
                    <a:pt x="2131" y="6806"/>
                    <a:pt x="1890" y="6221"/>
                  </a:cubicBezTo>
                  <a:cubicBezTo>
                    <a:pt x="1444" y="5053"/>
                    <a:pt x="1031" y="3953"/>
                    <a:pt x="722" y="3025"/>
                  </a:cubicBezTo>
                  <a:cubicBezTo>
                    <a:pt x="619" y="2785"/>
                    <a:pt x="550" y="2544"/>
                    <a:pt x="481" y="2338"/>
                  </a:cubicBezTo>
                  <a:cubicBezTo>
                    <a:pt x="447" y="2131"/>
                    <a:pt x="344" y="1891"/>
                    <a:pt x="309" y="1719"/>
                  </a:cubicBezTo>
                  <a:lnTo>
                    <a:pt x="172" y="1169"/>
                  </a:lnTo>
                  <a:lnTo>
                    <a:pt x="103" y="688"/>
                  </a:lnTo>
                  <a:cubicBezTo>
                    <a:pt x="69" y="482"/>
                    <a:pt x="35" y="24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1"/>
            <p:cNvSpPr/>
            <p:nvPr/>
          </p:nvSpPr>
          <p:spPr>
            <a:xfrm>
              <a:off x="13934450" y="1909138"/>
              <a:ext cx="247475" cy="307625"/>
            </a:xfrm>
            <a:custGeom>
              <a:rect b="b" l="l" r="r" t="t"/>
              <a:pathLst>
                <a:path extrusionOk="0" h="12305" w="9899">
                  <a:moveTo>
                    <a:pt x="0" y="1"/>
                  </a:moveTo>
                  <a:lnTo>
                    <a:pt x="241" y="654"/>
                  </a:lnTo>
                  <a:cubicBezTo>
                    <a:pt x="310" y="860"/>
                    <a:pt x="447" y="1100"/>
                    <a:pt x="550" y="1375"/>
                  </a:cubicBezTo>
                  <a:cubicBezTo>
                    <a:pt x="688" y="1650"/>
                    <a:pt x="860" y="1960"/>
                    <a:pt x="1066" y="2269"/>
                  </a:cubicBezTo>
                  <a:cubicBezTo>
                    <a:pt x="1238" y="2578"/>
                    <a:pt x="1478" y="2922"/>
                    <a:pt x="1719" y="3300"/>
                  </a:cubicBezTo>
                  <a:cubicBezTo>
                    <a:pt x="1925" y="3644"/>
                    <a:pt x="2200" y="4022"/>
                    <a:pt x="2475" y="4400"/>
                  </a:cubicBezTo>
                  <a:cubicBezTo>
                    <a:pt x="3059" y="5122"/>
                    <a:pt x="3678" y="5912"/>
                    <a:pt x="4297" y="6668"/>
                  </a:cubicBezTo>
                  <a:cubicBezTo>
                    <a:pt x="4950" y="7424"/>
                    <a:pt x="5603" y="8181"/>
                    <a:pt x="6256" y="8834"/>
                  </a:cubicBezTo>
                  <a:cubicBezTo>
                    <a:pt x="6943" y="9487"/>
                    <a:pt x="7527" y="10105"/>
                    <a:pt x="8043" y="10621"/>
                  </a:cubicBezTo>
                  <a:cubicBezTo>
                    <a:pt x="9143" y="11686"/>
                    <a:pt x="9899" y="12305"/>
                    <a:pt x="9899" y="12305"/>
                  </a:cubicBezTo>
                  <a:cubicBezTo>
                    <a:pt x="9899" y="12305"/>
                    <a:pt x="9315" y="11514"/>
                    <a:pt x="8352" y="10380"/>
                  </a:cubicBezTo>
                  <a:cubicBezTo>
                    <a:pt x="7871" y="9796"/>
                    <a:pt x="7321" y="9143"/>
                    <a:pt x="6737" y="8421"/>
                  </a:cubicBezTo>
                  <a:lnTo>
                    <a:pt x="4846" y="6222"/>
                  </a:lnTo>
                  <a:lnTo>
                    <a:pt x="2990" y="3988"/>
                  </a:lnTo>
                  <a:cubicBezTo>
                    <a:pt x="2716" y="3644"/>
                    <a:pt x="2406" y="3300"/>
                    <a:pt x="2131" y="2956"/>
                  </a:cubicBezTo>
                  <a:cubicBezTo>
                    <a:pt x="1856" y="2647"/>
                    <a:pt x="1616" y="2338"/>
                    <a:pt x="1375" y="2028"/>
                  </a:cubicBezTo>
                  <a:cubicBezTo>
                    <a:pt x="1169" y="1753"/>
                    <a:pt x="963" y="1479"/>
                    <a:pt x="791" y="1238"/>
                  </a:cubicBezTo>
                  <a:cubicBezTo>
                    <a:pt x="619" y="997"/>
                    <a:pt x="447" y="791"/>
                    <a:pt x="344" y="585"/>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1"/>
            <p:cNvSpPr/>
            <p:nvPr/>
          </p:nvSpPr>
          <p:spPr>
            <a:xfrm>
              <a:off x="13880325" y="2081838"/>
              <a:ext cx="274975" cy="162425"/>
            </a:xfrm>
            <a:custGeom>
              <a:rect b="b" l="l" r="r" t="t"/>
              <a:pathLst>
                <a:path extrusionOk="0" h="6497" w="10999">
                  <a:moveTo>
                    <a:pt x="0" y="1"/>
                  </a:moveTo>
                  <a:lnTo>
                    <a:pt x="0" y="1"/>
                  </a:lnTo>
                  <a:cubicBezTo>
                    <a:pt x="0" y="1"/>
                    <a:pt x="69" y="207"/>
                    <a:pt x="241" y="551"/>
                  </a:cubicBezTo>
                  <a:cubicBezTo>
                    <a:pt x="309" y="757"/>
                    <a:pt x="412" y="929"/>
                    <a:pt x="516" y="1135"/>
                  </a:cubicBezTo>
                  <a:cubicBezTo>
                    <a:pt x="653" y="1341"/>
                    <a:pt x="791" y="1582"/>
                    <a:pt x="997" y="1857"/>
                  </a:cubicBezTo>
                  <a:cubicBezTo>
                    <a:pt x="1169" y="2132"/>
                    <a:pt x="1409" y="2372"/>
                    <a:pt x="1650" y="2647"/>
                  </a:cubicBezTo>
                  <a:cubicBezTo>
                    <a:pt x="1925" y="2922"/>
                    <a:pt x="2200" y="3197"/>
                    <a:pt x="2509" y="3438"/>
                  </a:cubicBezTo>
                  <a:cubicBezTo>
                    <a:pt x="2818" y="3678"/>
                    <a:pt x="3162" y="3919"/>
                    <a:pt x="3506" y="4160"/>
                  </a:cubicBezTo>
                  <a:cubicBezTo>
                    <a:pt x="3849" y="4400"/>
                    <a:pt x="4193" y="4572"/>
                    <a:pt x="4571" y="4778"/>
                  </a:cubicBezTo>
                  <a:cubicBezTo>
                    <a:pt x="4949" y="4985"/>
                    <a:pt x="5327" y="5156"/>
                    <a:pt x="5740" y="5294"/>
                  </a:cubicBezTo>
                  <a:cubicBezTo>
                    <a:pt x="6118" y="5466"/>
                    <a:pt x="6496" y="5603"/>
                    <a:pt x="6874" y="5741"/>
                  </a:cubicBezTo>
                  <a:cubicBezTo>
                    <a:pt x="7252" y="5878"/>
                    <a:pt x="7596" y="5981"/>
                    <a:pt x="7939" y="6050"/>
                  </a:cubicBezTo>
                  <a:cubicBezTo>
                    <a:pt x="8283" y="6153"/>
                    <a:pt x="8627" y="6222"/>
                    <a:pt x="8936" y="6291"/>
                  </a:cubicBezTo>
                  <a:cubicBezTo>
                    <a:pt x="9624" y="6428"/>
                    <a:pt x="10311" y="6497"/>
                    <a:pt x="10998" y="6497"/>
                  </a:cubicBezTo>
                  <a:lnTo>
                    <a:pt x="10448" y="6325"/>
                  </a:lnTo>
                  <a:lnTo>
                    <a:pt x="9830" y="6153"/>
                  </a:lnTo>
                  <a:lnTo>
                    <a:pt x="9005" y="5878"/>
                  </a:lnTo>
                  <a:cubicBezTo>
                    <a:pt x="8455" y="5672"/>
                    <a:pt x="7768" y="5466"/>
                    <a:pt x="7046" y="5156"/>
                  </a:cubicBezTo>
                  <a:cubicBezTo>
                    <a:pt x="6702" y="5019"/>
                    <a:pt x="6358" y="4847"/>
                    <a:pt x="5980" y="4675"/>
                  </a:cubicBezTo>
                  <a:cubicBezTo>
                    <a:pt x="5602" y="4538"/>
                    <a:pt x="5259" y="4332"/>
                    <a:pt x="4881" y="4160"/>
                  </a:cubicBezTo>
                  <a:cubicBezTo>
                    <a:pt x="4537" y="3988"/>
                    <a:pt x="4193" y="3782"/>
                    <a:pt x="3849" y="3575"/>
                  </a:cubicBezTo>
                  <a:cubicBezTo>
                    <a:pt x="3471" y="3369"/>
                    <a:pt x="3162" y="3129"/>
                    <a:pt x="2853" y="2922"/>
                  </a:cubicBezTo>
                  <a:cubicBezTo>
                    <a:pt x="2578" y="2716"/>
                    <a:pt x="2268" y="2510"/>
                    <a:pt x="1993" y="2269"/>
                  </a:cubicBezTo>
                  <a:cubicBezTo>
                    <a:pt x="1753" y="2029"/>
                    <a:pt x="1512" y="1823"/>
                    <a:pt x="1306" y="1616"/>
                  </a:cubicBezTo>
                  <a:cubicBezTo>
                    <a:pt x="1065" y="1376"/>
                    <a:pt x="894" y="1169"/>
                    <a:pt x="722" y="998"/>
                  </a:cubicBezTo>
                  <a:cubicBezTo>
                    <a:pt x="550" y="791"/>
                    <a:pt x="447" y="620"/>
                    <a:pt x="344" y="482"/>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1"/>
            <p:cNvSpPr/>
            <p:nvPr/>
          </p:nvSpPr>
          <p:spPr>
            <a:xfrm>
              <a:off x="14167300" y="2236513"/>
              <a:ext cx="377225" cy="381525"/>
            </a:xfrm>
            <a:custGeom>
              <a:rect b="b" l="l" r="r" t="t"/>
              <a:pathLst>
                <a:path extrusionOk="0" h="15261" w="15089">
                  <a:moveTo>
                    <a:pt x="1" y="0"/>
                  </a:moveTo>
                  <a:lnTo>
                    <a:pt x="2131" y="2681"/>
                  </a:lnTo>
                  <a:cubicBezTo>
                    <a:pt x="2784" y="3506"/>
                    <a:pt x="3506" y="4434"/>
                    <a:pt x="4262" y="5500"/>
                  </a:cubicBezTo>
                  <a:cubicBezTo>
                    <a:pt x="4640" y="5981"/>
                    <a:pt x="5019" y="6531"/>
                    <a:pt x="5362" y="7115"/>
                  </a:cubicBezTo>
                  <a:cubicBezTo>
                    <a:pt x="5534" y="7390"/>
                    <a:pt x="5706" y="7665"/>
                    <a:pt x="5878" y="7974"/>
                  </a:cubicBezTo>
                  <a:lnTo>
                    <a:pt x="6290" y="8868"/>
                  </a:lnTo>
                  <a:cubicBezTo>
                    <a:pt x="6634" y="9487"/>
                    <a:pt x="7012" y="10105"/>
                    <a:pt x="7459" y="10655"/>
                  </a:cubicBezTo>
                  <a:cubicBezTo>
                    <a:pt x="7906" y="11171"/>
                    <a:pt x="8352" y="11652"/>
                    <a:pt x="8868" y="12099"/>
                  </a:cubicBezTo>
                  <a:cubicBezTo>
                    <a:pt x="9349" y="12545"/>
                    <a:pt x="9830" y="12923"/>
                    <a:pt x="10380" y="13267"/>
                  </a:cubicBezTo>
                  <a:cubicBezTo>
                    <a:pt x="10827" y="13576"/>
                    <a:pt x="11308" y="13886"/>
                    <a:pt x="11824" y="14126"/>
                  </a:cubicBezTo>
                  <a:cubicBezTo>
                    <a:pt x="12236" y="14333"/>
                    <a:pt x="12683" y="14539"/>
                    <a:pt x="13130" y="14676"/>
                  </a:cubicBezTo>
                  <a:cubicBezTo>
                    <a:pt x="13508" y="14848"/>
                    <a:pt x="13886" y="14951"/>
                    <a:pt x="14161" y="15054"/>
                  </a:cubicBezTo>
                  <a:cubicBezTo>
                    <a:pt x="14436" y="15123"/>
                    <a:pt x="14676" y="15157"/>
                    <a:pt x="14848" y="15192"/>
                  </a:cubicBezTo>
                  <a:lnTo>
                    <a:pt x="15089" y="15261"/>
                  </a:lnTo>
                  <a:lnTo>
                    <a:pt x="14230" y="14917"/>
                  </a:lnTo>
                  <a:cubicBezTo>
                    <a:pt x="13955" y="14779"/>
                    <a:pt x="13611" y="14642"/>
                    <a:pt x="13233" y="14436"/>
                  </a:cubicBezTo>
                  <a:cubicBezTo>
                    <a:pt x="12889" y="14264"/>
                    <a:pt x="12477" y="14023"/>
                    <a:pt x="12030" y="13783"/>
                  </a:cubicBezTo>
                  <a:cubicBezTo>
                    <a:pt x="11583" y="13508"/>
                    <a:pt x="11136" y="13198"/>
                    <a:pt x="10690" y="12855"/>
                  </a:cubicBezTo>
                  <a:cubicBezTo>
                    <a:pt x="10208" y="12477"/>
                    <a:pt x="9727" y="12099"/>
                    <a:pt x="9280" y="11652"/>
                  </a:cubicBezTo>
                  <a:cubicBezTo>
                    <a:pt x="8352" y="10758"/>
                    <a:pt x="7562" y="9727"/>
                    <a:pt x="6943" y="8559"/>
                  </a:cubicBezTo>
                  <a:lnTo>
                    <a:pt x="6462" y="7631"/>
                  </a:lnTo>
                  <a:cubicBezTo>
                    <a:pt x="6290" y="7321"/>
                    <a:pt x="6118" y="7012"/>
                    <a:pt x="5912" y="6737"/>
                  </a:cubicBezTo>
                  <a:cubicBezTo>
                    <a:pt x="5568" y="6153"/>
                    <a:pt x="5122" y="5637"/>
                    <a:pt x="4744" y="5122"/>
                  </a:cubicBezTo>
                  <a:cubicBezTo>
                    <a:pt x="3953" y="4090"/>
                    <a:pt x="3128" y="3197"/>
                    <a:pt x="2441" y="2441"/>
                  </a:cubicBezTo>
                  <a:cubicBezTo>
                    <a:pt x="1719" y="1685"/>
                    <a:pt x="1100" y="1066"/>
                    <a:pt x="688" y="653"/>
                  </a:cubicBezTo>
                  <a:cubicBezTo>
                    <a:pt x="276" y="241"/>
                    <a:pt x="1" y="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1"/>
            <p:cNvSpPr/>
            <p:nvPr/>
          </p:nvSpPr>
          <p:spPr>
            <a:xfrm>
              <a:off x="14261825" y="2175513"/>
              <a:ext cx="499225" cy="359175"/>
            </a:xfrm>
            <a:custGeom>
              <a:rect b="b" l="l" r="r" t="t"/>
              <a:pathLst>
                <a:path extrusionOk="0" h="14367" w="19969">
                  <a:moveTo>
                    <a:pt x="0" y="0"/>
                  </a:moveTo>
                  <a:lnTo>
                    <a:pt x="172" y="241"/>
                  </a:lnTo>
                  <a:cubicBezTo>
                    <a:pt x="275" y="378"/>
                    <a:pt x="378" y="619"/>
                    <a:pt x="584" y="894"/>
                  </a:cubicBezTo>
                  <a:cubicBezTo>
                    <a:pt x="825" y="1238"/>
                    <a:pt x="1100" y="1547"/>
                    <a:pt x="1375" y="1856"/>
                  </a:cubicBezTo>
                  <a:cubicBezTo>
                    <a:pt x="1719" y="2234"/>
                    <a:pt x="2097" y="2612"/>
                    <a:pt x="2544" y="2956"/>
                  </a:cubicBezTo>
                  <a:cubicBezTo>
                    <a:pt x="3025" y="3368"/>
                    <a:pt x="3506" y="3747"/>
                    <a:pt x="4056" y="4125"/>
                  </a:cubicBezTo>
                  <a:cubicBezTo>
                    <a:pt x="4606" y="4503"/>
                    <a:pt x="5224" y="4846"/>
                    <a:pt x="5843" y="5224"/>
                  </a:cubicBezTo>
                  <a:cubicBezTo>
                    <a:pt x="6462" y="5602"/>
                    <a:pt x="7080" y="6015"/>
                    <a:pt x="7733" y="6427"/>
                  </a:cubicBezTo>
                  <a:cubicBezTo>
                    <a:pt x="8352" y="6840"/>
                    <a:pt x="8936" y="7287"/>
                    <a:pt x="9486" y="7802"/>
                  </a:cubicBezTo>
                  <a:cubicBezTo>
                    <a:pt x="9761" y="8077"/>
                    <a:pt x="10036" y="8352"/>
                    <a:pt x="10277" y="8627"/>
                  </a:cubicBezTo>
                  <a:cubicBezTo>
                    <a:pt x="10517" y="8902"/>
                    <a:pt x="10792" y="9211"/>
                    <a:pt x="11102" y="9486"/>
                  </a:cubicBezTo>
                  <a:cubicBezTo>
                    <a:pt x="11342" y="9761"/>
                    <a:pt x="11652" y="10002"/>
                    <a:pt x="11961" y="10242"/>
                  </a:cubicBezTo>
                  <a:cubicBezTo>
                    <a:pt x="12236" y="10517"/>
                    <a:pt x="12545" y="10724"/>
                    <a:pt x="12854" y="10930"/>
                  </a:cubicBezTo>
                  <a:cubicBezTo>
                    <a:pt x="13404" y="11342"/>
                    <a:pt x="14023" y="11720"/>
                    <a:pt x="14642" y="12064"/>
                  </a:cubicBezTo>
                  <a:cubicBezTo>
                    <a:pt x="15226" y="12408"/>
                    <a:pt x="15776" y="12683"/>
                    <a:pt x="16326" y="12923"/>
                  </a:cubicBezTo>
                  <a:cubicBezTo>
                    <a:pt x="17494" y="13508"/>
                    <a:pt x="18732" y="13989"/>
                    <a:pt x="19969" y="14367"/>
                  </a:cubicBezTo>
                  <a:cubicBezTo>
                    <a:pt x="19969" y="14367"/>
                    <a:pt x="19625" y="14195"/>
                    <a:pt x="19007" y="13886"/>
                  </a:cubicBezTo>
                  <a:cubicBezTo>
                    <a:pt x="18388" y="13611"/>
                    <a:pt x="17529" y="13164"/>
                    <a:pt x="16532" y="12580"/>
                  </a:cubicBezTo>
                  <a:cubicBezTo>
                    <a:pt x="16051" y="12305"/>
                    <a:pt x="15501" y="11961"/>
                    <a:pt x="14951" y="11617"/>
                  </a:cubicBezTo>
                  <a:cubicBezTo>
                    <a:pt x="14367" y="11273"/>
                    <a:pt x="13817" y="10861"/>
                    <a:pt x="13233" y="10414"/>
                  </a:cubicBezTo>
                  <a:cubicBezTo>
                    <a:pt x="12648" y="10002"/>
                    <a:pt x="12064" y="9521"/>
                    <a:pt x="11548" y="9005"/>
                  </a:cubicBezTo>
                  <a:cubicBezTo>
                    <a:pt x="11273" y="8730"/>
                    <a:pt x="11067" y="8455"/>
                    <a:pt x="10792" y="8146"/>
                  </a:cubicBezTo>
                  <a:cubicBezTo>
                    <a:pt x="10517" y="7871"/>
                    <a:pt x="10277" y="7562"/>
                    <a:pt x="9967" y="7287"/>
                  </a:cubicBezTo>
                  <a:cubicBezTo>
                    <a:pt x="9383" y="6771"/>
                    <a:pt x="8764" y="6256"/>
                    <a:pt x="8111" y="5843"/>
                  </a:cubicBezTo>
                  <a:cubicBezTo>
                    <a:pt x="7458" y="5431"/>
                    <a:pt x="6771" y="5053"/>
                    <a:pt x="6152" y="4674"/>
                  </a:cubicBezTo>
                  <a:cubicBezTo>
                    <a:pt x="5499" y="4331"/>
                    <a:pt x="4915" y="3987"/>
                    <a:pt x="4331" y="3643"/>
                  </a:cubicBezTo>
                  <a:cubicBezTo>
                    <a:pt x="3746" y="3334"/>
                    <a:pt x="3231" y="2990"/>
                    <a:pt x="2784" y="2647"/>
                  </a:cubicBezTo>
                  <a:cubicBezTo>
                    <a:pt x="2337" y="2337"/>
                    <a:pt x="1959" y="2028"/>
                    <a:pt x="1547" y="1650"/>
                  </a:cubicBezTo>
                  <a:cubicBezTo>
                    <a:pt x="1272" y="1375"/>
                    <a:pt x="963" y="1100"/>
                    <a:pt x="688" y="791"/>
                  </a:cubicBezTo>
                  <a:cubicBezTo>
                    <a:pt x="275" y="275"/>
                    <a:pt x="0"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1"/>
            <p:cNvSpPr/>
            <p:nvPr/>
          </p:nvSpPr>
          <p:spPr>
            <a:xfrm>
              <a:off x="14439675" y="2068113"/>
              <a:ext cx="531050" cy="283550"/>
            </a:xfrm>
            <a:custGeom>
              <a:rect b="b" l="l" r="r" t="t"/>
              <a:pathLst>
                <a:path extrusionOk="0" h="11342" w="21242">
                  <a:moveTo>
                    <a:pt x="1" y="0"/>
                  </a:moveTo>
                  <a:lnTo>
                    <a:pt x="104" y="275"/>
                  </a:lnTo>
                  <a:cubicBezTo>
                    <a:pt x="138" y="344"/>
                    <a:pt x="173" y="447"/>
                    <a:pt x="207" y="584"/>
                  </a:cubicBezTo>
                  <a:lnTo>
                    <a:pt x="448" y="997"/>
                  </a:lnTo>
                  <a:cubicBezTo>
                    <a:pt x="654" y="1375"/>
                    <a:pt x="894" y="1718"/>
                    <a:pt x="1135" y="2028"/>
                  </a:cubicBezTo>
                  <a:cubicBezTo>
                    <a:pt x="1513" y="2440"/>
                    <a:pt x="1891" y="2818"/>
                    <a:pt x="2269" y="3162"/>
                  </a:cubicBezTo>
                  <a:lnTo>
                    <a:pt x="2991" y="3746"/>
                  </a:lnTo>
                  <a:cubicBezTo>
                    <a:pt x="3231" y="3953"/>
                    <a:pt x="3506" y="4159"/>
                    <a:pt x="3781" y="4331"/>
                  </a:cubicBezTo>
                  <a:cubicBezTo>
                    <a:pt x="4331" y="4743"/>
                    <a:pt x="4916" y="5121"/>
                    <a:pt x="5500" y="5534"/>
                  </a:cubicBezTo>
                  <a:cubicBezTo>
                    <a:pt x="6119" y="5912"/>
                    <a:pt x="6772" y="6324"/>
                    <a:pt x="7425" y="6702"/>
                  </a:cubicBezTo>
                  <a:lnTo>
                    <a:pt x="9384" y="7905"/>
                  </a:lnTo>
                  <a:cubicBezTo>
                    <a:pt x="10071" y="8317"/>
                    <a:pt x="10724" y="8730"/>
                    <a:pt x="11411" y="9108"/>
                  </a:cubicBezTo>
                  <a:cubicBezTo>
                    <a:pt x="12065" y="9452"/>
                    <a:pt x="12752" y="9795"/>
                    <a:pt x="13474" y="10070"/>
                  </a:cubicBezTo>
                  <a:cubicBezTo>
                    <a:pt x="13817" y="10173"/>
                    <a:pt x="14161" y="10311"/>
                    <a:pt x="14505" y="10414"/>
                  </a:cubicBezTo>
                  <a:lnTo>
                    <a:pt x="15501" y="10723"/>
                  </a:lnTo>
                  <a:cubicBezTo>
                    <a:pt x="16155" y="10895"/>
                    <a:pt x="16773" y="11033"/>
                    <a:pt x="17357" y="11101"/>
                  </a:cubicBezTo>
                  <a:cubicBezTo>
                    <a:pt x="18285" y="11273"/>
                    <a:pt x="19213" y="11342"/>
                    <a:pt x="20176" y="11342"/>
                  </a:cubicBezTo>
                  <a:cubicBezTo>
                    <a:pt x="20519" y="11308"/>
                    <a:pt x="20898" y="11308"/>
                    <a:pt x="21241" y="11239"/>
                  </a:cubicBezTo>
                  <a:cubicBezTo>
                    <a:pt x="21241" y="11239"/>
                    <a:pt x="20829" y="11239"/>
                    <a:pt x="20176" y="11170"/>
                  </a:cubicBezTo>
                  <a:cubicBezTo>
                    <a:pt x="19248" y="11067"/>
                    <a:pt x="18320" y="10895"/>
                    <a:pt x="17426" y="10689"/>
                  </a:cubicBezTo>
                  <a:cubicBezTo>
                    <a:pt x="16842" y="10552"/>
                    <a:pt x="16258" y="10380"/>
                    <a:pt x="15639" y="10208"/>
                  </a:cubicBezTo>
                  <a:lnTo>
                    <a:pt x="14677" y="9864"/>
                  </a:lnTo>
                  <a:lnTo>
                    <a:pt x="13714" y="9452"/>
                  </a:lnTo>
                  <a:cubicBezTo>
                    <a:pt x="13027" y="9177"/>
                    <a:pt x="12374" y="8833"/>
                    <a:pt x="11721" y="8489"/>
                  </a:cubicBezTo>
                  <a:cubicBezTo>
                    <a:pt x="11068" y="8111"/>
                    <a:pt x="10449" y="7699"/>
                    <a:pt x="9762" y="7286"/>
                  </a:cubicBezTo>
                  <a:lnTo>
                    <a:pt x="5844" y="4984"/>
                  </a:lnTo>
                  <a:cubicBezTo>
                    <a:pt x="5225" y="4606"/>
                    <a:pt x="4606" y="4227"/>
                    <a:pt x="4056" y="3884"/>
                  </a:cubicBezTo>
                  <a:cubicBezTo>
                    <a:pt x="3506" y="3506"/>
                    <a:pt x="2991" y="3162"/>
                    <a:pt x="2544" y="2818"/>
                  </a:cubicBezTo>
                  <a:cubicBezTo>
                    <a:pt x="2132" y="2509"/>
                    <a:pt x="1719" y="2165"/>
                    <a:pt x="1341" y="1822"/>
                  </a:cubicBezTo>
                  <a:cubicBezTo>
                    <a:pt x="1032" y="1547"/>
                    <a:pt x="791" y="1237"/>
                    <a:pt x="551" y="928"/>
                  </a:cubicBezTo>
                  <a:lnTo>
                    <a:pt x="310" y="550"/>
                  </a:lnTo>
                  <a:cubicBezTo>
                    <a:pt x="241" y="412"/>
                    <a:pt x="173" y="309"/>
                    <a:pt x="138" y="241"/>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1"/>
            <p:cNvSpPr/>
            <p:nvPr/>
          </p:nvSpPr>
          <p:spPr>
            <a:xfrm>
              <a:off x="14804850" y="1827513"/>
              <a:ext cx="268125" cy="60825"/>
            </a:xfrm>
            <a:custGeom>
              <a:rect b="b" l="l" r="r" t="t"/>
              <a:pathLst>
                <a:path extrusionOk="0" h="2433" w="10725">
                  <a:moveTo>
                    <a:pt x="1" y="1"/>
                  </a:moveTo>
                  <a:lnTo>
                    <a:pt x="1" y="1"/>
                  </a:lnTo>
                  <a:cubicBezTo>
                    <a:pt x="448" y="344"/>
                    <a:pt x="963" y="654"/>
                    <a:pt x="1479" y="894"/>
                  </a:cubicBezTo>
                  <a:cubicBezTo>
                    <a:pt x="2029" y="1169"/>
                    <a:pt x="2579" y="1410"/>
                    <a:pt x="3129" y="1616"/>
                  </a:cubicBezTo>
                  <a:cubicBezTo>
                    <a:pt x="3472" y="1719"/>
                    <a:pt x="3782" y="1822"/>
                    <a:pt x="4125" y="1925"/>
                  </a:cubicBezTo>
                  <a:cubicBezTo>
                    <a:pt x="4435" y="1994"/>
                    <a:pt x="4778" y="2097"/>
                    <a:pt x="5122" y="2166"/>
                  </a:cubicBezTo>
                  <a:cubicBezTo>
                    <a:pt x="5466" y="2200"/>
                    <a:pt x="5809" y="2269"/>
                    <a:pt x="6153" y="2303"/>
                  </a:cubicBezTo>
                  <a:cubicBezTo>
                    <a:pt x="6497" y="2372"/>
                    <a:pt x="6840" y="2372"/>
                    <a:pt x="7184" y="2406"/>
                  </a:cubicBezTo>
                  <a:cubicBezTo>
                    <a:pt x="7339" y="2424"/>
                    <a:pt x="7493" y="2432"/>
                    <a:pt x="7652" y="2432"/>
                  </a:cubicBezTo>
                  <a:cubicBezTo>
                    <a:pt x="7811" y="2432"/>
                    <a:pt x="7975" y="2424"/>
                    <a:pt x="8147" y="2406"/>
                  </a:cubicBezTo>
                  <a:cubicBezTo>
                    <a:pt x="8421" y="2406"/>
                    <a:pt x="8696" y="2406"/>
                    <a:pt x="9006" y="2372"/>
                  </a:cubicBezTo>
                  <a:cubicBezTo>
                    <a:pt x="9418" y="2338"/>
                    <a:pt x="9831" y="2269"/>
                    <a:pt x="10243" y="2166"/>
                  </a:cubicBezTo>
                  <a:cubicBezTo>
                    <a:pt x="10552" y="2097"/>
                    <a:pt x="10724" y="2063"/>
                    <a:pt x="10724" y="2063"/>
                  </a:cubicBezTo>
                  <a:lnTo>
                    <a:pt x="10243" y="2028"/>
                  </a:lnTo>
                  <a:lnTo>
                    <a:pt x="9693" y="2028"/>
                  </a:lnTo>
                  <a:lnTo>
                    <a:pt x="8971" y="1960"/>
                  </a:lnTo>
                  <a:cubicBezTo>
                    <a:pt x="8731" y="1960"/>
                    <a:pt x="8456" y="1925"/>
                    <a:pt x="8147" y="1891"/>
                  </a:cubicBezTo>
                  <a:cubicBezTo>
                    <a:pt x="7872" y="1856"/>
                    <a:pt x="7562" y="1822"/>
                    <a:pt x="7253" y="1788"/>
                  </a:cubicBezTo>
                  <a:cubicBezTo>
                    <a:pt x="6600" y="1685"/>
                    <a:pt x="5947" y="1582"/>
                    <a:pt x="5294" y="1444"/>
                  </a:cubicBezTo>
                  <a:cubicBezTo>
                    <a:pt x="4606" y="1307"/>
                    <a:pt x="3953" y="1169"/>
                    <a:pt x="3335" y="1032"/>
                  </a:cubicBezTo>
                  <a:cubicBezTo>
                    <a:pt x="2716" y="894"/>
                    <a:pt x="2132" y="688"/>
                    <a:pt x="1651" y="550"/>
                  </a:cubicBezTo>
                  <a:cubicBezTo>
                    <a:pt x="654" y="241"/>
                    <a:pt x="1"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41"/>
          <p:cNvSpPr txBox="1"/>
          <p:nvPr>
            <p:ph idx="1" type="subTitle"/>
          </p:nvPr>
        </p:nvSpPr>
        <p:spPr>
          <a:xfrm>
            <a:off x="713225" y="1304925"/>
            <a:ext cx="4127400" cy="93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677" name="Google Shape;677;p41"/>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6_1_1_1_1_1_1_1_1">
    <p:spTree>
      <p:nvGrpSpPr>
        <p:cNvPr id="678" name="Shape 678"/>
        <p:cNvGrpSpPr/>
        <p:nvPr/>
      </p:nvGrpSpPr>
      <p:grpSpPr>
        <a:xfrm>
          <a:off x="0" y="0"/>
          <a:ext cx="0" cy="0"/>
          <a:chOff x="0" y="0"/>
          <a:chExt cx="0" cy="0"/>
        </a:xfrm>
      </p:grpSpPr>
      <p:sp>
        <p:nvSpPr>
          <p:cNvPr id="679" name="Google Shape;679;p42"/>
          <p:cNvSpPr/>
          <p:nvPr/>
        </p:nvSpPr>
        <p:spPr>
          <a:xfrm flipH="1" rot="-817974">
            <a:off x="-1648619" y="-2316376"/>
            <a:ext cx="4707987" cy="3613491"/>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2"/>
          <p:cNvSpPr/>
          <p:nvPr/>
        </p:nvSpPr>
        <p:spPr>
          <a:xfrm flipH="1">
            <a:off x="-145161" y="140892"/>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2"/>
          <p:cNvSpPr txBox="1"/>
          <p:nvPr>
            <p:ph type="title"/>
          </p:nvPr>
        </p:nvSpPr>
        <p:spPr>
          <a:xfrm>
            <a:off x="743411" y="867713"/>
            <a:ext cx="3382800" cy="237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2" name="Google Shape;682;p42"/>
          <p:cNvSpPr txBox="1"/>
          <p:nvPr>
            <p:ph idx="1" type="subTitle"/>
          </p:nvPr>
        </p:nvSpPr>
        <p:spPr>
          <a:xfrm>
            <a:off x="743411" y="3271088"/>
            <a:ext cx="3382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6_1_1_1_1_1_1_1_1_1">
    <p:spTree>
      <p:nvGrpSpPr>
        <p:cNvPr id="683" name="Shape 683"/>
        <p:cNvGrpSpPr/>
        <p:nvPr/>
      </p:nvGrpSpPr>
      <p:grpSpPr>
        <a:xfrm>
          <a:off x="0" y="0"/>
          <a:ext cx="0" cy="0"/>
          <a:chOff x="0" y="0"/>
          <a:chExt cx="0" cy="0"/>
        </a:xfrm>
      </p:grpSpPr>
      <p:sp>
        <p:nvSpPr>
          <p:cNvPr id="684" name="Google Shape;684;p43"/>
          <p:cNvSpPr/>
          <p:nvPr/>
        </p:nvSpPr>
        <p:spPr>
          <a:xfrm flipH="1" rot="3693023">
            <a:off x="273594" y="-656182"/>
            <a:ext cx="9083741" cy="8544923"/>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3"/>
          <p:cNvSpPr/>
          <p:nvPr/>
        </p:nvSpPr>
        <p:spPr>
          <a:xfrm rot="9428580">
            <a:off x="7932300" y="1519009"/>
            <a:ext cx="1019490" cy="1906952"/>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6" name="Google Shape;686;p43"/>
          <p:cNvGrpSpPr/>
          <p:nvPr/>
        </p:nvGrpSpPr>
        <p:grpSpPr>
          <a:xfrm rot="-7829492">
            <a:off x="-1703874" y="65547"/>
            <a:ext cx="3881711" cy="4549620"/>
            <a:chOff x="9395708" y="-2591285"/>
            <a:chExt cx="2431070" cy="2849374"/>
          </a:xfrm>
        </p:grpSpPr>
        <p:sp>
          <p:nvSpPr>
            <p:cNvPr id="687" name="Google Shape;687;p43"/>
            <p:cNvSpPr/>
            <p:nvPr/>
          </p:nvSpPr>
          <p:spPr>
            <a:xfrm>
              <a:off x="10858250" y="-1271968"/>
              <a:ext cx="817995" cy="1530057"/>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3"/>
            <p:cNvSpPr/>
            <p:nvPr/>
          </p:nvSpPr>
          <p:spPr>
            <a:xfrm>
              <a:off x="10174225" y="-1747439"/>
              <a:ext cx="1086653" cy="1304872"/>
            </a:xfrm>
            <a:custGeom>
              <a:rect b="b" l="l" r="r" t="t"/>
              <a:pathLst>
                <a:path extrusionOk="0" h="38210" w="3182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3"/>
            <p:cNvSpPr/>
            <p:nvPr/>
          </p:nvSpPr>
          <p:spPr>
            <a:xfrm>
              <a:off x="9732017" y="-1907158"/>
              <a:ext cx="1471694" cy="849276"/>
            </a:xfrm>
            <a:custGeom>
              <a:rect b="b" l="l" r="r" t="t"/>
              <a:pathLst>
                <a:path extrusionOk="0" h="24869" w="43095">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3"/>
            <p:cNvSpPr/>
            <p:nvPr/>
          </p:nvSpPr>
          <p:spPr>
            <a:xfrm>
              <a:off x="9796390" y="-2591285"/>
              <a:ext cx="997556" cy="987994"/>
            </a:xfrm>
            <a:custGeom>
              <a:rect b="b" l="l" r="r" t="t"/>
              <a:pathLst>
                <a:path extrusionOk="0" h="28931" w="29211">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3"/>
            <p:cNvSpPr/>
            <p:nvPr/>
          </p:nvSpPr>
          <p:spPr>
            <a:xfrm>
              <a:off x="9881492" y="-2546481"/>
              <a:ext cx="834592" cy="993492"/>
            </a:xfrm>
            <a:custGeom>
              <a:rect b="b" l="l" r="r" t="t"/>
              <a:pathLst>
                <a:path extrusionOk="0" h="29092" w="24439">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3"/>
            <p:cNvSpPr/>
            <p:nvPr/>
          </p:nvSpPr>
          <p:spPr>
            <a:xfrm>
              <a:off x="11255312" y="-1380975"/>
              <a:ext cx="281908" cy="365678"/>
            </a:xfrm>
            <a:custGeom>
              <a:rect b="b" l="l" r="r" t="t"/>
              <a:pathLst>
                <a:path extrusionOk="0" h="10708" w="8255">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3"/>
            <p:cNvSpPr/>
            <p:nvPr/>
          </p:nvSpPr>
          <p:spPr>
            <a:xfrm>
              <a:off x="11331603" y="-1121469"/>
              <a:ext cx="98625" cy="93469"/>
            </a:xfrm>
            <a:custGeom>
              <a:rect b="b" l="l" r="r" t="t"/>
              <a:pathLst>
                <a:path extrusionOk="0" h="2737" w="2888">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3"/>
            <p:cNvSpPr/>
            <p:nvPr/>
          </p:nvSpPr>
          <p:spPr>
            <a:xfrm>
              <a:off x="11379345" y="-1099101"/>
              <a:ext cx="447433" cy="219277"/>
            </a:xfrm>
            <a:custGeom>
              <a:rect b="b" l="l" r="r" t="t"/>
              <a:pathLst>
                <a:path extrusionOk="0" h="6421" w="13102">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3"/>
            <p:cNvSpPr/>
            <p:nvPr/>
          </p:nvSpPr>
          <p:spPr>
            <a:xfrm>
              <a:off x="11381428" y="-1099101"/>
              <a:ext cx="445350" cy="181132"/>
            </a:xfrm>
            <a:custGeom>
              <a:rect b="b" l="l" r="r" t="t"/>
              <a:pathLst>
                <a:path extrusionOk="0" h="5304" w="13041">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3"/>
            <p:cNvSpPr/>
            <p:nvPr/>
          </p:nvSpPr>
          <p:spPr>
            <a:xfrm>
              <a:off x="10552061" y="-2065785"/>
              <a:ext cx="417381" cy="488926"/>
            </a:xfrm>
            <a:custGeom>
              <a:rect b="b" l="l" r="r" t="t"/>
              <a:pathLst>
                <a:path extrusionOk="0" h="14317" w="12222">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3"/>
            <p:cNvSpPr/>
            <p:nvPr/>
          </p:nvSpPr>
          <p:spPr>
            <a:xfrm>
              <a:off x="10659565" y="-1446304"/>
              <a:ext cx="489916" cy="1008893"/>
            </a:xfrm>
            <a:custGeom>
              <a:rect b="b" l="l" r="r" t="t"/>
              <a:pathLst>
                <a:path extrusionOk="0" h="29543" w="14346">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3"/>
            <p:cNvSpPr/>
            <p:nvPr/>
          </p:nvSpPr>
          <p:spPr>
            <a:xfrm>
              <a:off x="10655843" y="-564039"/>
              <a:ext cx="114232" cy="122496"/>
            </a:xfrm>
            <a:custGeom>
              <a:rect b="b" l="l" r="r" t="t"/>
              <a:pathLst>
                <a:path extrusionOk="0" h="3587" w="3345">
                  <a:moveTo>
                    <a:pt x="3344" y="0"/>
                  </a:moveTo>
                  <a:lnTo>
                    <a:pt x="1" y="2979"/>
                  </a:lnTo>
                  <a:lnTo>
                    <a:pt x="2220" y="3587"/>
                  </a:lnTo>
                  <a:lnTo>
                    <a:pt x="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3"/>
            <p:cNvSpPr/>
            <p:nvPr/>
          </p:nvSpPr>
          <p:spPr>
            <a:xfrm>
              <a:off x="10361060" y="-522547"/>
              <a:ext cx="402765" cy="548551"/>
            </a:xfrm>
            <a:custGeom>
              <a:rect b="b" l="l" r="r" t="t"/>
              <a:pathLst>
                <a:path extrusionOk="0" h="16063" w="11794">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3"/>
            <p:cNvSpPr/>
            <p:nvPr/>
          </p:nvSpPr>
          <p:spPr>
            <a:xfrm>
              <a:off x="10361060" y="-521488"/>
              <a:ext cx="378894" cy="543941"/>
            </a:xfrm>
            <a:custGeom>
              <a:rect b="b" l="l" r="r" t="t"/>
              <a:pathLst>
                <a:path extrusionOk="0" h="15928" w="11095">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3"/>
            <p:cNvSpPr/>
            <p:nvPr/>
          </p:nvSpPr>
          <p:spPr>
            <a:xfrm>
              <a:off x="11056525" y="-1102789"/>
              <a:ext cx="86195" cy="120447"/>
            </a:xfrm>
            <a:custGeom>
              <a:rect b="b" l="l" r="r" t="t"/>
              <a:pathLst>
                <a:path extrusionOk="0" h="3527" w="2524">
                  <a:moveTo>
                    <a:pt x="2098" y="1"/>
                  </a:moveTo>
                  <a:cubicBezTo>
                    <a:pt x="2098" y="1"/>
                    <a:pt x="517" y="822"/>
                    <a:pt x="0" y="3527"/>
                  </a:cubicBezTo>
                  <a:lnTo>
                    <a:pt x="2523" y="3466"/>
                  </a:lnTo>
                  <a:cubicBezTo>
                    <a:pt x="2523" y="3466"/>
                    <a:pt x="1703" y="1338"/>
                    <a:pt x="20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3"/>
            <p:cNvSpPr/>
            <p:nvPr/>
          </p:nvSpPr>
          <p:spPr>
            <a:xfrm>
              <a:off x="10561384" y="-1633207"/>
              <a:ext cx="137044" cy="59216"/>
            </a:xfrm>
            <a:custGeom>
              <a:rect b="b" l="l" r="r" t="t"/>
              <a:pathLst>
                <a:path extrusionOk="0" h="1734" w="4013">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3"/>
            <p:cNvSpPr/>
            <p:nvPr/>
          </p:nvSpPr>
          <p:spPr>
            <a:xfrm>
              <a:off x="10617458" y="-1816934"/>
              <a:ext cx="65431" cy="88278"/>
            </a:xfrm>
            <a:custGeom>
              <a:rect b="b" l="l" r="r" t="t"/>
              <a:pathLst>
                <a:path extrusionOk="0" h="2585" w="1916">
                  <a:moveTo>
                    <a:pt x="0" y="1"/>
                  </a:moveTo>
                  <a:lnTo>
                    <a:pt x="0" y="1"/>
                  </a:lnTo>
                  <a:cubicBezTo>
                    <a:pt x="304" y="1064"/>
                    <a:pt x="973" y="1976"/>
                    <a:pt x="1915" y="2584"/>
                  </a:cubicBezTo>
                  <a:cubicBezTo>
                    <a:pt x="1641" y="1916"/>
                    <a:pt x="1641" y="1186"/>
                    <a:pt x="1885" y="517"/>
                  </a:cubicBez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3"/>
            <p:cNvSpPr/>
            <p:nvPr/>
          </p:nvSpPr>
          <p:spPr>
            <a:xfrm>
              <a:off x="10879013" y="-1062287"/>
              <a:ext cx="381012" cy="825235"/>
            </a:xfrm>
            <a:custGeom>
              <a:rect b="b" l="l" r="r" t="t"/>
              <a:pathLst>
                <a:path extrusionOk="0" h="24165" w="11157">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3"/>
            <p:cNvSpPr/>
            <p:nvPr/>
          </p:nvSpPr>
          <p:spPr>
            <a:xfrm>
              <a:off x="10880072" y="-1060204"/>
              <a:ext cx="222146" cy="823152"/>
            </a:xfrm>
            <a:custGeom>
              <a:rect b="b" l="l" r="r" t="t"/>
              <a:pathLst>
                <a:path extrusionOk="0" h="24104" w="6505">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3"/>
            <p:cNvSpPr/>
            <p:nvPr/>
          </p:nvSpPr>
          <p:spPr>
            <a:xfrm>
              <a:off x="10510535" y="-2459876"/>
              <a:ext cx="323879" cy="700075"/>
            </a:xfrm>
            <a:custGeom>
              <a:rect b="b" l="l" r="r" t="t"/>
              <a:pathLst>
                <a:path extrusionOk="0" h="20500" w="9484">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3"/>
            <p:cNvSpPr/>
            <p:nvPr/>
          </p:nvSpPr>
          <p:spPr>
            <a:xfrm>
              <a:off x="10660009" y="-2459876"/>
              <a:ext cx="174404" cy="697992"/>
            </a:xfrm>
            <a:custGeom>
              <a:rect b="b" l="l" r="r" t="t"/>
              <a:pathLst>
                <a:path extrusionOk="0" h="20439" w="5107">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3"/>
            <p:cNvSpPr/>
            <p:nvPr/>
          </p:nvSpPr>
          <p:spPr>
            <a:xfrm>
              <a:off x="9994630" y="-1846201"/>
              <a:ext cx="619720" cy="286894"/>
            </a:xfrm>
            <a:custGeom>
              <a:rect b="b" l="l" r="r" t="t"/>
              <a:pathLst>
                <a:path extrusionOk="0" h="8401" w="18147">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3"/>
            <p:cNvSpPr/>
            <p:nvPr/>
          </p:nvSpPr>
          <p:spPr>
            <a:xfrm>
              <a:off x="9994630" y="-1784765"/>
              <a:ext cx="617671" cy="225492"/>
            </a:xfrm>
            <a:custGeom>
              <a:rect b="b" l="l" r="r" t="t"/>
              <a:pathLst>
                <a:path extrusionOk="0" h="6603" w="18087">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3"/>
            <p:cNvSpPr/>
            <p:nvPr/>
          </p:nvSpPr>
          <p:spPr>
            <a:xfrm>
              <a:off x="10219542" y="-1494524"/>
              <a:ext cx="883768" cy="791836"/>
            </a:xfrm>
            <a:custGeom>
              <a:rect b="b" l="l" r="r" t="t"/>
              <a:pathLst>
                <a:path extrusionOk="0" h="23187" w="25879">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3"/>
            <p:cNvSpPr/>
            <p:nvPr/>
          </p:nvSpPr>
          <p:spPr>
            <a:xfrm>
              <a:off x="10018911" y="-1466282"/>
              <a:ext cx="1009406" cy="213028"/>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3"/>
            <p:cNvSpPr/>
            <p:nvPr/>
          </p:nvSpPr>
          <p:spPr>
            <a:xfrm>
              <a:off x="9840170" y="-1470175"/>
              <a:ext cx="1279157" cy="536462"/>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3"/>
            <p:cNvSpPr/>
            <p:nvPr/>
          </p:nvSpPr>
          <p:spPr>
            <a:xfrm>
              <a:off x="9729934" y="-812139"/>
              <a:ext cx="577169" cy="649465"/>
            </a:xfrm>
            <a:custGeom>
              <a:rect b="b" l="l" r="r" t="t"/>
              <a:pathLst>
                <a:path extrusionOk="0" h="19018" w="16901">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3"/>
            <p:cNvSpPr/>
            <p:nvPr/>
          </p:nvSpPr>
          <p:spPr>
            <a:xfrm>
              <a:off x="9730992" y="-812139"/>
              <a:ext cx="561597" cy="640483"/>
            </a:xfrm>
            <a:custGeom>
              <a:rect b="b" l="l" r="r" t="t"/>
              <a:pathLst>
                <a:path extrusionOk="0" h="18755" w="16445">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3"/>
            <p:cNvSpPr/>
            <p:nvPr/>
          </p:nvSpPr>
          <p:spPr>
            <a:xfrm>
              <a:off x="9452807" y="-1092510"/>
              <a:ext cx="645674" cy="255920"/>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3"/>
            <p:cNvSpPr/>
            <p:nvPr/>
          </p:nvSpPr>
          <p:spPr>
            <a:xfrm>
              <a:off x="9452807" y="-959530"/>
              <a:ext cx="644615" cy="122940"/>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3"/>
            <p:cNvSpPr/>
            <p:nvPr/>
          </p:nvSpPr>
          <p:spPr>
            <a:xfrm>
              <a:off x="9395708" y="-1635973"/>
              <a:ext cx="794124" cy="373191"/>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3"/>
            <p:cNvSpPr/>
            <p:nvPr/>
          </p:nvSpPr>
          <p:spPr>
            <a:xfrm>
              <a:off x="9395708" y="-1561595"/>
              <a:ext cx="792041" cy="297959"/>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9" name="Google Shape;719;p43"/>
          <p:cNvSpPr/>
          <p:nvPr/>
        </p:nvSpPr>
        <p:spPr>
          <a:xfrm>
            <a:off x="7541775" y="535204"/>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3"/>
          <p:cNvSpPr/>
          <p:nvPr/>
        </p:nvSpPr>
        <p:spPr>
          <a:xfrm flipH="1">
            <a:off x="347425" y="4477467"/>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1" name="Google Shape;721;p43"/>
          <p:cNvGrpSpPr/>
          <p:nvPr/>
        </p:nvGrpSpPr>
        <p:grpSpPr>
          <a:xfrm flipH="1" rot="2716601">
            <a:off x="7304117" y="2551442"/>
            <a:ext cx="1860800" cy="907957"/>
            <a:chOff x="10083475" y="3839575"/>
            <a:chExt cx="1221925" cy="596225"/>
          </a:xfrm>
        </p:grpSpPr>
        <p:sp>
          <p:nvSpPr>
            <p:cNvPr id="722" name="Google Shape;722;p43"/>
            <p:cNvSpPr/>
            <p:nvPr/>
          </p:nvSpPr>
          <p:spPr>
            <a:xfrm>
              <a:off x="10144250" y="3839575"/>
              <a:ext cx="1161150" cy="596225"/>
            </a:xfrm>
            <a:custGeom>
              <a:rect b="b" l="l" r="r" t="t"/>
              <a:pathLst>
                <a:path extrusionOk="0" h="23849" w="46446">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3"/>
            <p:cNvSpPr/>
            <p:nvPr/>
          </p:nvSpPr>
          <p:spPr>
            <a:xfrm>
              <a:off x="10083475" y="3891625"/>
              <a:ext cx="1124650" cy="476675"/>
            </a:xfrm>
            <a:custGeom>
              <a:rect b="b" l="l" r="r" t="t"/>
              <a:pathLst>
                <a:path extrusionOk="0" h="19067" w="44986">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4" name="Google Shape;724;p43"/>
          <p:cNvSpPr txBox="1"/>
          <p:nvPr>
            <p:ph idx="1" type="subTitle"/>
          </p:nvPr>
        </p:nvSpPr>
        <p:spPr>
          <a:xfrm>
            <a:off x="1935600" y="4093750"/>
            <a:ext cx="52728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725" name="Google Shape;725;p43"/>
          <p:cNvSpPr txBox="1"/>
          <p:nvPr>
            <p:ph type="title"/>
          </p:nvPr>
        </p:nvSpPr>
        <p:spPr>
          <a:xfrm>
            <a:off x="713100" y="3483500"/>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6_1_1_1_1_1_1_1_1_1_1">
    <p:spTree>
      <p:nvGrpSpPr>
        <p:cNvPr id="726" name="Shape 726"/>
        <p:cNvGrpSpPr/>
        <p:nvPr/>
      </p:nvGrpSpPr>
      <p:grpSpPr>
        <a:xfrm>
          <a:off x="0" y="0"/>
          <a:ext cx="0" cy="0"/>
          <a:chOff x="0" y="0"/>
          <a:chExt cx="0" cy="0"/>
        </a:xfrm>
      </p:grpSpPr>
      <p:sp>
        <p:nvSpPr>
          <p:cNvPr id="727" name="Google Shape;727;p44"/>
          <p:cNvSpPr/>
          <p:nvPr/>
        </p:nvSpPr>
        <p:spPr>
          <a:xfrm flipH="1" rot="-8394859">
            <a:off x="6768476" y="-39052"/>
            <a:ext cx="8041538" cy="7564989"/>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4"/>
          <p:cNvSpPr/>
          <p:nvPr/>
        </p:nvSpPr>
        <p:spPr>
          <a:xfrm flipH="1" rot="-4308790">
            <a:off x="-5997998" y="704129"/>
            <a:ext cx="8041637" cy="7564268"/>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9" name="Google Shape;729;p44"/>
          <p:cNvGrpSpPr/>
          <p:nvPr/>
        </p:nvGrpSpPr>
        <p:grpSpPr>
          <a:xfrm rot="898520">
            <a:off x="6959709" y="1468605"/>
            <a:ext cx="3881761" cy="4549679"/>
            <a:chOff x="9395708" y="-2591285"/>
            <a:chExt cx="2431070" cy="2849374"/>
          </a:xfrm>
        </p:grpSpPr>
        <p:sp>
          <p:nvSpPr>
            <p:cNvPr id="730" name="Google Shape;730;p44"/>
            <p:cNvSpPr/>
            <p:nvPr/>
          </p:nvSpPr>
          <p:spPr>
            <a:xfrm>
              <a:off x="10858250" y="-1271968"/>
              <a:ext cx="817995" cy="1530057"/>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4"/>
            <p:cNvSpPr/>
            <p:nvPr/>
          </p:nvSpPr>
          <p:spPr>
            <a:xfrm>
              <a:off x="10174225" y="-1747439"/>
              <a:ext cx="1086653" cy="1304872"/>
            </a:xfrm>
            <a:custGeom>
              <a:rect b="b" l="l" r="r" t="t"/>
              <a:pathLst>
                <a:path extrusionOk="0" h="38210" w="3182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4"/>
            <p:cNvSpPr/>
            <p:nvPr/>
          </p:nvSpPr>
          <p:spPr>
            <a:xfrm>
              <a:off x="9732017" y="-1907158"/>
              <a:ext cx="1471694" cy="849276"/>
            </a:xfrm>
            <a:custGeom>
              <a:rect b="b" l="l" r="r" t="t"/>
              <a:pathLst>
                <a:path extrusionOk="0" h="24869" w="43095">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4"/>
            <p:cNvSpPr/>
            <p:nvPr/>
          </p:nvSpPr>
          <p:spPr>
            <a:xfrm>
              <a:off x="9796390" y="-2591285"/>
              <a:ext cx="997556" cy="987994"/>
            </a:xfrm>
            <a:custGeom>
              <a:rect b="b" l="l" r="r" t="t"/>
              <a:pathLst>
                <a:path extrusionOk="0" h="28931" w="29211">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4"/>
            <p:cNvSpPr/>
            <p:nvPr/>
          </p:nvSpPr>
          <p:spPr>
            <a:xfrm>
              <a:off x="9881492" y="-2546481"/>
              <a:ext cx="834592" cy="993492"/>
            </a:xfrm>
            <a:custGeom>
              <a:rect b="b" l="l" r="r" t="t"/>
              <a:pathLst>
                <a:path extrusionOk="0" h="29092" w="24439">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4"/>
            <p:cNvSpPr/>
            <p:nvPr/>
          </p:nvSpPr>
          <p:spPr>
            <a:xfrm>
              <a:off x="11255312" y="-1380975"/>
              <a:ext cx="281908" cy="365678"/>
            </a:xfrm>
            <a:custGeom>
              <a:rect b="b" l="l" r="r" t="t"/>
              <a:pathLst>
                <a:path extrusionOk="0" h="10708" w="8255">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4"/>
            <p:cNvSpPr/>
            <p:nvPr/>
          </p:nvSpPr>
          <p:spPr>
            <a:xfrm>
              <a:off x="11331603" y="-1121469"/>
              <a:ext cx="98625" cy="93469"/>
            </a:xfrm>
            <a:custGeom>
              <a:rect b="b" l="l" r="r" t="t"/>
              <a:pathLst>
                <a:path extrusionOk="0" h="2737" w="2888">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4"/>
            <p:cNvSpPr/>
            <p:nvPr/>
          </p:nvSpPr>
          <p:spPr>
            <a:xfrm>
              <a:off x="11379345" y="-1099101"/>
              <a:ext cx="447433" cy="219277"/>
            </a:xfrm>
            <a:custGeom>
              <a:rect b="b" l="l" r="r" t="t"/>
              <a:pathLst>
                <a:path extrusionOk="0" h="6421" w="13102">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4"/>
            <p:cNvSpPr/>
            <p:nvPr/>
          </p:nvSpPr>
          <p:spPr>
            <a:xfrm>
              <a:off x="11381428" y="-1099101"/>
              <a:ext cx="445350" cy="181132"/>
            </a:xfrm>
            <a:custGeom>
              <a:rect b="b" l="l" r="r" t="t"/>
              <a:pathLst>
                <a:path extrusionOk="0" h="5304" w="13041">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4"/>
            <p:cNvSpPr/>
            <p:nvPr/>
          </p:nvSpPr>
          <p:spPr>
            <a:xfrm>
              <a:off x="10552061" y="-2065785"/>
              <a:ext cx="417381" cy="488926"/>
            </a:xfrm>
            <a:custGeom>
              <a:rect b="b" l="l" r="r" t="t"/>
              <a:pathLst>
                <a:path extrusionOk="0" h="14317" w="12222">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4"/>
            <p:cNvSpPr/>
            <p:nvPr/>
          </p:nvSpPr>
          <p:spPr>
            <a:xfrm>
              <a:off x="10659565" y="-1446304"/>
              <a:ext cx="489916" cy="1008893"/>
            </a:xfrm>
            <a:custGeom>
              <a:rect b="b" l="l" r="r" t="t"/>
              <a:pathLst>
                <a:path extrusionOk="0" h="29543" w="14346">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4"/>
            <p:cNvSpPr/>
            <p:nvPr/>
          </p:nvSpPr>
          <p:spPr>
            <a:xfrm>
              <a:off x="10655843" y="-564039"/>
              <a:ext cx="114232" cy="122496"/>
            </a:xfrm>
            <a:custGeom>
              <a:rect b="b" l="l" r="r" t="t"/>
              <a:pathLst>
                <a:path extrusionOk="0" h="3587" w="3345">
                  <a:moveTo>
                    <a:pt x="3344" y="0"/>
                  </a:moveTo>
                  <a:lnTo>
                    <a:pt x="1" y="2979"/>
                  </a:lnTo>
                  <a:lnTo>
                    <a:pt x="2220" y="3587"/>
                  </a:lnTo>
                  <a:lnTo>
                    <a:pt x="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4"/>
            <p:cNvSpPr/>
            <p:nvPr/>
          </p:nvSpPr>
          <p:spPr>
            <a:xfrm>
              <a:off x="10361060" y="-522547"/>
              <a:ext cx="402765" cy="548551"/>
            </a:xfrm>
            <a:custGeom>
              <a:rect b="b" l="l" r="r" t="t"/>
              <a:pathLst>
                <a:path extrusionOk="0" h="16063" w="11794">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4"/>
            <p:cNvSpPr/>
            <p:nvPr/>
          </p:nvSpPr>
          <p:spPr>
            <a:xfrm>
              <a:off x="10361060" y="-521488"/>
              <a:ext cx="378894" cy="543941"/>
            </a:xfrm>
            <a:custGeom>
              <a:rect b="b" l="l" r="r" t="t"/>
              <a:pathLst>
                <a:path extrusionOk="0" h="15928" w="11095">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4"/>
            <p:cNvSpPr/>
            <p:nvPr/>
          </p:nvSpPr>
          <p:spPr>
            <a:xfrm>
              <a:off x="11056525" y="-1102789"/>
              <a:ext cx="86195" cy="120447"/>
            </a:xfrm>
            <a:custGeom>
              <a:rect b="b" l="l" r="r" t="t"/>
              <a:pathLst>
                <a:path extrusionOk="0" h="3527" w="2524">
                  <a:moveTo>
                    <a:pt x="2098" y="1"/>
                  </a:moveTo>
                  <a:cubicBezTo>
                    <a:pt x="2098" y="1"/>
                    <a:pt x="517" y="822"/>
                    <a:pt x="0" y="3527"/>
                  </a:cubicBezTo>
                  <a:lnTo>
                    <a:pt x="2523" y="3466"/>
                  </a:lnTo>
                  <a:cubicBezTo>
                    <a:pt x="2523" y="3466"/>
                    <a:pt x="1703" y="1338"/>
                    <a:pt x="20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4"/>
            <p:cNvSpPr/>
            <p:nvPr/>
          </p:nvSpPr>
          <p:spPr>
            <a:xfrm>
              <a:off x="10561384" y="-1633207"/>
              <a:ext cx="137044" cy="59216"/>
            </a:xfrm>
            <a:custGeom>
              <a:rect b="b" l="l" r="r" t="t"/>
              <a:pathLst>
                <a:path extrusionOk="0" h="1734" w="4013">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4"/>
            <p:cNvSpPr/>
            <p:nvPr/>
          </p:nvSpPr>
          <p:spPr>
            <a:xfrm>
              <a:off x="10617458" y="-1816934"/>
              <a:ext cx="65431" cy="88278"/>
            </a:xfrm>
            <a:custGeom>
              <a:rect b="b" l="l" r="r" t="t"/>
              <a:pathLst>
                <a:path extrusionOk="0" h="2585" w="1916">
                  <a:moveTo>
                    <a:pt x="0" y="1"/>
                  </a:moveTo>
                  <a:lnTo>
                    <a:pt x="0" y="1"/>
                  </a:lnTo>
                  <a:cubicBezTo>
                    <a:pt x="304" y="1064"/>
                    <a:pt x="973" y="1976"/>
                    <a:pt x="1915" y="2584"/>
                  </a:cubicBezTo>
                  <a:cubicBezTo>
                    <a:pt x="1641" y="1916"/>
                    <a:pt x="1641" y="1186"/>
                    <a:pt x="1885" y="517"/>
                  </a:cubicBez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4"/>
            <p:cNvSpPr/>
            <p:nvPr/>
          </p:nvSpPr>
          <p:spPr>
            <a:xfrm>
              <a:off x="10879013" y="-1062287"/>
              <a:ext cx="381012" cy="825235"/>
            </a:xfrm>
            <a:custGeom>
              <a:rect b="b" l="l" r="r" t="t"/>
              <a:pathLst>
                <a:path extrusionOk="0" h="24165" w="11157">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4"/>
            <p:cNvSpPr/>
            <p:nvPr/>
          </p:nvSpPr>
          <p:spPr>
            <a:xfrm>
              <a:off x="10880072" y="-1060204"/>
              <a:ext cx="222146" cy="823152"/>
            </a:xfrm>
            <a:custGeom>
              <a:rect b="b" l="l" r="r" t="t"/>
              <a:pathLst>
                <a:path extrusionOk="0" h="24104" w="6505">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4"/>
            <p:cNvSpPr/>
            <p:nvPr/>
          </p:nvSpPr>
          <p:spPr>
            <a:xfrm>
              <a:off x="10510535" y="-2459876"/>
              <a:ext cx="323879" cy="700075"/>
            </a:xfrm>
            <a:custGeom>
              <a:rect b="b" l="l" r="r" t="t"/>
              <a:pathLst>
                <a:path extrusionOk="0" h="20500" w="9484">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4"/>
            <p:cNvSpPr/>
            <p:nvPr/>
          </p:nvSpPr>
          <p:spPr>
            <a:xfrm>
              <a:off x="10660009" y="-2459876"/>
              <a:ext cx="174404" cy="697992"/>
            </a:xfrm>
            <a:custGeom>
              <a:rect b="b" l="l" r="r" t="t"/>
              <a:pathLst>
                <a:path extrusionOk="0" h="20439" w="5107">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4"/>
            <p:cNvSpPr/>
            <p:nvPr/>
          </p:nvSpPr>
          <p:spPr>
            <a:xfrm>
              <a:off x="9994630" y="-1846201"/>
              <a:ext cx="619720" cy="286894"/>
            </a:xfrm>
            <a:custGeom>
              <a:rect b="b" l="l" r="r" t="t"/>
              <a:pathLst>
                <a:path extrusionOk="0" h="8401" w="18147">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4"/>
            <p:cNvSpPr/>
            <p:nvPr/>
          </p:nvSpPr>
          <p:spPr>
            <a:xfrm>
              <a:off x="9994630" y="-1784765"/>
              <a:ext cx="617671" cy="225492"/>
            </a:xfrm>
            <a:custGeom>
              <a:rect b="b" l="l" r="r" t="t"/>
              <a:pathLst>
                <a:path extrusionOk="0" h="6603" w="18087">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4"/>
            <p:cNvSpPr/>
            <p:nvPr/>
          </p:nvSpPr>
          <p:spPr>
            <a:xfrm>
              <a:off x="10219542" y="-1494524"/>
              <a:ext cx="883768" cy="791836"/>
            </a:xfrm>
            <a:custGeom>
              <a:rect b="b" l="l" r="r" t="t"/>
              <a:pathLst>
                <a:path extrusionOk="0" h="23187" w="25879">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4"/>
            <p:cNvSpPr/>
            <p:nvPr/>
          </p:nvSpPr>
          <p:spPr>
            <a:xfrm>
              <a:off x="10018911" y="-1466282"/>
              <a:ext cx="1009406" cy="213028"/>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4"/>
            <p:cNvSpPr/>
            <p:nvPr/>
          </p:nvSpPr>
          <p:spPr>
            <a:xfrm>
              <a:off x="9840170" y="-1470175"/>
              <a:ext cx="1279157" cy="536462"/>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4"/>
            <p:cNvSpPr/>
            <p:nvPr/>
          </p:nvSpPr>
          <p:spPr>
            <a:xfrm>
              <a:off x="9729934" y="-812139"/>
              <a:ext cx="577169" cy="649465"/>
            </a:xfrm>
            <a:custGeom>
              <a:rect b="b" l="l" r="r" t="t"/>
              <a:pathLst>
                <a:path extrusionOk="0" h="19018" w="16901">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4"/>
            <p:cNvSpPr/>
            <p:nvPr/>
          </p:nvSpPr>
          <p:spPr>
            <a:xfrm>
              <a:off x="9730992" y="-812139"/>
              <a:ext cx="561597" cy="640483"/>
            </a:xfrm>
            <a:custGeom>
              <a:rect b="b" l="l" r="r" t="t"/>
              <a:pathLst>
                <a:path extrusionOk="0" h="18755" w="16445">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4"/>
            <p:cNvSpPr/>
            <p:nvPr/>
          </p:nvSpPr>
          <p:spPr>
            <a:xfrm>
              <a:off x="9452807" y="-1092510"/>
              <a:ext cx="645674" cy="255920"/>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4"/>
            <p:cNvSpPr/>
            <p:nvPr/>
          </p:nvSpPr>
          <p:spPr>
            <a:xfrm>
              <a:off x="9452807" y="-959530"/>
              <a:ext cx="644615" cy="122940"/>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4"/>
            <p:cNvSpPr/>
            <p:nvPr/>
          </p:nvSpPr>
          <p:spPr>
            <a:xfrm>
              <a:off x="9395708" y="-1635973"/>
              <a:ext cx="794124" cy="373191"/>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4"/>
            <p:cNvSpPr/>
            <p:nvPr/>
          </p:nvSpPr>
          <p:spPr>
            <a:xfrm>
              <a:off x="9395708" y="-1561595"/>
              <a:ext cx="792041" cy="297959"/>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2" name="Google Shape;762;p44"/>
          <p:cNvGrpSpPr/>
          <p:nvPr/>
        </p:nvGrpSpPr>
        <p:grpSpPr>
          <a:xfrm rot="-9901480">
            <a:off x="-1803291" y="1700630"/>
            <a:ext cx="3881761" cy="4549679"/>
            <a:chOff x="9395708" y="-2591285"/>
            <a:chExt cx="2431070" cy="2849374"/>
          </a:xfrm>
        </p:grpSpPr>
        <p:sp>
          <p:nvSpPr>
            <p:cNvPr id="763" name="Google Shape;763;p44"/>
            <p:cNvSpPr/>
            <p:nvPr/>
          </p:nvSpPr>
          <p:spPr>
            <a:xfrm>
              <a:off x="10858250" y="-1271968"/>
              <a:ext cx="817995" cy="1530057"/>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4"/>
            <p:cNvSpPr/>
            <p:nvPr/>
          </p:nvSpPr>
          <p:spPr>
            <a:xfrm>
              <a:off x="10174225" y="-1747439"/>
              <a:ext cx="1086653" cy="1304872"/>
            </a:xfrm>
            <a:custGeom>
              <a:rect b="b" l="l" r="r" t="t"/>
              <a:pathLst>
                <a:path extrusionOk="0" h="38210" w="3182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4"/>
            <p:cNvSpPr/>
            <p:nvPr/>
          </p:nvSpPr>
          <p:spPr>
            <a:xfrm>
              <a:off x="9732017" y="-1907158"/>
              <a:ext cx="1471694" cy="849276"/>
            </a:xfrm>
            <a:custGeom>
              <a:rect b="b" l="l" r="r" t="t"/>
              <a:pathLst>
                <a:path extrusionOk="0" h="24869" w="43095">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4"/>
            <p:cNvSpPr/>
            <p:nvPr/>
          </p:nvSpPr>
          <p:spPr>
            <a:xfrm>
              <a:off x="9796390" y="-2591285"/>
              <a:ext cx="997556" cy="987994"/>
            </a:xfrm>
            <a:custGeom>
              <a:rect b="b" l="l" r="r" t="t"/>
              <a:pathLst>
                <a:path extrusionOk="0" h="28931" w="29211">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4"/>
            <p:cNvSpPr/>
            <p:nvPr/>
          </p:nvSpPr>
          <p:spPr>
            <a:xfrm>
              <a:off x="9881492" y="-2546481"/>
              <a:ext cx="834592" cy="993492"/>
            </a:xfrm>
            <a:custGeom>
              <a:rect b="b" l="l" r="r" t="t"/>
              <a:pathLst>
                <a:path extrusionOk="0" h="29092" w="24439">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4"/>
            <p:cNvSpPr/>
            <p:nvPr/>
          </p:nvSpPr>
          <p:spPr>
            <a:xfrm>
              <a:off x="11255312" y="-1380975"/>
              <a:ext cx="281908" cy="365678"/>
            </a:xfrm>
            <a:custGeom>
              <a:rect b="b" l="l" r="r" t="t"/>
              <a:pathLst>
                <a:path extrusionOk="0" h="10708" w="8255">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4"/>
            <p:cNvSpPr/>
            <p:nvPr/>
          </p:nvSpPr>
          <p:spPr>
            <a:xfrm>
              <a:off x="11331603" y="-1121469"/>
              <a:ext cx="98625" cy="93469"/>
            </a:xfrm>
            <a:custGeom>
              <a:rect b="b" l="l" r="r" t="t"/>
              <a:pathLst>
                <a:path extrusionOk="0" h="2737" w="2888">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4"/>
            <p:cNvSpPr/>
            <p:nvPr/>
          </p:nvSpPr>
          <p:spPr>
            <a:xfrm>
              <a:off x="11379345" y="-1099101"/>
              <a:ext cx="447433" cy="219277"/>
            </a:xfrm>
            <a:custGeom>
              <a:rect b="b" l="l" r="r" t="t"/>
              <a:pathLst>
                <a:path extrusionOk="0" h="6421" w="13102">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4"/>
            <p:cNvSpPr/>
            <p:nvPr/>
          </p:nvSpPr>
          <p:spPr>
            <a:xfrm>
              <a:off x="11381428" y="-1099101"/>
              <a:ext cx="445350" cy="181132"/>
            </a:xfrm>
            <a:custGeom>
              <a:rect b="b" l="l" r="r" t="t"/>
              <a:pathLst>
                <a:path extrusionOk="0" h="5304" w="13041">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4"/>
            <p:cNvSpPr/>
            <p:nvPr/>
          </p:nvSpPr>
          <p:spPr>
            <a:xfrm>
              <a:off x="10552061" y="-2065785"/>
              <a:ext cx="417381" cy="488926"/>
            </a:xfrm>
            <a:custGeom>
              <a:rect b="b" l="l" r="r" t="t"/>
              <a:pathLst>
                <a:path extrusionOk="0" h="14317" w="12222">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4"/>
            <p:cNvSpPr/>
            <p:nvPr/>
          </p:nvSpPr>
          <p:spPr>
            <a:xfrm>
              <a:off x="10659565" y="-1446304"/>
              <a:ext cx="489916" cy="1008893"/>
            </a:xfrm>
            <a:custGeom>
              <a:rect b="b" l="l" r="r" t="t"/>
              <a:pathLst>
                <a:path extrusionOk="0" h="29543" w="14346">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4"/>
            <p:cNvSpPr/>
            <p:nvPr/>
          </p:nvSpPr>
          <p:spPr>
            <a:xfrm>
              <a:off x="10655843" y="-564039"/>
              <a:ext cx="114232" cy="122496"/>
            </a:xfrm>
            <a:custGeom>
              <a:rect b="b" l="l" r="r" t="t"/>
              <a:pathLst>
                <a:path extrusionOk="0" h="3587" w="3345">
                  <a:moveTo>
                    <a:pt x="3344" y="0"/>
                  </a:moveTo>
                  <a:lnTo>
                    <a:pt x="1" y="2979"/>
                  </a:lnTo>
                  <a:lnTo>
                    <a:pt x="2220" y="3587"/>
                  </a:lnTo>
                  <a:lnTo>
                    <a:pt x="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4"/>
            <p:cNvSpPr/>
            <p:nvPr/>
          </p:nvSpPr>
          <p:spPr>
            <a:xfrm>
              <a:off x="10361060" y="-522547"/>
              <a:ext cx="402765" cy="548551"/>
            </a:xfrm>
            <a:custGeom>
              <a:rect b="b" l="l" r="r" t="t"/>
              <a:pathLst>
                <a:path extrusionOk="0" h="16063" w="11794">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4"/>
            <p:cNvSpPr/>
            <p:nvPr/>
          </p:nvSpPr>
          <p:spPr>
            <a:xfrm>
              <a:off x="10361060" y="-521488"/>
              <a:ext cx="378894" cy="543941"/>
            </a:xfrm>
            <a:custGeom>
              <a:rect b="b" l="l" r="r" t="t"/>
              <a:pathLst>
                <a:path extrusionOk="0" h="15928" w="11095">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4"/>
            <p:cNvSpPr/>
            <p:nvPr/>
          </p:nvSpPr>
          <p:spPr>
            <a:xfrm>
              <a:off x="11056525" y="-1102789"/>
              <a:ext cx="86195" cy="120447"/>
            </a:xfrm>
            <a:custGeom>
              <a:rect b="b" l="l" r="r" t="t"/>
              <a:pathLst>
                <a:path extrusionOk="0" h="3527" w="2524">
                  <a:moveTo>
                    <a:pt x="2098" y="1"/>
                  </a:moveTo>
                  <a:cubicBezTo>
                    <a:pt x="2098" y="1"/>
                    <a:pt x="517" y="822"/>
                    <a:pt x="0" y="3527"/>
                  </a:cubicBezTo>
                  <a:lnTo>
                    <a:pt x="2523" y="3466"/>
                  </a:lnTo>
                  <a:cubicBezTo>
                    <a:pt x="2523" y="3466"/>
                    <a:pt x="1703" y="1338"/>
                    <a:pt x="20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4"/>
            <p:cNvSpPr/>
            <p:nvPr/>
          </p:nvSpPr>
          <p:spPr>
            <a:xfrm>
              <a:off x="10561384" y="-1633207"/>
              <a:ext cx="137044" cy="59216"/>
            </a:xfrm>
            <a:custGeom>
              <a:rect b="b" l="l" r="r" t="t"/>
              <a:pathLst>
                <a:path extrusionOk="0" h="1734" w="4013">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4"/>
            <p:cNvSpPr/>
            <p:nvPr/>
          </p:nvSpPr>
          <p:spPr>
            <a:xfrm>
              <a:off x="10617458" y="-1816934"/>
              <a:ext cx="65431" cy="88278"/>
            </a:xfrm>
            <a:custGeom>
              <a:rect b="b" l="l" r="r" t="t"/>
              <a:pathLst>
                <a:path extrusionOk="0" h="2585" w="1916">
                  <a:moveTo>
                    <a:pt x="0" y="1"/>
                  </a:moveTo>
                  <a:lnTo>
                    <a:pt x="0" y="1"/>
                  </a:lnTo>
                  <a:cubicBezTo>
                    <a:pt x="304" y="1064"/>
                    <a:pt x="973" y="1976"/>
                    <a:pt x="1915" y="2584"/>
                  </a:cubicBezTo>
                  <a:cubicBezTo>
                    <a:pt x="1641" y="1916"/>
                    <a:pt x="1641" y="1186"/>
                    <a:pt x="1885" y="517"/>
                  </a:cubicBez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4"/>
            <p:cNvSpPr/>
            <p:nvPr/>
          </p:nvSpPr>
          <p:spPr>
            <a:xfrm>
              <a:off x="10879013" y="-1062287"/>
              <a:ext cx="381012" cy="825235"/>
            </a:xfrm>
            <a:custGeom>
              <a:rect b="b" l="l" r="r" t="t"/>
              <a:pathLst>
                <a:path extrusionOk="0" h="24165" w="11157">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4"/>
            <p:cNvSpPr/>
            <p:nvPr/>
          </p:nvSpPr>
          <p:spPr>
            <a:xfrm>
              <a:off x="10880072" y="-1060204"/>
              <a:ext cx="222146" cy="823152"/>
            </a:xfrm>
            <a:custGeom>
              <a:rect b="b" l="l" r="r" t="t"/>
              <a:pathLst>
                <a:path extrusionOk="0" h="24104" w="6505">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4"/>
            <p:cNvSpPr/>
            <p:nvPr/>
          </p:nvSpPr>
          <p:spPr>
            <a:xfrm>
              <a:off x="10510535" y="-2459876"/>
              <a:ext cx="323879" cy="700075"/>
            </a:xfrm>
            <a:custGeom>
              <a:rect b="b" l="l" r="r" t="t"/>
              <a:pathLst>
                <a:path extrusionOk="0" h="20500" w="9484">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4"/>
            <p:cNvSpPr/>
            <p:nvPr/>
          </p:nvSpPr>
          <p:spPr>
            <a:xfrm>
              <a:off x="10660009" y="-2459876"/>
              <a:ext cx="174404" cy="697992"/>
            </a:xfrm>
            <a:custGeom>
              <a:rect b="b" l="l" r="r" t="t"/>
              <a:pathLst>
                <a:path extrusionOk="0" h="20439" w="5107">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4"/>
            <p:cNvSpPr/>
            <p:nvPr/>
          </p:nvSpPr>
          <p:spPr>
            <a:xfrm>
              <a:off x="9994630" y="-1846201"/>
              <a:ext cx="619720" cy="286894"/>
            </a:xfrm>
            <a:custGeom>
              <a:rect b="b" l="l" r="r" t="t"/>
              <a:pathLst>
                <a:path extrusionOk="0" h="8401" w="18147">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4"/>
            <p:cNvSpPr/>
            <p:nvPr/>
          </p:nvSpPr>
          <p:spPr>
            <a:xfrm>
              <a:off x="9994630" y="-1784765"/>
              <a:ext cx="617671" cy="225492"/>
            </a:xfrm>
            <a:custGeom>
              <a:rect b="b" l="l" r="r" t="t"/>
              <a:pathLst>
                <a:path extrusionOk="0" h="6603" w="18087">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4"/>
            <p:cNvSpPr/>
            <p:nvPr/>
          </p:nvSpPr>
          <p:spPr>
            <a:xfrm>
              <a:off x="10219542" y="-1494524"/>
              <a:ext cx="883768" cy="791836"/>
            </a:xfrm>
            <a:custGeom>
              <a:rect b="b" l="l" r="r" t="t"/>
              <a:pathLst>
                <a:path extrusionOk="0" h="23187" w="25879">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4"/>
            <p:cNvSpPr/>
            <p:nvPr/>
          </p:nvSpPr>
          <p:spPr>
            <a:xfrm>
              <a:off x="10018911" y="-1466282"/>
              <a:ext cx="1009406" cy="213028"/>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4"/>
            <p:cNvSpPr/>
            <p:nvPr/>
          </p:nvSpPr>
          <p:spPr>
            <a:xfrm>
              <a:off x="9840170" y="-1470175"/>
              <a:ext cx="1279157" cy="536462"/>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4"/>
            <p:cNvSpPr/>
            <p:nvPr/>
          </p:nvSpPr>
          <p:spPr>
            <a:xfrm>
              <a:off x="9729934" y="-812139"/>
              <a:ext cx="577169" cy="649465"/>
            </a:xfrm>
            <a:custGeom>
              <a:rect b="b" l="l" r="r" t="t"/>
              <a:pathLst>
                <a:path extrusionOk="0" h="19018" w="16901">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4"/>
            <p:cNvSpPr/>
            <p:nvPr/>
          </p:nvSpPr>
          <p:spPr>
            <a:xfrm>
              <a:off x="9730992" y="-812139"/>
              <a:ext cx="561597" cy="640483"/>
            </a:xfrm>
            <a:custGeom>
              <a:rect b="b" l="l" r="r" t="t"/>
              <a:pathLst>
                <a:path extrusionOk="0" h="18755" w="16445">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4"/>
            <p:cNvSpPr/>
            <p:nvPr/>
          </p:nvSpPr>
          <p:spPr>
            <a:xfrm>
              <a:off x="9452807" y="-1092510"/>
              <a:ext cx="645674" cy="255920"/>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4"/>
            <p:cNvSpPr/>
            <p:nvPr/>
          </p:nvSpPr>
          <p:spPr>
            <a:xfrm>
              <a:off x="9452807" y="-959530"/>
              <a:ext cx="644615" cy="122940"/>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4"/>
            <p:cNvSpPr/>
            <p:nvPr/>
          </p:nvSpPr>
          <p:spPr>
            <a:xfrm>
              <a:off x="9395708" y="-1635973"/>
              <a:ext cx="794124" cy="373191"/>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4"/>
            <p:cNvSpPr/>
            <p:nvPr/>
          </p:nvSpPr>
          <p:spPr>
            <a:xfrm>
              <a:off x="9395708" y="-1561595"/>
              <a:ext cx="792041" cy="297959"/>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5" name="Google Shape;795;p44"/>
          <p:cNvSpPr/>
          <p:nvPr/>
        </p:nvSpPr>
        <p:spPr>
          <a:xfrm>
            <a:off x="94094" y="99803"/>
            <a:ext cx="1090189" cy="439686"/>
          </a:xfrm>
          <a:custGeom>
            <a:rect b="b" l="l" r="r" t="t"/>
            <a:pathLst>
              <a:path extrusionOk="0" h="11156" w="27661">
                <a:moveTo>
                  <a:pt x="15411" y="0"/>
                </a:moveTo>
                <a:cubicBezTo>
                  <a:pt x="14256" y="0"/>
                  <a:pt x="13192" y="790"/>
                  <a:pt x="12463" y="2037"/>
                </a:cubicBezTo>
                <a:cubicBezTo>
                  <a:pt x="11916" y="1763"/>
                  <a:pt x="11308" y="1641"/>
                  <a:pt x="10730" y="1611"/>
                </a:cubicBezTo>
                <a:cubicBezTo>
                  <a:pt x="8663" y="1611"/>
                  <a:pt x="6900" y="3313"/>
                  <a:pt x="6171" y="5684"/>
                </a:cubicBezTo>
                <a:cubicBezTo>
                  <a:pt x="5654" y="5471"/>
                  <a:pt x="5107" y="5350"/>
                  <a:pt x="4560" y="5350"/>
                </a:cubicBezTo>
                <a:cubicBezTo>
                  <a:pt x="3375" y="5380"/>
                  <a:pt x="2219" y="5897"/>
                  <a:pt x="1429" y="6839"/>
                </a:cubicBezTo>
                <a:cubicBezTo>
                  <a:pt x="1" y="8420"/>
                  <a:pt x="1064" y="11155"/>
                  <a:pt x="3101" y="11155"/>
                </a:cubicBezTo>
                <a:lnTo>
                  <a:pt x="24408" y="11155"/>
                </a:lnTo>
                <a:cubicBezTo>
                  <a:pt x="27144" y="11155"/>
                  <a:pt x="27661" y="6809"/>
                  <a:pt x="25016" y="6140"/>
                </a:cubicBezTo>
                <a:cubicBezTo>
                  <a:pt x="24834" y="6110"/>
                  <a:pt x="24652" y="6079"/>
                  <a:pt x="24469" y="6049"/>
                </a:cubicBezTo>
                <a:cubicBezTo>
                  <a:pt x="23952" y="3374"/>
                  <a:pt x="22402" y="1398"/>
                  <a:pt x="20548" y="1398"/>
                </a:cubicBezTo>
                <a:cubicBezTo>
                  <a:pt x="19788" y="1398"/>
                  <a:pt x="19059" y="1733"/>
                  <a:pt x="18512" y="2280"/>
                </a:cubicBezTo>
                <a:cubicBezTo>
                  <a:pt x="17752" y="882"/>
                  <a:pt x="16657" y="0"/>
                  <a:pt x="154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4"/>
          <p:cNvSpPr/>
          <p:nvPr/>
        </p:nvSpPr>
        <p:spPr>
          <a:xfrm>
            <a:off x="7994119" y="319653"/>
            <a:ext cx="1090189" cy="439686"/>
          </a:xfrm>
          <a:custGeom>
            <a:rect b="b" l="l" r="r" t="t"/>
            <a:pathLst>
              <a:path extrusionOk="0" h="11156" w="27661">
                <a:moveTo>
                  <a:pt x="15411" y="0"/>
                </a:moveTo>
                <a:cubicBezTo>
                  <a:pt x="14256" y="0"/>
                  <a:pt x="13192" y="790"/>
                  <a:pt x="12463" y="2037"/>
                </a:cubicBezTo>
                <a:cubicBezTo>
                  <a:pt x="11916" y="1763"/>
                  <a:pt x="11308" y="1641"/>
                  <a:pt x="10730" y="1611"/>
                </a:cubicBezTo>
                <a:cubicBezTo>
                  <a:pt x="8663" y="1611"/>
                  <a:pt x="6900" y="3313"/>
                  <a:pt x="6171" y="5684"/>
                </a:cubicBezTo>
                <a:cubicBezTo>
                  <a:pt x="5654" y="5471"/>
                  <a:pt x="5107" y="5350"/>
                  <a:pt x="4560" y="5350"/>
                </a:cubicBezTo>
                <a:cubicBezTo>
                  <a:pt x="3375" y="5380"/>
                  <a:pt x="2219" y="5897"/>
                  <a:pt x="1429" y="6839"/>
                </a:cubicBezTo>
                <a:cubicBezTo>
                  <a:pt x="1" y="8420"/>
                  <a:pt x="1064" y="11155"/>
                  <a:pt x="3101" y="11155"/>
                </a:cubicBezTo>
                <a:lnTo>
                  <a:pt x="24408" y="11155"/>
                </a:lnTo>
                <a:cubicBezTo>
                  <a:pt x="27144" y="11155"/>
                  <a:pt x="27661" y="6809"/>
                  <a:pt x="25016" y="6140"/>
                </a:cubicBezTo>
                <a:cubicBezTo>
                  <a:pt x="24834" y="6110"/>
                  <a:pt x="24652" y="6079"/>
                  <a:pt x="24469" y="6049"/>
                </a:cubicBezTo>
                <a:cubicBezTo>
                  <a:pt x="23952" y="3374"/>
                  <a:pt x="22402" y="1398"/>
                  <a:pt x="20548" y="1398"/>
                </a:cubicBezTo>
                <a:cubicBezTo>
                  <a:pt x="19788" y="1398"/>
                  <a:pt x="19059" y="1733"/>
                  <a:pt x="18512" y="2280"/>
                </a:cubicBezTo>
                <a:cubicBezTo>
                  <a:pt x="17752" y="882"/>
                  <a:pt x="16657" y="0"/>
                  <a:pt x="154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4"/>
          <p:cNvSpPr txBox="1"/>
          <p:nvPr>
            <p:ph idx="1" type="body"/>
          </p:nvPr>
        </p:nvSpPr>
        <p:spPr>
          <a:xfrm>
            <a:off x="1796100" y="1276350"/>
            <a:ext cx="5551800" cy="3219600"/>
          </a:xfrm>
          <a:prstGeom prst="rect">
            <a:avLst/>
          </a:prstGeom>
        </p:spPr>
        <p:txBody>
          <a:bodyPr anchorCtr="0" anchor="ctr" bIns="91425" lIns="91425" spcFirstLastPara="1" rIns="91425" wrap="square" tIns="91425">
            <a:noAutofit/>
          </a:bodyPr>
          <a:lstStyle>
            <a:lvl1pPr indent="-355600" lvl="0" marL="457200" rtl="0">
              <a:lnSpc>
                <a:spcPct val="150000"/>
              </a:lnSpc>
              <a:spcBef>
                <a:spcPts val="0"/>
              </a:spcBef>
              <a:spcAft>
                <a:spcPts val="0"/>
              </a:spcAft>
              <a:buClr>
                <a:schemeClr val="accent2"/>
              </a:buClr>
              <a:buSzPts val="2000"/>
              <a:buChar char="●"/>
              <a:defRPr sz="1600">
                <a:solidFill>
                  <a:schemeClr val="dk1"/>
                </a:solidFill>
              </a:defRPr>
            </a:lvl1pPr>
            <a:lvl2pPr indent="-317500" lvl="1" marL="914400" rtl="0">
              <a:lnSpc>
                <a:spcPct val="100000"/>
              </a:lnSpc>
              <a:spcBef>
                <a:spcPts val="1600"/>
              </a:spcBef>
              <a:spcAft>
                <a:spcPts val="0"/>
              </a:spcAft>
              <a:buClr>
                <a:schemeClr val="dk1"/>
              </a:buClr>
              <a:buSzPts val="1400"/>
              <a:buChar char="○"/>
              <a:defRPr>
                <a:solidFill>
                  <a:schemeClr val="dk1"/>
                </a:solidFill>
              </a:defRPr>
            </a:lvl2pPr>
            <a:lvl3pPr indent="-317500" lvl="2" marL="1371600" rtl="0">
              <a:lnSpc>
                <a:spcPct val="100000"/>
              </a:lnSpc>
              <a:spcBef>
                <a:spcPts val="1600"/>
              </a:spcBef>
              <a:spcAft>
                <a:spcPts val="0"/>
              </a:spcAft>
              <a:buClr>
                <a:schemeClr val="dk1"/>
              </a:buClr>
              <a:buSzPts val="1400"/>
              <a:buChar char="■"/>
              <a:defRPr>
                <a:solidFill>
                  <a:schemeClr val="dk1"/>
                </a:solidFill>
              </a:defRPr>
            </a:lvl3pPr>
            <a:lvl4pPr indent="-317500" lvl="3" marL="1828800" rtl="0">
              <a:lnSpc>
                <a:spcPct val="100000"/>
              </a:lnSpc>
              <a:spcBef>
                <a:spcPts val="1600"/>
              </a:spcBef>
              <a:spcAft>
                <a:spcPts val="0"/>
              </a:spcAft>
              <a:buClr>
                <a:schemeClr val="dk1"/>
              </a:buClr>
              <a:buSzPts val="1400"/>
              <a:buChar char="●"/>
              <a:defRPr>
                <a:solidFill>
                  <a:schemeClr val="dk1"/>
                </a:solidFill>
              </a:defRPr>
            </a:lvl4pPr>
            <a:lvl5pPr indent="-317500" lvl="4" marL="2286000" rtl="0">
              <a:lnSpc>
                <a:spcPct val="100000"/>
              </a:lnSpc>
              <a:spcBef>
                <a:spcPts val="1600"/>
              </a:spcBef>
              <a:spcAft>
                <a:spcPts val="0"/>
              </a:spcAft>
              <a:buClr>
                <a:schemeClr val="dk1"/>
              </a:buClr>
              <a:buSzPts val="1400"/>
              <a:buChar char="○"/>
              <a:defRPr>
                <a:solidFill>
                  <a:schemeClr val="dk1"/>
                </a:solidFill>
              </a:defRPr>
            </a:lvl5pPr>
            <a:lvl6pPr indent="-317500" lvl="5" marL="2743200" rtl="0">
              <a:lnSpc>
                <a:spcPct val="100000"/>
              </a:lnSpc>
              <a:spcBef>
                <a:spcPts val="1600"/>
              </a:spcBef>
              <a:spcAft>
                <a:spcPts val="0"/>
              </a:spcAft>
              <a:buClr>
                <a:schemeClr val="dk1"/>
              </a:buClr>
              <a:buSzPts val="1400"/>
              <a:buChar char="■"/>
              <a:defRPr>
                <a:solidFill>
                  <a:schemeClr val="dk1"/>
                </a:solidFill>
              </a:defRPr>
            </a:lvl6pPr>
            <a:lvl7pPr indent="-317500" lvl="6" marL="3200400" rtl="0">
              <a:lnSpc>
                <a:spcPct val="100000"/>
              </a:lnSpc>
              <a:spcBef>
                <a:spcPts val="1600"/>
              </a:spcBef>
              <a:spcAft>
                <a:spcPts val="0"/>
              </a:spcAft>
              <a:buClr>
                <a:schemeClr val="dk1"/>
              </a:buClr>
              <a:buSzPts val="1400"/>
              <a:buChar char="●"/>
              <a:defRPr>
                <a:solidFill>
                  <a:schemeClr val="dk1"/>
                </a:solidFill>
              </a:defRPr>
            </a:lvl7pPr>
            <a:lvl8pPr indent="-317500" lvl="7" marL="3657600" rtl="0">
              <a:lnSpc>
                <a:spcPct val="100000"/>
              </a:lnSpc>
              <a:spcBef>
                <a:spcPts val="1600"/>
              </a:spcBef>
              <a:spcAft>
                <a:spcPts val="0"/>
              </a:spcAft>
              <a:buClr>
                <a:schemeClr val="dk1"/>
              </a:buClr>
              <a:buSzPts val="1400"/>
              <a:buChar char="○"/>
              <a:defRPr>
                <a:solidFill>
                  <a:schemeClr val="dk1"/>
                </a:solidFill>
              </a:defRPr>
            </a:lvl8pPr>
            <a:lvl9pPr indent="-317500" lvl="8" marL="4114800" rtl="0">
              <a:lnSpc>
                <a:spcPct val="100000"/>
              </a:lnSpc>
              <a:spcBef>
                <a:spcPts val="1600"/>
              </a:spcBef>
              <a:spcAft>
                <a:spcPts val="1600"/>
              </a:spcAft>
              <a:buClr>
                <a:schemeClr val="dk1"/>
              </a:buClr>
              <a:buSzPts val="1400"/>
              <a:buChar char="■"/>
              <a:defRPr>
                <a:solidFill>
                  <a:schemeClr val="dk1"/>
                </a:solidFill>
              </a:defRPr>
            </a:lvl9pPr>
          </a:lstStyle>
          <a:p/>
        </p:txBody>
      </p:sp>
      <p:sp>
        <p:nvSpPr>
          <p:cNvPr id="798" name="Google Shape;798;p44"/>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
    <p:spTree>
      <p:nvGrpSpPr>
        <p:cNvPr id="799" name="Shape 799"/>
        <p:cNvGrpSpPr/>
        <p:nvPr/>
      </p:nvGrpSpPr>
      <p:grpSpPr>
        <a:xfrm>
          <a:off x="0" y="0"/>
          <a:ext cx="0" cy="0"/>
          <a:chOff x="0" y="0"/>
          <a:chExt cx="0" cy="0"/>
        </a:xfrm>
      </p:grpSpPr>
      <p:sp>
        <p:nvSpPr>
          <p:cNvPr id="800" name="Google Shape;800;p45"/>
          <p:cNvSpPr/>
          <p:nvPr/>
        </p:nvSpPr>
        <p:spPr>
          <a:xfrm rot="5790841">
            <a:off x="5464785" y="-4191070"/>
            <a:ext cx="7056929" cy="5048364"/>
          </a:xfrm>
          <a:custGeom>
            <a:rect b="b" l="l" r="r" t="t"/>
            <a:pathLst>
              <a:path extrusionOk="0" h="110510" w="154478">
                <a:moveTo>
                  <a:pt x="31082" y="1"/>
                </a:moveTo>
                <a:cubicBezTo>
                  <a:pt x="24503" y="1"/>
                  <a:pt x="17802" y="2714"/>
                  <a:pt x="12877" y="7188"/>
                </a:cubicBezTo>
                <a:cubicBezTo>
                  <a:pt x="5605" y="13826"/>
                  <a:pt x="1869" y="23633"/>
                  <a:pt x="935" y="33407"/>
                </a:cubicBezTo>
                <a:cubicBezTo>
                  <a:pt x="1" y="43181"/>
                  <a:pt x="1635" y="53054"/>
                  <a:pt x="3670" y="62628"/>
                </a:cubicBezTo>
                <a:cubicBezTo>
                  <a:pt x="6305" y="75003"/>
                  <a:pt x="15645" y="103023"/>
                  <a:pt x="42264" y="106226"/>
                </a:cubicBezTo>
                <a:cubicBezTo>
                  <a:pt x="42909" y="106306"/>
                  <a:pt x="43618" y="106343"/>
                  <a:pt x="44381" y="106343"/>
                </a:cubicBezTo>
                <a:cubicBezTo>
                  <a:pt x="53489" y="106343"/>
                  <a:pt x="70321" y="101032"/>
                  <a:pt x="77923" y="99554"/>
                </a:cubicBezTo>
                <a:cubicBezTo>
                  <a:pt x="79366" y="99284"/>
                  <a:pt x="80931" y="99054"/>
                  <a:pt x="82460" y="99054"/>
                </a:cubicBezTo>
                <a:cubicBezTo>
                  <a:pt x="84322" y="99054"/>
                  <a:pt x="86131" y="99395"/>
                  <a:pt x="87597" y="100422"/>
                </a:cubicBezTo>
                <a:cubicBezTo>
                  <a:pt x="98032" y="107755"/>
                  <a:pt x="109022" y="110510"/>
                  <a:pt x="118707" y="110510"/>
                </a:cubicBezTo>
                <a:cubicBezTo>
                  <a:pt x="130785" y="110510"/>
                  <a:pt x="140832" y="106224"/>
                  <a:pt x="145238" y="101189"/>
                </a:cubicBezTo>
                <a:cubicBezTo>
                  <a:pt x="151442" y="94050"/>
                  <a:pt x="154478" y="84444"/>
                  <a:pt x="154444" y="74970"/>
                </a:cubicBezTo>
                <a:cubicBezTo>
                  <a:pt x="154411" y="65530"/>
                  <a:pt x="151476" y="56223"/>
                  <a:pt x="146872" y="47951"/>
                </a:cubicBezTo>
                <a:cubicBezTo>
                  <a:pt x="142936" y="40912"/>
                  <a:pt x="137732" y="34474"/>
                  <a:pt x="131061" y="30005"/>
                </a:cubicBezTo>
                <a:cubicBezTo>
                  <a:pt x="125572" y="26373"/>
                  <a:pt x="119033" y="24127"/>
                  <a:pt x="112487" y="24127"/>
                </a:cubicBezTo>
                <a:cubicBezTo>
                  <a:pt x="111036" y="24127"/>
                  <a:pt x="109585" y="24237"/>
                  <a:pt x="108145" y="24467"/>
                </a:cubicBezTo>
                <a:cubicBezTo>
                  <a:pt x="100206" y="25735"/>
                  <a:pt x="92800" y="30939"/>
                  <a:pt x="89731" y="38377"/>
                </a:cubicBezTo>
                <a:cubicBezTo>
                  <a:pt x="88889" y="40436"/>
                  <a:pt x="86909" y="41766"/>
                  <a:pt x="84719" y="41766"/>
                </a:cubicBezTo>
                <a:cubicBezTo>
                  <a:pt x="84567" y="41766"/>
                  <a:pt x="84414" y="41759"/>
                  <a:pt x="84261" y="41746"/>
                </a:cubicBezTo>
                <a:cubicBezTo>
                  <a:pt x="81893" y="41546"/>
                  <a:pt x="79724" y="40145"/>
                  <a:pt x="78157" y="38377"/>
                </a:cubicBezTo>
                <a:cubicBezTo>
                  <a:pt x="76555" y="36609"/>
                  <a:pt x="54073" y="8322"/>
                  <a:pt x="40196" y="1951"/>
                </a:cubicBezTo>
                <a:cubicBezTo>
                  <a:pt x="37322" y="617"/>
                  <a:pt x="34216" y="1"/>
                  <a:pt x="310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5"/>
          <p:cNvSpPr/>
          <p:nvPr/>
        </p:nvSpPr>
        <p:spPr>
          <a:xfrm rot="6975477">
            <a:off x="-3717110" y="-1984627"/>
            <a:ext cx="7056754" cy="5048239"/>
          </a:xfrm>
          <a:custGeom>
            <a:rect b="b" l="l" r="r" t="t"/>
            <a:pathLst>
              <a:path extrusionOk="0" h="110510" w="154478">
                <a:moveTo>
                  <a:pt x="31082" y="1"/>
                </a:moveTo>
                <a:cubicBezTo>
                  <a:pt x="24503" y="1"/>
                  <a:pt x="17802" y="2714"/>
                  <a:pt x="12877" y="7188"/>
                </a:cubicBezTo>
                <a:cubicBezTo>
                  <a:pt x="5605" y="13826"/>
                  <a:pt x="1869" y="23633"/>
                  <a:pt x="935" y="33407"/>
                </a:cubicBezTo>
                <a:cubicBezTo>
                  <a:pt x="1" y="43181"/>
                  <a:pt x="1635" y="53054"/>
                  <a:pt x="3670" y="62628"/>
                </a:cubicBezTo>
                <a:cubicBezTo>
                  <a:pt x="6305" y="75003"/>
                  <a:pt x="15645" y="103023"/>
                  <a:pt x="42264" y="106226"/>
                </a:cubicBezTo>
                <a:cubicBezTo>
                  <a:pt x="42909" y="106306"/>
                  <a:pt x="43618" y="106343"/>
                  <a:pt x="44381" y="106343"/>
                </a:cubicBezTo>
                <a:cubicBezTo>
                  <a:pt x="53489" y="106343"/>
                  <a:pt x="70321" y="101032"/>
                  <a:pt x="77923" y="99554"/>
                </a:cubicBezTo>
                <a:cubicBezTo>
                  <a:pt x="79366" y="99284"/>
                  <a:pt x="80931" y="99054"/>
                  <a:pt x="82460" y="99054"/>
                </a:cubicBezTo>
                <a:cubicBezTo>
                  <a:pt x="84322" y="99054"/>
                  <a:pt x="86131" y="99395"/>
                  <a:pt x="87597" y="100422"/>
                </a:cubicBezTo>
                <a:cubicBezTo>
                  <a:pt x="98032" y="107755"/>
                  <a:pt x="109022" y="110510"/>
                  <a:pt x="118707" y="110510"/>
                </a:cubicBezTo>
                <a:cubicBezTo>
                  <a:pt x="130785" y="110510"/>
                  <a:pt x="140832" y="106224"/>
                  <a:pt x="145238" y="101189"/>
                </a:cubicBezTo>
                <a:cubicBezTo>
                  <a:pt x="151442" y="94050"/>
                  <a:pt x="154478" y="84444"/>
                  <a:pt x="154444" y="74970"/>
                </a:cubicBezTo>
                <a:cubicBezTo>
                  <a:pt x="154411" y="65530"/>
                  <a:pt x="151476" y="56223"/>
                  <a:pt x="146872" y="47951"/>
                </a:cubicBezTo>
                <a:cubicBezTo>
                  <a:pt x="142936" y="40912"/>
                  <a:pt x="137732" y="34474"/>
                  <a:pt x="131061" y="30005"/>
                </a:cubicBezTo>
                <a:cubicBezTo>
                  <a:pt x="125572" y="26373"/>
                  <a:pt x="119033" y="24127"/>
                  <a:pt x="112487" y="24127"/>
                </a:cubicBezTo>
                <a:cubicBezTo>
                  <a:pt x="111036" y="24127"/>
                  <a:pt x="109585" y="24237"/>
                  <a:pt x="108145" y="24467"/>
                </a:cubicBezTo>
                <a:cubicBezTo>
                  <a:pt x="100206" y="25735"/>
                  <a:pt x="92800" y="30939"/>
                  <a:pt x="89731" y="38377"/>
                </a:cubicBezTo>
                <a:cubicBezTo>
                  <a:pt x="88889" y="40436"/>
                  <a:pt x="86909" y="41766"/>
                  <a:pt x="84719" y="41766"/>
                </a:cubicBezTo>
                <a:cubicBezTo>
                  <a:pt x="84567" y="41766"/>
                  <a:pt x="84414" y="41759"/>
                  <a:pt x="84261" y="41746"/>
                </a:cubicBezTo>
                <a:cubicBezTo>
                  <a:pt x="81893" y="41546"/>
                  <a:pt x="79724" y="40145"/>
                  <a:pt x="78157" y="38377"/>
                </a:cubicBezTo>
                <a:cubicBezTo>
                  <a:pt x="76555" y="36609"/>
                  <a:pt x="54073" y="8322"/>
                  <a:pt x="40196" y="1951"/>
                </a:cubicBezTo>
                <a:cubicBezTo>
                  <a:pt x="37322" y="617"/>
                  <a:pt x="34216" y="1"/>
                  <a:pt x="310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5"/>
          <p:cNvSpPr/>
          <p:nvPr/>
        </p:nvSpPr>
        <p:spPr>
          <a:xfrm>
            <a:off x="8053819" y="206328"/>
            <a:ext cx="1090189" cy="439686"/>
          </a:xfrm>
          <a:custGeom>
            <a:rect b="b" l="l" r="r" t="t"/>
            <a:pathLst>
              <a:path extrusionOk="0" h="11156" w="27661">
                <a:moveTo>
                  <a:pt x="15411" y="0"/>
                </a:moveTo>
                <a:cubicBezTo>
                  <a:pt x="14256" y="0"/>
                  <a:pt x="13192" y="790"/>
                  <a:pt x="12463" y="2037"/>
                </a:cubicBezTo>
                <a:cubicBezTo>
                  <a:pt x="11916" y="1763"/>
                  <a:pt x="11308" y="1641"/>
                  <a:pt x="10730" y="1611"/>
                </a:cubicBezTo>
                <a:cubicBezTo>
                  <a:pt x="8663" y="1611"/>
                  <a:pt x="6900" y="3313"/>
                  <a:pt x="6171" y="5684"/>
                </a:cubicBezTo>
                <a:cubicBezTo>
                  <a:pt x="5654" y="5471"/>
                  <a:pt x="5107" y="5350"/>
                  <a:pt x="4560" y="5350"/>
                </a:cubicBezTo>
                <a:cubicBezTo>
                  <a:pt x="3375" y="5380"/>
                  <a:pt x="2219" y="5897"/>
                  <a:pt x="1429" y="6839"/>
                </a:cubicBezTo>
                <a:cubicBezTo>
                  <a:pt x="1" y="8420"/>
                  <a:pt x="1064" y="11155"/>
                  <a:pt x="3101" y="11155"/>
                </a:cubicBezTo>
                <a:lnTo>
                  <a:pt x="24408" y="11155"/>
                </a:lnTo>
                <a:cubicBezTo>
                  <a:pt x="27144" y="11155"/>
                  <a:pt x="27661" y="6809"/>
                  <a:pt x="25016" y="6140"/>
                </a:cubicBezTo>
                <a:cubicBezTo>
                  <a:pt x="24834" y="6110"/>
                  <a:pt x="24652" y="6079"/>
                  <a:pt x="24469" y="6049"/>
                </a:cubicBezTo>
                <a:cubicBezTo>
                  <a:pt x="23952" y="3374"/>
                  <a:pt x="22402" y="1398"/>
                  <a:pt x="20548" y="1398"/>
                </a:cubicBezTo>
                <a:cubicBezTo>
                  <a:pt x="19788" y="1398"/>
                  <a:pt x="19059" y="1733"/>
                  <a:pt x="18512" y="2280"/>
                </a:cubicBezTo>
                <a:cubicBezTo>
                  <a:pt x="17752" y="882"/>
                  <a:pt x="16657" y="0"/>
                  <a:pt x="154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5"/>
          <p:cNvSpPr/>
          <p:nvPr/>
        </p:nvSpPr>
        <p:spPr>
          <a:xfrm>
            <a:off x="-449050" y="687254"/>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4" name="Google Shape;804;p45"/>
          <p:cNvGrpSpPr/>
          <p:nvPr/>
        </p:nvGrpSpPr>
        <p:grpSpPr>
          <a:xfrm rot="5873223">
            <a:off x="7363709" y="2979637"/>
            <a:ext cx="2763772" cy="3239322"/>
            <a:chOff x="-7501642" y="749515"/>
            <a:chExt cx="2431070" cy="2849374"/>
          </a:xfrm>
        </p:grpSpPr>
        <p:sp>
          <p:nvSpPr>
            <p:cNvPr id="805" name="Google Shape;805;p45"/>
            <p:cNvSpPr/>
            <p:nvPr/>
          </p:nvSpPr>
          <p:spPr>
            <a:xfrm>
              <a:off x="-6039100" y="2068832"/>
              <a:ext cx="817995" cy="1530057"/>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5"/>
            <p:cNvSpPr/>
            <p:nvPr/>
          </p:nvSpPr>
          <p:spPr>
            <a:xfrm>
              <a:off x="-6723125" y="1593361"/>
              <a:ext cx="1086653" cy="1304872"/>
            </a:xfrm>
            <a:custGeom>
              <a:rect b="b" l="l" r="r" t="t"/>
              <a:pathLst>
                <a:path extrusionOk="0" h="38210" w="3182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5"/>
            <p:cNvSpPr/>
            <p:nvPr/>
          </p:nvSpPr>
          <p:spPr>
            <a:xfrm>
              <a:off x="-7165333" y="1433642"/>
              <a:ext cx="1471694" cy="849276"/>
            </a:xfrm>
            <a:custGeom>
              <a:rect b="b" l="l" r="r" t="t"/>
              <a:pathLst>
                <a:path extrusionOk="0" h="24869" w="43095">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5"/>
            <p:cNvSpPr/>
            <p:nvPr/>
          </p:nvSpPr>
          <p:spPr>
            <a:xfrm>
              <a:off x="-7100960" y="749515"/>
              <a:ext cx="997556" cy="987994"/>
            </a:xfrm>
            <a:custGeom>
              <a:rect b="b" l="l" r="r" t="t"/>
              <a:pathLst>
                <a:path extrusionOk="0" h="28931" w="29211">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5"/>
            <p:cNvSpPr/>
            <p:nvPr/>
          </p:nvSpPr>
          <p:spPr>
            <a:xfrm>
              <a:off x="-7015858" y="794319"/>
              <a:ext cx="834592" cy="993492"/>
            </a:xfrm>
            <a:custGeom>
              <a:rect b="b" l="l" r="r" t="t"/>
              <a:pathLst>
                <a:path extrusionOk="0" h="29092" w="24439">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5"/>
            <p:cNvSpPr/>
            <p:nvPr/>
          </p:nvSpPr>
          <p:spPr>
            <a:xfrm>
              <a:off x="-5642038" y="1959825"/>
              <a:ext cx="281908" cy="365678"/>
            </a:xfrm>
            <a:custGeom>
              <a:rect b="b" l="l" r="r" t="t"/>
              <a:pathLst>
                <a:path extrusionOk="0" h="10708" w="8255">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5"/>
            <p:cNvSpPr/>
            <p:nvPr/>
          </p:nvSpPr>
          <p:spPr>
            <a:xfrm>
              <a:off x="-5565747" y="2219331"/>
              <a:ext cx="98625" cy="93469"/>
            </a:xfrm>
            <a:custGeom>
              <a:rect b="b" l="l" r="r" t="t"/>
              <a:pathLst>
                <a:path extrusionOk="0" h="2737" w="2888">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5"/>
            <p:cNvSpPr/>
            <p:nvPr/>
          </p:nvSpPr>
          <p:spPr>
            <a:xfrm>
              <a:off x="-5518005" y="2241699"/>
              <a:ext cx="447433" cy="219277"/>
            </a:xfrm>
            <a:custGeom>
              <a:rect b="b" l="l" r="r" t="t"/>
              <a:pathLst>
                <a:path extrusionOk="0" h="6421" w="13102">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5"/>
            <p:cNvSpPr/>
            <p:nvPr/>
          </p:nvSpPr>
          <p:spPr>
            <a:xfrm>
              <a:off x="-5515922" y="2241699"/>
              <a:ext cx="445350" cy="181132"/>
            </a:xfrm>
            <a:custGeom>
              <a:rect b="b" l="l" r="r" t="t"/>
              <a:pathLst>
                <a:path extrusionOk="0" h="5304" w="13041">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5"/>
            <p:cNvSpPr/>
            <p:nvPr/>
          </p:nvSpPr>
          <p:spPr>
            <a:xfrm>
              <a:off x="-6345289" y="1275015"/>
              <a:ext cx="417381" cy="488926"/>
            </a:xfrm>
            <a:custGeom>
              <a:rect b="b" l="l" r="r" t="t"/>
              <a:pathLst>
                <a:path extrusionOk="0" h="14317" w="12222">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5"/>
            <p:cNvSpPr/>
            <p:nvPr/>
          </p:nvSpPr>
          <p:spPr>
            <a:xfrm>
              <a:off x="-6237785" y="1894496"/>
              <a:ext cx="489916" cy="1008893"/>
            </a:xfrm>
            <a:custGeom>
              <a:rect b="b" l="l" r="r" t="t"/>
              <a:pathLst>
                <a:path extrusionOk="0" h="29543" w="14346">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5"/>
            <p:cNvSpPr/>
            <p:nvPr/>
          </p:nvSpPr>
          <p:spPr>
            <a:xfrm>
              <a:off x="-6241507" y="2776761"/>
              <a:ext cx="114232" cy="122496"/>
            </a:xfrm>
            <a:custGeom>
              <a:rect b="b" l="l" r="r" t="t"/>
              <a:pathLst>
                <a:path extrusionOk="0" h="3587" w="3345">
                  <a:moveTo>
                    <a:pt x="3344" y="0"/>
                  </a:moveTo>
                  <a:lnTo>
                    <a:pt x="1" y="2979"/>
                  </a:lnTo>
                  <a:lnTo>
                    <a:pt x="2220" y="3587"/>
                  </a:lnTo>
                  <a:lnTo>
                    <a:pt x="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5"/>
            <p:cNvSpPr/>
            <p:nvPr/>
          </p:nvSpPr>
          <p:spPr>
            <a:xfrm>
              <a:off x="-6536290" y="2818253"/>
              <a:ext cx="402765" cy="548551"/>
            </a:xfrm>
            <a:custGeom>
              <a:rect b="b" l="l" r="r" t="t"/>
              <a:pathLst>
                <a:path extrusionOk="0" h="16063" w="11794">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5"/>
            <p:cNvSpPr/>
            <p:nvPr/>
          </p:nvSpPr>
          <p:spPr>
            <a:xfrm>
              <a:off x="-6536290" y="2819312"/>
              <a:ext cx="378894" cy="543941"/>
            </a:xfrm>
            <a:custGeom>
              <a:rect b="b" l="l" r="r" t="t"/>
              <a:pathLst>
                <a:path extrusionOk="0" h="15928" w="11095">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5"/>
            <p:cNvSpPr/>
            <p:nvPr/>
          </p:nvSpPr>
          <p:spPr>
            <a:xfrm>
              <a:off x="-5840825" y="2238011"/>
              <a:ext cx="86195" cy="120447"/>
            </a:xfrm>
            <a:custGeom>
              <a:rect b="b" l="l" r="r" t="t"/>
              <a:pathLst>
                <a:path extrusionOk="0" h="3527" w="2524">
                  <a:moveTo>
                    <a:pt x="2098" y="1"/>
                  </a:moveTo>
                  <a:cubicBezTo>
                    <a:pt x="2098" y="1"/>
                    <a:pt x="517" y="822"/>
                    <a:pt x="0" y="3527"/>
                  </a:cubicBezTo>
                  <a:lnTo>
                    <a:pt x="2523" y="3466"/>
                  </a:lnTo>
                  <a:cubicBezTo>
                    <a:pt x="2523" y="3466"/>
                    <a:pt x="1703" y="1338"/>
                    <a:pt x="2098"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5"/>
            <p:cNvSpPr/>
            <p:nvPr/>
          </p:nvSpPr>
          <p:spPr>
            <a:xfrm>
              <a:off x="-6335966" y="1707593"/>
              <a:ext cx="137044" cy="59216"/>
            </a:xfrm>
            <a:custGeom>
              <a:rect b="b" l="l" r="r" t="t"/>
              <a:pathLst>
                <a:path extrusionOk="0" h="1734" w="4013">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5"/>
            <p:cNvSpPr/>
            <p:nvPr/>
          </p:nvSpPr>
          <p:spPr>
            <a:xfrm>
              <a:off x="-6279892" y="1523866"/>
              <a:ext cx="65431" cy="88278"/>
            </a:xfrm>
            <a:custGeom>
              <a:rect b="b" l="l" r="r" t="t"/>
              <a:pathLst>
                <a:path extrusionOk="0" h="2585" w="1916">
                  <a:moveTo>
                    <a:pt x="0" y="1"/>
                  </a:moveTo>
                  <a:lnTo>
                    <a:pt x="0" y="1"/>
                  </a:lnTo>
                  <a:cubicBezTo>
                    <a:pt x="304" y="1064"/>
                    <a:pt x="973" y="1976"/>
                    <a:pt x="1915" y="2584"/>
                  </a:cubicBezTo>
                  <a:cubicBezTo>
                    <a:pt x="1641" y="1916"/>
                    <a:pt x="1641" y="1186"/>
                    <a:pt x="1885" y="517"/>
                  </a:cubicBezTo>
                  <a:lnTo>
                    <a:pt x="0" y="1"/>
                  </a:ln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5"/>
            <p:cNvSpPr/>
            <p:nvPr/>
          </p:nvSpPr>
          <p:spPr>
            <a:xfrm>
              <a:off x="-6018337" y="2278513"/>
              <a:ext cx="381012" cy="825235"/>
            </a:xfrm>
            <a:custGeom>
              <a:rect b="b" l="l" r="r" t="t"/>
              <a:pathLst>
                <a:path extrusionOk="0" h="24165" w="11157">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5"/>
            <p:cNvSpPr/>
            <p:nvPr/>
          </p:nvSpPr>
          <p:spPr>
            <a:xfrm>
              <a:off x="-6017278" y="2280596"/>
              <a:ext cx="222146" cy="823152"/>
            </a:xfrm>
            <a:custGeom>
              <a:rect b="b" l="l" r="r" t="t"/>
              <a:pathLst>
                <a:path extrusionOk="0" h="24104" w="6505">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5"/>
            <p:cNvSpPr/>
            <p:nvPr/>
          </p:nvSpPr>
          <p:spPr>
            <a:xfrm>
              <a:off x="-6386815" y="880924"/>
              <a:ext cx="323879" cy="700075"/>
            </a:xfrm>
            <a:custGeom>
              <a:rect b="b" l="l" r="r" t="t"/>
              <a:pathLst>
                <a:path extrusionOk="0" h="20500" w="9484">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5"/>
            <p:cNvSpPr/>
            <p:nvPr/>
          </p:nvSpPr>
          <p:spPr>
            <a:xfrm>
              <a:off x="-6237341" y="880924"/>
              <a:ext cx="174404" cy="697992"/>
            </a:xfrm>
            <a:custGeom>
              <a:rect b="b" l="l" r="r" t="t"/>
              <a:pathLst>
                <a:path extrusionOk="0" h="20439" w="5107">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5"/>
            <p:cNvSpPr/>
            <p:nvPr/>
          </p:nvSpPr>
          <p:spPr>
            <a:xfrm>
              <a:off x="-6902720" y="1494599"/>
              <a:ext cx="619720" cy="286894"/>
            </a:xfrm>
            <a:custGeom>
              <a:rect b="b" l="l" r="r" t="t"/>
              <a:pathLst>
                <a:path extrusionOk="0" h="8401" w="18147">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5"/>
            <p:cNvSpPr/>
            <p:nvPr/>
          </p:nvSpPr>
          <p:spPr>
            <a:xfrm>
              <a:off x="-6902720" y="1556035"/>
              <a:ext cx="617671" cy="225492"/>
            </a:xfrm>
            <a:custGeom>
              <a:rect b="b" l="l" r="r" t="t"/>
              <a:pathLst>
                <a:path extrusionOk="0" h="6603" w="18087">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5"/>
            <p:cNvSpPr/>
            <p:nvPr/>
          </p:nvSpPr>
          <p:spPr>
            <a:xfrm>
              <a:off x="-6878439" y="1874518"/>
              <a:ext cx="1009406" cy="213028"/>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5"/>
            <p:cNvSpPr/>
            <p:nvPr/>
          </p:nvSpPr>
          <p:spPr>
            <a:xfrm>
              <a:off x="-7057180" y="1870625"/>
              <a:ext cx="1279157" cy="536462"/>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5"/>
            <p:cNvSpPr/>
            <p:nvPr/>
          </p:nvSpPr>
          <p:spPr>
            <a:xfrm>
              <a:off x="-7444543" y="2248290"/>
              <a:ext cx="645674" cy="255920"/>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5"/>
            <p:cNvSpPr/>
            <p:nvPr/>
          </p:nvSpPr>
          <p:spPr>
            <a:xfrm>
              <a:off x="-7444543" y="2381270"/>
              <a:ext cx="644615" cy="122940"/>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5"/>
            <p:cNvSpPr/>
            <p:nvPr/>
          </p:nvSpPr>
          <p:spPr>
            <a:xfrm>
              <a:off x="-7501642" y="1704827"/>
              <a:ext cx="794124" cy="373191"/>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5"/>
            <p:cNvSpPr/>
            <p:nvPr/>
          </p:nvSpPr>
          <p:spPr>
            <a:xfrm>
              <a:off x="-7501642" y="1779205"/>
              <a:ext cx="792041" cy="297959"/>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4" name="Google Shape;834;p45"/>
          <p:cNvSpPr txBox="1"/>
          <p:nvPr>
            <p:ph idx="1" type="body"/>
          </p:nvPr>
        </p:nvSpPr>
        <p:spPr>
          <a:xfrm>
            <a:off x="713225" y="1352550"/>
            <a:ext cx="3742800" cy="2713200"/>
          </a:xfrm>
          <a:prstGeom prst="rect">
            <a:avLst/>
          </a:prstGeom>
        </p:spPr>
        <p:txBody>
          <a:bodyPr anchorCtr="0" anchor="b" bIns="91425" lIns="91425" spcFirstLastPara="1" rIns="91425" wrap="square" tIns="91425">
            <a:noAutofit/>
          </a:bodyPr>
          <a:lstStyle>
            <a:lvl1pPr indent="-317500" lvl="0" marL="457200" rtl="0">
              <a:lnSpc>
                <a:spcPct val="100000"/>
              </a:lnSpc>
              <a:spcBef>
                <a:spcPts val="0"/>
              </a:spcBef>
              <a:spcAft>
                <a:spcPts val="0"/>
              </a:spcAft>
              <a:buClr>
                <a:schemeClr val="accent2"/>
              </a:buClr>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Font typeface="Lato"/>
              <a:buChar char="■"/>
              <a:defRPr sz="1200">
                <a:latin typeface="Lato"/>
                <a:ea typeface="Lato"/>
                <a:cs typeface="Lato"/>
                <a:sym typeface="Lato"/>
              </a:defRPr>
            </a:lvl9pPr>
          </a:lstStyle>
          <a:p/>
        </p:txBody>
      </p:sp>
      <p:sp>
        <p:nvSpPr>
          <p:cNvPr id="835" name="Google Shape;835;p45"/>
          <p:cNvSpPr txBox="1"/>
          <p:nvPr>
            <p:ph idx="2" type="body"/>
          </p:nvPr>
        </p:nvSpPr>
        <p:spPr>
          <a:xfrm>
            <a:off x="4688225" y="1543050"/>
            <a:ext cx="3742800" cy="2713200"/>
          </a:xfrm>
          <a:prstGeom prst="rect">
            <a:avLst/>
          </a:prstGeom>
        </p:spPr>
        <p:txBody>
          <a:bodyPr anchorCtr="0" anchor="b" bIns="91425" lIns="91425" spcFirstLastPara="1" rIns="91425" wrap="square" tIns="91425">
            <a:noAutofit/>
          </a:bodyPr>
          <a:lstStyle>
            <a:lvl1pPr indent="-317500" lvl="0" marL="457200" rtl="0">
              <a:lnSpc>
                <a:spcPct val="100000"/>
              </a:lnSpc>
              <a:spcBef>
                <a:spcPts val="0"/>
              </a:spcBef>
              <a:spcAft>
                <a:spcPts val="0"/>
              </a:spcAft>
              <a:buClr>
                <a:schemeClr val="accent2"/>
              </a:buClr>
              <a:buSzPts val="1400"/>
              <a:buChar char="●"/>
              <a:defRPr sz="1400"/>
            </a:lvl1pPr>
            <a:lvl2pPr indent="-304800" lvl="1" marL="914400" rtl="0">
              <a:spcBef>
                <a:spcPts val="0"/>
              </a:spcBef>
              <a:spcAft>
                <a:spcPts val="0"/>
              </a:spcAft>
              <a:buClr>
                <a:schemeClr val="accent5"/>
              </a:buClr>
              <a:buSzPts val="1200"/>
              <a:buChar char="○"/>
              <a:defRPr sz="1200"/>
            </a:lvl2pPr>
            <a:lvl3pPr indent="-304800" lvl="2" marL="1371600" rtl="0">
              <a:spcBef>
                <a:spcPts val="0"/>
              </a:spcBef>
              <a:spcAft>
                <a:spcPts val="0"/>
              </a:spcAft>
              <a:buClr>
                <a:schemeClr val="accent5"/>
              </a:buClr>
              <a:buSzPts val="1200"/>
              <a:buChar char="■"/>
              <a:defRPr sz="1200"/>
            </a:lvl3pPr>
            <a:lvl4pPr indent="-304800" lvl="3" marL="1828800" rtl="0">
              <a:spcBef>
                <a:spcPts val="0"/>
              </a:spcBef>
              <a:spcAft>
                <a:spcPts val="0"/>
              </a:spcAft>
              <a:buClr>
                <a:schemeClr val="accent5"/>
              </a:buClr>
              <a:buSzPts val="1200"/>
              <a:buChar char="●"/>
              <a:defRPr sz="1200"/>
            </a:lvl4pPr>
            <a:lvl5pPr indent="-304800" lvl="4" marL="2286000" rtl="0">
              <a:spcBef>
                <a:spcPts val="0"/>
              </a:spcBef>
              <a:spcAft>
                <a:spcPts val="0"/>
              </a:spcAft>
              <a:buClr>
                <a:schemeClr val="accent5"/>
              </a:buClr>
              <a:buSzPts val="1200"/>
              <a:buChar char="○"/>
              <a:defRPr sz="1200"/>
            </a:lvl5pPr>
            <a:lvl6pPr indent="-304800" lvl="5" marL="2743200" rtl="0">
              <a:spcBef>
                <a:spcPts val="0"/>
              </a:spcBef>
              <a:spcAft>
                <a:spcPts val="0"/>
              </a:spcAft>
              <a:buClr>
                <a:schemeClr val="accent5"/>
              </a:buClr>
              <a:buSzPts val="1200"/>
              <a:buChar char="■"/>
              <a:defRPr sz="1200"/>
            </a:lvl6pPr>
            <a:lvl7pPr indent="-304800" lvl="6" marL="3200400" rtl="0">
              <a:spcBef>
                <a:spcPts val="0"/>
              </a:spcBef>
              <a:spcAft>
                <a:spcPts val="0"/>
              </a:spcAft>
              <a:buClr>
                <a:schemeClr val="accent5"/>
              </a:buClr>
              <a:buSzPts val="1200"/>
              <a:buChar char="●"/>
              <a:defRPr sz="1200"/>
            </a:lvl7pPr>
            <a:lvl8pPr indent="-304800" lvl="7" marL="3657600" rtl="0">
              <a:spcBef>
                <a:spcPts val="0"/>
              </a:spcBef>
              <a:spcAft>
                <a:spcPts val="0"/>
              </a:spcAft>
              <a:buClr>
                <a:schemeClr val="accent5"/>
              </a:buClr>
              <a:buSzPts val="1200"/>
              <a:buChar char="○"/>
              <a:defRPr sz="1200"/>
            </a:lvl8pPr>
            <a:lvl9pPr indent="-304800" lvl="8" marL="4114800" rtl="0">
              <a:spcBef>
                <a:spcPts val="0"/>
              </a:spcBef>
              <a:spcAft>
                <a:spcPts val="0"/>
              </a:spcAft>
              <a:buSzPts val="1200"/>
              <a:buFont typeface="Lato"/>
              <a:buChar char="■"/>
              <a:defRPr sz="1200">
                <a:latin typeface="Lato"/>
                <a:ea typeface="Lato"/>
                <a:cs typeface="Lato"/>
                <a:sym typeface="Lato"/>
              </a:defRPr>
            </a:lvl9pPr>
          </a:lstStyle>
          <a:p/>
        </p:txBody>
      </p:sp>
      <p:sp>
        <p:nvSpPr>
          <p:cNvPr id="836" name="Google Shape;836;p45"/>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1_2">
    <p:spTree>
      <p:nvGrpSpPr>
        <p:cNvPr id="837" name="Shape 837"/>
        <p:cNvGrpSpPr/>
        <p:nvPr/>
      </p:nvGrpSpPr>
      <p:grpSpPr>
        <a:xfrm>
          <a:off x="0" y="0"/>
          <a:ext cx="0" cy="0"/>
          <a:chOff x="0" y="0"/>
          <a:chExt cx="0" cy="0"/>
        </a:xfrm>
      </p:grpSpPr>
      <p:sp>
        <p:nvSpPr>
          <p:cNvPr id="838" name="Google Shape;838;p46"/>
          <p:cNvSpPr/>
          <p:nvPr/>
        </p:nvSpPr>
        <p:spPr>
          <a:xfrm flipH="1" rot="-6975477">
            <a:off x="5691390" y="-2289427"/>
            <a:ext cx="7056754" cy="5048239"/>
          </a:xfrm>
          <a:custGeom>
            <a:rect b="b" l="l" r="r" t="t"/>
            <a:pathLst>
              <a:path extrusionOk="0" h="110510" w="154478">
                <a:moveTo>
                  <a:pt x="31082" y="1"/>
                </a:moveTo>
                <a:cubicBezTo>
                  <a:pt x="24503" y="1"/>
                  <a:pt x="17802" y="2714"/>
                  <a:pt x="12877" y="7188"/>
                </a:cubicBezTo>
                <a:cubicBezTo>
                  <a:pt x="5605" y="13826"/>
                  <a:pt x="1869" y="23633"/>
                  <a:pt x="935" y="33407"/>
                </a:cubicBezTo>
                <a:cubicBezTo>
                  <a:pt x="1" y="43181"/>
                  <a:pt x="1635" y="53054"/>
                  <a:pt x="3670" y="62628"/>
                </a:cubicBezTo>
                <a:cubicBezTo>
                  <a:pt x="6305" y="75003"/>
                  <a:pt x="15645" y="103023"/>
                  <a:pt x="42264" y="106226"/>
                </a:cubicBezTo>
                <a:cubicBezTo>
                  <a:pt x="42909" y="106306"/>
                  <a:pt x="43618" y="106343"/>
                  <a:pt x="44381" y="106343"/>
                </a:cubicBezTo>
                <a:cubicBezTo>
                  <a:pt x="53489" y="106343"/>
                  <a:pt x="70321" y="101032"/>
                  <a:pt x="77923" y="99554"/>
                </a:cubicBezTo>
                <a:cubicBezTo>
                  <a:pt x="79366" y="99284"/>
                  <a:pt x="80931" y="99054"/>
                  <a:pt x="82460" y="99054"/>
                </a:cubicBezTo>
                <a:cubicBezTo>
                  <a:pt x="84322" y="99054"/>
                  <a:pt x="86131" y="99395"/>
                  <a:pt x="87597" y="100422"/>
                </a:cubicBezTo>
                <a:cubicBezTo>
                  <a:pt x="98032" y="107755"/>
                  <a:pt x="109022" y="110510"/>
                  <a:pt x="118707" y="110510"/>
                </a:cubicBezTo>
                <a:cubicBezTo>
                  <a:pt x="130785" y="110510"/>
                  <a:pt x="140832" y="106224"/>
                  <a:pt x="145238" y="101189"/>
                </a:cubicBezTo>
                <a:cubicBezTo>
                  <a:pt x="151442" y="94050"/>
                  <a:pt x="154478" y="84444"/>
                  <a:pt x="154444" y="74970"/>
                </a:cubicBezTo>
                <a:cubicBezTo>
                  <a:pt x="154411" y="65530"/>
                  <a:pt x="151476" y="56223"/>
                  <a:pt x="146872" y="47951"/>
                </a:cubicBezTo>
                <a:cubicBezTo>
                  <a:pt x="142936" y="40912"/>
                  <a:pt x="137732" y="34474"/>
                  <a:pt x="131061" y="30005"/>
                </a:cubicBezTo>
                <a:cubicBezTo>
                  <a:pt x="125572" y="26373"/>
                  <a:pt x="119033" y="24127"/>
                  <a:pt x="112487" y="24127"/>
                </a:cubicBezTo>
                <a:cubicBezTo>
                  <a:pt x="111036" y="24127"/>
                  <a:pt x="109585" y="24237"/>
                  <a:pt x="108145" y="24467"/>
                </a:cubicBezTo>
                <a:cubicBezTo>
                  <a:pt x="100206" y="25735"/>
                  <a:pt x="92800" y="30939"/>
                  <a:pt x="89731" y="38377"/>
                </a:cubicBezTo>
                <a:cubicBezTo>
                  <a:pt x="88889" y="40436"/>
                  <a:pt x="86909" y="41766"/>
                  <a:pt x="84719" y="41766"/>
                </a:cubicBezTo>
                <a:cubicBezTo>
                  <a:pt x="84567" y="41766"/>
                  <a:pt x="84414" y="41759"/>
                  <a:pt x="84261" y="41746"/>
                </a:cubicBezTo>
                <a:cubicBezTo>
                  <a:pt x="81893" y="41546"/>
                  <a:pt x="79724" y="40145"/>
                  <a:pt x="78157" y="38377"/>
                </a:cubicBezTo>
                <a:cubicBezTo>
                  <a:pt x="76555" y="36609"/>
                  <a:pt x="54073" y="8322"/>
                  <a:pt x="40196" y="1951"/>
                </a:cubicBezTo>
                <a:cubicBezTo>
                  <a:pt x="37322" y="617"/>
                  <a:pt x="34216" y="1"/>
                  <a:pt x="310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6"/>
          <p:cNvSpPr/>
          <p:nvPr/>
        </p:nvSpPr>
        <p:spPr>
          <a:xfrm flipH="1">
            <a:off x="8139547" y="382454"/>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6"/>
          <p:cNvSpPr/>
          <p:nvPr/>
        </p:nvSpPr>
        <p:spPr>
          <a:xfrm flipH="1" rot="-5790841">
            <a:off x="-3719279" y="-4648270"/>
            <a:ext cx="7056929" cy="5048364"/>
          </a:xfrm>
          <a:custGeom>
            <a:rect b="b" l="l" r="r" t="t"/>
            <a:pathLst>
              <a:path extrusionOk="0" h="110510" w="154478">
                <a:moveTo>
                  <a:pt x="31082" y="1"/>
                </a:moveTo>
                <a:cubicBezTo>
                  <a:pt x="24503" y="1"/>
                  <a:pt x="17802" y="2714"/>
                  <a:pt x="12877" y="7188"/>
                </a:cubicBezTo>
                <a:cubicBezTo>
                  <a:pt x="5605" y="13826"/>
                  <a:pt x="1869" y="23633"/>
                  <a:pt x="935" y="33407"/>
                </a:cubicBezTo>
                <a:cubicBezTo>
                  <a:pt x="1" y="43181"/>
                  <a:pt x="1635" y="53054"/>
                  <a:pt x="3670" y="62628"/>
                </a:cubicBezTo>
                <a:cubicBezTo>
                  <a:pt x="6305" y="75003"/>
                  <a:pt x="15645" y="103023"/>
                  <a:pt x="42264" y="106226"/>
                </a:cubicBezTo>
                <a:cubicBezTo>
                  <a:pt x="42909" y="106306"/>
                  <a:pt x="43618" y="106343"/>
                  <a:pt x="44381" y="106343"/>
                </a:cubicBezTo>
                <a:cubicBezTo>
                  <a:pt x="53489" y="106343"/>
                  <a:pt x="70321" y="101032"/>
                  <a:pt x="77923" y="99554"/>
                </a:cubicBezTo>
                <a:cubicBezTo>
                  <a:pt x="79366" y="99284"/>
                  <a:pt x="80931" y="99054"/>
                  <a:pt x="82460" y="99054"/>
                </a:cubicBezTo>
                <a:cubicBezTo>
                  <a:pt x="84322" y="99054"/>
                  <a:pt x="86131" y="99395"/>
                  <a:pt x="87597" y="100422"/>
                </a:cubicBezTo>
                <a:cubicBezTo>
                  <a:pt x="98032" y="107755"/>
                  <a:pt x="109022" y="110510"/>
                  <a:pt x="118707" y="110510"/>
                </a:cubicBezTo>
                <a:cubicBezTo>
                  <a:pt x="130785" y="110510"/>
                  <a:pt x="140832" y="106224"/>
                  <a:pt x="145238" y="101189"/>
                </a:cubicBezTo>
                <a:cubicBezTo>
                  <a:pt x="151442" y="94050"/>
                  <a:pt x="154478" y="84444"/>
                  <a:pt x="154444" y="74970"/>
                </a:cubicBezTo>
                <a:cubicBezTo>
                  <a:pt x="154411" y="65530"/>
                  <a:pt x="151476" y="56223"/>
                  <a:pt x="146872" y="47951"/>
                </a:cubicBezTo>
                <a:cubicBezTo>
                  <a:pt x="142936" y="40912"/>
                  <a:pt x="137732" y="34474"/>
                  <a:pt x="131061" y="30005"/>
                </a:cubicBezTo>
                <a:cubicBezTo>
                  <a:pt x="125572" y="26373"/>
                  <a:pt x="119033" y="24127"/>
                  <a:pt x="112487" y="24127"/>
                </a:cubicBezTo>
                <a:cubicBezTo>
                  <a:pt x="111036" y="24127"/>
                  <a:pt x="109585" y="24237"/>
                  <a:pt x="108145" y="24467"/>
                </a:cubicBezTo>
                <a:cubicBezTo>
                  <a:pt x="100206" y="25735"/>
                  <a:pt x="92800" y="30939"/>
                  <a:pt x="89731" y="38377"/>
                </a:cubicBezTo>
                <a:cubicBezTo>
                  <a:pt x="88889" y="40436"/>
                  <a:pt x="86909" y="41766"/>
                  <a:pt x="84719" y="41766"/>
                </a:cubicBezTo>
                <a:cubicBezTo>
                  <a:pt x="84567" y="41766"/>
                  <a:pt x="84414" y="41759"/>
                  <a:pt x="84261" y="41746"/>
                </a:cubicBezTo>
                <a:cubicBezTo>
                  <a:pt x="81893" y="41546"/>
                  <a:pt x="79724" y="40145"/>
                  <a:pt x="78157" y="38377"/>
                </a:cubicBezTo>
                <a:cubicBezTo>
                  <a:pt x="76555" y="36609"/>
                  <a:pt x="54073" y="8322"/>
                  <a:pt x="40196" y="1951"/>
                </a:cubicBezTo>
                <a:cubicBezTo>
                  <a:pt x="37322" y="617"/>
                  <a:pt x="34216" y="1"/>
                  <a:pt x="310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6"/>
          <p:cNvSpPr/>
          <p:nvPr/>
        </p:nvSpPr>
        <p:spPr>
          <a:xfrm flipH="1">
            <a:off x="268026" y="53928"/>
            <a:ext cx="1090189" cy="439686"/>
          </a:xfrm>
          <a:custGeom>
            <a:rect b="b" l="l" r="r" t="t"/>
            <a:pathLst>
              <a:path extrusionOk="0" h="11156" w="27661">
                <a:moveTo>
                  <a:pt x="15411" y="0"/>
                </a:moveTo>
                <a:cubicBezTo>
                  <a:pt x="14256" y="0"/>
                  <a:pt x="13192" y="790"/>
                  <a:pt x="12463" y="2037"/>
                </a:cubicBezTo>
                <a:cubicBezTo>
                  <a:pt x="11916" y="1763"/>
                  <a:pt x="11308" y="1641"/>
                  <a:pt x="10730" y="1611"/>
                </a:cubicBezTo>
                <a:cubicBezTo>
                  <a:pt x="8663" y="1611"/>
                  <a:pt x="6900" y="3313"/>
                  <a:pt x="6171" y="5684"/>
                </a:cubicBezTo>
                <a:cubicBezTo>
                  <a:pt x="5654" y="5471"/>
                  <a:pt x="5107" y="5350"/>
                  <a:pt x="4560" y="5350"/>
                </a:cubicBezTo>
                <a:cubicBezTo>
                  <a:pt x="3375" y="5380"/>
                  <a:pt x="2219" y="5897"/>
                  <a:pt x="1429" y="6839"/>
                </a:cubicBezTo>
                <a:cubicBezTo>
                  <a:pt x="1" y="8420"/>
                  <a:pt x="1064" y="11155"/>
                  <a:pt x="3101" y="11155"/>
                </a:cubicBezTo>
                <a:lnTo>
                  <a:pt x="24408" y="11155"/>
                </a:lnTo>
                <a:cubicBezTo>
                  <a:pt x="27144" y="11155"/>
                  <a:pt x="27661" y="6809"/>
                  <a:pt x="25016" y="6140"/>
                </a:cubicBezTo>
                <a:cubicBezTo>
                  <a:pt x="24834" y="6110"/>
                  <a:pt x="24652" y="6079"/>
                  <a:pt x="24469" y="6049"/>
                </a:cubicBezTo>
                <a:cubicBezTo>
                  <a:pt x="23952" y="3374"/>
                  <a:pt x="22402" y="1398"/>
                  <a:pt x="20548" y="1398"/>
                </a:cubicBezTo>
                <a:cubicBezTo>
                  <a:pt x="19788" y="1398"/>
                  <a:pt x="19059" y="1733"/>
                  <a:pt x="18512" y="2280"/>
                </a:cubicBezTo>
                <a:cubicBezTo>
                  <a:pt x="17752" y="882"/>
                  <a:pt x="16657" y="0"/>
                  <a:pt x="154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2" name="Google Shape;842;p46"/>
          <p:cNvGrpSpPr/>
          <p:nvPr/>
        </p:nvGrpSpPr>
        <p:grpSpPr>
          <a:xfrm flipH="1" rot="3801453">
            <a:off x="-395220" y="4231201"/>
            <a:ext cx="1860867" cy="907990"/>
            <a:chOff x="10083475" y="3839575"/>
            <a:chExt cx="1221925" cy="596225"/>
          </a:xfrm>
        </p:grpSpPr>
        <p:sp>
          <p:nvSpPr>
            <p:cNvPr id="843" name="Google Shape;843;p46"/>
            <p:cNvSpPr/>
            <p:nvPr/>
          </p:nvSpPr>
          <p:spPr>
            <a:xfrm>
              <a:off x="10144250" y="3839575"/>
              <a:ext cx="1161150" cy="596225"/>
            </a:xfrm>
            <a:custGeom>
              <a:rect b="b" l="l" r="r" t="t"/>
              <a:pathLst>
                <a:path extrusionOk="0" h="23849" w="46446">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6"/>
            <p:cNvSpPr/>
            <p:nvPr/>
          </p:nvSpPr>
          <p:spPr>
            <a:xfrm>
              <a:off x="10083475" y="3891625"/>
              <a:ext cx="1124650" cy="476675"/>
            </a:xfrm>
            <a:custGeom>
              <a:rect b="b" l="l" r="r" t="t"/>
              <a:pathLst>
                <a:path extrusionOk="0" h="19067" w="44986">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5" name="Google Shape;845;p46"/>
          <p:cNvSpPr txBox="1"/>
          <p:nvPr>
            <p:ph idx="1" type="body"/>
          </p:nvPr>
        </p:nvSpPr>
        <p:spPr>
          <a:xfrm>
            <a:off x="713225" y="1704975"/>
            <a:ext cx="3742800" cy="2811900"/>
          </a:xfrm>
          <a:prstGeom prst="rect">
            <a:avLst/>
          </a:prstGeom>
        </p:spPr>
        <p:txBody>
          <a:bodyPr anchorCtr="0" anchor="b" bIns="91425" lIns="91425" spcFirstLastPara="1" rIns="91425" wrap="square" tIns="91425">
            <a:noAutofit/>
          </a:bodyPr>
          <a:lstStyle>
            <a:lvl1pPr indent="-317500" lvl="0" marL="457200" rtl="0">
              <a:lnSpc>
                <a:spcPct val="100000"/>
              </a:lnSpc>
              <a:spcBef>
                <a:spcPts val="0"/>
              </a:spcBef>
              <a:spcAft>
                <a:spcPts val="0"/>
              </a:spcAft>
              <a:buClr>
                <a:schemeClr val="accent2"/>
              </a:buClr>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Font typeface="Lato"/>
              <a:buChar char="■"/>
              <a:defRPr sz="1200">
                <a:latin typeface="Lato"/>
                <a:ea typeface="Lato"/>
                <a:cs typeface="Lato"/>
                <a:sym typeface="Lato"/>
              </a:defRPr>
            </a:lvl9pPr>
          </a:lstStyle>
          <a:p/>
        </p:txBody>
      </p:sp>
      <p:sp>
        <p:nvSpPr>
          <p:cNvPr id="846" name="Google Shape;846;p46"/>
          <p:cNvSpPr txBox="1"/>
          <p:nvPr>
            <p:ph idx="2" type="body"/>
          </p:nvPr>
        </p:nvSpPr>
        <p:spPr>
          <a:xfrm>
            <a:off x="4688225" y="1716881"/>
            <a:ext cx="3742800" cy="2394900"/>
          </a:xfrm>
          <a:prstGeom prst="rect">
            <a:avLst/>
          </a:prstGeom>
        </p:spPr>
        <p:txBody>
          <a:bodyPr anchorCtr="0" anchor="b" bIns="91425" lIns="91425" spcFirstLastPara="1" rIns="91425" wrap="square" tIns="91425">
            <a:noAutofit/>
          </a:bodyPr>
          <a:lstStyle>
            <a:lvl1pPr indent="-304800" lvl="0" marL="457200" rtl="0">
              <a:lnSpc>
                <a:spcPct val="100000"/>
              </a:lnSpc>
              <a:spcBef>
                <a:spcPts val="0"/>
              </a:spcBef>
              <a:spcAft>
                <a:spcPts val="0"/>
              </a:spcAft>
              <a:buClr>
                <a:schemeClr val="accent2"/>
              </a:buClr>
              <a:buSzPts val="1200"/>
              <a:buChar char="●"/>
              <a:defRPr sz="1400"/>
            </a:lvl1pPr>
            <a:lvl2pPr indent="-304800" lvl="1" marL="914400" rtl="0">
              <a:spcBef>
                <a:spcPts val="0"/>
              </a:spcBef>
              <a:spcAft>
                <a:spcPts val="0"/>
              </a:spcAft>
              <a:buClr>
                <a:schemeClr val="accent5"/>
              </a:buClr>
              <a:buSzPts val="1200"/>
              <a:buChar char="○"/>
              <a:defRPr sz="1200"/>
            </a:lvl2pPr>
            <a:lvl3pPr indent="-304800" lvl="2" marL="1371600" rtl="0">
              <a:spcBef>
                <a:spcPts val="0"/>
              </a:spcBef>
              <a:spcAft>
                <a:spcPts val="0"/>
              </a:spcAft>
              <a:buClr>
                <a:schemeClr val="accent5"/>
              </a:buClr>
              <a:buSzPts val="1200"/>
              <a:buChar char="■"/>
              <a:defRPr sz="1200"/>
            </a:lvl3pPr>
            <a:lvl4pPr indent="-304800" lvl="3" marL="1828800" rtl="0">
              <a:spcBef>
                <a:spcPts val="0"/>
              </a:spcBef>
              <a:spcAft>
                <a:spcPts val="0"/>
              </a:spcAft>
              <a:buClr>
                <a:schemeClr val="accent5"/>
              </a:buClr>
              <a:buSzPts val="1200"/>
              <a:buChar char="●"/>
              <a:defRPr sz="1200"/>
            </a:lvl4pPr>
            <a:lvl5pPr indent="-304800" lvl="4" marL="2286000" rtl="0">
              <a:spcBef>
                <a:spcPts val="0"/>
              </a:spcBef>
              <a:spcAft>
                <a:spcPts val="0"/>
              </a:spcAft>
              <a:buClr>
                <a:schemeClr val="accent5"/>
              </a:buClr>
              <a:buSzPts val="1200"/>
              <a:buChar char="○"/>
              <a:defRPr sz="1200"/>
            </a:lvl5pPr>
            <a:lvl6pPr indent="-304800" lvl="5" marL="2743200" rtl="0">
              <a:spcBef>
                <a:spcPts val="0"/>
              </a:spcBef>
              <a:spcAft>
                <a:spcPts val="0"/>
              </a:spcAft>
              <a:buClr>
                <a:schemeClr val="accent5"/>
              </a:buClr>
              <a:buSzPts val="1200"/>
              <a:buChar char="■"/>
              <a:defRPr sz="1200"/>
            </a:lvl6pPr>
            <a:lvl7pPr indent="-304800" lvl="6" marL="3200400" rtl="0">
              <a:spcBef>
                <a:spcPts val="0"/>
              </a:spcBef>
              <a:spcAft>
                <a:spcPts val="0"/>
              </a:spcAft>
              <a:buClr>
                <a:schemeClr val="accent5"/>
              </a:buClr>
              <a:buSzPts val="1200"/>
              <a:buChar char="●"/>
              <a:defRPr sz="1200"/>
            </a:lvl7pPr>
            <a:lvl8pPr indent="-304800" lvl="7" marL="3657600" rtl="0">
              <a:spcBef>
                <a:spcPts val="0"/>
              </a:spcBef>
              <a:spcAft>
                <a:spcPts val="0"/>
              </a:spcAft>
              <a:buClr>
                <a:schemeClr val="accent5"/>
              </a:buClr>
              <a:buSzPts val="1200"/>
              <a:buChar char="○"/>
              <a:defRPr sz="1200"/>
            </a:lvl8pPr>
            <a:lvl9pPr indent="-304800" lvl="8" marL="4114800" rtl="0">
              <a:spcBef>
                <a:spcPts val="0"/>
              </a:spcBef>
              <a:spcAft>
                <a:spcPts val="0"/>
              </a:spcAft>
              <a:buSzPts val="1200"/>
              <a:buFont typeface="Lato"/>
              <a:buChar char="■"/>
              <a:defRPr sz="1200">
                <a:latin typeface="Lato"/>
                <a:ea typeface="Lato"/>
                <a:cs typeface="Lato"/>
                <a:sym typeface="Lato"/>
              </a:defRPr>
            </a:lvl9pPr>
          </a:lstStyle>
          <a:p/>
        </p:txBody>
      </p:sp>
      <p:sp>
        <p:nvSpPr>
          <p:cNvPr id="847" name="Google Shape;847;p46"/>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_1">
    <p:spTree>
      <p:nvGrpSpPr>
        <p:cNvPr id="848" name="Shape 848"/>
        <p:cNvGrpSpPr/>
        <p:nvPr/>
      </p:nvGrpSpPr>
      <p:grpSpPr>
        <a:xfrm>
          <a:off x="0" y="0"/>
          <a:ext cx="0" cy="0"/>
          <a:chOff x="0" y="0"/>
          <a:chExt cx="0" cy="0"/>
        </a:xfrm>
      </p:grpSpPr>
      <p:sp>
        <p:nvSpPr>
          <p:cNvPr id="849" name="Google Shape;849;p47"/>
          <p:cNvSpPr/>
          <p:nvPr/>
        </p:nvSpPr>
        <p:spPr>
          <a:xfrm rot="-4766715">
            <a:off x="-2818904" y="822286"/>
            <a:ext cx="8958631" cy="8427185"/>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7"/>
          <p:cNvSpPr/>
          <p:nvPr/>
        </p:nvSpPr>
        <p:spPr>
          <a:xfrm>
            <a:off x="8388900" y="4161667"/>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1" name="Google Shape;851;p47"/>
          <p:cNvGrpSpPr/>
          <p:nvPr/>
        </p:nvGrpSpPr>
        <p:grpSpPr>
          <a:xfrm rot="-2125236">
            <a:off x="7333887" y="-1568846"/>
            <a:ext cx="3208435" cy="3760496"/>
            <a:chOff x="9395708" y="-2591285"/>
            <a:chExt cx="2431070" cy="2849374"/>
          </a:xfrm>
        </p:grpSpPr>
        <p:sp>
          <p:nvSpPr>
            <p:cNvPr id="852" name="Google Shape;852;p47"/>
            <p:cNvSpPr/>
            <p:nvPr/>
          </p:nvSpPr>
          <p:spPr>
            <a:xfrm>
              <a:off x="10858250" y="-1271968"/>
              <a:ext cx="817995" cy="1530057"/>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7"/>
            <p:cNvSpPr/>
            <p:nvPr/>
          </p:nvSpPr>
          <p:spPr>
            <a:xfrm>
              <a:off x="10174225" y="-1747439"/>
              <a:ext cx="1086653" cy="1304872"/>
            </a:xfrm>
            <a:custGeom>
              <a:rect b="b" l="l" r="r" t="t"/>
              <a:pathLst>
                <a:path extrusionOk="0" h="38210" w="3182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7"/>
            <p:cNvSpPr/>
            <p:nvPr/>
          </p:nvSpPr>
          <p:spPr>
            <a:xfrm>
              <a:off x="9732017" y="-1907158"/>
              <a:ext cx="1471694" cy="849276"/>
            </a:xfrm>
            <a:custGeom>
              <a:rect b="b" l="l" r="r" t="t"/>
              <a:pathLst>
                <a:path extrusionOk="0" h="24869" w="43095">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7"/>
            <p:cNvSpPr/>
            <p:nvPr/>
          </p:nvSpPr>
          <p:spPr>
            <a:xfrm>
              <a:off x="9796390" y="-2591285"/>
              <a:ext cx="997556" cy="987994"/>
            </a:xfrm>
            <a:custGeom>
              <a:rect b="b" l="l" r="r" t="t"/>
              <a:pathLst>
                <a:path extrusionOk="0" h="28931" w="29211">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7"/>
            <p:cNvSpPr/>
            <p:nvPr/>
          </p:nvSpPr>
          <p:spPr>
            <a:xfrm>
              <a:off x="9881492" y="-2546481"/>
              <a:ext cx="834592" cy="993492"/>
            </a:xfrm>
            <a:custGeom>
              <a:rect b="b" l="l" r="r" t="t"/>
              <a:pathLst>
                <a:path extrusionOk="0" h="29092" w="24439">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7"/>
            <p:cNvSpPr/>
            <p:nvPr/>
          </p:nvSpPr>
          <p:spPr>
            <a:xfrm>
              <a:off x="11255312" y="-1380975"/>
              <a:ext cx="281908" cy="365678"/>
            </a:xfrm>
            <a:custGeom>
              <a:rect b="b" l="l" r="r" t="t"/>
              <a:pathLst>
                <a:path extrusionOk="0" h="10708" w="8255">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7"/>
            <p:cNvSpPr/>
            <p:nvPr/>
          </p:nvSpPr>
          <p:spPr>
            <a:xfrm>
              <a:off x="11331603" y="-1121469"/>
              <a:ext cx="98625" cy="93469"/>
            </a:xfrm>
            <a:custGeom>
              <a:rect b="b" l="l" r="r" t="t"/>
              <a:pathLst>
                <a:path extrusionOk="0" h="2737" w="2888">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7"/>
            <p:cNvSpPr/>
            <p:nvPr/>
          </p:nvSpPr>
          <p:spPr>
            <a:xfrm>
              <a:off x="11379345" y="-1099101"/>
              <a:ext cx="447433" cy="219277"/>
            </a:xfrm>
            <a:custGeom>
              <a:rect b="b" l="l" r="r" t="t"/>
              <a:pathLst>
                <a:path extrusionOk="0" h="6421" w="13102">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7"/>
            <p:cNvSpPr/>
            <p:nvPr/>
          </p:nvSpPr>
          <p:spPr>
            <a:xfrm>
              <a:off x="11381428" y="-1099101"/>
              <a:ext cx="445350" cy="181132"/>
            </a:xfrm>
            <a:custGeom>
              <a:rect b="b" l="l" r="r" t="t"/>
              <a:pathLst>
                <a:path extrusionOk="0" h="5304" w="13041">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7"/>
            <p:cNvSpPr/>
            <p:nvPr/>
          </p:nvSpPr>
          <p:spPr>
            <a:xfrm>
              <a:off x="10552061" y="-2065785"/>
              <a:ext cx="417381" cy="488926"/>
            </a:xfrm>
            <a:custGeom>
              <a:rect b="b" l="l" r="r" t="t"/>
              <a:pathLst>
                <a:path extrusionOk="0" h="14317" w="12222">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7"/>
            <p:cNvSpPr/>
            <p:nvPr/>
          </p:nvSpPr>
          <p:spPr>
            <a:xfrm>
              <a:off x="10659565" y="-1446304"/>
              <a:ext cx="489916" cy="1008893"/>
            </a:xfrm>
            <a:custGeom>
              <a:rect b="b" l="l" r="r" t="t"/>
              <a:pathLst>
                <a:path extrusionOk="0" h="29543" w="14346">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7"/>
            <p:cNvSpPr/>
            <p:nvPr/>
          </p:nvSpPr>
          <p:spPr>
            <a:xfrm>
              <a:off x="10655843" y="-564039"/>
              <a:ext cx="114232" cy="122496"/>
            </a:xfrm>
            <a:custGeom>
              <a:rect b="b" l="l" r="r" t="t"/>
              <a:pathLst>
                <a:path extrusionOk="0" h="3587" w="3345">
                  <a:moveTo>
                    <a:pt x="3344" y="0"/>
                  </a:moveTo>
                  <a:lnTo>
                    <a:pt x="1" y="2979"/>
                  </a:lnTo>
                  <a:lnTo>
                    <a:pt x="2220" y="3587"/>
                  </a:lnTo>
                  <a:lnTo>
                    <a:pt x="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7"/>
            <p:cNvSpPr/>
            <p:nvPr/>
          </p:nvSpPr>
          <p:spPr>
            <a:xfrm>
              <a:off x="10361060" y="-522547"/>
              <a:ext cx="402765" cy="548551"/>
            </a:xfrm>
            <a:custGeom>
              <a:rect b="b" l="l" r="r" t="t"/>
              <a:pathLst>
                <a:path extrusionOk="0" h="16063" w="11794">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7"/>
            <p:cNvSpPr/>
            <p:nvPr/>
          </p:nvSpPr>
          <p:spPr>
            <a:xfrm>
              <a:off x="10361060" y="-521488"/>
              <a:ext cx="378894" cy="543941"/>
            </a:xfrm>
            <a:custGeom>
              <a:rect b="b" l="l" r="r" t="t"/>
              <a:pathLst>
                <a:path extrusionOk="0" h="15928" w="11095">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7"/>
            <p:cNvSpPr/>
            <p:nvPr/>
          </p:nvSpPr>
          <p:spPr>
            <a:xfrm>
              <a:off x="11056525" y="-1102789"/>
              <a:ext cx="86195" cy="120447"/>
            </a:xfrm>
            <a:custGeom>
              <a:rect b="b" l="l" r="r" t="t"/>
              <a:pathLst>
                <a:path extrusionOk="0" h="3527" w="2524">
                  <a:moveTo>
                    <a:pt x="2098" y="1"/>
                  </a:moveTo>
                  <a:cubicBezTo>
                    <a:pt x="2098" y="1"/>
                    <a:pt x="517" y="822"/>
                    <a:pt x="0" y="3527"/>
                  </a:cubicBezTo>
                  <a:lnTo>
                    <a:pt x="2523" y="3466"/>
                  </a:lnTo>
                  <a:cubicBezTo>
                    <a:pt x="2523" y="3466"/>
                    <a:pt x="1703" y="1338"/>
                    <a:pt x="20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7"/>
            <p:cNvSpPr/>
            <p:nvPr/>
          </p:nvSpPr>
          <p:spPr>
            <a:xfrm>
              <a:off x="10561384" y="-1633207"/>
              <a:ext cx="137044" cy="59216"/>
            </a:xfrm>
            <a:custGeom>
              <a:rect b="b" l="l" r="r" t="t"/>
              <a:pathLst>
                <a:path extrusionOk="0" h="1734" w="4013">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7"/>
            <p:cNvSpPr/>
            <p:nvPr/>
          </p:nvSpPr>
          <p:spPr>
            <a:xfrm>
              <a:off x="10617458" y="-1816934"/>
              <a:ext cx="65431" cy="88278"/>
            </a:xfrm>
            <a:custGeom>
              <a:rect b="b" l="l" r="r" t="t"/>
              <a:pathLst>
                <a:path extrusionOk="0" h="2585" w="1916">
                  <a:moveTo>
                    <a:pt x="0" y="1"/>
                  </a:moveTo>
                  <a:lnTo>
                    <a:pt x="0" y="1"/>
                  </a:lnTo>
                  <a:cubicBezTo>
                    <a:pt x="304" y="1064"/>
                    <a:pt x="973" y="1976"/>
                    <a:pt x="1915" y="2584"/>
                  </a:cubicBezTo>
                  <a:cubicBezTo>
                    <a:pt x="1641" y="1916"/>
                    <a:pt x="1641" y="1186"/>
                    <a:pt x="1885" y="517"/>
                  </a:cubicBez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7"/>
            <p:cNvSpPr/>
            <p:nvPr/>
          </p:nvSpPr>
          <p:spPr>
            <a:xfrm>
              <a:off x="10879013" y="-1062287"/>
              <a:ext cx="381012" cy="825235"/>
            </a:xfrm>
            <a:custGeom>
              <a:rect b="b" l="l" r="r" t="t"/>
              <a:pathLst>
                <a:path extrusionOk="0" h="24165" w="11157">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7"/>
            <p:cNvSpPr/>
            <p:nvPr/>
          </p:nvSpPr>
          <p:spPr>
            <a:xfrm>
              <a:off x="10880072" y="-1060204"/>
              <a:ext cx="222146" cy="823152"/>
            </a:xfrm>
            <a:custGeom>
              <a:rect b="b" l="l" r="r" t="t"/>
              <a:pathLst>
                <a:path extrusionOk="0" h="24104" w="6505">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7"/>
            <p:cNvSpPr/>
            <p:nvPr/>
          </p:nvSpPr>
          <p:spPr>
            <a:xfrm>
              <a:off x="10510535" y="-2459876"/>
              <a:ext cx="323879" cy="700075"/>
            </a:xfrm>
            <a:custGeom>
              <a:rect b="b" l="l" r="r" t="t"/>
              <a:pathLst>
                <a:path extrusionOk="0" h="20500" w="9484">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7"/>
            <p:cNvSpPr/>
            <p:nvPr/>
          </p:nvSpPr>
          <p:spPr>
            <a:xfrm>
              <a:off x="10660009" y="-2459876"/>
              <a:ext cx="174404" cy="697992"/>
            </a:xfrm>
            <a:custGeom>
              <a:rect b="b" l="l" r="r" t="t"/>
              <a:pathLst>
                <a:path extrusionOk="0" h="20439" w="5107">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7"/>
            <p:cNvSpPr/>
            <p:nvPr/>
          </p:nvSpPr>
          <p:spPr>
            <a:xfrm>
              <a:off x="9994630" y="-1846201"/>
              <a:ext cx="619720" cy="286894"/>
            </a:xfrm>
            <a:custGeom>
              <a:rect b="b" l="l" r="r" t="t"/>
              <a:pathLst>
                <a:path extrusionOk="0" h="8401" w="18147">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7"/>
            <p:cNvSpPr/>
            <p:nvPr/>
          </p:nvSpPr>
          <p:spPr>
            <a:xfrm>
              <a:off x="9994630" y="-1784765"/>
              <a:ext cx="617671" cy="225492"/>
            </a:xfrm>
            <a:custGeom>
              <a:rect b="b" l="l" r="r" t="t"/>
              <a:pathLst>
                <a:path extrusionOk="0" h="6603" w="18087">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7"/>
            <p:cNvSpPr/>
            <p:nvPr/>
          </p:nvSpPr>
          <p:spPr>
            <a:xfrm>
              <a:off x="10219542" y="-1494524"/>
              <a:ext cx="883768" cy="791836"/>
            </a:xfrm>
            <a:custGeom>
              <a:rect b="b" l="l" r="r" t="t"/>
              <a:pathLst>
                <a:path extrusionOk="0" h="23187" w="25879">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7"/>
            <p:cNvSpPr/>
            <p:nvPr/>
          </p:nvSpPr>
          <p:spPr>
            <a:xfrm>
              <a:off x="10018911" y="-1466282"/>
              <a:ext cx="1009406" cy="213028"/>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7"/>
            <p:cNvSpPr/>
            <p:nvPr/>
          </p:nvSpPr>
          <p:spPr>
            <a:xfrm>
              <a:off x="9840170" y="-1470175"/>
              <a:ext cx="1279157" cy="536462"/>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7"/>
            <p:cNvSpPr/>
            <p:nvPr/>
          </p:nvSpPr>
          <p:spPr>
            <a:xfrm>
              <a:off x="9729934" y="-812139"/>
              <a:ext cx="577169" cy="649465"/>
            </a:xfrm>
            <a:custGeom>
              <a:rect b="b" l="l" r="r" t="t"/>
              <a:pathLst>
                <a:path extrusionOk="0" h="19018" w="16901">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7"/>
            <p:cNvSpPr/>
            <p:nvPr/>
          </p:nvSpPr>
          <p:spPr>
            <a:xfrm>
              <a:off x="9730992" y="-812139"/>
              <a:ext cx="561597" cy="640483"/>
            </a:xfrm>
            <a:custGeom>
              <a:rect b="b" l="l" r="r" t="t"/>
              <a:pathLst>
                <a:path extrusionOk="0" h="18755" w="16445">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7"/>
            <p:cNvSpPr/>
            <p:nvPr/>
          </p:nvSpPr>
          <p:spPr>
            <a:xfrm>
              <a:off x="9452807" y="-1092510"/>
              <a:ext cx="645674" cy="255920"/>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7"/>
            <p:cNvSpPr/>
            <p:nvPr/>
          </p:nvSpPr>
          <p:spPr>
            <a:xfrm>
              <a:off x="9452807" y="-959530"/>
              <a:ext cx="644615" cy="122940"/>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7"/>
            <p:cNvSpPr/>
            <p:nvPr/>
          </p:nvSpPr>
          <p:spPr>
            <a:xfrm>
              <a:off x="9395708" y="-1635973"/>
              <a:ext cx="794124" cy="373191"/>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7"/>
            <p:cNvSpPr/>
            <p:nvPr/>
          </p:nvSpPr>
          <p:spPr>
            <a:xfrm>
              <a:off x="9395708" y="-1561595"/>
              <a:ext cx="792041" cy="297959"/>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4" name="Google Shape;884;p47"/>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5" name="Google Shape;885;p47"/>
          <p:cNvSpPr txBox="1"/>
          <p:nvPr>
            <p:ph idx="1" type="subTitle"/>
          </p:nvPr>
        </p:nvSpPr>
        <p:spPr>
          <a:xfrm>
            <a:off x="753587" y="1877925"/>
            <a:ext cx="4463400" cy="82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6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86" name="Google Shape;886;p47"/>
          <p:cNvSpPr txBox="1"/>
          <p:nvPr>
            <p:ph idx="2" type="ctrTitle"/>
          </p:nvPr>
        </p:nvSpPr>
        <p:spPr>
          <a:xfrm>
            <a:off x="6093913" y="1877925"/>
            <a:ext cx="2296500" cy="8322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600"/>
              <a:buFont typeface="Fira Sans Condensed Medium"/>
              <a:buNone/>
              <a:defRPr sz="2800"/>
            </a:lvl1pPr>
            <a:lvl2pPr lvl="1" rtl="0" algn="ctr">
              <a:spcBef>
                <a:spcPts val="0"/>
              </a:spcBef>
              <a:spcAft>
                <a:spcPts val="0"/>
              </a:spcAft>
              <a:buClr>
                <a:schemeClr val="dk1"/>
              </a:buClr>
              <a:buSzPts val="1600"/>
              <a:buFont typeface="Fira Sans Condensed Medium"/>
              <a:buNone/>
              <a:defRPr sz="1600">
                <a:solidFill>
                  <a:schemeClr val="dk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dk1"/>
              </a:buClr>
              <a:buSzPts val="1600"/>
              <a:buFont typeface="Fira Sans Condensed Medium"/>
              <a:buNone/>
              <a:defRPr sz="1600">
                <a:solidFill>
                  <a:schemeClr val="dk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dk1"/>
              </a:buClr>
              <a:buSzPts val="1600"/>
              <a:buFont typeface="Fira Sans Condensed Medium"/>
              <a:buNone/>
              <a:defRPr sz="1600">
                <a:solidFill>
                  <a:schemeClr val="dk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dk1"/>
              </a:buClr>
              <a:buSzPts val="1600"/>
              <a:buFont typeface="Fira Sans Condensed Medium"/>
              <a:buNone/>
              <a:defRPr sz="1600">
                <a:solidFill>
                  <a:schemeClr val="dk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dk1"/>
              </a:buClr>
              <a:buSzPts val="1600"/>
              <a:buFont typeface="Fira Sans Condensed Medium"/>
              <a:buNone/>
              <a:defRPr sz="1600">
                <a:solidFill>
                  <a:schemeClr val="dk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dk1"/>
              </a:buClr>
              <a:buSzPts val="1600"/>
              <a:buFont typeface="Fira Sans Condensed Medium"/>
              <a:buNone/>
              <a:defRPr sz="1600">
                <a:solidFill>
                  <a:schemeClr val="dk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dk1"/>
              </a:buClr>
              <a:buSzPts val="1600"/>
              <a:buFont typeface="Fira Sans Condensed Medium"/>
              <a:buNone/>
              <a:defRPr sz="1600">
                <a:solidFill>
                  <a:schemeClr val="dk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dk1"/>
              </a:buClr>
              <a:buSzPts val="1600"/>
              <a:buFont typeface="Fira Sans Condensed Medium"/>
              <a:buNone/>
              <a:defRPr sz="1600">
                <a:solidFill>
                  <a:schemeClr val="dk1"/>
                </a:solidFill>
                <a:latin typeface="Fira Sans Condensed Medium"/>
                <a:ea typeface="Fira Sans Condensed Medium"/>
                <a:cs typeface="Fira Sans Condensed Medium"/>
                <a:sym typeface="Fira Sans Condensed Medium"/>
              </a:defRPr>
            </a:lvl9pPr>
          </a:lstStyle>
          <a:p/>
        </p:txBody>
      </p:sp>
      <p:sp>
        <p:nvSpPr>
          <p:cNvPr id="887" name="Google Shape;887;p47"/>
          <p:cNvSpPr txBox="1"/>
          <p:nvPr>
            <p:ph idx="3" type="subTitle"/>
          </p:nvPr>
        </p:nvSpPr>
        <p:spPr>
          <a:xfrm>
            <a:off x="753587" y="3329475"/>
            <a:ext cx="4463400" cy="82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6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888" name="Google Shape;888;p47"/>
          <p:cNvSpPr txBox="1"/>
          <p:nvPr>
            <p:ph idx="4" type="ctrTitle"/>
          </p:nvPr>
        </p:nvSpPr>
        <p:spPr>
          <a:xfrm>
            <a:off x="6093912" y="3329475"/>
            <a:ext cx="2296500" cy="8322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600"/>
              <a:buFont typeface="Fira Sans Condensed Medium"/>
              <a:buNone/>
              <a:defRPr sz="2800"/>
            </a:lvl1pPr>
            <a:lvl2pPr lvl="1" rtl="0" algn="ctr">
              <a:spcBef>
                <a:spcPts val="0"/>
              </a:spcBef>
              <a:spcAft>
                <a:spcPts val="0"/>
              </a:spcAft>
              <a:buClr>
                <a:schemeClr val="dk1"/>
              </a:buClr>
              <a:buSzPts val="1600"/>
              <a:buFont typeface="Fira Sans Condensed Medium"/>
              <a:buNone/>
              <a:defRPr sz="1600">
                <a:solidFill>
                  <a:schemeClr val="dk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dk1"/>
              </a:buClr>
              <a:buSzPts val="1600"/>
              <a:buFont typeface="Fira Sans Condensed Medium"/>
              <a:buNone/>
              <a:defRPr sz="1600">
                <a:solidFill>
                  <a:schemeClr val="dk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dk1"/>
              </a:buClr>
              <a:buSzPts val="1600"/>
              <a:buFont typeface="Fira Sans Condensed Medium"/>
              <a:buNone/>
              <a:defRPr sz="1600">
                <a:solidFill>
                  <a:schemeClr val="dk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dk1"/>
              </a:buClr>
              <a:buSzPts val="1600"/>
              <a:buFont typeface="Fira Sans Condensed Medium"/>
              <a:buNone/>
              <a:defRPr sz="1600">
                <a:solidFill>
                  <a:schemeClr val="dk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dk1"/>
              </a:buClr>
              <a:buSzPts val="1600"/>
              <a:buFont typeface="Fira Sans Condensed Medium"/>
              <a:buNone/>
              <a:defRPr sz="1600">
                <a:solidFill>
                  <a:schemeClr val="dk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dk1"/>
              </a:buClr>
              <a:buSzPts val="1600"/>
              <a:buFont typeface="Fira Sans Condensed Medium"/>
              <a:buNone/>
              <a:defRPr sz="1600">
                <a:solidFill>
                  <a:schemeClr val="dk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dk1"/>
              </a:buClr>
              <a:buSzPts val="1600"/>
              <a:buFont typeface="Fira Sans Condensed Medium"/>
              <a:buNone/>
              <a:defRPr sz="1600">
                <a:solidFill>
                  <a:schemeClr val="dk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dk1"/>
              </a:buClr>
              <a:buSzPts val="1600"/>
              <a:buFont typeface="Fira Sans Condensed Medium"/>
              <a:buNone/>
              <a:defRPr sz="1600">
                <a:solidFill>
                  <a:schemeClr val="dk1"/>
                </a:solidFill>
                <a:latin typeface="Fira Sans Condensed Medium"/>
                <a:ea typeface="Fira Sans Condensed Medium"/>
                <a:cs typeface="Fira Sans Condensed Medium"/>
                <a:sym typeface="Fira Sans Condensed Medium"/>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889" name="Shape 889"/>
        <p:cNvGrpSpPr/>
        <p:nvPr/>
      </p:nvGrpSpPr>
      <p:grpSpPr>
        <a:xfrm>
          <a:off x="0" y="0"/>
          <a:ext cx="0" cy="0"/>
          <a:chOff x="0" y="0"/>
          <a:chExt cx="0" cy="0"/>
        </a:xfrm>
      </p:grpSpPr>
      <p:sp>
        <p:nvSpPr>
          <p:cNvPr id="890" name="Google Shape;890;p48"/>
          <p:cNvSpPr/>
          <p:nvPr/>
        </p:nvSpPr>
        <p:spPr>
          <a:xfrm rot="1494765">
            <a:off x="-6507120" y="-2838338"/>
            <a:ext cx="8041299" cy="7564157"/>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8"/>
          <p:cNvSpPr/>
          <p:nvPr/>
        </p:nvSpPr>
        <p:spPr>
          <a:xfrm rot="-559858">
            <a:off x="7706834" y="-1422894"/>
            <a:ext cx="8041310" cy="7564226"/>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8"/>
          <p:cNvSpPr/>
          <p:nvPr/>
        </p:nvSpPr>
        <p:spPr>
          <a:xfrm>
            <a:off x="8330225" y="4487267"/>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8"/>
          <p:cNvSpPr/>
          <p:nvPr/>
        </p:nvSpPr>
        <p:spPr>
          <a:xfrm>
            <a:off x="1" y="435326"/>
            <a:ext cx="1196432" cy="439695"/>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8"/>
          <p:cNvSpPr/>
          <p:nvPr/>
        </p:nvSpPr>
        <p:spPr>
          <a:xfrm rot="-8742074">
            <a:off x="-390062" y="4005049"/>
            <a:ext cx="1976552" cy="1188510"/>
          </a:xfrm>
          <a:custGeom>
            <a:rect b="b" l="l" r="r" t="t"/>
            <a:pathLst>
              <a:path extrusionOk="0" h="26277" w="43700">
                <a:moveTo>
                  <a:pt x="19535" y="18890"/>
                </a:moveTo>
                <a:cubicBezTo>
                  <a:pt x="19533" y="18890"/>
                  <a:pt x="19531" y="18891"/>
                  <a:pt x="19528" y="18891"/>
                </a:cubicBezTo>
                <a:lnTo>
                  <a:pt x="19528" y="18891"/>
                </a:lnTo>
                <a:cubicBezTo>
                  <a:pt x="19528" y="18891"/>
                  <a:pt x="19529" y="18892"/>
                  <a:pt x="19529" y="18892"/>
                </a:cubicBezTo>
                <a:cubicBezTo>
                  <a:pt x="19531" y="18892"/>
                  <a:pt x="19533" y="18891"/>
                  <a:pt x="19535" y="18890"/>
                </a:cubicBezTo>
                <a:close/>
                <a:moveTo>
                  <a:pt x="26769" y="22294"/>
                </a:moveTo>
                <a:cubicBezTo>
                  <a:pt x="26768" y="22294"/>
                  <a:pt x="26766" y="22294"/>
                  <a:pt x="26765" y="22294"/>
                </a:cubicBezTo>
                <a:cubicBezTo>
                  <a:pt x="26765" y="22294"/>
                  <a:pt x="26765" y="22294"/>
                  <a:pt x="26764" y="22294"/>
                </a:cubicBezTo>
                <a:lnTo>
                  <a:pt x="26764" y="22294"/>
                </a:lnTo>
                <a:cubicBezTo>
                  <a:pt x="26765" y="22295"/>
                  <a:pt x="26766" y="22295"/>
                  <a:pt x="26766" y="22295"/>
                </a:cubicBezTo>
                <a:cubicBezTo>
                  <a:pt x="26767" y="22295"/>
                  <a:pt x="26768" y="22294"/>
                  <a:pt x="26769" y="22294"/>
                </a:cubicBezTo>
                <a:close/>
                <a:moveTo>
                  <a:pt x="13017" y="1"/>
                </a:moveTo>
                <a:cubicBezTo>
                  <a:pt x="11472" y="1"/>
                  <a:pt x="9607" y="308"/>
                  <a:pt x="7954" y="1382"/>
                </a:cubicBezTo>
                <a:cubicBezTo>
                  <a:pt x="6161" y="2537"/>
                  <a:pt x="4428" y="3844"/>
                  <a:pt x="2817" y="5272"/>
                </a:cubicBezTo>
                <a:lnTo>
                  <a:pt x="2088" y="5880"/>
                </a:lnTo>
                <a:cubicBezTo>
                  <a:pt x="1480" y="5820"/>
                  <a:pt x="902" y="5789"/>
                  <a:pt x="294" y="5789"/>
                </a:cubicBezTo>
                <a:cubicBezTo>
                  <a:pt x="285" y="5788"/>
                  <a:pt x="277" y="5787"/>
                  <a:pt x="268" y="5787"/>
                </a:cubicBezTo>
                <a:cubicBezTo>
                  <a:pt x="47" y="5787"/>
                  <a:pt x="0" y="6155"/>
                  <a:pt x="264" y="6184"/>
                </a:cubicBezTo>
                <a:cubicBezTo>
                  <a:pt x="872" y="6275"/>
                  <a:pt x="1449" y="6336"/>
                  <a:pt x="2057" y="6427"/>
                </a:cubicBezTo>
                <a:lnTo>
                  <a:pt x="2148" y="6519"/>
                </a:lnTo>
                <a:cubicBezTo>
                  <a:pt x="2270" y="6671"/>
                  <a:pt x="2452" y="6914"/>
                  <a:pt x="2635" y="7157"/>
                </a:cubicBezTo>
                <a:cubicBezTo>
                  <a:pt x="3455" y="8251"/>
                  <a:pt x="4793" y="10196"/>
                  <a:pt x="6252" y="12324"/>
                </a:cubicBezTo>
                <a:cubicBezTo>
                  <a:pt x="8487" y="15559"/>
                  <a:pt x="12003" y="16461"/>
                  <a:pt x="12311" y="16461"/>
                </a:cubicBezTo>
                <a:cubicBezTo>
                  <a:pt x="12317" y="16461"/>
                  <a:pt x="12322" y="16461"/>
                  <a:pt x="12326" y="16460"/>
                </a:cubicBezTo>
                <a:lnTo>
                  <a:pt x="12326" y="16460"/>
                </a:lnTo>
                <a:cubicBezTo>
                  <a:pt x="12326" y="16460"/>
                  <a:pt x="12326" y="16460"/>
                  <a:pt x="12326" y="16460"/>
                </a:cubicBezTo>
                <a:cubicBezTo>
                  <a:pt x="12328" y="16460"/>
                  <a:pt x="12330" y="16459"/>
                  <a:pt x="12331" y="16458"/>
                </a:cubicBezTo>
                <a:lnTo>
                  <a:pt x="12331" y="16458"/>
                </a:lnTo>
                <a:cubicBezTo>
                  <a:pt x="12330" y="16459"/>
                  <a:pt x="12328" y="16459"/>
                  <a:pt x="12326" y="16460"/>
                </a:cubicBezTo>
                <a:lnTo>
                  <a:pt x="12326" y="16460"/>
                </a:lnTo>
                <a:cubicBezTo>
                  <a:pt x="12200" y="16447"/>
                  <a:pt x="10986" y="13362"/>
                  <a:pt x="8683" y="9953"/>
                </a:cubicBezTo>
                <a:cubicBezTo>
                  <a:pt x="7620" y="8434"/>
                  <a:pt x="6161" y="7309"/>
                  <a:pt x="4428" y="6701"/>
                </a:cubicBezTo>
                <a:lnTo>
                  <a:pt x="4428" y="6701"/>
                </a:lnTo>
                <a:cubicBezTo>
                  <a:pt x="5492" y="6853"/>
                  <a:pt x="6556" y="7035"/>
                  <a:pt x="7620" y="7218"/>
                </a:cubicBezTo>
                <a:cubicBezTo>
                  <a:pt x="8531" y="7400"/>
                  <a:pt x="9413" y="7582"/>
                  <a:pt x="10325" y="7765"/>
                </a:cubicBezTo>
                <a:cubicBezTo>
                  <a:pt x="10446" y="7947"/>
                  <a:pt x="10629" y="8221"/>
                  <a:pt x="10842" y="8586"/>
                </a:cubicBezTo>
                <a:cubicBezTo>
                  <a:pt x="11510" y="9771"/>
                  <a:pt x="12665" y="11838"/>
                  <a:pt x="13881" y="14118"/>
                </a:cubicBezTo>
                <a:cubicBezTo>
                  <a:pt x="15811" y="17622"/>
                  <a:pt x="19250" y="18892"/>
                  <a:pt x="19521" y="18892"/>
                </a:cubicBezTo>
                <a:cubicBezTo>
                  <a:pt x="19523" y="18892"/>
                  <a:pt x="19526" y="18892"/>
                  <a:pt x="19528" y="18891"/>
                </a:cubicBezTo>
                <a:lnTo>
                  <a:pt x="19528" y="18891"/>
                </a:lnTo>
                <a:cubicBezTo>
                  <a:pt x="19382" y="18870"/>
                  <a:pt x="18468" y="15665"/>
                  <a:pt x="16556" y="12020"/>
                </a:cubicBezTo>
                <a:cubicBezTo>
                  <a:pt x="15644" y="10409"/>
                  <a:pt x="14276" y="9133"/>
                  <a:pt x="12635" y="8342"/>
                </a:cubicBezTo>
                <a:lnTo>
                  <a:pt x="12635" y="8342"/>
                </a:lnTo>
                <a:cubicBezTo>
                  <a:pt x="13395" y="8525"/>
                  <a:pt x="14124" y="8707"/>
                  <a:pt x="14884" y="8920"/>
                </a:cubicBezTo>
                <a:cubicBezTo>
                  <a:pt x="16191" y="9315"/>
                  <a:pt x="17498" y="9710"/>
                  <a:pt x="18775" y="10166"/>
                </a:cubicBezTo>
                <a:lnTo>
                  <a:pt x="18775" y="10196"/>
                </a:lnTo>
                <a:lnTo>
                  <a:pt x="18805" y="10257"/>
                </a:lnTo>
                <a:cubicBezTo>
                  <a:pt x="18927" y="10470"/>
                  <a:pt x="19048" y="10713"/>
                  <a:pt x="19200" y="11017"/>
                </a:cubicBezTo>
                <a:cubicBezTo>
                  <a:pt x="19747" y="12294"/>
                  <a:pt x="20659" y="14482"/>
                  <a:pt x="21662" y="16884"/>
                </a:cubicBezTo>
                <a:cubicBezTo>
                  <a:pt x="23197" y="20615"/>
                  <a:pt x="26580" y="22291"/>
                  <a:pt x="26764" y="22294"/>
                </a:cubicBezTo>
                <a:lnTo>
                  <a:pt x="26764" y="22294"/>
                </a:lnTo>
                <a:cubicBezTo>
                  <a:pt x="26660" y="22252"/>
                  <a:pt x="26076" y="18951"/>
                  <a:pt x="24550" y="15121"/>
                </a:cubicBezTo>
                <a:cubicBezTo>
                  <a:pt x="23821" y="13388"/>
                  <a:pt x="22574" y="11929"/>
                  <a:pt x="20994" y="10956"/>
                </a:cubicBezTo>
                <a:lnTo>
                  <a:pt x="20994" y="10956"/>
                </a:lnTo>
                <a:cubicBezTo>
                  <a:pt x="22878" y="11655"/>
                  <a:pt x="24732" y="12446"/>
                  <a:pt x="26556" y="13297"/>
                </a:cubicBezTo>
                <a:lnTo>
                  <a:pt x="26647" y="13510"/>
                </a:lnTo>
                <a:cubicBezTo>
                  <a:pt x="26708" y="13692"/>
                  <a:pt x="26830" y="13966"/>
                  <a:pt x="26921" y="14270"/>
                </a:cubicBezTo>
                <a:cubicBezTo>
                  <a:pt x="27346" y="15577"/>
                  <a:pt x="28046" y="17856"/>
                  <a:pt x="28775" y="20349"/>
                </a:cubicBezTo>
                <a:cubicBezTo>
                  <a:pt x="29949" y="24231"/>
                  <a:pt x="33150" y="26266"/>
                  <a:pt x="33330" y="26276"/>
                </a:cubicBezTo>
                <a:lnTo>
                  <a:pt x="33330" y="26276"/>
                </a:lnTo>
                <a:cubicBezTo>
                  <a:pt x="33235" y="26229"/>
                  <a:pt x="32981" y="22868"/>
                  <a:pt x="31815" y="18890"/>
                </a:cubicBezTo>
                <a:cubicBezTo>
                  <a:pt x="31267" y="17066"/>
                  <a:pt x="30112" y="15455"/>
                  <a:pt x="28593" y="14300"/>
                </a:cubicBezTo>
                <a:lnTo>
                  <a:pt x="28593" y="14300"/>
                </a:lnTo>
                <a:lnTo>
                  <a:pt x="28745" y="14361"/>
                </a:lnTo>
                <a:cubicBezTo>
                  <a:pt x="29505" y="14756"/>
                  <a:pt x="30295" y="15181"/>
                  <a:pt x="31055" y="15607"/>
                </a:cubicBezTo>
                <a:cubicBezTo>
                  <a:pt x="31176" y="15759"/>
                  <a:pt x="31328" y="15941"/>
                  <a:pt x="31511" y="16154"/>
                </a:cubicBezTo>
                <a:lnTo>
                  <a:pt x="31602" y="16245"/>
                </a:lnTo>
                <a:cubicBezTo>
                  <a:pt x="33030" y="17917"/>
                  <a:pt x="34702" y="19437"/>
                  <a:pt x="36526" y="20713"/>
                </a:cubicBezTo>
                <a:cubicBezTo>
                  <a:pt x="38745" y="22172"/>
                  <a:pt x="41146" y="23297"/>
                  <a:pt x="43699" y="24026"/>
                </a:cubicBezTo>
                <a:cubicBezTo>
                  <a:pt x="42423" y="21564"/>
                  <a:pt x="40569" y="19437"/>
                  <a:pt x="38289" y="17856"/>
                </a:cubicBezTo>
                <a:cubicBezTo>
                  <a:pt x="36526" y="16671"/>
                  <a:pt x="34550" y="15850"/>
                  <a:pt x="32483" y="15425"/>
                </a:cubicBezTo>
                <a:cubicBezTo>
                  <a:pt x="31906" y="15333"/>
                  <a:pt x="31480" y="15273"/>
                  <a:pt x="31176" y="15242"/>
                </a:cubicBezTo>
                <a:lnTo>
                  <a:pt x="29748" y="14482"/>
                </a:lnTo>
                <a:cubicBezTo>
                  <a:pt x="29322" y="14270"/>
                  <a:pt x="28927" y="14057"/>
                  <a:pt x="28501" y="13844"/>
                </a:cubicBezTo>
                <a:lnTo>
                  <a:pt x="28501" y="13844"/>
                </a:lnTo>
                <a:cubicBezTo>
                  <a:pt x="29630" y="14208"/>
                  <a:pt x="30802" y="14387"/>
                  <a:pt x="31978" y="14387"/>
                </a:cubicBezTo>
                <a:cubicBezTo>
                  <a:pt x="32767" y="14387"/>
                  <a:pt x="33557" y="14306"/>
                  <a:pt x="34337" y="14148"/>
                </a:cubicBezTo>
                <a:cubicBezTo>
                  <a:pt x="38094" y="13244"/>
                  <a:pt x="41351" y="12524"/>
                  <a:pt x="41794" y="12524"/>
                </a:cubicBezTo>
                <a:cubicBezTo>
                  <a:pt x="41828" y="12524"/>
                  <a:pt x="41845" y="12528"/>
                  <a:pt x="41845" y="12537"/>
                </a:cubicBezTo>
                <a:cubicBezTo>
                  <a:pt x="41871" y="12408"/>
                  <a:pt x="38971" y="10336"/>
                  <a:pt x="35552" y="10336"/>
                </a:cubicBezTo>
                <a:cubicBezTo>
                  <a:pt x="34936" y="10336"/>
                  <a:pt x="34304" y="10404"/>
                  <a:pt x="33669" y="10561"/>
                </a:cubicBezTo>
                <a:cubicBezTo>
                  <a:pt x="31602" y="11078"/>
                  <a:pt x="29596" y="11747"/>
                  <a:pt x="27620" y="12567"/>
                </a:cubicBezTo>
                <a:lnTo>
                  <a:pt x="26951" y="12841"/>
                </a:lnTo>
                <a:lnTo>
                  <a:pt x="26678" y="12932"/>
                </a:lnTo>
                <a:cubicBezTo>
                  <a:pt x="25431" y="12355"/>
                  <a:pt x="24216" y="11807"/>
                  <a:pt x="22939" y="11291"/>
                </a:cubicBezTo>
                <a:cubicBezTo>
                  <a:pt x="22270" y="10987"/>
                  <a:pt x="21571" y="10713"/>
                  <a:pt x="20842" y="10440"/>
                </a:cubicBezTo>
                <a:lnTo>
                  <a:pt x="20842" y="10440"/>
                </a:lnTo>
                <a:cubicBezTo>
                  <a:pt x="21582" y="10592"/>
                  <a:pt x="22332" y="10668"/>
                  <a:pt x="23080" y="10668"/>
                </a:cubicBezTo>
                <a:cubicBezTo>
                  <a:pt x="24267" y="10668"/>
                  <a:pt x="25449" y="10478"/>
                  <a:pt x="26587" y="10105"/>
                </a:cubicBezTo>
                <a:cubicBezTo>
                  <a:pt x="30321" y="8773"/>
                  <a:pt x="33532" y="7635"/>
                  <a:pt x="33855" y="7635"/>
                </a:cubicBezTo>
                <a:cubicBezTo>
                  <a:pt x="33871" y="7635"/>
                  <a:pt x="33880" y="7637"/>
                  <a:pt x="33881" y="7643"/>
                </a:cubicBezTo>
                <a:cubicBezTo>
                  <a:pt x="33881" y="7550"/>
                  <a:pt x="31375" y="6124"/>
                  <a:pt x="28388" y="6124"/>
                </a:cubicBezTo>
                <a:cubicBezTo>
                  <a:pt x="27469" y="6124"/>
                  <a:pt x="26504" y="6259"/>
                  <a:pt x="25553" y="6610"/>
                </a:cubicBezTo>
                <a:cubicBezTo>
                  <a:pt x="23577" y="7370"/>
                  <a:pt x="21632" y="8251"/>
                  <a:pt x="19778" y="9285"/>
                </a:cubicBezTo>
                <a:lnTo>
                  <a:pt x="19109" y="9619"/>
                </a:lnTo>
                <a:lnTo>
                  <a:pt x="18927" y="9710"/>
                </a:lnTo>
                <a:lnTo>
                  <a:pt x="18866" y="9710"/>
                </a:lnTo>
                <a:cubicBezTo>
                  <a:pt x="16799" y="8981"/>
                  <a:pt x="14671" y="8373"/>
                  <a:pt x="12544" y="7826"/>
                </a:cubicBezTo>
                <a:lnTo>
                  <a:pt x="12544" y="7826"/>
                </a:lnTo>
                <a:cubicBezTo>
                  <a:pt x="12794" y="7842"/>
                  <a:pt x="13045" y="7850"/>
                  <a:pt x="13295" y="7850"/>
                </a:cubicBezTo>
                <a:cubicBezTo>
                  <a:pt x="14933" y="7850"/>
                  <a:pt x="16573" y="7504"/>
                  <a:pt x="18076" y="6792"/>
                </a:cubicBezTo>
                <a:cubicBezTo>
                  <a:pt x="21707" y="4991"/>
                  <a:pt x="24823" y="3506"/>
                  <a:pt x="25026" y="3506"/>
                </a:cubicBezTo>
                <a:cubicBezTo>
                  <a:pt x="25032" y="3506"/>
                  <a:pt x="25035" y="3507"/>
                  <a:pt x="25036" y="3509"/>
                </a:cubicBezTo>
                <a:cubicBezTo>
                  <a:pt x="25036" y="3429"/>
                  <a:pt x="23058" y="2573"/>
                  <a:pt x="20599" y="2573"/>
                </a:cubicBezTo>
                <a:cubicBezTo>
                  <a:pt x="19350" y="2573"/>
                  <a:pt x="17978" y="2794"/>
                  <a:pt x="16678" y="3449"/>
                </a:cubicBezTo>
                <a:cubicBezTo>
                  <a:pt x="14763" y="4421"/>
                  <a:pt x="12939" y="5516"/>
                  <a:pt x="11176" y="6762"/>
                </a:cubicBezTo>
                <a:lnTo>
                  <a:pt x="10538" y="7187"/>
                </a:lnTo>
                <a:lnTo>
                  <a:pt x="10386" y="7279"/>
                </a:lnTo>
                <a:cubicBezTo>
                  <a:pt x="9808" y="7157"/>
                  <a:pt x="9231" y="7035"/>
                  <a:pt x="8653" y="6914"/>
                </a:cubicBezTo>
                <a:cubicBezTo>
                  <a:pt x="7316" y="6640"/>
                  <a:pt x="5978" y="6397"/>
                  <a:pt x="4610" y="6215"/>
                </a:cubicBezTo>
                <a:lnTo>
                  <a:pt x="4306" y="6184"/>
                </a:lnTo>
                <a:cubicBezTo>
                  <a:pt x="6191" y="6093"/>
                  <a:pt x="8045" y="5516"/>
                  <a:pt x="9656" y="4543"/>
                </a:cubicBezTo>
                <a:cubicBezTo>
                  <a:pt x="13103" y="2363"/>
                  <a:pt x="16065" y="525"/>
                  <a:pt x="16271" y="525"/>
                </a:cubicBezTo>
                <a:cubicBezTo>
                  <a:pt x="16278" y="525"/>
                  <a:pt x="16281" y="527"/>
                  <a:pt x="16282" y="531"/>
                </a:cubicBezTo>
                <a:cubicBezTo>
                  <a:pt x="16282" y="448"/>
                  <a:pt x="14882" y="1"/>
                  <a:pt x="13017" y="1"/>
                </a:cubicBezTo>
                <a:close/>
                <a:moveTo>
                  <a:pt x="33334" y="26276"/>
                </a:moveTo>
                <a:cubicBezTo>
                  <a:pt x="33333" y="26276"/>
                  <a:pt x="33332" y="26276"/>
                  <a:pt x="33331" y="26276"/>
                </a:cubicBezTo>
                <a:cubicBezTo>
                  <a:pt x="33331" y="26276"/>
                  <a:pt x="33330" y="26276"/>
                  <a:pt x="33330" y="26276"/>
                </a:cubicBezTo>
                <a:lnTo>
                  <a:pt x="33330" y="26276"/>
                </a:lnTo>
                <a:cubicBezTo>
                  <a:pt x="33331" y="26276"/>
                  <a:pt x="33331" y="26277"/>
                  <a:pt x="33332" y="26277"/>
                </a:cubicBezTo>
                <a:cubicBezTo>
                  <a:pt x="33333" y="26277"/>
                  <a:pt x="33334" y="26276"/>
                  <a:pt x="33334" y="2627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5" name="Google Shape;895;p48"/>
          <p:cNvGrpSpPr/>
          <p:nvPr/>
        </p:nvGrpSpPr>
        <p:grpSpPr>
          <a:xfrm rot="9367981">
            <a:off x="7500446" y="-64329"/>
            <a:ext cx="1860906" cy="908009"/>
            <a:chOff x="10083475" y="3839575"/>
            <a:chExt cx="1221925" cy="596225"/>
          </a:xfrm>
        </p:grpSpPr>
        <p:sp>
          <p:nvSpPr>
            <p:cNvPr id="896" name="Google Shape;896;p48"/>
            <p:cNvSpPr/>
            <p:nvPr/>
          </p:nvSpPr>
          <p:spPr>
            <a:xfrm>
              <a:off x="10144250" y="3839575"/>
              <a:ext cx="1161150" cy="596225"/>
            </a:xfrm>
            <a:custGeom>
              <a:rect b="b" l="l" r="r" t="t"/>
              <a:pathLst>
                <a:path extrusionOk="0" h="23849" w="46446">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8"/>
            <p:cNvSpPr/>
            <p:nvPr/>
          </p:nvSpPr>
          <p:spPr>
            <a:xfrm>
              <a:off x="10083475" y="3891625"/>
              <a:ext cx="1124650" cy="476675"/>
            </a:xfrm>
            <a:custGeom>
              <a:rect b="b" l="l" r="r" t="t"/>
              <a:pathLst>
                <a:path extrusionOk="0" h="19067" w="44986">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8" name="Google Shape;898;p48"/>
          <p:cNvSpPr txBox="1"/>
          <p:nvPr>
            <p:ph type="title"/>
          </p:nvPr>
        </p:nvSpPr>
        <p:spPr>
          <a:xfrm>
            <a:off x="937700" y="307130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99" name="Google Shape;899;p48"/>
          <p:cNvSpPr txBox="1"/>
          <p:nvPr>
            <p:ph idx="1" type="subTitle"/>
          </p:nvPr>
        </p:nvSpPr>
        <p:spPr>
          <a:xfrm>
            <a:off x="937700" y="3617875"/>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0" name="Google Shape;900;p48"/>
          <p:cNvSpPr txBox="1"/>
          <p:nvPr>
            <p:ph idx="2" type="title"/>
          </p:nvPr>
        </p:nvSpPr>
        <p:spPr>
          <a:xfrm>
            <a:off x="3484420" y="307130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1" name="Google Shape;901;p48"/>
          <p:cNvSpPr txBox="1"/>
          <p:nvPr>
            <p:ph idx="3" type="subTitle"/>
          </p:nvPr>
        </p:nvSpPr>
        <p:spPr>
          <a:xfrm>
            <a:off x="3484420" y="3617875"/>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2" name="Google Shape;902;p48"/>
          <p:cNvSpPr txBox="1"/>
          <p:nvPr>
            <p:ph idx="4" type="title"/>
          </p:nvPr>
        </p:nvSpPr>
        <p:spPr>
          <a:xfrm>
            <a:off x="6031147" y="307130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3" name="Google Shape;903;p48"/>
          <p:cNvSpPr txBox="1"/>
          <p:nvPr>
            <p:ph idx="5" type="subTitle"/>
          </p:nvPr>
        </p:nvSpPr>
        <p:spPr>
          <a:xfrm>
            <a:off x="6031147" y="3617875"/>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4" name="Google Shape;904;p48"/>
          <p:cNvSpPr txBox="1"/>
          <p:nvPr>
            <p:ph idx="6"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905" name="Shape 905"/>
        <p:cNvGrpSpPr/>
        <p:nvPr/>
      </p:nvGrpSpPr>
      <p:grpSpPr>
        <a:xfrm>
          <a:off x="0" y="0"/>
          <a:ext cx="0" cy="0"/>
          <a:chOff x="0" y="0"/>
          <a:chExt cx="0" cy="0"/>
        </a:xfrm>
      </p:grpSpPr>
      <p:sp>
        <p:nvSpPr>
          <p:cNvPr id="906" name="Google Shape;906;p49"/>
          <p:cNvSpPr/>
          <p:nvPr/>
        </p:nvSpPr>
        <p:spPr>
          <a:xfrm flipH="1" rot="-3558852">
            <a:off x="-5940847" y="-3753560"/>
            <a:ext cx="8041669" cy="7564195"/>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7" name="Google Shape;907;p49"/>
          <p:cNvGrpSpPr/>
          <p:nvPr/>
        </p:nvGrpSpPr>
        <p:grpSpPr>
          <a:xfrm rot="8663121">
            <a:off x="-217178" y="376333"/>
            <a:ext cx="1860803" cy="907959"/>
            <a:chOff x="10083475" y="3839575"/>
            <a:chExt cx="1221925" cy="596225"/>
          </a:xfrm>
        </p:grpSpPr>
        <p:sp>
          <p:nvSpPr>
            <p:cNvPr id="908" name="Google Shape;908;p49"/>
            <p:cNvSpPr/>
            <p:nvPr/>
          </p:nvSpPr>
          <p:spPr>
            <a:xfrm>
              <a:off x="10144250" y="3839575"/>
              <a:ext cx="1161150" cy="596225"/>
            </a:xfrm>
            <a:custGeom>
              <a:rect b="b" l="l" r="r" t="t"/>
              <a:pathLst>
                <a:path extrusionOk="0" h="23849" w="46446">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9"/>
            <p:cNvSpPr/>
            <p:nvPr/>
          </p:nvSpPr>
          <p:spPr>
            <a:xfrm>
              <a:off x="10083475" y="3891625"/>
              <a:ext cx="1124650" cy="476675"/>
            </a:xfrm>
            <a:custGeom>
              <a:rect b="b" l="l" r="r" t="t"/>
              <a:pathLst>
                <a:path extrusionOk="0" h="19067" w="44986">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0" name="Google Shape;910;p49"/>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11" name="Google Shape;911;p49"/>
          <p:cNvSpPr txBox="1"/>
          <p:nvPr>
            <p:ph idx="2" type="title"/>
          </p:nvPr>
        </p:nvSpPr>
        <p:spPr>
          <a:xfrm>
            <a:off x="756725" y="1466850"/>
            <a:ext cx="3100800" cy="446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sz="2800">
                <a:solidFill>
                  <a:schemeClr val="accent2"/>
                </a:solidFill>
              </a:defRPr>
            </a:lvl1pPr>
            <a:lvl2pPr lvl="1" rtl="0" algn="ctr">
              <a:spcBef>
                <a:spcPts val="0"/>
              </a:spcBef>
              <a:spcAft>
                <a:spcPts val="0"/>
              </a:spcAft>
              <a:buClr>
                <a:schemeClr val="dk2"/>
              </a:buClr>
              <a:buSzPts val="2800"/>
              <a:buNone/>
              <a:defRPr>
                <a:solidFill>
                  <a:schemeClr val="dk2"/>
                </a:solidFill>
              </a:defRPr>
            </a:lvl2pPr>
            <a:lvl3pPr lvl="2" rtl="0" algn="ctr">
              <a:spcBef>
                <a:spcPts val="0"/>
              </a:spcBef>
              <a:spcAft>
                <a:spcPts val="0"/>
              </a:spcAft>
              <a:buClr>
                <a:schemeClr val="dk2"/>
              </a:buClr>
              <a:buSzPts val="2800"/>
              <a:buNone/>
              <a:defRPr>
                <a:solidFill>
                  <a:schemeClr val="dk2"/>
                </a:solidFill>
              </a:defRPr>
            </a:lvl3pPr>
            <a:lvl4pPr lvl="3" rtl="0" algn="ctr">
              <a:spcBef>
                <a:spcPts val="0"/>
              </a:spcBef>
              <a:spcAft>
                <a:spcPts val="0"/>
              </a:spcAft>
              <a:buClr>
                <a:schemeClr val="dk2"/>
              </a:buClr>
              <a:buSzPts val="2800"/>
              <a:buNone/>
              <a:defRPr>
                <a:solidFill>
                  <a:schemeClr val="dk2"/>
                </a:solidFill>
              </a:defRPr>
            </a:lvl4pPr>
            <a:lvl5pPr lvl="4" rtl="0" algn="ctr">
              <a:spcBef>
                <a:spcPts val="0"/>
              </a:spcBef>
              <a:spcAft>
                <a:spcPts val="0"/>
              </a:spcAft>
              <a:buClr>
                <a:schemeClr val="dk2"/>
              </a:buClr>
              <a:buSzPts val="2800"/>
              <a:buNone/>
              <a:defRPr>
                <a:solidFill>
                  <a:schemeClr val="dk2"/>
                </a:solidFill>
              </a:defRPr>
            </a:lvl5pPr>
            <a:lvl6pPr lvl="5" rtl="0" algn="ctr">
              <a:spcBef>
                <a:spcPts val="0"/>
              </a:spcBef>
              <a:spcAft>
                <a:spcPts val="0"/>
              </a:spcAft>
              <a:buClr>
                <a:schemeClr val="dk2"/>
              </a:buClr>
              <a:buSzPts val="2800"/>
              <a:buNone/>
              <a:defRPr>
                <a:solidFill>
                  <a:schemeClr val="dk2"/>
                </a:solidFill>
              </a:defRPr>
            </a:lvl6pPr>
            <a:lvl7pPr lvl="6" rtl="0" algn="ctr">
              <a:spcBef>
                <a:spcPts val="0"/>
              </a:spcBef>
              <a:spcAft>
                <a:spcPts val="0"/>
              </a:spcAft>
              <a:buClr>
                <a:schemeClr val="dk2"/>
              </a:buClr>
              <a:buSzPts val="2800"/>
              <a:buNone/>
              <a:defRPr>
                <a:solidFill>
                  <a:schemeClr val="dk2"/>
                </a:solidFill>
              </a:defRPr>
            </a:lvl7pPr>
            <a:lvl8pPr lvl="7" rtl="0" algn="ctr">
              <a:spcBef>
                <a:spcPts val="0"/>
              </a:spcBef>
              <a:spcAft>
                <a:spcPts val="0"/>
              </a:spcAft>
              <a:buClr>
                <a:schemeClr val="dk2"/>
              </a:buClr>
              <a:buSzPts val="2800"/>
              <a:buNone/>
              <a:defRPr>
                <a:solidFill>
                  <a:schemeClr val="dk2"/>
                </a:solidFill>
              </a:defRPr>
            </a:lvl8pPr>
            <a:lvl9pPr lvl="8" rtl="0" algn="ctr">
              <a:spcBef>
                <a:spcPts val="0"/>
              </a:spcBef>
              <a:spcAft>
                <a:spcPts val="0"/>
              </a:spcAft>
              <a:buClr>
                <a:schemeClr val="dk2"/>
              </a:buClr>
              <a:buSzPts val="2800"/>
              <a:buNone/>
              <a:defRPr>
                <a:solidFill>
                  <a:schemeClr val="dk2"/>
                </a:solidFill>
              </a:defRPr>
            </a:lvl9pPr>
          </a:lstStyle>
          <a:p/>
        </p:txBody>
      </p:sp>
      <p:sp>
        <p:nvSpPr>
          <p:cNvPr id="912" name="Google Shape;912;p49"/>
          <p:cNvSpPr txBox="1"/>
          <p:nvPr>
            <p:ph idx="1" type="subTitle"/>
          </p:nvPr>
        </p:nvSpPr>
        <p:spPr>
          <a:xfrm>
            <a:off x="756725" y="1873600"/>
            <a:ext cx="31008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13" name="Google Shape;913;p49"/>
          <p:cNvSpPr txBox="1"/>
          <p:nvPr>
            <p:ph idx="3" type="title"/>
          </p:nvPr>
        </p:nvSpPr>
        <p:spPr>
          <a:xfrm>
            <a:off x="756725" y="2533713"/>
            <a:ext cx="3100800" cy="446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sz="2800">
                <a:solidFill>
                  <a:schemeClr val="accent4"/>
                </a:solidFill>
              </a:defRPr>
            </a:lvl1pPr>
            <a:lvl2pPr lvl="1" rtl="0" algn="ctr">
              <a:spcBef>
                <a:spcPts val="0"/>
              </a:spcBef>
              <a:spcAft>
                <a:spcPts val="0"/>
              </a:spcAft>
              <a:buClr>
                <a:schemeClr val="dk2"/>
              </a:buClr>
              <a:buSzPts val="2800"/>
              <a:buNone/>
              <a:defRPr>
                <a:solidFill>
                  <a:schemeClr val="dk2"/>
                </a:solidFill>
              </a:defRPr>
            </a:lvl2pPr>
            <a:lvl3pPr lvl="2" rtl="0" algn="ctr">
              <a:spcBef>
                <a:spcPts val="0"/>
              </a:spcBef>
              <a:spcAft>
                <a:spcPts val="0"/>
              </a:spcAft>
              <a:buClr>
                <a:schemeClr val="dk2"/>
              </a:buClr>
              <a:buSzPts val="2800"/>
              <a:buNone/>
              <a:defRPr>
                <a:solidFill>
                  <a:schemeClr val="dk2"/>
                </a:solidFill>
              </a:defRPr>
            </a:lvl3pPr>
            <a:lvl4pPr lvl="3" rtl="0" algn="ctr">
              <a:spcBef>
                <a:spcPts val="0"/>
              </a:spcBef>
              <a:spcAft>
                <a:spcPts val="0"/>
              </a:spcAft>
              <a:buClr>
                <a:schemeClr val="dk2"/>
              </a:buClr>
              <a:buSzPts val="2800"/>
              <a:buNone/>
              <a:defRPr>
                <a:solidFill>
                  <a:schemeClr val="dk2"/>
                </a:solidFill>
              </a:defRPr>
            </a:lvl4pPr>
            <a:lvl5pPr lvl="4" rtl="0" algn="ctr">
              <a:spcBef>
                <a:spcPts val="0"/>
              </a:spcBef>
              <a:spcAft>
                <a:spcPts val="0"/>
              </a:spcAft>
              <a:buClr>
                <a:schemeClr val="dk2"/>
              </a:buClr>
              <a:buSzPts val="2800"/>
              <a:buNone/>
              <a:defRPr>
                <a:solidFill>
                  <a:schemeClr val="dk2"/>
                </a:solidFill>
              </a:defRPr>
            </a:lvl5pPr>
            <a:lvl6pPr lvl="5" rtl="0" algn="ctr">
              <a:spcBef>
                <a:spcPts val="0"/>
              </a:spcBef>
              <a:spcAft>
                <a:spcPts val="0"/>
              </a:spcAft>
              <a:buClr>
                <a:schemeClr val="dk2"/>
              </a:buClr>
              <a:buSzPts val="2800"/>
              <a:buNone/>
              <a:defRPr>
                <a:solidFill>
                  <a:schemeClr val="dk2"/>
                </a:solidFill>
              </a:defRPr>
            </a:lvl6pPr>
            <a:lvl7pPr lvl="6" rtl="0" algn="ctr">
              <a:spcBef>
                <a:spcPts val="0"/>
              </a:spcBef>
              <a:spcAft>
                <a:spcPts val="0"/>
              </a:spcAft>
              <a:buClr>
                <a:schemeClr val="dk2"/>
              </a:buClr>
              <a:buSzPts val="2800"/>
              <a:buNone/>
              <a:defRPr>
                <a:solidFill>
                  <a:schemeClr val="dk2"/>
                </a:solidFill>
              </a:defRPr>
            </a:lvl7pPr>
            <a:lvl8pPr lvl="7" rtl="0" algn="ctr">
              <a:spcBef>
                <a:spcPts val="0"/>
              </a:spcBef>
              <a:spcAft>
                <a:spcPts val="0"/>
              </a:spcAft>
              <a:buClr>
                <a:schemeClr val="dk2"/>
              </a:buClr>
              <a:buSzPts val="2800"/>
              <a:buNone/>
              <a:defRPr>
                <a:solidFill>
                  <a:schemeClr val="dk2"/>
                </a:solidFill>
              </a:defRPr>
            </a:lvl8pPr>
            <a:lvl9pPr lvl="8" rtl="0" algn="ctr">
              <a:spcBef>
                <a:spcPts val="0"/>
              </a:spcBef>
              <a:spcAft>
                <a:spcPts val="0"/>
              </a:spcAft>
              <a:buClr>
                <a:schemeClr val="dk2"/>
              </a:buClr>
              <a:buSzPts val="2800"/>
              <a:buNone/>
              <a:defRPr>
                <a:solidFill>
                  <a:schemeClr val="dk2"/>
                </a:solidFill>
              </a:defRPr>
            </a:lvl9pPr>
          </a:lstStyle>
          <a:p/>
        </p:txBody>
      </p:sp>
      <p:sp>
        <p:nvSpPr>
          <p:cNvPr id="914" name="Google Shape;914;p49"/>
          <p:cNvSpPr txBox="1"/>
          <p:nvPr>
            <p:ph idx="4" type="subTitle"/>
          </p:nvPr>
        </p:nvSpPr>
        <p:spPr>
          <a:xfrm>
            <a:off x="756725" y="2940413"/>
            <a:ext cx="31008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15" name="Google Shape;915;p49"/>
          <p:cNvSpPr txBox="1"/>
          <p:nvPr>
            <p:ph idx="5" type="title"/>
          </p:nvPr>
        </p:nvSpPr>
        <p:spPr>
          <a:xfrm>
            <a:off x="756725" y="3600575"/>
            <a:ext cx="3100800" cy="446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sz="2800">
                <a:solidFill>
                  <a:schemeClr val="accent3"/>
                </a:solidFill>
              </a:defRPr>
            </a:lvl1pPr>
            <a:lvl2pPr lvl="1" rtl="0" algn="ctr">
              <a:spcBef>
                <a:spcPts val="0"/>
              </a:spcBef>
              <a:spcAft>
                <a:spcPts val="0"/>
              </a:spcAft>
              <a:buClr>
                <a:schemeClr val="dk2"/>
              </a:buClr>
              <a:buSzPts val="2800"/>
              <a:buNone/>
              <a:defRPr>
                <a:solidFill>
                  <a:schemeClr val="dk2"/>
                </a:solidFill>
              </a:defRPr>
            </a:lvl2pPr>
            <a:lvl3pPr lvl="2" rtl="0" algn="ctr">
              <a:spcBef>
                <a:spcPts val="0"/>
              </a:spcBef>
              <a:spcAft>
                <a:spcPts val="0"/>
              </a:spcAft>
              <a:buClr>
                <a:schemeClr val="dk2"/>
              </a:buClr>
              <a:buSzPts val="2800"/>
              <a:buNone/>
              <a:defRPr>
                <a:solidFill>
                  <a:schemeClr val="dk2"/>
                </a:solidFill>
              </a:defRPr>
            </a:lvl3pPr>
            <a:lvl4pPr lvl="3" rtl="0" algn="ctr">
              <a:spcBef>
                <a:spcPts val="0"/>
              </a:spcBef>
              <a:spcAft>
                <a:spcPts val="0"/>
              </a:spcAft>
              <a:buClr>
                <a:schemeClr val="dk2"/>
              </a:buClr>
              <a:buSzPts val="2800"/>
              <a:buNone/>
              <a:defRPr>
                <a:solidFill>
                  <a:schemeClr val="dk2"/>
                </a:solidFill>
              </a:defRPr>
            </a:lvl4pPr>
            <a:lvl5pPr lvl="4" rtl="0" algn="ctr">
              <a:spcBef>
                <a:spcPts val="0"/>
              </a:spcBef>
              <a:spcAft>
                <a:spcPts val="0"/>
              </a:spcAft>
              <a:buClr>
                <a:schemeClr val="dk2"/>
              </a:buClr>
              <a:buSzPts val="2800"/>
              <a:buNone/>
              <a:defRPr>
                <a:solidFill>
                  <a:schemeClr val="dk2"/>
                </a:solidFill>
              </a:defRPr>
            </a:lvl5pPr>
            <a:lvl6pPr lvl="5" rtl="0" algn="ctr">
              <a:spcBef>
                <a:spcPts val="0"/>
              </a:spcBef>
              <a:spcAft>
                <a:spcPts val="0"/>
              </a:spcAft>
              <a:buClr>
                <a:schemeClr val="dk2"/>
              </a:buClr>
              <a:buSzPts val="2800"/>
              <a:buNone/>
              <a:defRPr>
                <a:solidFill>
                  <a:schemeClr val="dk2"/>
                </a:solidFill>
              </a:defRPr>
            </a:lvl6pPr>
            <a:lvl7pPr lvl="6" rtl="0" algn="ctr">
              <a:spcBef>
                <a:spcPts val="0"/>
              </a:spcBef>
              <a:spcAft>
                <a:spcPts val="0"/>
              </a:spcAft>
              <a:buClr>
                <a:schemeClr val="dk2"/>
              </a:buClr>
              <a:buSzPts val="2800"/>
              <a:buNone/>
              <a:defRPr>
                <a:solidFill>
                  <a:schemeClr val="dk2"/>
                </a:solidFill>
              </a:defRPr>
            </a:lvl7pPr>
            <a:lvl8pPr lvl="7" rtl="0" algn="ctr">
              <a:spcBef>
                <a:spcPts val="0"/>
              </a:spcBef>
              <a:spcAft>
                <a:spcPts val="0"/>
              </a:spcAft>
              <a:buClr>
                <a:schemeClr val="dk2"/>
              </a:buClr>
              <a:buSzPts val="2800"/>
              <a:buNone/>
              <a:defRPr>
                <a:solidFill>
                  <a:schemeClr val="dk2"/>
                </a:solidFill>
              </a:defRPr>
            </a:lvl8pPr>
            <a:lvl9pPr lvl="8" rtl="0" algn="ctr">
              <a:spcBef>
                <a:spcPts val="0"/>
              </a:spcBef>
              <a:spcAft>
                <a:spcPts val="0"/>
              </a:spcAft>
              <a:buClr>
                <a:schemeClr val="dk2"/>
              </a:buClr>
              <a:buSzPts val="2800"/>
              <a:buNone/>
              <a:defRPr>
                <a:solidFill>
                  <a:schemeClr val="dk2"/>
                </a:solidFill>
              </a:defRPr>
            </a:lvl9pPr>
          </a:lstStyle>
          <a:p/>
        </p:txBody>
      </p:sp>
      <p:sp>
        <p:nvSpPr>
          <p:cNvPr id="916" name="Google Shape;916;p49"/>
          <p:cNvSpPr txBox="1"/>
          <p:nvPr>
            <p:ph idx="6" type="subTitle"/>
          </p:nvPr>
        </p:nvSpPr>
        <p:spPr>
          <a:xfrm>
            <a:off x="756725" y="4007225"/>
            <a:ext cx="31008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917" name="Shape 917"/>
        <p:cNvGrpSpPr/>
        <p:nvPr/>
      </p:nvGrpSpPr>
      <p:grpSpPr>
        <a:xfrm>
          <a:off x="0" y="0"/>
          <a:ext cx="0" cy="0"/>
          <a:chOff x="0" y="0"/>
          <a:chExt cx="0" cy="0"/>
        </a:xfrm>
      </p:grpSpPr>
      <p:sp>
        <p:nvSpPr>
          <p:cNvPr id="918" name="Google Shape;918;p50"/>
          <p:cNvSpPr txBox="1"/>
          <p:nvPr>
            <p:ph type="title"/>
          </p:nvPr>
        </p:nvSpPr>
        <p:spPr>
          <a:xfrm>
            <a:off x="2577246" y="1723025"/>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sz="2800">
                <a:solidFill>
                  <a:schemeClr val="dk2"/>
                </a:solidFill>
              </a:defRPr>
            </a:lvl1pPr>
            <a:lvl2pPr lvl="1" rtl="0" algn="ctr">
              <a:spcBef>
                <a:spcPts val="0"/>
              </a:spcBef>
              <a:spcAft>
                <a:spcPts val="0"/>
              </a:spcAft>
              <a:buClr>
                <a:schemeClr val="dk2"/>
              </a:buClr>
              <a:buSzPts val="2800"/>
              <a:buNone/>
              <a:defRPr>
                <a:solidFill>
                  <a:schemeClr val="dk2"/>
                </a:solidFill>
              </a:defRPr>
            </a:lvl2pPr>
            <a:lvl3pPr lvl="2" rtl="0" algn="ctr">
              <a:spcBef>
                <a:spcPts val="0"/>
              </a:spcBef>
              <a:spcAft>
                <a:spcPts val="0"/>
              </a:spcAft>
              <a:buClr>
                <a:schemeClr val="dk2"/>
              </a:buClr>
              <a:buSzPts val="2800"/>
              <a:buNone/>
              <a:defRPr>
                <a:solidFill>
                  <a:schemeClr val="dk2"/>
                </a:solidFill>
              </a:defRPr>
            </a:lvl3pPr>
            <a:lvl4pPr lvl="3" rtl="0" algn="ctr">
              <a:spcBef>
                <a:spcPts val="0"/>
              </a:spcBef>
              <a:spcAft>
                <a:spcPts val="0"/>
              </a:spcAft>
              <a:buClr>
                <a:schemeClr val="dk2"/>
              </a:buClr>
              <a:buSzPts val="2800"/>
              <a:buNone/>
              <a:defRPr>
                <a:solidFill>
                  <a:schemeClr val="dk2"/>
                </a:solidFill>
              </a:defRPr>
            </a:lvl4pPr>
            <a:lvl5pPr lvl="4" rtl="0" algn="ctr">
              <a:spcBef>
                <a:spcPts val="0"/>
              </a:spcBef>
              <a:spcAft>
                <a:spcPts val="0"/>
              </a:spcAft>
              <a:buClr>
                <a:schemeClr val="dk2"/>
              </a:buClr>
              <a:buSzPts val="2800"/>
              <a:buNone/>
              <a:defRPr>
                <a:solidFill>
                  <a:schemeClr val="dk2"/>
                </a:solidFill>
              </a:defRPr>
            </a:lvl5pPr>
            <a:lvl6pPr lvl="5" rtl="0" algn="ctr">
              <a:spcBef>
                <a:spcPts val="0"/>
              </a:spcBef>
              <a:spcAft>
                <a:spcPts val="0"/>
              </a:spcAft>
              <a:buClr>
                <a:schemeClr val="dk2"/>
              </a:buClr>
              <a:buSzPts val="2800"/>
              <a:buNone/>
              <a:defRPr>
                <a:solidFill>
                  <a:schemeClr val="dk2"/>
                </a:solidFill>
              </a:defRPr>
            </a:lvl6pPr>
            <a:lvl7pPr lvl="6" rtl="0" algn="ctr">
              <a:spcBef>
                <a:spcPts val="0"/>
              </a:spcBef>
              <a:spcAft>
                <a:spcPts val="0"/>
              </a:spcAft>
              <a:buClr>
                <a:schemeClr val="dk2"/>
              </a:buClr>
              <a:buSzPts val="2800"/>
              <a:buNone/>
              <a:defRPr>
                <a:solidFill>
                  <a:schemeClr val="dk2"/>
                </a:solidFill>
              </a:defRPr>
            </a:lvl7pPr>
            <a:lvl8pPr lvl="7" rtl="0" algn="ctr">
              <a:spcBef>
                <a:spcPts val="0"/>
              </a:spcBef>
              <a:spcAft>
                <a:spcPts val="0"/>
              </a:spcAft>
              <a:buClr>
                <a:schemeClr val="dk2"/>
              </a:buClr>
              <a:buSzPts val="2800"/>
              <a:buNone/>
              <a:defRPr>
                <a:solidFill>
                  <a:schemeClr val="dk2"/>
                </a:solidFill>
              </a:defRPr>
            </a:lvl8pPr>
            <a:lvl9pPr lvl="8" rtl="0" algn="ctr">
              <a:spcBef>
                <a:spcPts val="0"/>
              </a:spcBef>
              <a:spcAft>
                <a:spcPts val="0"/>
              </a:spcAft>
              <a:buClr>
                <a:schemeClr val="dk2"/>
              </a:buClr>
              <a:buSzPts val="2800"/>
              <a:buNone/>
              <a:defRPr>
                <a:solidFill>
                  <a:schemeClr val="dk2"/>
                </a:solidFill>
              </a:defRPr>
            </a:lvl9pPr>
          </a:lstStyle>
          <a:p/>
        </p:txBody>
      </p:sp>
      <p:sp>
        <p:nvSpPr>
          <p:cNvPr id="919" name="Google Shape;919;p50"/>
          <p:cNvSpPr txBox="1"/>
          <p:nvPr>
            <p:ph idx="1" type="subTitle"/>
          </p:nvPr>
        </p:nvSpPr>
        <p:spPr>
          <a:xfrm>
            <a:off x="2577246" y="2204775"/>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20" name="Google Shape;920;p50"/>
          <p:cNvSpPr txBox="1"/>
          <p:nvPr>
            <p:ph idx="2" type="title"/>
          </p:nvPr>
        </p:nvSpPr>
        <p:spPr>
          <a:xfrm>
            <a:off x="4588554" y="1723025"/>
            <a:ext cx="1978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2800"/>
              <a:buNone/>
              <a:defRPr sz="2800">
                <a:solidFill>
                  <a:schemeClr val="dk2"/>
                </a:solidFill>
              </a:defRPr>
            </a:lvl1pPr>
            <a:lvl2pPr lvl="1" rtl="0" algn="ctr">
              <a:spcBef>
                <a:spcPts val="0"/>
              </a:spcBef>
              <a:spcAft>
                <a:spcPts val="0"/>
              </a:spcAft>
              <a:buClr>
                <a:schemeClr val="dk2"/>
              </a:buClr>
              <a:buSzPts val="2800"/>
              <a:buNone/>
              <a:defRPr>
                <a:solidFill>
                  <a:schemeClr val="dk2"/>
                </a:solidFill>
              </a:defRPr>
            </a:lvl2pPr>
            <a:lvl3pPr lvl="2" rtl="0" algn="ctr">
              <a:spcBef>
                <a:spcPts val="0"/>
              </a:spcBef>
              <a:spcAft>
                <a:spcPts val="0"/>
              </a:spcAft>
              <a:buClr>
                <a:schemeClr val="dk2"/>
              </a:buClr>
              <a:buSzPts val="2800"/>
              <a:buNone/>
              <a:defRPr>
                <a:solidFill>
                  <a:schemeClr val="dk2"/>
                </a:solidFill>
              </a:defRPr>
            </a:lvl3pPr>
            <a:lvl4pPr lvl="3" rtl="0" algn="ctr">
              <a:spcBef>
                <a:spcPts val="0"/>
              </a:spcBef>
              <a:spcAft>
                <a:spcPts val="0"/>
              </a:spcAft>
              <a:buClr>
                <a:schemeClr val="dk2"/>
              </a:buClr>
              <a:buSzPts val="2800"/>
              <a:buNone/>
              <a:defRPr>
                <a:solidFill>
                  <a:schemeClr val="dk2"/>
                </a:solidFill>
              </a:defRPr>
            </a:lvl4pPr>
            <a:lvl5pPr lvl="4" rtl="0" algn="ctr">
              <a:spcBef>
                <a:spcPts val="0"/>
              </a:spcBef>
              <a:spcAft>
                <a:spcPts val="0"/>
              </a:spcAft>
              <a:buClr>
                <a:schemeClr val="dk2"/>
              </a:buClr>
              <a:buSzPts val="2800"/>
              <a:buNone/>
              <a:defRPr>
                <a:solidFill>
                  <a:schemeClr val="dk2"/>
                </a:solidFill>
              </a:defRPr>
            </a:lvl5pPr>
            <a:lvl6pPr lvl="5" rtl="0" algn="ctr">
              <a:spcBef>
                <a:spcPts val="0"/>
              </a:spcBef>
              <a:spcAft>
                <a:spcPts val="0"/>
              </a:spcAft>
              <a:buClr>
                <a:schemeClr val="dk2"/>
              </a:buClr>
              <a:buSzPts val="2800"/>
              <a:buNone/>
              <a:defRPr>
                <a:solidFill>
                  <a:schemeClr val="dk2"/>
                </a:solidFill>
              </a:defRPr>
            </a:lvl6pPr>
            <a:lvl7pPr lvl="6" rtl="0" algn="ctr">
              <a:spcBef>
                <a:spcPts val="0"/>
              </a:spcBef>
              <a:spcAft>
                <a:spcPts val="0"/>
              </a:spcAft>
              <a:buClr>
                <a:schemeClr val="dk2"/>
              </a:buClr>
              <a:buSzPts val="2800"/>
              <a:buNone/>
              <a:defRPr>
                <a:solidFill>
                  <a:schemeClr val="dk2"/>
                </a:solidFill>
              </a:defRPr>
            </a:lvl7pPr>
            <a:lvl8pPr lvl="7" rtl="0" algn="ctr">
              <a:spcBef>
                <a:spcPts val="0"/>
              </a:spcBef>
              <a:spcAft>
                <a:spcPts val="0"/>
              </a:spcAft>
              <a:buClr>
                <a:schemeClr val="dk2"/>
              </a:buClr>
              <a:buSzPts val="2800"/>
              <a:buNone/>
              <a:defRPr>
                <a:solidFill>
                  <a:schemeClr val="dk2"/>
                </a:solidFill>
              </a:defRPr>
            </a:lvl8pPr>
            <a:lvl9pPr lvl="8" rtl="0" algn="ctr">
              <a:spcBef>
                <a:spcPts val="0"/>
              </a:spcBef>
              <a:spcAft>
                <a:spcPts val="0"/>
              </a:spcAft>
              <a:buClr>
                <a:schemeClr val="dk2"/>
              </a:buClr>
              <a:buSzPts val="2800"/>
              <a:buNone/>
              <a:defRPr>
                <a:solidFill>
                  <a:schemeClr val="dk2"/>
                </a:solidFill>
              </a:defRPr>
            </a:lvl9pPr>
          </a:lstStyle>
          <a:p/>
        </p:txBody>
      </p:sp>
      <p:sp>
        <p:nvSpPr>
          <p:cNvPr id="921" name="Google Shape;921;p50"/>
          <p:cNvSpPr txBox="1"/>
          <p:nvPr>
            <p:ph idx="3" type="subTitle"/>
          </p:nvPr>
        </p:nvSpPr>
        <p:spPr>
          <a:xfrm>
            <a:off x="4588550" y="2204775"/>
            <a:ext cx="19782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22" name="Google Shape;922;p50"/>
          <p:cNvSpPr txBox="1"/>
          <p:nvPr>
            <p:ph idx="4" type="title"/>
          </p:nvPr>
        </p:nvSpPr>
        <p:spPr>
          <a:xfrm>
            <a:off x="2577246" y="3156425"/>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sz="2800">
                <a:solidFill>
                  <a:schemeClr val="dk2"/>
                </a:solidFill>
              </a:defRPr>
            </a:lvl1pPr>
            <a:lvl2pPr lvl="1" rtl="0" algn="ctr">
              <a:spcBef>
                <a:spcPts val="0"/>
              </a:spcBef>
              <a:spcAft>
                <a:spcPts val="0"/>
              </a:spcAft>
              <a:buClr>
                <a:schemeClr val="dk2"/>
              </a:buClr>
              <a:buSzPts val="2800"/>
              <a:buNone/>
              <a:defRPr>
                <a:solidFill>
                  <a:schemeClr val="dk2"/>
                </a:solidFill>
              </a:defRPr>
            </a:lvl2pPr>
            <a:lvl3pPr lvl="2" rtl="0" algn="ctr">
              <a:spcBef>
                <a:spcPts val="0"/>
              </a:spcBef>
              <a:spcAft>
                <a:spcPts val="0"/>
              </a:spcAft>
              <a:buClr>
                <a:schemeClr val="dk2"/>
              </a:buClr>
              <a:buSzPts val="2800"/>
              <a:buNone/>
              <a:defRPr>
                <a:solidFill>
                  <a:schemeClr val="dk2"/>
                </a:solidFill>
              </a:defRPr>
            </a:lvl3pPr>
            <a:lvl4pPr lvl="3" rtl="0" algn="ctr">
              <a:spcBef>
                <a:spcPts val="0"/>
              </a:spcBef>
              <a:spcAft>
                <a:spcPts val="0"/>
              </a:spcAft>
              <a:buClr>
                <a:schemeClr val="dk2"/>
              </a:buClr>
              <a:buSzPts val="2800"/>
              <a:buNone/>
              <a:defRPr>
                <a:solidFill>
                  <a:schemeClr val="dk2"/>
                </a:solidFill>
              </a:defRPr>
            </a:lvl4pPr>
            <a:lvl5pPr lvl="4" rtl="0" algn="ctr">
              <a:spcBef>
                <a:spcPts val="0"/>
              </a:spcBef>
              <a:spcAft>
                <a:spcPts val="0"/>
              </a:spcAft>
              <a:buClr>
                <a:schemeClr val="dk2"/>
              </a:buClr>
              <a:buSzPts val="2800"/>
              <a:buNone/>
              <a:defRPr>
                <a:solidFill>
                  <a:schemeClr val="dk2"/>
                </a:solidFill>
              </a:defRPr>
            </a:lvl5pPr>
            <a:lvl6pPr lvl="5" rtl="0" algn="ctr">
              <a:spcBef>
                <a:spcPts val="0"/>
              </a:spcBef>
              <a:spcAft>
                <a:spcPts val="0"/>
              </a:spcAft>
              <a:buClr>
                <a:schemeClr val="dk2"/>
              </a:buClr>
              <a:buSzPts val="2800"/>
              <a:buNone/>
              <a:defRPr>
                <a:solidFill>
                  <a:schemeClr val="dk2"/>
                </a:solidFill>
              </a:defRPr>
            </a:lvl6pPr>
            <a:lvl7pPr lvl="6" rtl="0" algn="ctr">
              <a:spcBef>
                <a:spcPts val="0"/>
              </a:spcBef>
              <a:spcAft>
                <a:spcPts val="0"/>
              </a:spcAft>
              <a:buClr>
                <a:schemeClr val="dk2"/>
              </a:buClr>
              <a:buSzPts val="2800"/>
              <a:buNone/>
              <a:defRPr>
                <a:solidFill>
                  <a:schemeClr val="dk2"/>
                </a:solidFill>
              </a:defRPr>
            </a:lvl7pPr>
            <a:lvl8pPr lvl="7" rtl="0" algn="ctr">
              <a:spcBef>
                <a:spcPts val="0"/>
              </a:spcBef>
              <a:spcAft>
                <a:spcPts val="0"/>
              </a:spcAft>
              <a:buClr>
                <a:schemeClr val="dk2"/>
              </a:buClr>
              <a:buSzPts val="2800"/>
              <a:buNone/>
              <a:defRPr>
                <a:solidFill>
                  <a:schemeClr val="dk2"/>
                </a:solidFill>
              </a:defRPr>
            </a:lvl8pPr>
            <a:lvl9pPr lvl="8" rtl="0" algn="ctr">
              <a:spcBef>
                <a:spcPts val="0"/>
              </a:spcBef>
              <a:spcAft>
                <a:spcPts val="0"/>
              </a:spcAft>
              <a:buClr>
                <a:schemeClr val="dk2"/>
              </a:buClr>
              <a:buSzPts val="2800"/>
              <a:buNone/>
              <a:defRPr>
                <a:solidFill>
                  <a:schemeClr val="dk2"/>
                </a:solidFill>
              </a:defRPr>
            </a:lvl9pPr>
          </a:lstStyle>
          <a:p/>
        </p:txBody>
      </p:sp>
      <p:sp>
        <p:nvSpPr>
          <p:cNvPr id="923" name="Google Shape;923;p50"/>
          <p:cNvSpPr txBox="1"/>
          <p:nvPr>
            <p:ph idx="5" type="subTitle"/>
          </p:nvPr>
        </p:nvSpPr>
        <p:spPr>
          <a:xfrm>
            <a:off x="2577246" y="3638175"/>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24" name="Google Shape;924;p50"/>
          <p:cNvSpPr txBox="1"/>
          <p:nvPr>
            <p:ph idx="6" type="title"/>
          </p:nvPr>
        </p:nvSpPr>
        <p:spPr>
          <a:xfrm>
            <a:off x="4588554" y="3156425"/>
            <a:ext cx="1978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2800"/>
              <a:buNone/>
              <a:defRPr sz="2800">
                <a:solidFill>
                  <a:schemeClr val="dk2"/>
                </a:solidFill>
              </a:defRPr>
            </a:lvl1pPr>
            <a:lvl2pPr lvl="1" rtl="0" algn="ctr">
              <a:spcBef>
                <a:spcPts val="0"/>
              </a:spcBef>
              <a:spcAft>
                <a:spcPts val="0"/>
              </a:spcAft>
              <a:buClr>
                <a:schemeClr val="dk2"/>
              </a:buClr>
              <a:buSzPts val="2800"/>
              <a:buNone/>
              <a:defRPr>
                <a:solidFill>
                  <a:schemeClr val="dk2"/>
                </a:solidFill>
              </a:defRPr>
            </a:lvl2pPr>
            <a:lvl3pPr lvl="2" rtl="0" algn="ctr">
              <a:spcBef>
                <a:spcPts val="0"/>
              </a:spcBef>
              <a:spcAft>
                <a:spcPts val="0"/>
              </a:spcAft>
              <a:buClr>
                <a:schemeClr val="dk2"/>
              </a:buClr>
              <a:buSzPts val="2800"/>
              <a:buNone/>
              <a:defRPr>
                <a:solidFill>
                  <a:schemeClr val="dk2"/>
                </a:solidFill>
              </a:defRPr>
            </a:lvl3pPr>
            <a:lvl4pPr lvl="3" rtl="0" algn="ctr">
              <a:spcBef>
                <a:spcPts val="0"/>
              </a:spcBef>
              <a:spcAft>
                <a:spcPts val="0"/>
              </a:spcAft>
              <a:buClr>
                <a:schemeClr val="dk2"/>
              </a:buClr>
              <a:buSzPts val="2800"/>
              <a:buNone/>
              <a:defRPr>
                <a:solidFill>
                  <a:schemeClr val="dk2"/>
                </a:solidFill>
              </a:defRPr>
            </a:lvl4pPr>
            <a:lvl5pPr lvl="4" rtl="0" algn="ctr">
              <a:spcBef>
                <a:spcPts val="0"/>
              </a:spcBef>
              <a:spcAft>
                <a:spcPts val="0"/>
              </a:spcAft>
              <a:buClr>
                <a:schemeClr val="dk2"/>
              </a:buClr>
              <a:buSzPts val="2800"/>
              <a:buNone/>
              <a:defRPr>
                <a:solidFill>
                  <a:schemeClr val="dk2"/>
                </a:solidFill>
              </a:defRPr>
            </a:lvl5pPr>
            <a:lvl6pPr lvl="5" rtl="0" algn="ctr">
              <a:spcBef>
                <a:spcPts val="0"/>
              </a:spcBef>
              <a:spcAft>
                <a:spcPts val="0"/>
              </a:spcAft>
              <a:buClr>
                <a:schemeClr val="dk2"/>
              </a:buClr>
              <a:buSzPts val="2800"/>
              <a:buNone/>
              <a:defRPr>
                <a:solidFill>
                  <a:schemeClr val="dk2"/>
                </a:solidFill>
              </a:defRPr>
            </a:lvl6pPr>
            <a:lvl7pPr lvl="6" rtl="0" algn="ctr">
              <a:spcBef>
                <a:spcPts val="0"/>
              </a:spcBef>
              <a:spcAft>
                <a:spcPts val="0"/>
              </a:spcAft>
              <a:buClr>
                <a:schemeClr val="dk2"/>
              </a:buClr>
              <a:buSzPts val="2800"/>
              <a:buNone/>
              <a:defRPr>
                <a:solidFill>
                  <a:schemeClr val="dk2"/>
                </a:solidFill>
              </a:defRPr>
            </a:lvl7pPr>
            <a:lvl8pPr lvl="7" rtl="0" algn="ctr">
              <a:spcBef>
                <a:spcPts val="0"/>
              </a:spcBef>
              <a:spcAft>
                <a:spcPts val="0"/>
              </a:spcAft>
              <a:buClr>
                <a:schemeClr val="dk2"/>
              </a:buClr>
              <a:buSzPts val="2800"/>
              <a:buNone/>
              <a:defRPr>
                <a:solidFill>
                  <a:schemeClr val="dk2"/>
                </a:solidFill>
              </a:defRPr>
            </a:lvl8pPr>
            <a:lvl9pPr lvl="8" rtl="0" algn="ctr">
              <a:spcBef>
                <a:spcPts val="0"/>
              </a:spcBef>
              <a:spcAft>
                <a:spcPts val="0"/>
              </a:spcAft>
              <a:buClr>
                <a:schemeClr val="dk2"/>
              </a:buClr>
              <a:buSzPts val="2800"/>
              <a:buNone/>
              <a:defRPr>
                <a:solidFill>
                  <a:schemeClr val="dk2"/>
                </a:solidFill>
              </a:defRPr>
            </a:lvl9pPr>
          </a:lstStyle>
          <a:p/>
        </p:txBody>
      </p:sp>
      <p:sp>
        <p:nvSpPr>
          <p:cNvPr id="925" name="Google Shape;925;p50"/>
          <p:cNvSpPr txBox="1"/>
          <p:nvPr>
            <p:ph idx="7" type="subTitle"/>
          </p:nvPr>
        </p:nvSpPr>
        <p:spPr>
          <a:xfrm>
            <a:off x="4588550" y="3638175"/>
            <a:ext cx="19782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26" name="Google Shape;926;p50"/>
          <p:cNvSpPr txBox="1"/>
          <p:nvPr>
            <p:ph idx="8"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7" name="Google Shape;927;p50"/>
          <p:cNvSpPr/>
          <p:nvPr/>
        </p:nvSpPr>
        <p:spPr>
          <a:xfrm rot="10800000">
            <a:off x="6547023" y="1350946"/>
            <a:ext cx="4199156" cy="3657872"/>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0"/>
          <p:cNvSpPr/>
          <p:nvPr/>
        </p:nvSpPr>
        <p:spPr>
          <a:xfrm rot="177447">
            <a:off x="-1548720" y="1244969"/>
            <a:ext cx="4198719" cy="3657971"/>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0"/>
          <p:cNvSpPr/>
          <p:nvPr/>
        </p:nvSpPr>
        <p:spPr>
          <a:xfrm>
            <a:off x="7791419" y="296490"/>
            <a:ext cx="1090189" cy="439686"/>
          </a:xfrm>
          <a:custGeom>
            <a:rect b="b" l="l" r="r" t="t"/>
            <a:pathLst>
              <a:path extrusionOk="0" h="11156" w="27661">
                <a:moveTo>
                  <a:pt x="15411" y="0"/>
                </a:moveTo>
                <a:cubicBezTo>
                  <a:pt x="14256" y="0"/>
                  <a:pt x="13192" y="790"/>
                  <a:pt x="12463" y="2037"/>
                </a:cubicBezTo>
                <a:cubicBezTo>
                  <a:pt x="11916" y="1763"/>
                  <a:pt x="11308" y="1641"/>
                  <a:pt x="10730" y="1611"/>
                </a:cubicBezTo>
                <a:cubicBezTo>
                  <a:pt x="8663" y="1611"/>
                  <a:pt x="6900" y="3313"/>
                  <a:pt x="6171" y="5684"/>
                </a:cubicBezTo>
                <a:cubicBezTo>
                  <a:pt x="5654" y="5471"/>
                  <a:pt x="5107" y="5350"/>
                  <a:pt x="4560" y="5350"/>
                </a:cubicBezTo>
                <a:cubicBezTo>
                  <a:pt x="3375" y="5380"/>
                  <a:pt x="2219" y="5897"/>
                  <a:pt x="1429" y="6839"/>
                </a:cubicBezTo>
                <a:cubicBezTo>
                  <a:pt x="1" y="8420"/>
                  <a:pt x="1064" y="11155"/>
                  <a:pt x="3101" y="11155"/>
                </a:cubicBezTo>
                <a:lnTo>
                  <a:pt x="24408" y="11155"/>
                </a:lnTo>
                <a:cubicBezTo>
                  <a:pt x="27144" y="11155"/>
                  <a:pt x="27661" y="6809"/>
                  <a:pt x="25016" y="6140"/>
                </a:cubicBezTo>
                <a:cubicBezTo>
                  <a:pt x="24834" y="6110"/>
                  <a:pt x="24652" y="6079"/>
                  <a:pt x="24469" y="6049"/>
                </a:cubicBezTo>
                <a:cubicBezTo>
                  <a:pt x="23952" y="3374"/>
                  <a:pt x="22402" y="1398"/>
                  <a:pt x="20548" y="1398"/>
                </a:cubicBezTo>
                <a:cubicBezTo>
                  <a:pt x="19788" y="1398"/>
                  <a:pt x="19059" y="1733"/>
                  <a:pt x="18512" y="2280"/>
                </a:cubicBezTo>
                <a:cubicBezTo>
                  <a:pt x="17752" y="882"/>
                  <a:pt x="16657" y="0"/>
                  <a:pt x="154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0"/>
          <p:cNvSpPr/>
          <p:nvPr/>
        </p:nvSpPr>
        <p:spPr>
          <a:xfrm>
            <a:off x="7684438" y="4504054"/>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0"/>
          <p:cNvSpPr/>
          <p:nvPr/>
        </p:nvSpPr>
        <p:spPr>
          <a:xfrm>
            <a:off x="-454799" y="2960039"/>
            <a:ext cx="1196432" cy="439695"/>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6"/>
          <p:cNvSpPr/>
          <p:nvPr/>
        </p:nvSpPr>
        <p:spPr>
          <a:xfrm rot="2700000">
            <a:off x="-3436643" y="-2990422"/>
            <a:ext cx="5600313" cy="5268040"/>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rot="6634778">
            <a:off x="7688437" y="1854768"/>
            <a:ext cx="5600302" cy="5268147"/>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6"/>
          <p:cNvGrpSpPr/>
          <p:nvPr/>
        </p:nvGrpSpPr>
        <p:grpSpPr>
          <a:xfrm rot="-5400000">
            <a:off x="-834204" y="-885188"/>
            <a:ext cx="2431070" cy="2849374"/>
            <a:chOff x="-7501642" y="749515"/>
            <a:chExt cx="2431070" cy="2849374"/>
          </a:xfrm>
        </p:grpSpPr>
        <p:sp>
          <p:nvSpPr>
            <p:cNvPr id="50" name="Google Shape;50;p6"/>
            <p:cNvSpPr/>
            <p:nvPr/>
          </p:nvSpPr>
          <p:spPr>
            <a:xfrm>
              <a:off x="-6039100" y="2068832"/>
              <a:ext cx="817995" cy="1530057"/>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6723125" y="1593361"/>
              <a:ext cx="1086653" cy="1304872"/>
            </a:xfrm>
            <a:custGeom>
              <a:rect b="b" l="l" r="r" t="t"/>
              <a:pathLst>
                <a:path extrusionOk="0" h="38210" w="3182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7165333" y="1433642"/>
              <a:ext cx="1471694" cy="849276"/>
            </a:xfrm>
            <a:custGeom>
              <a:rect b="b" l="l" r="r" t="t"/>
              <a:pathLst>
                <a:path extrusionOk="0" h="24869" w="43095">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7100960" y="749515"/>
              <a:ext cx="997556" cy="987994"/>
            </a:xfrm>
            <a:custGeom>
              <a:rect b="b" l="l" r="r" t="t"/>
              <a:pathLst>
                <a:path extrusionOk="0" h="28931" w="29211">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7015858" y="794319"/>
              <a:ext cx="834592" cy="993492"/>
            </a:xfrm>
            <a:custGeom>
              <a:rect b="b" l="l" r="r" t="t"/>
              <a:pathLst>
                <a:path extrusionOk="0" h="29092" w="24439">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a:off x="-5642038" y="1959825"/>
              <a:ext cx="281908" cy="365678"/>
            </a:xfrm>
            <a:custGeom>
              <a:rect b="b" l="l" r="r" t="t"/>
              <a:pathLst>
                <a:path extrusionOk="0" h="10708" w="8255">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a:off x="-5565747" y="2219331"/>
              <a:ext cx="98625" cy="93469"/>
            </a:xfrm>
            <a:custGeom>
              <a:rect b="b" l="l" r="r" t="t"/>
              <a:pathLst>
                <a:path extrusionOk="0" h="2737" w="2888">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5518005" y="2241699"/>
              <a:ext cx="447433" cy="219277"/>
            </a:xfrm>
            <a:custGeom>
              <a:rect b="b" l="l" r="r" t="t"/>
              <a:pathLst>
                <a:path extrusionOk="0" h="6421" w="13102">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5515922" y="2241699"/>
              <a:ext cx="445350" cy="181132"/>
            </a:xfrm>
            <a:custGeom>
              <a:rect b="b" l="l" r="r" t="t"/>
              <a:pathLst>
                <a:path extrusionOk="0" h="5304" w="13041">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6345289" y="1275015"/>
              <a:ext cx="417381" cy="488926"/>
            </a:xfrm>
            <a:custGeom>
              <a:rect b="b" l="l" r="r" t="t"/>
              <a:pathLst>
                <a:path extrusionOk="0" h="14317" w="12222">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6237785" y="1894496"/>
              <a:ext cx="489916" cy="1008893"/>
            </a:xfrm>
            <a:custGeom>
              <a:rect b="b" l="l" r="r" t="t"/>
              <a:pathLst>
                <a:path extrusionOk="0" h="29543" w="14346">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6241507" y="2776761"/>
              <a:ext cx="114232" cy="122496"/>
            </a:xfrm>
            <a:custGeom>
              <a:rect b="b" l="l" r="r" t="t"/>
              <a:pathLst>
                <a:path extrusionOk="0" h="3587" w="3345">
                  <a:moveTo>
                    <a:pt x="3344" y="0"/>
                  </a:moveTo>
                  <a:lnTo>
                    <a:pt x="1" y="2979"/>
                  </a:lnTo>
                  <a:lnTo>
                    <a:pt x="2220" y="3587"/>
                  </a:lnTo>
                  <a:lnTo>
                    <a:pt x="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6536290" y="2818253"/>
              <a:ext cx="402765" cy="548551"/>
            </a:xfrm>
            <a:custGeom>
              <a:rect b="b" l="l" r="r" t="t"/>
              <a:pathLst>
                <a:path extrusionOk="0" h="16063" w="11794">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6536290" y="2819312"/>
              <a:ext cx="378894" cy="543941"/>
            </a:xfrm>
            <a:custGeom>
              <a:rect b="b" l="l" r="r" t="t"/>
              <a:pathLst>
                <a:path extrusionOk="0" h="15928" w="11095">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5840825" y="2238011"/>
              <a:ext cx="86195" cy="120447"/>
            </a:xfrm>
            <a:custGeom>
              <a:rect b="b" l="l" r="r" t="t"/>
              <a:pathLst>
                <a:path extrusionOk="0" h="3527" w="2524">
                  <a:moveTo>
                    <a:pt x="2098" y="1"/>
                  </a:moveTo>
                  <a:cubicBezTo>
                    <a:pt x="2098" y="1"/>
                    <a:pt x="517" y="822"/>
                    <a:pt x="0" y="3527"/>
                  </a:cubicBezTo>
                  <a:lnTo>
                    <a:pt x="2523" y="3466"/>
                  </a:lnTo>
                  <a:cubicBezTo>
                    <a:pt x="2523" y="3466"/>
                    <a:pt x="1703" y="1338"/>
                    <a:pt x="2098"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6335966" y="1707593"/>
              <a:ext cx="137044" cy="59216"/>
            </a:xfrm>
            <a:custGeom>
              <a:rect b="b" l="l" r="r" t="t"/>
              <a:pathLst>
                <a:path extrusionOk="0" h="1734" w="4013">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6279892" y="1523866"/>
              <a:ext cx="65431" cy="88278"/>
            </a:xfrm>
            <a:custGeom>
              <a:rect b="b" l="l" r="r" t="t"/>
              <a:pathLst>
                <a:path extrusionOk="0" h="2585" w="1916">
                  <a:moveTo>
                    <a:pt x="0" y="1"/>
                  </a:moveTo>
                  <a:lnTo>
                    <a:pt x="0" y="1"/>
                  </a:lnTo>
                  <a:cubicBezTo>
                    <a:pt x="304" y="1064"/>
                    <a:pt x="973" y="1976"/>
                    <a:pt x="1915" y="2584"/>
                  </a:cubicBezTo>
                  <a:cubicBezTo>
                    <a:pt x="1641" y="1916"/>
                    <a:pt x="1641" y="1186"/>
                    <a:pt x="1885" y="517"/>
                  </a:cubicBezTo>
                  <a:lnTo>
                    <a:pt x="0" y="1"/>
                  </a:ln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6018337" y="2278513"/>
              <a:ext cx="381012" cy="825235"/>
            </a:xfrm>
            <a:custGeom>
              <a:rect b="b" l="l" r="r" t="t"/>
              <a:pathLst>
                <a:path extrusionOk="0" h="24165" w="11157">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6017278" y="2280596"/>
              <a:ext cx="222146" cy="823152"/>
            </a:xfrm>
            <a:custGeom>
              <a:rect b="b" l="l" r="r" t="t"/>
              <a:pathLst>
                <a:path extrusionOk="0" h="24104" w="6505">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6386815" y="880924"/>
              <a:ext cx="323879" cy="700075"/>
            </a:xfrm>
            <a:custGeom>
              <a:rect b="b" l="l" r="r" t="t"/>
              <a:pathLst>
                <a:path extrusionOk="0" h="20500" w="9484">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6237341" y="880924"/>
              <a:ext cx="174404" cy="697992"/>
            </a:xfrm>
            <a:custGeom>
              <a:rect b="b" l="l" r="r" t="t"/>
              <a:pathLst>
                <a:path extrusionOk="0" h="20439" w="5107">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6902720" y="1494599"/>
              <a:ext cx="619720" cy="286894"/>
            </a:xfrm>
            <a:custGeom>
              <a:rect b="b" l="l" r="r" t="t"/>
              <a:pathLst>
                <a:path extrusionOk="0" h="8401" w="18147">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6902720" y="1556035"/>
              <a:ext cx="617671" cy="225492"/>
            </a:xfrm>
            <a:custGeom>
              <a:rect b="b" l="l" r="r" t="t"/>
              <a:pathLst>
                <a:path extrusionOk="0" h="6603" w="18087">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6878439" y="1874518"/>
              <a:ext cx="1009406" cy="213028"/>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7057180" y="1870625"/>
              <a:ext cx="1279157" cy="536462"/>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a:off x="-7444543" y="2248290"/>
              <a:ext cx="645674" cy="255920"/>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7444543" y="2381270"/>
              <a:ext cx="644615" cy="122940"/>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7501642" y="1704827"/>
              <a:ext cx="794124" cy="373191"/>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7501642" y="1779205"/>
              <a:ext cx="792041" cy="297959"/>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6"/>
          <p:cNvGrpSpPr/>
          <p:nvPr/>
        </p:nvGrpSpPr>
        <p:grpSpPr>
          <a:xfrm rot="5524136">
            <a:off x="7947394" y="3353795"/>
            <a:ext cx="2430953" cy="2849236"/>
            <a:chOff x="-7501642" y="749515"/>
            <a:chExt cx="2431070" cy="2849374"/>
          </a:xfrm>
        </p:grpSpPr>
        <p:sp>
          <p:nvSpPr>
            <p:cNvPr id="80" name="Google Shape;80;p6"/>
            <p:cNvSpPr/>
            <p:nvPr/>
          </p:nvSpPr>
          <p:spPr>
            <a:xfrm>
              <a:off x="-6039100" y="2068832"/>
              <a:ext cx="817995" cy="1530057"/>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6723125" y="1593361"/>
              <a:ext cx="1086653" cy="1304872"/>
            </a:xfrm>
            <a:custGeom>
              <a:rect b="b" l="l" r="r" t="t"/>
              <a:pathLst>
                <a:path extrusionOk="0" h="38210" w="3182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7165333" y="1433642"/>
              <a:ext cx="1471694" cy="849276"/>
            </a:xfrm>
            <a:custGeom>
              <a:rect b="b" l="l" r="r" t="t"/>
              <a:pathLst>
                <a:path extrusionOk="0" h="24869" w="43095">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a:off x="-7100960" y="749515"/>
              <a:ext cx="997556" cy="987994"/>
            </a:xfrm>
            <a:custGeom>
              <a:rect b="b" l="l" r="r" t="t"/>
              <a:pathLst>
                <a:path extrusionOk="0" h="28931" w="29211">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a:off x="-7015858" y="794319"/>
              <a:ext cx="834592" cy="993492"/>
            </a:xfrm>
            <a:custGeom>
              <a:rect b="b" l="l" r="r" t="t"/>
              <a:pathLst>
                <a:path extrusionOk="0" h="29092" w="24439">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a:off x="-5642038" y="1959825"/>
              <a:ext cx="281908" cy="365678"/>
            </a:xfrm>
            <a:custGeom>
              <a:rect b="b" l="l" r="r" t="t"/>
              <a:pathLst>
                <a:path extrusionOk="0" h="10708" w="8255">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a:off x="-5565747" y="2219331"/>
              <a:ext cx="98625" cy="93469"/>
            </a:xfrm>
            <a:custGeom>
              <a:rect b="b" l="l" r="r" t="t"/>
              <a:pathLst>
                <a:path extrusionOk="0" h="2737" w="2888">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5518005" y="2241699"/>
              <a:ext cx="447433" cy="219277"/>
            </a:xfrm>
            <a:custGeom>
              <a:rect b="b" l="l" r="r" t="t"/>
              <a:pathLst>
                <a:path extrusionOk="0" h="6421" w="13102">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5515922" y="2241699"/>
              <a:ext cx="445350" cy="181132"/>
            </a:xfrm>
            <a:custGeom>
              <a:rect b="b" l="l" r="r" t="t"/>
              <a:pathLst>
                <a:path extrusionOk="0" h="5304" w="13041">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a:off x="-6345289" y="1275015"/>
              <a:ext cx="417381" cy="488926"/>
            </a:xfrm>
            <a:custGeom>
              <a:rect b="b" l="l" r="r" t="t"/>
              <a:pathLst>
                <a:path extrusionOk="0" h="14317" w="12222">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6237785" y="1894496"/>
              <a:ext cx="489916" cy="1008893"/>
            </a:xfrm>
            <a:custGeom>
              <a:rect b="b" l="l" r="r" t="t"/>
              <a:pathLst>
                <a:path extrusionOk="0" h="29543" w="14346">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6241507" y="2776761"/>
              <a:ext cx="114232" cy="122496"/>
            </a:xfrm>
            <a:custGeom>
              <a:rect b="b" l="l" r="r" t="t"/>
              <a:pathLst>
                <a:path extrusionOk="0" h="3587" w="3345">
                  <a:moveTo>
                    <a:pt x="3344" y="0"/>
                  </a:moveTo>
                  <a:lnTo>
                    <a:pt x="1" y="2979"/>
                  </a:lnTo>
                  <a:lnTo>
                    <a:pt x="2220" y="3587"/>
                  </a:lnTo>
                  <a:lnTo>
                    <a:pt x="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6536290" y="2818253"/>
              <a:ext cx="402765" cy="548551"/>
            </a:xfrm>
            <a:custGeom>
              <a:rect b="b" l="l" r="r" t="t"/>
              <a:pathLst>
                <a:path extrusionOk="0" h="16063" w="11794">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6536290" y="2819312"/>
              <a:ext cx="378894" cy="543941"/>
            </a:xfrm>
            <a:custGeom>
              <a:rect b="b" l="l" r="r" t="t"/>
              <a:pathLst>
                <a:path extrusionOk="0" h="15928" w="11095">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5840825" y="2238011"/>
              <a:ext cx="86195" cy="120447"/>
            </a:xfrm>
            <a:custGeom>
              <a:rect b="b" l="l" r="r" t="t"/>
              <a:pathLst>
                <a:path extrusionOk="0" h="3527" w="2524">
                  <a:moveTo>
                    <a:pt x="2098" y="1"/>
                  </a:moveTo>
                  <a:cubicBezTo>
                    <a:pt x="2098" y="1"/>
                    <a:pt x="517" y="822"/>
                    <a:pt x="0" y="3527"/>
                  </a:cubicBezTo>
                  <a:lnTo>
                    <a:pt x="2523" y="3466"/>
                  </a:lnTo>
                  <a:cubicBezTo>
                    <a:pt x="2523" y="3466"/>
                    <a:pt x="1703" y="1338"/>
                    <a:pt x="2098"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6335966" y="1707593"/>
              <a:ext cx="137044" cy="59216"/>
            </a:xfrm>
            <a:custGeom>
              <a:rect b="b" l="l" r="r" t="t"/>
              <a:pathLst>
                <a:path extrusionOk="0" h="1734" w="4013">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6279892" y="1523866"/>
              <a:ext cx="65431" cy="88278"/>
            </a:xfrm>
            <a:custGeom>
              <a:rect b="b" l="l" r="r" t="t"/>
              <a:pathLst>
                <a:path extrusionOk="0" h="2585" w="1916">
                  <a:moveTo>
                    <a:pt x="0" y="1"/>
                  </a:moveTo>
                  <a:lnTo>
                    <a:pt x="0" y="1"/>
                  </a:lnTo>
                  <a:cubicBezTo>
                    <a:pt x="304" y="1064"/>
                    <a:pt x="973" y="1976"/>
                    <a:pt x="1915" y="2584"/>
                  </a:cubicBezTo>
                  <a:cubicBezTo>
                    <a:pt x="1641" y="1916"/>
                    <a:pt x="1641" y="1186"/>
                    <a:pt x="1885" y="517"/>
                  </a:cubicBezTo>
                  <a:lnTo>
                    <a:pt x="0" y="1"/>
                  </a:ln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6018337" y="2278513"/>
              <a:ext cx="381012" cy="825235"/>
            </a:xfrm>
            <a:custGeom>
              <a:rect b="b" l="l" r="r" t="t"/>
              <a:pathLst>
                <a:path extrusionOk="0" h="24165" w="11157">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6017278" y="2280596"/>
              <a:ext cx="222146" cy="823152"/>
            </a:xfrm>
            <a:custGeom>
              <a:rect b="b" l="l" r="r" t="t"/>
              <a:pathLst>
                <a:path extrusionOk="0" h="24104" w="6505">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6386815" y="880924"/>
              <a:ext cx="323879" cy="700075"/>
            </a:xfrm>
            <a:custGeom>
              <a:rect b="b" l="l" r="r" t="t"/>
              <a:pathLst>
                <a:path extrusionOk="0" h="20500" w="9484">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237341" y="880924"/>
              <a:ext cx="174404" cy="697992"/>
            </a:xfrm>
            <a:custGeom>
              <a:rect b="b" l="l" r="r" t="t"/>
              <a:pathLst>
                <a:path extrusionOk="0" h="20439" w="5107">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902720" y="1494599"/>
              <a:ext cx="619720" cy="286894"/>
            </a:xfrm>
            <a:custGeom>
              <a:rect b="b" l="l" r="r" t="t"/>
              <a:pathLst>
                <a:path extrusionOk="0" h="8401" w="18147">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6902720" y="1556035"/>
              <a:ext cx="617671" cy="225492"/>
            </a:xfrm>
            <a:custGeom>
              <a:rect b="b" l="l" r="r" t="t"/>
              <a:pathLst>
                <a:path extrusionOk="0" h="6603" w="18087">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6677808" y="1846276"/>
              <a:ext cx="883768" cy="791836"/>
            </a:xfrm>
            <a:custGeom>
              <a:rect b="b" l="l" r="r" t="t"/>
              <a:pathLst>
                <a:path extrusionOk="0" h="23187" w="25879">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6878439" y="1874518"/>
              <a:ext cx="1009406" cy="213028"/>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7057180" y="1870625"/>
              <a:ext cx="1279157" cy="536462"/>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7167416" y="2528661"/>
              <a:ext cx="577169" cy="649465"/>
            </a:xfrm>
            <a:custGeom>
              <a:rect b="b" l="l" r="r" t="t"/>
              <a:pathLst>
                <a:path extrusionOk="0" h="19018" w="16901">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7166358" y="2528661"/>
              <a:ext cx="561597" cy="640483"/>
            </a:xfrm>
            <a:custGeom>
              <a:rect b="b" l="l" r="r" t="t"/>
              <a:pathLst>
                <a:path extrusionOk="0" h="18755" w="16445">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7444543" y="2248290"/>
              <a:ext cx="645674" cy="255920"/>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7444543" y="2381270"/>
              <a:ext cx="644615" cy="122940"/>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7501642" y="1704827"/>
              <a:ext cx="794124" cy="373191"/>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7501642" y="1779205"/>
              <a:ext cx="792041" cy="297959"/>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6"/>
          <p:cNvSpPr/>
          <p:nvPr/>
        </p:nvSpPr>
        <p:spPr>
          <a:xfrm>
            <a:off x="8167500" y="303492"/>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932" name="Shape 932"/>
        <p:cNvGrpSpPr/>
        <p:nvPr/>
      </p:nvGrpSpPr>
      <p:grpSpPr>
        <a:xfrm>
          <a:off x="0" y="0"/>
          <a:ext cx="0" cy="0"/>
          <a:chOff x="0" y="0"/>
          <a:chExt cx="0" cy="0"/>
        </a:xfrm>
      </p:grpSpPr>
      <p:sp>
        <p:nvSpPr>
          <p:cNvPr id="933" name="Google Shape;933;p51"/>
          <p:cNvSpPr/>
          <p:nvPr/>
        </p:nvSpPr>
        <p:spPr>
          <a:xfrm flipH="1" rot="-3558852">
            <a:off x="5673328" y="-5957485"/>
            <a:ext cx="8041669" cy="7564195"/>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1"/>
          <p:cNvSpPr/>
          <p:nvPr/>
        </p:nvSpPr>
        <p:spPr>
          <a:xfrm flipH="1" rot="-5862196">
            <a:off x="-6688034" y="546962"/>
            <a:ext cx="8041643" cy="7564176"/>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1"/>
          <p:cNvSpPr/>
          <p:nvPr/>
        </p:nvSpPr>
        <p:spPr>
          <a:xfrm>
            <a:off x="279238" y="157329"/>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1"/>
          <p:cNvSpPr/>
          <p:nvPr/>
        </p:nvSpPr>
        <p:spPr>
          <a:xfrm flipH="1" rot="7685880">
            <a:off x="7957170" y="3576817"/>
            <a:ext cx="1976743" cy="1188624"/>
          </a:xfrm>
          <a:custGeom>
            <a:rect b="b" l="l" r="r" t="t"/>
            <a:pathLst>
              <a:path extrusionOk="0" h="26277" w="43700">
                <a:moveTo>
                  <a:pt x="19535" y="18890"/>
                </a:moveTo>
                <a:cubicBezTo>
                  <a:pt x="19533" y="18890"/>
                  <a:pt x="19531" y="18891"/>
                  <a:pt x="19528" y="18891"/>
                </a:cubicBezTo>
                <a:lnTo>
                  <a:pt x="19528" y="18891"/>
                </a:lnTo>
                <a:cubicBezTo>
                  <a:pt x="19528" y="18891"/>
                  <a:pt x="19529" y="18892"/>
                  <a:pt x="19529" y="18892"/>
                </a:cubicBezTo>
                <a:cubicBezTo>
                  <a:pt x="19531" y="18892"/>
                  <a:pt x="19533" y="18891"/>
                  <a:pt x="19535" y="18890"/>
                </a:cubicBezTo>
                <a:close/>
                <a:moveTo>
                  <a:pt x="26769" y="22294"/>
                </a:moveTo>
                <a:cubicBezTo>
                  <a:pt x="26768" y="22294"/>
                  <a:pt x="26766" y="22294"/>
                  <a:pt x="26765" y="22294"/>
                </a:cubicBezTo>
                <a:cubicBezTo>
                  <a:pt x="26765" y="22294"/>
                  <a:pt x="26765" y="22294"/>
                  <a:pt x="26764" y="22294"/>
                </a:cubicBezTo>
                <a:lnTo>
                  <a:pt x="26764" y="22294"/>
                </a:lnTo>
                <a:cubicBezTo>
                  <a:pt x="26765" y="22295"/>
                  <a:pt x="26766" y="22295"/>
                  <a:pt x="26766" y="22295"/>
                </a:cubicBezTo>
                <a:cubicBezTo>
                  <a:pt x="26767" y="22295"/>
                  <a:pt x="26768" y="22294"/>
                  <a:pt x="26769" y="22294"/>
                </a:cubicBezTo>
                <a:close/>
                <a:moveTo>
                  <a:pt x="13017" y="1"/>
                </a:moveTo>
                <a:cubicBezTo>
                  <a:pt x="11472" y="1"/>
                  <a:pt x="9607" y="308"/>
                  <a:pt x="7954" y="1382"/>
                </a:cubicBezTo>
                <a:cubicBezTo>
                  <a:pt x="6161" y="2537"/>
                  <a:pt x="4428" y="3844"/>
                  <a:pt x="2817" y="5272"/>
                </a:cubicBezTo>
                <a:lnTo>
                  <a:pt x="2088" y="5880"/>
                </a:lnTo>
                <a:cubicBezTo>
                  <a:pt x="1480" y="5820"/>
                  <a:pt x="902" y="5789"/>
                  <a:pt x="294" y="5789"/>
                </a:cubicBezTo>
                <a:cubicBezTo>
                  <a:pt x="285" y="5788"/>
                  <a:pt x="277" y="5787"/>
                  <a:pt x="268" y="5787"/>
                </a:cubicBezTo>
                <a:cubicBezTo>
                  <a:pt x="47" y="5787"/>
                  <a:pt x="0" y="6155"/>
                  <a:pt x="264" y="6184"/>
                </a:cubicBezTo>
                <a:cubicBezTo>
                  <a:pt x="872" y="6275"/>
                  <a:pt x="1449" y="6336"/>
                  <a:pt x="2057" y="6427"/>
                </a:cubicBezTo>
                <a:lnTo>
                  <a:pt x="2148" y="6519"/>
                </a:lnTo>
                <a:cubicBezTo>
                  <a:pt x="2270" y="6671"/>
                  <a:pt x="2452" y="6914"/>
                  <a:pt x="2635" y="7157"/>
                </a:cubicBezTo>
                <a:cubicBezTo>
                  <a:pt x="3455" y="8251"/>
                  <a:pt x="4793" y="10196"/>
                  <a:pt x="6252" y="12324"/>
                </a:cubicBezTo>
                <a:cubicBezTo>
                  <a:pt x="8487" y="15559"/>
                  <a:pt x="12003" y="16461"/>
                  <a:pt x="12311" y="16461"/>
                </a:cubicBezTo>
                <a:cubicBezTo>
                  <a:pt x="12317" y="16461"/>
                  <a:pt x="12322" y="16461"/>
                  <a:pt x="12326" y="16460"/>
                </a:cubicBezTo>
                <a:lnTo>
                  <a:pt x="12326" y="16460"/>
                </a:lnTo>
                <a:cubicBezTo>
                  <a:pt x="12326" y="16460"/>
                  <a:pt x="12326" y="16460"/>
                  <a:pt x="12326" y="16460"/>
                </a:cubicBezTo>
                <a:cubicBezTo>
                  <a:pt x="12328" y="16460"/>
                  <a:pt x="12330" y="16459"/>
                  <a:pt x="12331" y="16458"/>
                </a:cubicBezTo>
                <a:lnTo>
                  <a:pt x="12331" y="16458"/>
                </a:lnTo>
                <a:cubicBezTo>
                  <a:pt x="12330" y="16459"/>
                  <a:pt x="12328" y="16459"/>
                  <a:pt x="12326" y="16460"/>
                </a:cubicBezTo>
                <a:lnTo>
                  <a:pt x="12326" y="16460"/>
                </a:lnTo>
                <a:cubicBezTo>
                  <a:pt x="12200" y="16447"/>
                  <a:pt x="10986" y="13362"/>
                  <a:pt x="8683" y="9953"/>
                </a:cubicBezTo>
                <a:cubicBezTo>
                  <a:pt x="7620" y="8434"/>
                  <a:pt x="6161" y="7309"/>
                  <a:pt x="4428" y="6701"/>
                </a:cubicBezTo>
                <a:lnTo>
                  <a:pt x="4428" y="6701"/>
                </a:lnTo>
                <a:cubicBezTo>
                  <a:pt x="5492" y="6853"/>
                  <a:pt x="6556" y="7035"/>
                  <a:pt x="7620" y="7218"/>
                </a:cubicBezTo>
                <a:cubicBezTo>
                  <a:pt x="8531" y="7400"/>
                  <a:pt x="9413" y="7582"/>
                  <a:pt x="10325" y="7765"/>
                </a:cubicBezTo>
                <a:cubicBezTo>
                  <a:pt x="10446" y="7947"/>
                  <a:pt x="10629" y="8221"/>
                  <a:pt x="10842" y="8586"/>
                </a:cubicBezTo>
                <a:cubicBezTo>
                  <a:pt x="11510" y="9771"/>
                  <a:pt x="12665" y="11838"/>
                  <a:pt x="13881" y="14118"/>
                </a:cubicBezTo>
                <a:cubicBezTo>
                  <a:pt x="15811" y="17622"/>
                  <a:pt x="19250" y="18892"/>
                  <a:pt x="19521" y="18892"/>
                </a:cubicBezTo>
                <a:cubicBezTo>
                  <a:pt x="19523" y="18892"/>
                  <a:pt x="19526" y="18892"/>
                  <a:pt x="19528" y="18891"/>
                </a:cubicBezTo>
                <a:lnTo>
                  <a:pt x="19528" y="18891"/>
                </a:lnTo>
                <a:cubicBezTo>
                  <a:pt x="19382" y="18870"/>
                  <a:pt x="18468" y="15665"/>
                  <a:pt x="16556" y="12020"/>
                </a:cubicBezTo>
                <a:cubicBezTo>
                  <a:pt x="15644" y="10409"/>
                  <a:pt x="14276" y="9133"/>
                  <a:pt x="12635" y="8342"/>
                </a:cubicBezTo>
                <a:lnTo>
                  <a:pt x="12635" y="8342"/>
                </a:lnTo>
                <a:cubicBezTo>
                  <a:pt x="13395" y="8525"/>
                  <a:pt x="14124" y="8707"/>
                  <a:pt x="14884" y="8920"/>
                </a:cubicBezTo>
                <a:cubicBezTo>
                  <a:pt x="16191" y="9315"/>
                  <a:pt x="17498" y="9710"/>
                  <a:pt x="18775" y="10166"/>
                </a:cubicBezTo>
                <a:lnTo>
                  <a:pt x="18775" y="10196"/>
                </a:lnTo>
                <a:lnTo>
                  <a:pt x="18805" y="10257"/>
                </a:lnTo>
                <a:cubicBezTo>
                  <a:pt x="18927" y="10470"/>
                  <a:pt x="19048" y="10713"/>
                  <a:pt x="19200" y="11017"/>
                </a:cubicBezTo>
                <a:cubicBezTo>
                  <a:pt x="19747" y="12294"/>
                  <a:pt x="20659" y="14482"/>
                  <a:pt x="21662" y="16884"/>
                </a:cubicBezTo>
                <a:cubicBezTo>
                  <a:pt x="23197" y="20615"/>
                  <a:pt x="26580" y="22291"/>
                  <a:pt x="26764" y="22294"/>
                </a:cubicBezTo>
                <a:lnTo>
                  <a:pt x="26764" y="22294"/>
                </a:lnTo>
                <a:cubicBezTo>
                  <a:pt x="26660" y="22252"/>
                  <a:pt x="26076" y="18951"/>
                  <a:pt x="24550" y="15121"/>
                </a:cubicBezTo>
                <a:cubicBezTo>
                  <a:pt x="23821" y="13388"/>
                  <a:pt x="22574" y="11929"/>
                  <a:pt x="20994" y="10956"/>
                </a:cubicBezTo>
                <a:lnTo>
                  <a:pt x="20994" y="10956"/>
                </a:lnTo>
                <a:cubicBezTo>
                  <a:pt x="22878" y="11655"/>
                  <a:pt x="24732" y="12446"/>
                  <a:pt x="26556" y="13297"/>
                </a:cubicBezTo>
                <a:lnTo>
                  <a:pt x="26647" y="13510"/>
                </a:lnTo>
                <a:cubicBezTo>
                  <a:pt x="26708" y="13692"/>
                  <a:pt x="26830" y="13966"/>
                  <a:pt x="26921" y="14270"/>
                </a:cubicBezTo>
                <a:cubicBezTo>
                  <a:pt x="27346" y="15577"/>
                  <a:pt x="28046" y="17856"/>
                  <a:pt x="28775" y="20349"/>
                </a:cubicBezTo>
                <a:cubicBezTo>
                  <a:pt x="29949" y="24231"/>
                  <a:pt x="33150" y="26266"/>
                  <a:pt x="33330" y="26276"/>
                </a:cubicBezTo>
                <a:lnTo>
                  <a:pt x="33330" y="26276"/>
                </a:lnTo>
                <a:cubicBezTo>
                  <a:pt x="33235" y="26229"/>
                  <a:pt x="32981" y="22868"/>
                  <a:pt x="31815" y="18890"/>
                </a:cubicBezTo>
                <a:cubicBezTo>
                  <a:pt x="31267" y="17066"/>
                  <a:pt x="30112" y="15455"/>
                  <a:pt x="28593" y="14300"/>
                </a:cubicBezTo>
                <a:lnTo>
                  <a:pt x="28593" y="14300"/>
                </a:lnTo>
                <a:lnTo>
                  <a:pt x="28745" y="14361"/>
                </a:lnTo>
                <a:cubicBezTo>
                  <a:pt x="29505" y="14756"/>
                  <a:pt x="30295" y="15181"/>
                  <a:pt x="31055" y="15607"/>
                </a:cubicBezTo>
                <a:cubicBezTo>
                  <a:pt x="31176" y="15759"/>
                  <a:pt x="31328" y="15941"/>
                  <a:pt x="31511" y="16154"/>
                </a:cubicBezTo>
                <a:lnTo>
                  <a:pt x="31602" y="16245"/>
                </a:lnTo>
                <a:cubicBezTo>
                  <a:pt x="33030" y="17917"/>
                  <a:pt x="34702" y="19437"/>
                  <a:pt x="36526" y="20713"/>
                </a:cubicBezTo>
                <a:cubicBezTo>
                  <a:pt x="38745" y="22172"/>
                  <a:pt x="41146" y="23297"/>
                  <a:pt x="43699" y="24026"/>
                </a:cubicBezTo>
                <a:cubicBezTo>
                  <a:pt x="42423" y="21564"/>
                  <a:pt x="40569" y="19437"/>
                  <a:pt x="38289" y="17856"/>
                </a:cubicBezTo>
                <a:cubicBezTo>
                  <a:pt x="36526" y="16671"/>
                  <a:pt x="34550" y="15850"/>
                  <a:pt x="32483" y="15425"/>
                </a:cubicBezTo>
                <a:cubicBezTo>
                  <a:pt x="31906" y="15333"/>
                  <a:pt x="31480" y="15273"/>
                  <a:pt x="31176" y="15242"/>
                </a:cubicBezTo>
                <a:lnTo>
                  <a:pt x="29748" y="14482"/>
                </a:lnTo>
                <a:cubicBezTo>
                  <a:pt x="29322" y="14270"/>
                  <a:pt x="28927" y="14057"/>
                  <a:pt x="28501" y="13844"/>
                </a:cubicBezTo>
                <a:lnTo>
                  <a:pt x="28501" y="13844"/>
                </a:lnTo>
                <a:cubicBezTo>
                  <a:pt x="29630" y="14208"/>
                  <a:pt x="30802" y="14387"/>
                  <a:pt x="31978" y="14387"/>
                </a:cubicBezTo>
                <a:cubicBezTo>
                  <a:pt x="32767" y="14387"/>
                  <a:pt x="33557" y="14306"/>
                  <a:pt x="34337" y="14148"/>
                </a:cubicBezTo>
                <a:cubicBezTo>
                  <a:pt x="38094" y="13244"/>
                  <a:pt x="41351" y="12524"/>
                  <a:pt x="41794" y="12524"/>
                </a:cubicBezTo>
                <a:cubicBezTo>
                  <a:pt x="41828" y="12524"/>
                  <a:pt x="41845" y="12528"/>
                  <a:pt x="41845" y="12537"/>
                </a:cubicBezTo>
                <a:cubicBezTo>
                  <a:pt x="41871" y="12408"/>
                  <a:pt x="38971" y="10336"/>
                  <a:pt x="35552" y="10336"/>
                </a:cubicBezTo>
                <a:cubicBezTo>
                  <a:pt x="34936" y="10336"/>
                  <a:pt x="34304" y="10404"/>
                  <a:pt x="33669" y="10561"/>
                </a:cubicBezTo>
                <a:cubicBezTo>
                  <a:pt x="31602" y="11078"/>
                  <a:pt x="29596" y="11747"/>
                  <a:pt x="27620" y="12567"/>
                </a:cubicBezTo>
                <a:lnTo>
                  <a:pt x="26951" y="12841"/>
                </a:lnTo>
                <a:lnTo>
                  <a:pt x="26678" y="12932"/>
                </a:lnTo>
                <a:cubicBezTo>
                  <a:pt x="25431" y="12355"/>
                  <a:pt x="24216" y="11807"/>
                  <a:pt x="22939" y="11291"/>
                </a:cubicBezTo>
                <a:cubicBezTo>
                  <a:pt x="22270" y="10987"/>
                  <a:pt x="21571" y="10713"/>
                  <a:pt x="20842" y="10440"/>
                </a:cubicBezTo>
                <a:lnTo>
                  <a:pt x="20842" y="10440"/>
                </a:lnTo>
                <a:cubicBezTo>
                  <a:pt x="21582" y="10592"/>
                  <a:pt x="22332" y="10668"/>
                  <a:pt x="23080" y="10668"/>
                </a:cubicBezTo>
                <a:cubicBezTo>
                  <a:pt x="24267" y="10668"/>
                  <a:pt x="25449" y="10478"/>
                  <a:pt x="26587" y="10105"/>
                </a:cubicBezTo>
                <a:cubicBezTo>
                  <a:pt x="30321" y="8773"/>
                  <a:pt x="33532" y="7635"/>
                  <a:pt x="33855" y="7635"/>
                </a:cubicBezTo>
                <a:cubicBezTo>
                  <a:pt x="33871" y="7635"/>
                  <a:pt x="33880" y="7637"/>
                  <a:pt x="33881" y="7643"/>
                </a:cubicBezTo>
                <a:cubicBezTo>
                  <a:pt x="33881" y="7550"/>
                  <a:pt x="31375" y="6124"/>
                  <a:pt x="28388" y="6124"/>
                </a:cubicBezTo>
                <a:cubicBezTo>
                  <a:pt x="27469" y="6124"/>
                  <a:pt x="26504" y="6259"/>
                  <a:pt x="25553" y="6610"/>
                </a:cubicBezTo>
                <a:cubicBezTo>
                  <a:pt x="23577" y="7370"/>
                  <a:pt x="21632" y="8251"/>
                  <a:pt x="19778" y="9285"/>
                </a:cubicBezTo>
                <a:lnTo>
                  <a:pt x="19109" y="9619"/>
                </a:lnTo>
                <a:lnTo>
                  <a:pt x="18927" y="9710"/>
                </a:lnTo>
                <a:lnTo>
                  <a:pt x="18866" y="9710"/>
                </a:lnTo>
                <a:cubicBezTo>
                  <a:pt x="16799" y="8981"/>
                  <a:pt x="14671" y="8373"/>
                  <a:pt x="12544" y="7826"/>
                </a:cubicBezTo>
                <a:lnTo>
                  <a:pt x="12544" y="7826"/>
                </a:lnTo>
                <a:cubicBezTo>
                  <a:pt x="12794" y="7842"/>
                  <a:pt x="13045" y="7850"/>
                  <a:pt x="13295" y="7850"/>
                </a:cubicBezTo>
                <a:cubicBezTo>
                  <a:pt x="14933" y="7850"/>
                  <a:pt x="16573" y="7504"/>
                  <a:pt x="18076" y="6792"/>
                </a:cubicBezTo>
                <a:cubicBezTo>
                  <a:pt x="21707" y="4991"/>
                  <a:pt x="24823" y="3506"/>
                  <a:pt x="25026" y="3506"/>
                </a:cubicBezTo>
                <a:cubicBezTo>
                  <a:pt x="25032" y="3506"/>
                  <a:pt x="25035" y="3507"/>
                  <a:pt x="25036" y="3509"/>
                </a:cubicBezTo>
                <a:cubicBezTo>
                  <a:pt x="25036" y="3429"/>
                  <a:pt x="23058" y="2573"/>
                  <a:pt x="20599" y="2573"/>
                </a:cubicBezTo>
                <a:cubicBezTo>
                  <a:pt x="19350" y="2573"/>
                  <a:pt x="17978" y="2794"/>
                  <a:pt x="16678" y="3449"/>
                </a:cubicBezTo>
                <a:cubicBezTo>
                  <a:pt x="14763" y="4421"/>
                  <a:pt x="12939" y="5516"/>
                  <a:pt x="11176" y="6762"/>
                </a:cubicBezTo>
                <a:lnTo>
                  <a:pt x="10538" y="7187"/>
                </a:lnTo>
                <a:lnTo>
                  <a:pt x="10386" y="7279"/>
                </a:lnTo>
                <a:cubicBezTo>
                  <a:pt x="9808" y="7157"/>
                  <a:pt x="9231" y="7035"/>
                  <a:pt x="8653" y="6914"/>
                </a:cubicBezTo>
                <a:cubicBezTo>
                  <a:pt x="7316" y="6640"/>
                  <a:pt x="5978" y="6397"/>
                  <a:pt x="4610" y="6215"/>
                </a:cubicBezTo>
                <a:lnTo>
                  <a:pt x="4306" y="6184"/>
                </a:lnTo>
                <a:cubicBezTo>
                  <a:pt x="6191" y="6093"/>
                  <a:pt x="8045" y="5516"/>
                  <a:pt x="9656" y="4543"/>
                </a:cubicBezTo>
                <a:cubicBezTo>
                  <a:pt x="13103" y="2363"/>
                  <a:pt x="16065" y="525"/>
                  <a:pt x="16271" y="525"/>
                </a:cubicBezTo>
                <a:cubicBezTo>
                  <a:pt x="16278" y="525"/>
                  <a:pt x="16281" y="527"/>
                  <a:pt x="16282" y="531"/>
                </a:cubicBezTo>
                <a:cubicBezTo>
                  <a:pt x="16282" y="448"/>
                  <a:pt x="14882" y="1"/>
                  <a:pt x="13017" y="1"/>
                </a:cubicBezTo>
                <a:close/>
                <a:moveTo>
                  <a:pt x="33334" y="26276"/>
                </a:moveTo>
                <a:cubicBezTo>
                  <a:pt x="33333" y="26276"/>
                  <a:pt x="33332" y="26276"/>
                  <a:pt x="33331" y="26276"/>
                </a:cubicBezTo>
                <a:cubicBezTo>
                  <a:pt x="33331" y="26276"/>
                  <a:pt x="33330" y="26276"/>
                  <a:pt x="33330" y="26276"/>
                </a:cubicBezTo>
                <a:lnTo>
                  <a:pt x="33330" y="26276"/>
                </a:lnTo>
                <a:cubicBezTo>
                  <a:pt x="33331" y="26276"/>
                  <a:pt x="33331" y="26277"/>
                  <a:pt x="33332" y="26277"/>
                </a:cubicBezTo>
                <a:cubicBezTo>
                  <a:pt x="33333" y="26277"/>
                  <a:pt x="33334" y="26276"/>
                  <a:pt x="33334" y="2627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1"/>
          <p:cNvSpPr/>
          <p:nvPr/>
        </p:nvSpPr>
        <p:spPr>
          <a:xfrm>
            <a:off x="8421288" y="1062804"/>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8" name="Google Shape;938;p51"/>
          <p:cNvGrpSpPr/>
          <p:nvPr/>
        </p:nvGrpSpPr>
        <p:grpSpPr>
          <a:xfrm flipH="1" rot="2297254">
            <a:off x="-240404" y="3713097"/>
            <a:ext cx="1068060" cy="745840"/>
            <a:chOff x="11501925" y="3107788"/>
            <a:chExt cx="1068075" cy="745850"/>
          </a:xfrm>
        </p:grpSpPr>
        <p:sp>
          <p:nvSpPr>
            <p:cNvPr id="939" name="Google Shape;939;p51"/>
            <p:cNvSpPr/>
            <p:nvPr/>
          </p:nvSpPr>
          <p:spPr>
            <a:xfrm>
              <a:off x="11501925" y="3108638"/>
              <a:ext cx="1068075" cy="745000"/>
            </a:xfrm>
            <a:custGeom>
              <a:rect b="b" l="l" r="r" t="t"/>
              <a:pathLst>
                <a:path extrusionOk="0" h="29800" w="42723">
                  <a:moveTo>
                    <a:pt x="42722" y="1"/>
                  </a:moveTo>
                  <a:cubicBezTo>
                    <a:pt x="42722" y="1"/>
                    <a:pt x="30005" y="2269"/>
                    <a:pt x="19832" y="8353"/>
                  </a:cubicBezTo>
                  <a:lnTo>
                    <a:pt x="21757" y="12099"/>
                  </a:lnTo>
                  <a:lnTo>
                    <a:pt x="18766" y="9040"/>
                  </a:lnTo>
                  <a:cubicBezTo>
                    <a:pt x="18182" y="9384"/>
                    <a:pt x="17632" y="9762"/>
                    <a:pt x="17082" y="10140"/>
                  </a:cubicBezTo>
                  <a:cubicBezTo>
                    <a:pt x="13783" y="12580"/>
                    <a:pt x="10758" y="15364"/>
                    <a:pt x="8077" y="18492"/>
                  </a:cubicBezTo>
                  <a:lnTo>
                    <a:pt x="11033" y="20657"/>
                  </a:lnTo>
                  <a:lnTo>
                    <a:pt x="7218" y="19488"/>
                  </a:lnTo>
                  <a:cubicBezTo>
                    <a:pt x="4503" y="22685"/>
                    <a:pt x="2097" y="26122"/>
                    <a:pt x="1" y="29765"/>
                  </a:cubicBezTo>
                  <a:cubicBezTo>
                    <a:pt x="1" y="29765"/>
                    <a:pt x="538" y="29800"/>
                    <a:pt x="1481" y="29800"/>
                  </a:cubicBezTo>
                  <a:cubicBezTo>
                    <a:pt x="5325" y="29800"/>
                    <a:pt x="15910" y="29223"/>
                    <a:pt x="24300" y="23372"/>
                  </a:cubicBezTo>
                  <a:lnTo>
                    <a:pt x="23406" y="20691"/>
                  </a:lnTo>
                  <a:lnTo>
                    <a:pt x="25297" y="22616"/>
                  </a:lnTo>
                  <a:cubicBezTo>
                    <a:pt x="28940" y="19832"/>
                    <a:pt x="32171" y="16223"/>
                    <a:pt x="34817" y="12717"/>
                  </a:cubicBezTo>
                  <a:lnTo>
                    <a:pt x="33820" y="9590"/>
                  </a:lnTo>
                  <a:lnTo>
                    <a:pt x="35711" y="11549"/>
                  </a:lnTo>
                  <a:cubicBezTo>
                    <a:pt x="38357" y="7871"/>
                    <a:pt x="40694" y="4022"/>
                    <a:pt x="42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1"/>
            <p:cNvSpPr/>
            <p:nvPr/>
          </p:nvSpPr>
          <p:spPr>
            <a:xfrm>
              <a:off x="11501925" y="3107788"/>
              <a:ext cx="1068075" cy="744125"/>
            </a:xfrm>
            <a:custGeom>
              <a:rect b="b" l="l" r="r" t="t"/>
              <a:pathLst>
                <a:path extrusionOk="0" h="29765" w="42723">
                  <a:moveTo>
                    <a:pt x="42722" y="0"/>
                  </a:moveTo>
                  <a:lnTo>
                    <a:pt x="41038" y="1444"/>
                  </a:lnTo>
                  <a:lnTo>
                    <a:pt x="39113" y="3162"/>
                  </a:lnTo>
                  <a:lnTo>
                    <a:pt x="36536" y="5328"/>
                  </a:lnTo>
                  <a:lnTo>
                    <a:pt x="35058" y="6565"/>
                  </a:lnTo>
                  <a:lnTo>
                    <a:pt x="33442" y="7802"/>
                  </a:lnTo>
                  <a:cubicBezTo>
                    <a:pt x="32343" y="8661"/>
                    <a:pt x="31208" y="9589"/>
                    <a:pt x="29971" y="10517"/>
                  </a:cubicBezTo>
                  <a:cubicBezTo>
                    <a:pt x="28768" y="11445"/>
                    <a:pt x="27496" y="12408"/>
                    <a:pt x="26190" y="13336"/>
                  </a:cubicBezTo>
                  <a:cubicBezTo>
                    <a:pt x="24884" y="14264"/>
                    <a:pt x="23578" y="15226"/>
                    <a:pt x="22238" y="16120"/>
                  </a:cubicBezTo>
                  <a:lnTo>
                    <a:pt x="20244" y="17529"/>
                  </a:lnTo>
                  <a:lnTo>
                    <a:pt x="18217" y="18869"/>
                  </a:lnTo>
                  <a:cubicBezTo>
                    <a:pt x="16876" y="19797"/>
                    <a:pt x="15536" y="20622"/>
                    <a:pt x="14264" y="21447"/>
                  </a:cubicBezTo>
                  <a:lnTo>
                    <a:pt x="10518" y="23784"/>
                  </a:lnTo>
                  <a:cubicBezTo>
                    <a:pt x="9315" y="24506"/>
                    <a:pt x="8181" y="25193"/>
                    <a:pt x="7115" y="25812"/>
                  </a:cubicBezTo>
                  <a:cubicBezTo>
                    <a:pt x="5019" y="27049"/>
                    <a:pt x="3231" y="28046"/>
                    <a:pt x="1960" y="28733"/>
                  </a:cubicBezTo>
                  <a:lnTo>
                    <a:pt x="516" y="29524"/>
                  </a:lnTo>
                  <a:lnTo>
                    <a:pt x="1" y="29764"/>
                  </a:lnTo>
                  <a:cubicBezTo>
                    <a:pt x="1" y="29764"/>
                    <a:pt x="757" y="29455"/>
                    <a:pt x="2063" y="28802"/>
                  </a:cubicBezTo>
                  <a:cubicBezTo>
                    <a:pt x="2681" y="28493"/>
                    <a:pt x="3472" y="28115"/>
                    <a:pt x="4366" y="27668"/>
                  </a:cubicBezTo>
                  <a:cubicBezTo>
                    <a:pt x="5259" y="27221"/>
                    <a:pt x="6256" y="26671"/>
                    <a:pt x="7321" y="26121"/>
                  </a:cubicBezTo>
                  <a:cubicBezTo>
                    <a:pt x="8387" y="25537"/>
                    <a:pt x="9521" y="24884"/>
                    <a:pt x="10758" y="24162"/>
                  </a:cubicBezTo>
                  <a:cubicBezTo>
                    <a:pt x="11961" y="23475"/>
                    <a:pt x="13267" y="22753"/>
                    <a:pt x="14539" y="21928"/>
                  </a:cubicBezTo>
                  <a:cubicBezTo>
                    <a:pt x="15845" y="21103"/>
                    <a:pt x="17185" y="20278"/>
                    <a:pt x="18526" y="19385"/>
                  </a:cubicBezTo>
                  <a:lnTo>
                    <a:pt x="20554" y="18079"/>
                  </a:lnTo>
                  <a:lnTo>
                    <a:pt x="22582" y="16670"/>
                  </a:lnTo>
                  <a:cubicBezTo>
                    <a:pt x="23922" y="15742"/>
                    <a:pt x="25228" y="14779"/>
                    <a:pt x="26534" y="13817"/>
                  </a:cubicBezTo>
                  <a:cubicBezTo>
                    <a:pt x="27874" y="12889"/>
                    <a:pt x="29077" y="11892"/>
                    <a:pt x="30315" y="10964"/>
                  </a:cubicBezTo>
                  <a:cubicBezTo>
                    <a:pt x="31552" y="10071"/>
                    <a:pt x="32652" y="9074"/>
                    <a:pt x="33752" y="8180"/>
                  </a:cubicBezTo>
                  <a:lnTo>
                    <a:pt x="35333" y="6909"/>
                  </a:lnTo>
                  <a:lnTo>
                    <a:pt x="36742" y="5637"/>
                  </a:lnTo>
                  <a:cubicBezTo>
                    <a:pt x="37670" y="4812"/>
                    <a:pt x="38529" y="4090"/>
                    <a:pt x="39251" y="3403"/>
                  </a:cubicBezTo>
                  <a:lnTo>
                    <a:pt x="41141" y="1547"/>
                  </a:lnTo>
                  <a:lnTo>
                    <a:pt x="427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1" name="Google Shape;941;p51"/>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2" name="Google Shape;942;p51"/>
          <p:cNvSpPr txBox="1"/>
          <p:nvPr>
            <p:ph idx="2" type="title"/>
          </p:nvPr>
        </p:nvSpPr>
        <p:spPr>
          <a:xfrm>
            <a:off x="6276226" y="1676488"/>
            <a:ext cx="2249400" cy="5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sz="2800">
                <a:solidFill>
                  <a:schemeClr val="accent3"/>
                </a:solidFill>
              </a:defRPr>
            </a:lvl1pPr>
            <a:lvl2pPr lvl="1" rtl="0" algn="ctr">
              <a:spcBef>
                <a:spcPts val="0"/>
              </a:spcBef>
              <a:spcAft>
                <a:spcPts val="0"/>
              </a:spcAft>
              <a:buClr>
                <a:schemeClr val="dk2"/>
              </a:buClr>
              <a:buSzPts val="2800"/>
              <a:buNone/>
              <a:defRPr>
                <a:solidFill>
                  <a:schemeClr val="dk2"/>
                </a:solidFill>
              </a:defRPr>
            </a:lvl2pPr>
            <a:lvl3pPr lvl="2" rtl="0" algn="ctr">
              <a:spcBef>
                <a:spcPts val="0"/>
              </a:spcBef>
              <a:spcAft>
                <a:spcPts val="0"/>
              </a:spcAft>
              <a:buClr>
                <a:schemeClr val="dk2"/>
              </a:buClr>
              <a:buSzPts val="2800"/>
              <a:buNone/>
              <a:defRPr>
                <a:solidFill>
                  <a:schemeClr val="dk2"/>
                </a:solidFill>
              </a:defRPr>
            </a:lvl3pPr>
            <a:lvl4pPr lvl="3" rtl="0" algn="ctr">
              <a:spcBef>
                <a:spcPts val="0"/>
              </a:spcBef>
              <a:spcAft>
                <a:spcPts val="0"/>
              </a:spcAft>
              <a:buClr>
                <a:schemeClr val="dk2"/>
              </a:buClr>
              <a:buSzPts val="2800"/>
              <a:buNone/>
              <a:defRPr>
                <a:solidFill>
                  <a:schemeClr val="dk2"/>
                </a:solidFill>
              </a:defRPr>
            </a:lvl4pPr>
            <a:lvl5pPr lvl="4" rtl="0" algn="ctr">
              <a:spcBef>
                <a:spcPts val="0"/>
              </a:spcBef>
              <a:spcAft>
                <a:spcPts val="0"/>
              </a:spcAft>
              <a:buClr>
                <a:schemeClr val="dk2"/>
              </a:buClr>
              <a:buSzPts val="2800"/>
              <a:buNone/>
              <a:defRPr>
                <a:solidFill>
                  <a:schemeClr val="dk2"/>
                </a:solidFill>
              </a:defRPr>
            </a:lvl5pPr>
            <a:lvl6pPr lvl="5" rtl="0" algn="ctr">
              <a:spcBef>
                <a:spcPts val="0"/>
              </a:spcBef>
              <a:spcAft>
                <a:spcPts val="0"/>
              </a:spcAft>
              <a:buClr>
                <a:schemeClr val="dk2"/>
              </a:buClr>
              <a:buSzPts val="2800"/>
              <a:buNone/>
              <a:defRPr>
                <a:solidFill>
                  <a:schemeClr val="dk2"/>
                </a:solidFill>
              </a:defRPr>
            </a:lvl6pPr>
            <a:lvl7pPr lvl="6" rtl="0" algn="ctr">
              <a:spcBef>
                <a:spcPts val="0"/>
              </a:spcBef>
              <a:spcAft>
                <a:spcPts val="0"/>
              </a:spcAft>
              <a:buClr>
                <a:schemeClr val="dk2"/>
              </a:buClr>
              <a:buSzPts val="2800"/>
              <a:buNone/>
              <a:defRPr>
                <a:solidFill>
                  <a:schemeClr val="dk2"/>
                </a:solidFill>
              </a:defRPr>
            </a:lvl7pPr>
            <a:lvl8pPr lvl="7" rtl="0" algn="ctr">
              <a:spcBef>
                <a:spcPts val="0"/>
              </a:spcBef>
              <a:spcAft>
                <a:spcPts val="0"/>
              </a:spcAft>
              <a:buClr>
                <a:schemeClr val="dk2"/>
              </a:buClr>
              <a:buSzPts val="2800"/>
              <a:buNone/>
              <a:defRPr>
                <a:solidFill>
                  <a:schemeClr val="dk2"/>
                </a:solidFill>
              </a:defRPr>
            </a:lvl8pPr>
            <a:lvl9pPr lvl="8" rtl="0" algn="ctr">
              <a:spcBef>
                <a:spcPts val="0"/>
              </a:spcBef>
              <a:spcAft>
                <a:spcPts val="0"/>
              </a:spcAft>
              <a:buClr>
                <a:schemeClr val="dk2"/>
              </a:buClr>
              <a:buSzPts val="2800"/>
              <a:buNone/>
              <a:defRPr>
                <a:solidFill>
                  <a:schemeClr val="dk2"/>
                </a:solidFill>
              </a:defRPr>
            </a:lvl9pPr>
          </a:lstStyle>
          <a:p/>
        </p:txBody>
      </p:sp>
      <p:sp>
        <p:nvSpPr>
          <p:cNvPr id="943" name="Google Shape;943;p51"/>
          <p:cNvSpPr txBox="1"/>
          <p:nvPr>
            <p:ph idx="1" type="subTitle"/>
          </p:nvPr>
        </p:nvSpPr>
        <p:spPr>
          <a:xfrm>
            <a:off x="6276226" y="2204199"/>
            <a:ext cx="2249400" cy="469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44" name="Google Shape;944;p51"/>
          <p:cNvSpPr txBox="1"/>
          <p:nvPr>
            <p:ph idx="3" type="title"/>
          </p:nvPr>
        </p:nvSpPr>
        <p:spPr>
          <a:xfrm>
            <a:off x="618374" y="3185605"/>
            <a:ext cx="22497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2800"/>
              <a:buNone/>
              <a:defRPr sz="2800">
                <a:solidFill>
                  <a:schemeClr val="accent2"/>
                </a:solidFill>
              </a:defRPr>
            </a:lvl1pPr>
            <a:lvl2pPr lvl="1" rtl="0" algn="ctr">
              <a:spcBef>
                <a:spcPts val="0"/>
              </a:spcBef>
              <a:spcAft>
                <a:spcPts val="0"/>
              </a:spcAft>
              <a:buClr>
                <a:schemeClr val="dk2"/>
              </a:buClr>
              <a:buSzPts val="2800"/>
              <a:buNone/>
              <a:defRPr>
                <a:solidFill>
                  <a:schemeClr val="dk2"/>
                </a:solidFill>
              </a:defRPr>
            </a:lvl2pPr>
            <a:lvl3pPr lvl="2" rtl="0" algn="ctr">
              <a:spcBef>
                <a:spcPts val="0"/>
              </a:spcBef>
              <a:spcAft>
                <a:spcPts val="0"/>
              </a:spcAft>
              <a:buClr>
                <a:schemeClr val="dk2"/>
              </a:buClr>
              <a:buSzPts val="2800"/>
              <a:buNone/>
              <a:defRPr>
                <a:solidFill>
                  <a:schemeClr val="dk2"/>
                </a:solidFill>
              </a:defRPr>
            </a:lvl3pPr>
            <a:lvl4pPr lvl="3" rtl="0" algn="ctr">
              <a:spcBef>
                <a:spcPts val="0"/>
              </a:spcBef>
              <a:spcAft>
                <a:spcPts val="0"/>
              </a:spcAft>
              <a:buClr>
                <a:schemeClr val="dk2"/>
              </a:buClr>
              <a:buSzPts val="2800"/>
              <a:buNone/>
              <a:defRPr>
                <a:solidFill>
                  <a:schemeClr val="dk2"/>
                </a:solidFill>
              </a:defRPr>
            </a:lvl4pPr>
            <a:lvl5pPr lvl="4" rtl="0" algn="ctr">
              <a:spcBef>
                <a:spcPts val="0"/>
              </a:spcBef>
              <a:spcAft>
                <a:spcPts val="0"/>
              </a:spcAft>
              <a:buClr>
                <a:schemeClr val="dk2"/>
              </a:buClr>
              <a:buSzPts val="2800"/>
              <a:buNone/>
              <a:defRPr>
                <a:solidFill>
                  <a:schemeClr val="dk2"/>
                </a:solidFill>
              </a:defRPr>
            </a:lvl5pPr>
            <a:lvl6pPr lvl="5" rtl="0" algn="ctr">
              <a:spcBef>
                <a:spcPts val="0"/>
              </a:spcBef>
              <a:spcAft>
                <a:spcPts val="0"/>
              </a:spcAft>
              <a:buClr>
                <a:schemeClr val="dk2"/>
              </a:buClr>
              <a:buSzPts val="2800"/>
              <a:buNone/>
              <a:defRPr>
                <a:solidFill>
                  <a:schemeClr val="dk2"/>
                </a:solidFill>
              </a:defRPr>
            </a:lvl6pPr>
            <a:lvl7pPr lvl="6" rtl="0" algn="ctr">
              <a:spcBef>
                <a:spcPts val="0"/>
              </a:spcBef>
              <a:spcAft>
                <a:spcPts val="0"/>
              </a:spcAft>
              <a:buClr>
                <a:schemeClr val="dk2"/>
              </a:buClr>
              <a:buSzPts val="2800"/>
              <a:buNone/>
              <a:defRPr>
                <a:solidFill>
                  <a:schemeClr val="dk2"/>
                </a:solidFill>
              </a:defRPr>
            </a:lvl7pPr>
            <a:lvl8pPr lvl="7" rtl="0" algn="ctr">
              <a:spcBef>
                <a:spcPts val="0"/>
              </a:spcBef>
              <a:spcAft>
                <a:spcPts val="0"/>
              </a:spcAft>
              <a:buClr>
                <a:schemeClr val="dk2"/>
              </a:buClr>
              <a:buSzPts val="2800"/>
              <a:buNone/>
              <a:defRPr>
                <a:solidFill>
                  <a:schemeClr val="dk2"/>
                </a:solidFill>
              </a:defRPr>
            </a:lvl8pPr>
            <a:lvl9pPr lvl="8" rtl="0" algn="ctr">
              <a:spcBef>
                <a:spcPts val="0"/>
              </a:spcBef>
              <a:spcAft>
                <a:spcPts val="0"/>
              </a:spcAft>
              <a:buClr>
                <a:schemeClr val="dk2"/>
              </a:buClr>
              <a:buSzPts val="2800"/>
              <a:buNone/>
              <a:defRPr>
                <a:solidFill>
                  <a:schemeClr val="dk2"/>
                </a:solidFill>
              </a:defRPr>
            </a:lvl9pPr>
          </a:lstStyle>
          <a:p/>
        </p:txBody>
      </p:sp>
      <p:sp>
        <p:nvSpPr>
          <p:cNvPr id="945" name="Google Shape;945;p51"/>
          <p:cNvSpPr txBox="1"/>
          <p:nvPr>
            <p:ph idx="4" type="subTitle"/>
          </p:nvPr>
        </p:nvSpPr>
        <p:spPr>
          <a:xfrm>
            <a:off x="618374" y="3713302"/>
            <a:ext cx="2249700" cy="469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46" name="Google Shape;946;p51"/>
          <p:cNvSpPr txBox="1"/>
          <p:nvPr>
            <p:ph idx="5" type="title"/>
          </p:nvPr>
        </p:nvSpPr>
        <p:spPr>
          <a:xfrm>
            <a:off x="6276226" y="3185600"/>
            <a:ext cx="2249400" cy="5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sz="2800">
                <a:solidFill>
                  <a:schemeClr val="accent4"/>
                </a:solidFill>
              </a:defRPr>
            </a:lvl1pPr>
            <a:lvl2pPr lvl="1" rtl="0" algn="ctr">
              <a:spcBef>
                <a:spcPts val="0"/>
              </a:spcBef>
              <a:spcAft>
                <a:spcPts val="0"/>
              </a:spcAft>
              <a:buClr>
                <a:schemeClr val="dk2"/>
              </a:buClr>
              <a:buSzPts val="2800"/>
              <a:buNone/>
              <a:defRPr>
                <a:solidFill>
                  <a:schemeClr val="dk2"/>
                </a:solidFill>
              </a:defRPr>
            </a:lvl2pPr>
            <a:lvl3pPr lvl="2" rtl="0" algn="ctr">
              <a:spcBef>
                <a:spcPts val="0"/>
              </a:spcBef>
              <a:spcAft>
                <a:spcPts val="0"/>
              </a:spcAft>
              <a:buClr>
                <a:schemeClr val="dk2"/>
              </a:buClr>
              <a:buSzPts val="2800"/>
              <a:buNone/>
              <a:defRPr>
                <a:solidFill>
                  <a:schemeClr val="dk2"/>
                </a:solidFill>
              </a:defRPr>
            </a:lvl3pPr>
            <a:lvl4pPr lvl="3" rtl="0" algn="ctr">
              <a:spcBef>
                <a:spcPts val="0"/>
              </a:spcBef>
              <a:spcAft>
                <a:spcPts val="0"/>
              </a:spcAft>
              <a:buClr>
                <a:schemeClr val="dk2"/>
              </a:buClr>
              <a:buSzPts val="2800"/>
              <a:buNone/>
              <a:defRPr>
                <a:solidFill>
                  <a:schemeClr val="dk2"/>
                </a:solidFill>
              </a:defRPr>
            </a:lvl4pPr>
            <a:lvl5pPr lvl="4" rtl="0" algn="ctr">
              <a:spcBef>
                <a:spcPts val="0"/>
              </a:spcBef>
              <a:spcAft>
                <a:spcPts val="0"/>
              </a:spcAft>
              <a:buClr>
                <a:schemeClr val="dk2"/>
              </a:buClr>
              <a:buSzPts val="2800"/>
              <a:buNone/>
              <a:defRPr>
                <a:solidFill>
                  <a:schemeClr val="dk2"/>
                </a:solidFill>
              </a:defRPr>
            </a:lvl5pPr>
            <a:lvl6pPr lvl="5" rtl="0" algn="ctr">
              <a:spcBef>
                <a:spcPts val="0"/>
              </a:spcBef>
              <a:spcAft>
                <a:spcPts val="0"/>
              </a:spcAft>
              <a:buClr>
                <a:schemeClr val="dk2"/>
              </a:buClr>
              <a:buSzPts val="2800"/>
              <a:buNone/>
              <a:defRPr>
                <a:solidFill>
                  <a:schemeClr val="dk2"/>
                </a:solidFill>
              </a:defRPr>
            </a:lvl6pPr>
            <a:lvl7pPr lvl="6" rtl="0" algn="ctr">
              <a:spcBef>
                <a:spcPts val="0"/>
              </a:spcBef>
              <a:spcAft>
                <a:spcPts val="0"/>
              </a:spcAft>
              <a:buClr>
                <a:schemeClr val="dk2"/>
              </a:buClr>
              <a:buSzPts val="2800"/>
              <a:buNone/>
              <a:defRPr>
                <a:solidFill>
                  <a:schemeClr val="dk2"/>
                </a:solidFill>
              </a:defRPr>
            </a:lvl7pPr>
            <a:lvl8pPr lvl="7" rtl="0" algn="ctr">
              <a:spcBef>
                <a:spcPts val="0"/>
              </a:spcBef>
              <a:spcAft>
                <a:spcPts val="0"/>
              </a:spcAft>
              <a:buClr>
                <a:schemeClr val="dk2"/>
              </a:buClr>
              <a:buSzPts val="2800"/>
              <a:buNone/>
              <a:defRPr>
                <a:solidFill>
                  <a:schemeClr val="dk2"/>
                </a:solidFill>
              </a:defRPr>
            </a:lvl8pPr>
            <a:lvl9pPr lvl="8" rtl="0" algn="ctr">
              <a:spcBef>
                <a:spcPts val="0"/>
              </a:spcBef>
              <a:spcAft>
                <a:spcPts val="0"/>
              </a:spcAft>
              <a:buClr>
                <a:schemeClr val="dk2"/>
              </a:buClr>
              <a:buSzPts val="2800"/>
              <a:buNone/>
              <a:defRPr>
                <a:solidFill>
                  <a:schemeClr val="dk2"/>
                </a:solidFill>
              </a:defRPr>
            </a:lvl9pPr>
          </a:lstStyle>
          <a:p/>
        </p:txBody>
      </p:sp>
      <p:sp>
        <p:nvSpPr>
          <p:cNvPr id="947" name="Google Shape;947;p51"/>
          <p:cNvSpPr txBox="1"/>
          <p:nvPr>
            <p:ph idx="6" type="subTitle"/>
          </p:nvPr>
        </p:nvSpPr>
        <p:spPr>
          <a:xfrm>
            <a:off x="6276226" y="3713300"/>
            <a:ext cx="2249400" cy="469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48" name="Google Shape;948;p51"/>
          <p:cNvSpPr txBox="1"/>
          <p:nvPr>
            <p:ph idx="7" type="title"/>
          </p:nvPr>
        </p:nvSpPr>
        <p:spPr>
          <a:xfrm>
            <a:off x="618374" y="1676500"/>
            <a:ext cx="22497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2800"/>
              <a:buNone/>
              <a:defRPr sz="2800">
                <a:solidFill>
                  <a:schemeClr val="dk2"/>
                </a:solidFill>
              </a:defRPr>
            </a:lvl1pPr>
            <a:lvl2pPr lvl="1" rtl="0" algn="ctr">
              <a:spcBef>
                <a:spcPts val="0"/>
              </a:spcBef>
              <a:spcAft>
                <a:spcPts val="0"/>
              </a:spcAft>
              <a:buClr>
                <a:schemeClr val="dk2"/>
              </a:buClr>
              <a:buSzPts val="2800"/>
              <a:buNone/>
              <a:defRPr>
                <a:solidFill>
                  <a:schemeClr val="dk2"/>
                </a:solidFill>
              </a:defRPr>
            </a:lvl2pPr>
            <a:lvl3pPr lvl="2" rtl="0" algn="ctr">
              <a:spcBef>
                <a:spcPts val="0"/>
              </a:spcBef>
              <a:spcAft>
                <a:spcPts val="0"/>
              </a:spcAft>
              <a:buClr>
                <a:schemeClr val="dk2"/>
              </a:buClr>
              <a:buSzPts val="2800"/>
              <a:buNone/>
              <a:defRPr>
                <a:solidFill>
                  <a:schemeClr val="dk2"/>
                </a:solidFill>
              </a:defRPr>
            </a:lvl3pPr>
            <a:lvl4pPr lvl="3" rtl="0" algn="ctr">
              <a:spcBef>
                <a:spcPts val="0"/>
              </a:spcBef>
              <a:spcAft>
                <a:spcPts val="0"/>
              </a:spcAft>
              <a:buClr>
                <a:schemeClr val="dk2"/>
              </a:buClr>
              <a:buSzPts val="2800"/>
              <a:buNone/>
              <a:defRPr>
                <a:solidFill>
                  <a:schemeClr val="dk2"/>
                </a:solidFill>
              </a:defRPr>
            </a:lvl4pPr>
            <a:lvl5pPr lvl="4" rtl="0" algn="ctr">
              <a:spcBef>
                <a:spcPts val="0"/>
              </a:spcBef>
              <a:spcAft>
                <a:spcPts val="0"/>
              </a:spcAft>
              <a:buClr>
                <a:schemeClr val="dk2"/>
              </a:buClr>
              <a:buSzPts val="2800"/>
              <a:buNone/>
              <a:defRPr>
                <a:solidFill>
                  <a:schemeClr val="dk2"/>
                </a:solidFill>
              </a:defRPr>
            </a:lvl5pPr>
            <a:lvl6pPr lvl="5" rtl="0" algn="ctr">
              <a:spcBef>
                <a:spcPts val="0"/>
              </a:spcBef>
              <a:spcAft>
                <a:spcPts val="0"/>
              </a:spcAft>
              <a:buClr>
                <a:schemeClr val="dk2"/>
              </a:buClr>
              <a:buSzPts val="2800"/>
              <a:buNone/>
              <a:defRPr>
                <a:solidFill>
                  <a:schemeClr val="dk2"/>
                </a:solidFill>
              </a:defRPr>
            </a:lvl6pPr>
            <a:lvl7pPr lvl="6" rtl="0" algn="ctr">
              <a:spcBef>
                <a:spcPts val="0"/>
              </a:spcBef>
              <a:spcAft>
                <a:spcPts val="0"/>
              </a:spcAft>
              <a:buClr>
                <a:schemeClr val="dk2"/>
              </a:buClr>
              <a:buSzPts val="2800"/>
              <a:buNone/>
              <a:defRPr>
                <a:solidFill>
                  <a:schemeClr val="dk2"/>
                </a:solidFill>
              </a:defRPr>
            </a:lvl7pPr>
            <a:lvl8pPr lvl="7" rtl="0" algn="ctr">
              <a:spcBef>
                <a:spcPts val="0"/>
              </a:spcBef>
              <a:spcAft>
                <a:spcPts val="0"/>
              </a:spcAft>
              <a:buClr>
                <a:schemeClr val="dk2"/>
              </a:buClr>
              <a:buSzPts val="2800"/>
              <a:buNone/>
              <a:defRPr>
                <a:solidFill>
                  <a:schemeClr val="dk2"/>
                </a:solidFill>
              </a:defRPr>
            </a:lvl8pPr>
            <a:lvl9pPr lvl="8" rtl="0" algn="ctr">
              <a:spcBef>
                <a:spcPts val="0"/>
              </a:spcBef>
              <a:spcAft>
                <a:spcPts val="0"/>
              </a:spcAft>
              <a:buClr>
                <a:schemeClr val="dk2"/>
              </a:buClr>
              <a:buSzPts val="2800"/>
              <a:buNone/>
              <a:defRPr>
                <a:solidFill>
                  <a:schemeClr val="dk2"/>
                </a:solidFill>
              </a:defRPr>
            </a:lvl9pPr>
          </a:lstStyle>
          <a:p/>
        </p:txBody>
      </p:sp>
      <p:sp>
        <p:nvSpPr>
          <p:cNvPr id="949" name="Google Shape;949;p51"/>
          <p:cNvSpPr txBox="1"/>
          <p:nvPr>
            <p:ph idx="8" type="subTitle"/>
          </p:nvPr>
        </p:nvSpPr>
        <p:spPr>
          <a:xfrm>
            <a:off x="618374" y="2204209"/>
            <a:ext cx="2249700" cy="469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4">
    <p:spTree>
      <p:nvGrpSpPr>
        <p:cNvPr id="950" name="Shape 950"/>
        <p:cNvGrpSpPr/>
        <p:nvPr/>
      </p:nvGrpSpPr>
      <p:grpSpPr>
        <a:xfrm>
          <a:off x="0" y="0"/>
          <a:ext cx="0" cy="0"/>
          <a:chOff x="0" y="0"/>
          <a:chExt cx="0" cy="0"/>
        </a:xfrm>
      </p:grpSpPr>
      <p:sp>
        <p:nvSpPr>
          <p:cNvPr id="951" name="Google Shape;951;p52"/>
          <p:cNvSpPr/>
          <p:nvPr/>
        </p:nvSpPr>
        <p:spPr>
          <a:xfrm flipH="1" rot="-571355">
            <a:off x="8095858" y="-1842671"/>
            <a:ext cx="8041293" cy="7564271"/>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2"/>
          <p:cNvSpPr/>
          <p:nvPr/>
        </p:nvSpPr>
        <p:spPr>
          <a:xfrm rot="326958">
            <a:off x="-7032499" y="-1460909"/>
            <a:ext cx="8041183" cy="7564317"/>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2"/>
          <p:cNvSpPr/>
          <p:nvPr/>
        </p:nvSpPr>
        <p:spPr>
          <a:xfrm rot="874891">
            <a:off x="8295000" y="-489797"/>
            <a:ext cx="1019460" cy="1906897"/>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4" name="Google Shape;954;p52"/>
          <p:cNvGrpSpPr/>
          <p:nvPr/>
        </p:nvGrpSpPr>
        <p:grpSpPr>
          <a:xfrm rot="-1864249">
            <a:off x="-501982" y="-691866"/>
            <a:ext cx="2044656" cy="2158001"/>
            <a:chOff x="-5495613" y="-710869"/>
            <a:chExt cx="2750172" cy="2902627"/>
          </a:xfrm>
        </p:grpSpPr>
        <p:sp>
          <p:nvSpPr>
            <p:cNvPr id="955" name="Google Shape;955;p52"/>
            <p:cNvSpPr/>
            <p:nvPr/>
          </p:nvSpPr>
          <p:spPr>
            <a:xfrm rot="-3863972">
              <a:off x="-4554171" y="-427335"/>
              <a:ext cx="1411060" cy="1264278"/>
            </a:xfrm>
            <a:custGeom>
              <a:rect b="b" l="l" r="r" t="t"/>
              <a:pathLst>
                <a:path extrusionOk="0" h="23187" w="25879">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2"/>
            <p:cNvSpPr/>
            <p:nvPr/>
          </p:nvSpPr>
          <p:spPr>
            <a:xfrm rot="-3863972">
              <a:off x="-5125593" y="53001"/>
              <a:ext cx="1611659" cy="340129"/>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2"/>
            <p:cNvSpPr/>
            <p:nvPr/>
          </p:nvSpPr>
          <p:spPr>
            <a:xfrm rot="-3863972">
              <a:off x="-5143954" y="-33158"/>
              <a:ext cx="2042354" cy="856538"/>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2"/>
            <p:cNvSpPr/>
            <p:nvPr/>
          </p:nvSpPr>
          <p:spPr>
            <a:xfrm rot="-3863972">
              <a:off x="-3872882" y="1033713"/>
              <a:ext cx="921532" cy="1036962"/>
            </a:xfrm>
            <a:custGeom>
              <a:rect b="b" l="l" r="r" t="t"/>
              <a:pathLst>
                <a:path extrusionOk="0" h="19018" w="16901">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2"/>
            <p:cNvSpPr/>
            <p:nvPr/>
          </p:nvSpPr>
          <p:spPr>
            <a:xfrm rot="-3863972">
              <a:off x="-3871558" y="1047472"/>
              <a:ext cx="896669" cy="1022622"/>
            </a:xfrm>
            <a:custGeom>
              <a:rect b="b" l="l" r="r" t="t"/>
              <a:pathLst>
                <a:path extrusionOk="0" h="18755" w="16445">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2"/>
            <p:cNvSpPr/>
            <p:nvPr/>
          </p:nvSpPr>
          <p:spPr>
            <a:xfrm rot="-3863972">
              <a:off x="-4782169" y="1368422"/>
              <a:ext cx="1030910" cy="408613"/>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2"/>
            <p:cNvSpPr/>
            <p:nvPr/>
          </p:nvSpPr>
          <p:spPr>
            <a:xfrm rot="-3863972">
              <a:off x="-4685950" y="1521217"/>
              <a:ext cx="1029220" cy="196291"/>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2"/>
            <p:cNvSpPr/>
            <p:nvPr/>
          </p:nvSpPr>
          <p:spPr>
            <a:xfrm rot="-3863972">
              <a:off x="-5586968" y="915660"/>
              <a:ext cx="1267931" cy="595852"/>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2"/>
            <p:cNvSpPr/>
            <p:nvPr/>
          </p:nvSpPr>
          <p:spPr>
            <a:xfrm rot="-3863972">
              <a:off x="-5533089" y="1002582"/>
              <a:ext cx="1264605" cy="475733"/>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4" name="Google Shape;964;p52"/>
          <p:cNvSpPr/>
          <p:nvPr/>
        </p:nvSpPr>
        <p:spPr>
          <a:xfrm>
            <a:off x="6839007" y="3"/>
            <a:ext cx="1090189" cy="439686"/>
          </a:xfrm>
          <a:custGeom>
            <a:rect b="b" l="l" r="r" t="t"/>
            <a:pathLst>
              <a:path extrusionOk="0" h="11156" w="27661">
                <a:moveTo>
                  <a:pt x="15411" y="0"/>
                </a:moveTo>
                <a:cubicBezTo>
                  <a:pt x="14256" y="0"/>
                  <a:pt x="13192" y="790"/>
                  <a:pt x="12463" y="2037"/>
                </a:cubicBezTo>
                <a:cubicBezTo>
                  <a:pt x="11916" y="1763"/>
                  <a:pt x="11308" y="1641"/>
                  <a:pt x="10730" y="1611"/>
                </a:cubicBezTo>
                <a:cubicBezTo>
                  <a:pt x="8663" y="1611"/>
                  <a:pt x="6900" y="3313"/>
                  <a:pt x="6171" y="5684"/>
                </a:cubicBezTo>
                <a:cubicBezTo>
                  <a:pt x="5654" y="5471"/>
                  <a:pt x="5107" y="5350"/>
                  <a:pt x="4560" y="5350"/>
                </a:cubicBezTo>
                <a:cubicBezTo>
                  <a:pt x="3375" y="5380"/>
                  <a:pt x="2219" y="5897"/>
                  <a:pt x="1429" y="6839"/>
                </a:cubicBezTo>
                <a:cubicBezTo>
                  <a:pt x="1" y="8420"/>
                  <a:pt x="1064" y="11155"/>
                  <a:pt x="3101" y="11155"/>
                </a:cubicBezTo>
                <a:lnTo>
                  <a:pt x="24408" y="11155"/>
                </a:lnTo>
                <a:cubicBezTo>
                  <a:pt x="27144" y="11155"/>
                  <a:pt x="27661" y="6809"/>
                  <a:pt x="25016" y="6140"/>
                </a:cubicBezTo>
                <a:cubicBezTo>
                  <a:pt x="24834" y="6110"/>
                  <a:pt x="24652" y="6079"/>
                  <a:pt x="24469" y="6049"/>
                </a:cubicBezTo>
                <a:cubicBezTo>
                  <a:pt x="23952" y="3374"/>
                  <a:pt x="22402" y="1398"/>
                  <a:pt x="20548" y="1398"/>
                </a:cubicBezTo>
                <a:cubicBezTo>
                  <a:pt x="19788" y="1398"/>
                  <a:pt x="19059" y="1733"/>
                  <a:pt x="18512" y="2280"/>
                </a:cubicBezTo>
                <a:cubicBezTo>
                  <a:pt x="17752" y="882"/>
                  <a:pt x="16657" y="0"/>
                  <a:pt x="154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2"/>
          <p:cNvSpPr/>
          <p:nvPr/>
        </p:nvSpPr>
        <p:spPr>
          <a:xfrm>
            <a:off x="7929200" y="4468929"/>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2"/>
          <p:cNvSpPr/>
          <p:nvPr/>
        </p:nvSpPr>
        <p:spPr>
          <a:xfrm>
            <a:off x="-77862" y="4627301"/>
            <a:ext cx="1196432" cy="439695"/>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2"/>
          <p:cNvSpPr txBox="1"/>
          <p:nvPr>
            <p:ph type="title"/>
          </p:nvPr>
        </p:nvSpPr>
        <p:spPr>
          <a:xfrm>
            <a:off x="717575" y="1573548"/>
            <a:ext cx="2374200" cy="7320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Clr>
                <a:schemeClr val="dk2"/>
              </a:buClr>
              <a:buSzPts val="2800"/>
              <a:buNone/>
              <a:defRPr sz="2800">
                <a:solidFill>
                  <a:schemeClr val="dk2"/>
                </a:solidFill>
              </a:defRPr>
            </a:lvl1pPr>
            <a:lvl2pPr lvl="1" rtl="0" algn="ctr">
              <a:spcBef>
                <a:spcPts val="0"/>
              </a:spcBef>
              <a:spcAft>
                <a:spcPts val="0"/>
              </a:spcAft>
              <a:buClr>
                <a:schemeClr val="dk2"/>
              </a:buClr>
              <a:buSzPts val="2800"/>
              <a:buNone/>
              <a:defRPr>
                <a:solidFill>
                  <a:schemeClr val="dk2"/>
                </a:solidFill>
              </a:defRPr>
            </a:lvl2pPr>
            <a:lvl3pPr lvl="2" rtl="0" algn="ctr">
              <a:spcBef>
                <a:spcPts val="0"/>
              </a:spcBef>
              <a:spcAft>
                <a:spcPts val="0"/>
              </a:spcAft>
              <a:buClr>
                <a:schemeClr val="dk2"/>
              </a:buClr>
              <a:buSzPts val="2800"/>
              <a:buNone/>
              <a:defRPr>
                <a:solidFill>
                  <a:schemeClr val="dk2"/>
                </a:solidFill>
              </a:defRPr>
            </a:lvl3pPr>
            <a:lvl4pPr lvl="3" rtl="0" algn="ctr">
              <a:spcBef>
                <a:spcPts val="0"/>
              </a:spcBef>
              <a:spcAft>
                <a:spcPts val="0"/>
              </a:spcAft>
              <a:buClr>
                <a:schemeClr val="dk2"/>
              </a:buClr>
              <a:buSzPts val="2800"/>
              <a:buNone/>
              <a:defRPr>
                <a:solidFill>
                  <a:schemeClr val="dk2"/>
                </a:solidFill>
              </a:defRPr>
            </a:lvl4pPr>
            <a:lvl5pPr lvl="4" rtl="0" algn="ctr">
              <a:spcBef>
                <a:spcPts val="0"/>
              </a:spcBef>
              <a:spcAft>
                <a:spcPts val="0"/>
              </a:spcAft>
              <a:buClr>
                <a:schemeClr val="dk2"/>
              </a:buClr>
              <a:buSzPts val="2800"/>
              <a:buNone/>
              <a:defRPr>
                <a:solidFill>
                  <a:schemeClr val="dk2"/>
                </a:solidFill>
              </a:defRPr>
            </a:lvl5pPr>
            <a:lvl6pPr lvl="5" rtl="0" algn="ctr">
              <a:spcBef>
                <a:spcPts val="0"/>
              </a:spcBef>
              <a:spcAft>
                <a:spcPts val="0"/>
              </a:spcAft>
              <a:buClr>
                <a:schemeClr val="dk2"/>
              </a:buClr>
              <a:buSzPts val="2800"/>
              <a:buNone/>
              <a:defRPr>
                <a:solidFill>
                  <a:schemeClr val="dk2"/>
                </a:solidFill>
              </a:defRPr>
            </a:lvl6pPr>
            <a:lvl7pPr lvl="6" rtl="0" algn="ctr">
              <a:spcBef>
                <a:spcPts val="0"/>
              </a:spcBef>
              <a:spcAft>
                <a:spcPts val="0"/>
              </a:spcAft>
              <a:buClr>
                <a:schemeClr val="dk2"/>
              </a:buClr>
              <a:buSzPts val="2800"/>
              <a:buNone/>
              <a:defRPr>
                <a:solidFill>
                  <a:schemeClr val="dk2"/>
                </a:solidFill>
              </a:defRPr>
            </a:lvl7pPr>
            <a:lvl8pPr lvl="7" rtl="0" algn="ctr">
              <a:spcBef>
                <a:spcPts val="0"/>
              </a:spcBef>
              <a:spcAft>
                <a:spcPts val="0"/>
              </a:spcAft>
              <a:buClr>
                <a:schemeClr val="dk2"/>
              </a:buClr>
              <a:buSzPts val="2800"/>
              <a:buNone/>
              <a:defRPr>
                <a:solidFill>
                  <a:schemeClr val="dk2"/>
                </a:solidFill>
              </a:defRPr>
            </a:lvl8pPr>
            <a:lvl9pPr lvl="8" rtl="0" algn="ctr">
              <a:spcBef>
                <a:spcPts val="0"/>
              </a:spcBef>
              <a:spcAft>
                <a:spcPts val="0"/>
              </a:spcAft>
              <a:buClr>
                <a:schemeClr val="dk2"/>
              </a:buClr>
              <a:buSzPts val="2800"/>
              <a:buNone/>
              <a:defRPr>
                <a:solidFill>
                  <a:schemeClr val="dk2"/>
                </a:solidFill>
              </a:defRPr>
            </a:lvl9pPr>
          </a:lstStyle>
          <a:p/>
        </p:txBody>
      </p:sp>
      <p:sp>
        <p:nvSpPr>
          <p:cNvPr id="968" name="Google Shape;968;p52"/>
          <p:cNvSpPr txBox="1"/>
          <p:nvPr>
            <p:ph idx="1" type="subTitle"/>
          </p:nvPr>
        </p:nvSpPr>
        <p:spPr>
          <a:xfrm>
            <a:off x="717581" y="2364381"/>
            <a:ext cx="23742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69" name="Google Shape;969;p52"/>
          <p:cNvSpPr txBox="1"/>
          <p:nvPr>
            <p:ph idx="2" type="title"/>
          </p:nvPr>
        </p:nvSpPr>
        <p:spPr>
          <a:xfrm>
            <a:off x="3384899" y="1573548"/>
            <a:ext cx="2374200" cy="7320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Clr>
                <a:schemeClr val="dk2"/>
              </a:buClr>
              <a:buSzPts val="2800"/>
              <a:buNone/>
              <a:defRPr sz="2800">
                <a:solidFill>
                  <a:schemeClr val="dk2"/>
                </a:solidFill>
              </a:defRPr>
            </a:lvl1pPr>
            <a:lvl2pPr lvl="1" rtl="0" algn="ctr">
              <a:spcBef>
                <a:spcPts val="0"/>
              </a:spcBef>
              <a:spcAft>
                <a:spcPts val="0"/>
              </a:spcAft>
              <a:buClr>
                <a:schemeClr val="dk2"/>
              </a:buClr>
              <a:buSzPts val="2800"/>
              <a:buNone/>
              <a:defRPr>
                <a:solidFill>
                  <a:schemeClr val="dk2"/>
                </a:solidFill>
              </a:defRPr>
            </a:lvl2pPr>
            <a:lvl3pPr lvl="2" rtl="0" algn="ctr">
              <a:spcBef>
                <a:spcPts val="0"/>
              </a:spcBef>
              <a:spcAft>
                <a:spcPts val="0"/>
              </a:spcAft>
              <a:buClr>
                <a:schemeClr val="dk2"/>
              </a:buClr>
              <a:buSzPts val="2800"/>
              <a:buNone/>
              <a:defRPr>
                <a:solidFill>
                  <a:schemeClr val="dk2"/>
                </a:solidFill>
              </a:defRPr>
            </a:lvl3pPr>
            <a:lvl4pPr lvl="3" rtl="0" algn="ctr">
              <a:spcBef>
                <a:spcPts val="0"/>
              </a:spcBef>
              <a:spcAft>
                <a:spcPts val="0"/>
              </a:spcAft>
              <a:buClr>
                <a:schemeClr val="dk2"/>
              </a:buClr>
              <a:buSzPts val="2800"/>
              <a:buNone/>
              <a:defRPr>
                <a:solidFill>
                  <a:schemeClr val="dk2"/>
                </a:solidFill>
              </a:defRPr>
            </a:lvl4pPr>
            <a:lvl5pPr lvl="4" rtl="0" algn="ctr">
              <a:spcBef>
                <a:spcPts val="0"/>
              </a:spcBef>
              <a:spcAft>
                <a:spcPts val="0"/>
              </a:spcAft>
              <a:buClr>
                <a:schemeClr val="dk2"/>
              </a:buClr>
              <a:buSzPts val="2800"/>
              <a:buNone/>
              <a:defRPr>
                <a:solidFill>
                  <a:schemeClr val="dk2"/>
                </a:solidFill>
              </a:defRPr>
            </a:lvl5pPr>
            <a:lvl6pPr lvl="5" rtl="0" algn="ctr">
              <a:spcBef>
                <a:spcPts val="0"/>
              </a:spcBef>
              <a:spcAft>
                <a:spcPts val="0"/>
              </a:spcAft>
              <a:buClr>
                <a:schemeClr val="dk2"/>
              </a:buClr>
              <a:buSzPts val="2800"/>
              <a:buNone/>
              <a:defRPr>
                <a:solidFill>
                  <a:schemeClr val="dk2"/>
                </a:solidFill>
              </a:defRPr>
            </a:lvl6pPr>
            <a:lvl7pPr lvl="6" rtl="0" algn="ctr">
              <a:spcBef>
                <a:spcPts val="0"/>
              </a:spcBef>
              <a:spcAft>
                <a:spcPts val="0"/>
              </a:spcAft>
              <a:buClr>
                <a:schemeClr val="dk2"/>
              </a:buClr>
              <a:buSzPts val="2800"/>
              <a:buNone/>
              <a:defRPr>
                <a:solidFill>
                  <a:schemeClr val="dk2"/>
                </a:solidFill>
              </a:defRPr>
            </a:lvl7pPr>
            <a:lvl8pPr lvl="7" rtl="0" algn="ctr">
              <a:spcBef>
                <a:spcPts val="0"/>
              </a:spcBef>
              <a:spcAft>
                <a:spcPts val="0"/>
              </a:spcAft>
              <a:buClr>
                <a:schemeClr val="dk2"/>
              </a:buClr>
              <a:buSzPts val="2800"/>
              <a:buNone/>
              <a:defRPr>
                <a:solidFill>
                  <a:schemeClr val="dk2"/>
                </a:solidFill>
              </a:defRPr>
            </a:lvl8pPr>
            <a:lvl9pPr lvl="8" rtl="0" algn="ctr">
              <a:spcBef>
                <a:spcPts val="0"/>
              </a:spcBef>
              <a:spcAft>
                <a:spcPts val="0"/>
              </a:spcAft>
              <a:buClr>
                <a:schemeClr val="dk2"/>
              </a:buClr>
              <a:buSzPts val="2800"/>
              <a:buNone/>
              <a:defRPr>
                <a:solidFill>
                  <a:schemeClr val="dk2"/>
                </a:solidFill>
              </a:defRPr>
            </a:lvl9pPr>
          </a:lstStyle>
          <a:p/>
        </p:txBody>
      </p:sp>
      <p:sp>
        <p:nvSpPr>
          <p:cNvPr id="970" name="Google Shape;970;p52"/>
          <p:cNvSpPr txBox="1"/>
          <p:nvPr>
            <p:ph idx="3" type="subTitle"/>
          </p:nvPr>
        </p:nvSpPr>
        <p:spPr>
          <a:xfrm>
            <a:off x="3384901" y="2364381"/>
            <a:ext cx="23742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71" name="Google Shape;971;p52"/>
          <p:cNvSpPr txBox="1"/>
          <p:nvPr>
            <p:ph idx="4" type="title"/>
          </p:nvPr>
        </p:nvSpPr>
        <p:spPr>
          <a:xfrm>
            <a:off x="717575" y="3284673"/>
            <a:ext cx="2374200" cy="7320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Clr>
                <a:schemeClr val="dk2"/>
              </a:buClr>
              <a:buSzPts val="2800"/>
              <a:buNone/>
              <a:defRPr sz="2800">
                <a:solidFill>
                  <a:schemeClr val="dk2"/>
                </a:solidFill>
              </a:defRPr>
            </a:lvl1pPr>
            <a:lvl2pPr lvl="1" rtl="0" algn="ctr">
              <a:spcBef>
                <a:spcPts val="0"/>
              </a:spcBef>
              <a:spcAft>
                <a:spcPts val="0"/>
              </a:spcAft>
              <a:buClr>
                <a:schemeClr val="dk2"/>
              </a:buClr>
              <a:buSzPts val="2800"/>
              <a:buNone/>
              <a:defRPr>
                <a:solidFill>
                  <a:schemeClr val="dk2"/>
                </a:solidFill>
              </a:defRPr>
            </a:lvl2pPr>
            <a:lvl3pPr lvl="2" rtl="0" algn="ctr">
              <a:spcBef>
                <a:spcPts val="0"/>
              </a:spcBef>
              <a:spcAft>
                <a:spcPts val="0"/>
              </a:spcAft>
              <a:buClr>
                <a:schemeClr val="dk2"/>
              </a:buClr>
              <a:buSzPts val="2800"/>
              <a:buNone/>
              <a:defRPr>
                <a:solidFill>
                  <a:schemeClr val="dk2"/>
                </a:solidFill>
              </a:defRPr>
            </a:lvl3pPr>
            <a:lvl4pPr lvl="3" rtl="0" algn="ctr">
              <a:spcBef>
                <a:spcPts val="0"/>
              </a:spcBef>
              <a:spcAft>
                <a:spcPts val="0"/>
              </a:spcAft>
              <a:buClr>
                <a:schemeClr val="dk2"/>
              </a:buClr>
              <a:buSzPts val="2800"/>
              <a:buNone/>
              <a:defRPr>
                <a:solidFill>
                  <a:schemeClr val="dk2"/>
                </a:solidFill>
              </a:defRPr>
            </a:lvl4pPr>
            <a:lvl5pPr lvl="4" rtl="0" algn="ctr">
              <a:spcBef>
                <a:spcPts val="0"/>
              </a:spcBef>
              <a:spcAft>
                <a:spcPts val="0"/>
              </a:spcAft>
              <a:buClr>
                <a:schemeClr val="dk2"/>
              </a:buClr>
              <a:buSzPts val="2800"/>
              <a:buNone/>
              <a:defRPr>
                <a:solidFill>
                  <a:schemeClr val="dk2"/>
                </a:solidFill>
              </a:defRPr>
            </a:lvl5pPr>
            <a:lvl6pPr lvl="5" rtl="0" algn="ctr">
              <a:spcBef>
                <a:spcPts val="0"/>
              </a:spcBef>
              <a:spcAft>
                <a:spcPts val="0"/>
              </a:spcAft>
              <a:buClr>
                <a:schemeClr val="dk2"/>
              </a:buClr>
              <a:buSzPts val="2800"/>
              <a:buNone/>
              <a:defRPr>
                <a:solidFill>
                  <a:schemeClr val="dk2"/>
                </a:solidFill>
              </a:defRPr>
            </a:lvl6pPr>
            <a:lvl7pPr lvl="6" rtl="0" algn="ctr">
              <a:spcBef>
                <a:spcPts val="0"/>
              </a:spcBef>
              <a:spcAft>
                <a:spcPts val="0"/>
              </a:spcAft>
              <a:buClr>
                <a:schemeClr val="dk2"/>
              </a:buClr>
              <a:buSzPts val="2800"/>
              <a:buNone/>
              <a:defRPr>
                <a:solidFill>
                  <a:schemeClr val="dk2"/>
                </a:solidFill>
              </a:defRPr>
            </a:lvl7pPr>
            <a:lvl8pPr lvl="7" rtl="0" algn="ctr">
              <a:spcBef>
                <a:spcPts val="0"/>
              </a:spcBef>
              <a:spcAft>
                <a:spcPts val="0"/>
              </a:spcAft>
              <a:buClr>
                <a:schemeClr val="dk2"/>
              </a:buClr>
              <a:buSzPts val="2800"/>
              <a:buNone/>
              <a:defRPr>
                <a:solidFill>
                  <a:schemeClr val="dk2"/>
                </a:solidFill>
              </a:defRPr>
            </a:lvl8pPr>
            <a:lvl9pPr lvl="8" rtl="0" algn="ctr">
              <a:spcBef>
                <a:spcPts val="0"/>
              </a:spcBef>
              <a:spcAft>
                <a:spcPts val="0"/>
              </a:spcAft>
              <a:buClr>
                <a:schemeClr val="dk2"/>
              </a:buClr>
              <a:buSzPts val="2800"/>
              <a:buNone/>
              <a:defRPr>
                <a:solidFill>
                  <a:schemeClr val="dk2"/>
                </a:solidFill>
              </a:defRPr>
            </a:lvl9pPr>
          </a:lstStyle>
          <a:p/>
        </p:txBody>
      </p:sp>
      <p:sp>
        <p:nvSpPr>
          <p:cNvPr id="972" name="Google Shape;972;p52"/>
          <p:cNvSpPr txBox="1"/>
          <p:nvPr>
            <p:ph idx="5" type="subTitle"/>
          </p:nvPr>
        </p:nvSpPr>
        <p:spPr>
          <a:xfrm>
            <a:off x="717581" y="4083775"/>
            <a:ext cx="23742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73" name="Google Shape;973;p52"/>
          <p:cNvSpPr txBox="1"/>
          <p:nvPr>
            <p:ph idx="6" type="title"/>
          </p:nvPr>
        </p:nvSpPr>
        <p:spPr>
          <a:xfrm>
            <a:off x="3384899" y="3284673"/>
            <a:ext cx="2374200" cy="7320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Clr>
                <a:schemeClr val="dk2"/>
              </a:buClr>
              <a:buSzPts val="2800"/>
              <a:buNone/>
              <a:defRPr sz="2800">
                <a:solidFill>
                  <a:schemeClr val="dk2"/>
                </a:solidFill>
              </a:defRPr>
            </a:lvl1pPr>
            <a:lvl2pPr lvl="1" rtl="0" algn="ctr">
              <a:spcBef>
                <a:spcPts val="0"/>
              </a:spcBef>
              <a:spcAft>
                <a:spcPts val="0"/>
              </a:spcAft>
              <a:buClr>
                <a:schemeClr val="dk2"/>
              </a:buClr>
              <a:buSzPts val="2800"/>
              <a:buNone/>
              <a:defRPr>
                <a:solidFill>
                  <a:schemeClr val="dk2"/>
                </a:solidFill>
              </a:defRPr>
            </a:lvl2pPr>
            <a:lvl3pPr lvl="2" rtl="0" algn="ctr">
              <a:spcBef>
                <a:spcPts val="0"/>
              </a:spcBef>
              <a:spcAft>
                <a:spcPts val="0"/>
              </a:spcAft>
              <a:buClr>
                <a:schemeClr val="dk2"/>
              </a:buClr>
              <a:buSzPts val="2800"/>
              <a:buNone/>
              <a:defRPr>
                <a:solidFill>
                  <a:schemeClr val="dk2"/>
                </a:solidFill>
              </a:defRPr>
            </a:lvl3pPr>
            <a:lvl4pPr lvl="3" rtl="0" algn="ctr">
              <a:spcBef>
                <a:spcPts val="0"/>
              </a:spcBef>
              <a:spcAft>
                <a:spcPts val="0"/>
              </a:spcAft>
              <a:buClr>
                <a:schemeClr val="dk2"/>
              </a:buClr>
              <a:buSzPts val="2800"/>
              <a:buNone/>
              <a:defRPr>
                <a:solidFill>
                  <a:schemeClr val="dk2"/>
                </a:solidFill>
              </a:defRPr>
            </a:lvl4pPr>
            <a:lvl5pPr lvl="4" rtl="0" algn="ctr">
              <a:spcBef>
                <a:spcPts val="0"/>
              </a:spcBef>
              <a:spcAft>
                <a:spcPts val="0"/>
              </a:spcAft>
              <a:buClr>
                <a:schemeClr val="dk2"/>
              </a:buClr>
              <a:buSzPts val="2800"/>
              <a:buNone/>
              <a:defRPr>
                <a:solidFill>
                  <a:schemeClr val="dk2"/>
                </a:solidFill>
              </a:defRPr>
            </a:lvl5pPr>
            <a:lvl6pPr lvl="5" rtl="0" algn="ctr">
              <a:spcBef>
                <a:spcPts val="0"/>
              </a:spcBef>
              <a:spcAft>
                <a:spcPts val="0"/>
              </a:spcAft>
              <a:buClr>
                <a:schemeClr val="dk2"/>
              </a:buClr>
              <a:buSzPts val="2800"/>
              <a:buNone/>
              <a:defRPr>
                <a:solidFill>
                  <a:schemeClr val="dk2"/>
                </a:solidFill>
              </a:defRPr>
            </a:lvl6pPr>
            <a:lvl7pPr lvl="6" rtl="0" algn="ctr">
              <a:spcBef>
                <a:spcPts val="0"/>
              </a:spcBef>
              <a:spcAft>
                <a:spcPts val="0"/>
              </a:spcAft>
              <a:buClr>
                <a:schemeClr val="dk2"/>
              </a:buClr>
              <a:buSzPts val="2800"/>
              <a:buNone/>
              <a:defRPr>
                <a:solidFill>
                  <a:schemeClr val="dk2"/>
                </a:solidFill>
              </a:defRPr>
            </a:lvl7pPr>
            <a:lvl8pPr lvl="7" rtl="0" algn="ctr">
              <a:spcBef>
                <a:spcPts val="0"/>
              </a:spcBef>
              <a:spcAft>
                <a:spcPts val="0"/>
              </a:spcAft>
              <a:buClr>
                <a:schemeClr val="dk2"/>
              </a:buClr>
              <a:buSzPts val="2800"/>
              <a:buNone/>
              <a:defRPr>
                <a:solidFill>
                  <a:schemeClr val="dk2"/>
                </a:solidFill>
              </a:defRPr>
            </a:lvl8pPr>
            <a:lvl9pPr lvl="8" rtl="0" algn="ctr">
              <a:spcBef>
                <a:spcPts val="0"/>
              </a:spcBef>
              <a:spcAft>
                <a:spcPts val="0"/>
              </a:spcAft>
              <a:buClr>
                <a:schemeClr val="dk2"/>
              </a:buClr>
              <a:buSzPts val="2800"/>
              <a:buNone/>
              <a:defRPr>
                <a:solidFill>
                  <a:schemeClr val="dk2"/>
                </a:solidFill>
              </a:defRPr>
            </a:lvl9pPr>
          </a:lstStyle>
          <a:p/>
        </p:txBody>
      </p:sp>
      <p:sp>
        <p:nvSpPr>
          <p:cNvPr id="974" name="Google Shape;974;p52"/>
          <p:cNvSpPr txBox="1"/>
          <p:nvPr>
            <p:ph idx="7" type="subTitle"/>
          </p:nvPr>
        </p:nvSpPr>
        <p:spPr>
          <a:xfrm>
            <a:off x="3384901" y="4083775"/>
            <a:ext cx="23742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75" name="Google Shape;975;p52"/>
          <p:cNvSpPr txBox="1"/>
          <p:nvPr>
            <p:ph idx="8" type="title"/>
          </p:nvPr>
        </p:nvSpPr>
        <p:spPr>
          <a:xfrm>
            <a:off x="6052221" y="1573548"/>
            <a:ext cx="2374200" cy="7320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Clr>
                <a:schemeClr val="dk2"/>
              </a:buClr>
              <a:buSzPts val="2800"/>
              <a:buNone/>
              <a:defRPr sz="2800">
                <a:solidFill>
                  <a:schemeClr val="dk2"/>
                </a:solidFill>
              </a:defRPr>
            </a:lvl1pPr>
            <a:lvl2pPr lvl="1" rtl="0" algn="ctr">
              <a:spcBef>
                <a:spcPts val="0"/>
              </a:spcBef>
              <a:spcAft>
                <a:spcPts val="0"/>
              </a:spcAft>
              <a:buClr>
                <a:schemeClr val="dk2"/>
              </a:buClr>
              <a:buSzPts val="2800"/>
              <a:buNone/>
              <a:defRPr>
                <a:solidFill>
                  <a:schemeClr val="dk2"/>
                </a:solidFill>
              </a:defRPr>
            </a:lvl2pPr>
            <a:lvl3pPr lvl="2" rtl="0" algn="ctr">
              <a:spcBef>
                <a:spcPts val="0"/>
              </a:spcBef>
              <a:spcAft>
                <a:spcPts val="0"/>
              </a:spcAft>
              <a:buClr>
                <a:schemeClr val="dk2"/>
              </a:buClr>
              <a:buSzPts val="2800"/>
              <a:buNone/>
              <a:defRPr>
                <a:solidFill>
                  <a:schemeClr val="dk2"/>
                </a:solidFill>
              </a:defRPr>
            </a:lvl3pPr>
            <a:lvl4pPr lvl="3" rtl="0" algn="ctr">
              <a:spcBef>
                <a:spcPts val="0"/>
              </a:spcBef>
              <a:spcAft>
                <a:spcPts val="0"/>
              </a:spcAft>
              <a:buClr>
                <a:schemeClr val="dk2"/>
              </a:buClr>
              <a:buSzPts val="2800"/>
              <a:buNone/>
              <a:defRPr>
                <a:solidFill>
                  <a:schemeClr val="dk2"/>
                </a:solidFill>
              </a:defRPr>
            </a:lvl4pPr>
            <a:lvl5pPr lvl="4" rtl="0" algn="ctr">
              <a:spcBef>
                <a:spcPts val="0"/>
              </a:spcBef>
              <a:spcAft>
                <a:spcPts val="0"/>
              </a:spcAft>
              <a:buClr>
                <a:schemeClr val="dk2"/>
              </a:buClr>
              <a:buSzPts val="2800"/>
              <a:buNone/>
              <a:defRPr>
                <a:solidFill>
                  <a:schemeClr val="dk2"/>
                </a:solidFill>
              </a:defRPr>
            </a:lvl5pPr>
            <a:lvl6pPr lvl="5" rtl="0" algn="ctr">
              <a:spcBef>
                <a:spcPts val="0"/>
              </a:spcBef>
              <a:spcAft>
                <a:spcPts val="0"/>
              </a:spcAft>
              <a:buClr>
                <a:schemeClr val="dk2"/>
              </a:buClr>
              <a:buSzPts val="2800"/>
              <a:buNone/>
              <a:defRPr>
                <a:solidFill>
                  <a:schemeClr val="dk2"/>
                </a:solidFill>
              </a:defRPr>
            </a:lvl6pPr>
            <a:lvl7pPr lvl="6" rtl="0" algn="ctr">
              <a:spcBef>
                <a:spcPts val="0"/>
              </a:spcBef>
              <a:spcAft>
                <a:spcPts val="0"/>
              </a:spcAft>
              <a:buClr>
                <a:schemeClr val="dk2"/>
              </a:buClr>
              <a:buSzPts val="2800"/>
              <a:buNone/>
              <a:defRPr>
                <a:solidFill>
                  <a:schemeClr val="dk2"/>
                </a:solidFill>
              </a:defRPr>
            </a:lvl7pPr>
            <a:lvl8pPr lvl="7" rtl="0" algn="ctr">
              <a:spcBef>
                <a:spcPts val="0"/>
              </a:spcBef>
              <a:spcAft>
                <a:spcPts val="0"/>
              </a:spcAft>
              <a:buClr>
                <a:schemeClr val="dk2"/>
              </a:buClr>
              <a:buSzPts val="2800"/>
              <a:buNone/>
              <a:defRPr>
                <a:solidFill>
                  <a:schemeClr val="dk2"/>
                </a:solidFill>
              </a:defRPr>
            </a:lvl8pPr>
            <a:lvl9pPr lvl="8" rtl="0" algn="ctr">
              <a:spcBef>
                <a:spcPts val="0"/>
              </a:spcBef>
              <a:spcAft>
                <a:spcPts val="0"/>
              </a:spcAft>
              <a:buClr>
                <a:schemeClr val="dk2"/>
              </a:buClr>
              <a:buSzPts val="2800"/>
              <a:buNone/>
              <a:defRPr>
                <a:solidFill>
                  <a:schemeClr val="dk2"/>
                </a:solidFill>
              </a:defRPr>
            </a:lvl9pPr>
          </a:lstStyle>
          <a:p/>
        </p:txBody>
      </p:sp>
      <p:sp>
        <p:nvSpPr>
          <p:cNvPr id="976" name="Google Shape;976;p52"/>
          <p:cNvSpPr txBox="1"/>
          <p:nvPr>
            <p:ph idx="9" type="subTitle"/>
          </p:nvPr>
        </p:nvSpPr>
        <p:spPr>
          <a:xfrm>
            <a:off x="6052219" y="2364381"/>
            <a:ext cx="23742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77" name="Google Shape;977;p52"/>
          <p:cNvSpPr txBox="1"/>
          <p:nvPr>
            <p:ph idx="13" type="title"/>
          </p:nvPr>
        </p:nvSpPr>
        <p:spPr>
          <a:xfrm>
            <a:off x="6052221" y="3284673"/>
            <a:ext cx="2374200" cy="7320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Clr>
                <a:schemeClr val="dk2"/>
              </a:buClr>
              <a:buSzPts val="2800"/>
              <a:buNone/>
              <a:defRPr sz="2800">
                <a:solidFill>
                  <a:schemeClr val="dk2"/>
                </a:solidFill>
              </a:defRPr>
            </a:lvl1pPr>
            <a:lvl2pPr lvl="1" rtl="0" algn="ctr">
              <a:spcBef>
                <a:spcPts val="0"/>
              </a:spcBef>
              <a:spcAft>
                <a:spcPts val="0"/>
              </a:spcAft>
              <a:buClr>
                <a:schemeClr val="dk2"/>
              </a:buClr>
              <a:buSzPts val="2800"/>
              <a:buNone/>
              <a:defRPr>
                <a:solidFill>
                  <a:schemeClr val="dk2"/>
                </a:solidFill>
              </a:defRPr>
            </a:lvl2pPr>
            <a:lvl3pPr lvl="2" rtl="0" algn="ctr">
              <a:spcBef>
                <a:spcPts val="0"/>
              </a:spcBef>
              <a:spcAft>
                <a:spcPts val="0"/>
              </a:spcAft>
              <a:buClr>
                <a:schemeClr val="dk2"/>
              </a:buClr>
              <a:buSzPts val="2800"/>
              <a:buNone/>
              <a:defRPr>
                <a:solidFill>
                  <a:schemeClr val="dk2"/>
                </a:solidFill>
              </a:defRPr>
            </a:lvl3pPr>
            <a:lvl4pPr lvl="3" rtl="0" algn="ctr">
              <a:spcBef>
                <a:spcPts val="0"/>
              </a:spcBef>
              <a:spcAft>
                <a:spcPts val="0"/>
              </a:spcAft>
              <a:buClr>
                <a:schemeClr val="dk2"/>
              </a:buClr>
              <a:buSzPts val="2800"/>
              <a:buNone/>
              <a:defRPr>
                <a:solidFill>
                  <a:schemeClr val="dk2"/>
                </a:solidFill>
              </a:defRPr>
            </a:lvl4pPr>
            <a:lvl5pPr lvl="4" rtl="0" algn="ctr">
              <a:spcBef>
                <a:spcPts val="0"/>
              </a:spcBef>
              <a:spcAft>
                <a:spcPts val="0"/>
              </a:spcAft>
              <a:buClr>
                <a:schemeClr val="dk2"/>
              </a:buClr>
              <a:buSzPts val="2800"/>
              <a:buNone/>
              <a:defRPr>
                <a:solidFill>
                  <a:schemeClr val="dk2"/>
                </a:solidFill>
              </a:defRPr>
            </a:lvl5pPr>
            <a:lvl6pPr lvl="5" rtl="0" algn="ctr">
              <a:spcBef>
                <a:spcPts val="0"/>
              </a:spcBef>
              <a:spcAft>
                <a:spcPts val="0"/>
              </a:spcAft>
              <a:buClr>
                <a:schemeClr val="dk2"/>
              </a:buClr>
              <a:buSzPts val="2800"/>
              <a:buNone/>
              <a:defRPr>
                <a:solidFill>
                  <a:schemeClr val="dk2"/>
                </a:solidFill>
              </a:defRPr>
            </a:lvl6pPr>
            <a:lvl7pPr lvl="6" rtl="0" algn="ctr">
              <a:spcBef>
                <a:spcPts val="0"/>
              </a:spcBef>
              <a:spcAft>
                <a:spcPts val="0"/>
              </a:spcAft>
              <a:buClr>
                <a:schemeClr val="dk2"/>
              </a:buClr>
              <a:buSzPts val="2800"/>
              <a:buNone/>
              <a:defRPr>
                <a:solidFill>
                  <a:schemeClr val="dk2"/>
                </a:solidFill>
              </a:defRPr>
            </a:lvl7pPr>
            <a:lvl8pPr lvl="7" rtl="0" algn="ctr">
              <a:spcBef>
                <a:spcPts val="0"/>
              </a:spcBef>
              <a:spcAft>
                <a:spcPts val="0"/>
              </a:spcAft>
              <a:buClr>
                <a:schemeClr val="dk2"/>
              </a:buClr>
              <a:buSzPts val="2800"/>
              <a:buNone/>
              <a:defRPr>
                <a:solidFill>
                  <a:schemeClr val="dk2"/>
                </a:solidFill>
              </a:defRPr>
            </a:lvl8pPr>
            <a:lvl9pPr lvl="8" rtl="0" algn="ctr">
              <a:spcBef>
                <a:spcPts val="0"/>
              </a:spcBef>
              <a:spcAft>
                <a:spcPts val="0"/>
              </a:spcAft>
              <a:buClr>
                <a:schemeClr val="dk2"/>
              </a:buClr>
              <a:buSzPts val="2800"/>
              <a:buNone/>
              <a:defRPr>
                <a:solidFill>
                  <a:schemeClr val="dk2"/>
                </a:solidFill>
              </a:defRPr>
            </a:lvl9pPr>
          </a:lstStyle>
          <a:p/>
        </p:txBody>
      </p:sp>
      <p:sp>
        <p:nvSpPr>
          <p:cNvPr id="978" name="Google Shape;978;p52"/>
          <p:cNvSpPr txBox="1"/>
          <p:nvPr>
            <p:ph idx="14" type="subTitle"/>
          </p:nvPr>
        </p:nvSpPr>
        <p:spPr>
          <a:xfrm>
            <a:off x="6052219" y="4083775"/>
            <a:ext cx="23742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79" name="Google Shape;979;p52"/>
          <p:cNvSpPr txBox="1"/>
          <p:nvPr>
            <p:ph idx="15"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980" name="Shape 980"/>
        <p:cNvGrpSpPr/>
        <p:nvPr/>
      </p:nvGrpSpPr>
      <p:grpSpPr>
        <a:xfrm>
          <a:off x="0" y="0"/>
          <a:ext cx="0" cy="0"/>
          <a:chOff x="0" y="0"/>
          <a:chExt cx="0" cy="0"/>
        </a:xfrm>
      </p:grpSpPr>
      <p:sp>
        <p:nvSpPr>
          <p:cNvPr id="981" name="Google Shape;981;p53"/>
          <p:cNvSpPr/>
          <p:nvPr/>
        </p:nvSpPr>
        <p:spPr>
          <a:xfrm rot="1652765">
            <a:off x="-2104067" y="-2391577"/>
            <a:ext cx="8041471" cy="7564565"/>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2" name="Google Shape;982;p53"/>
          <p:cNvGrpSpPr/>
          <p:nvPr/>
        </p:nvGrpSpPr>
        <p:grpSpPr>
          <a:xfrm rot="-3863970">
            <a:off x="5793810" y="-1644513"/>
            <a:ext cx="3881555" cy="4549437"/>
            <a:chOff x="9395708" y="-2591285"/>
            <a:chExt cx="2431070" cy="2849374"/>
          </a:xfrm>
        </p:grpSpPr>
        <p:sp>
          <p:nvSpPr>
            <p:cNvPr id="983" name="Google Shape;983;p53"/>
            <p:cNvSpPr/>
            <p:nvPr/>
          </p:nvSpPr>
          <p:spPr>
            <a:xfrm>
              <a:off x="10858250" y="-1271968"/>
              <a:ext cx="817995" cy="1530057"/>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3"/>
            <p:cNvSpPr/>
            <p:nvPr/>
          </p:nvSpPr>
          <p:spPr>
            <a:xfrm>
              <a:off x="10174225" y="-1747439"/>
              <a:ext cx="1086653" cy="1304872"/>
            </a:xfrm>
            <a:custGeom>
              <a:rect b="b" l="l" r="r" t="t"/>
              <a:pathLst>
                <a:path extrusionOk="0" h="38210" w="3182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3"/>
            <p:cNvSpPr/>
            <p:nvPr/>
          </p:nvSpPr>
          <p:spPr>
            <a:xfrm>
              <a:off x="9732017" y="-1907158"/>
              <a:ext cx="1471694" cy="849276"/>
            </a:xfrm>
            <a:custGeom>
              <a:rect b="b" l="l" r="r" t="t"/>
              <a:pathLst>
                <a:path extrusionOk="0" h="24869" w="43095">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3"/>
            <p:cNvSpPr/>
            <p:nvPr/>
          </p:nvSpPr>
          <p:spPr>
            <a:xfrm>
              <a:off x="9796390" y="-2591285"/>
              <a:ext cx="997556" cy="987994"/>
            </a:xfrm>
            <a:custGeom>
              <a:rect b="b" l="l" r="r" t="t"/>
              <a:pathLst>
                <a:path extrusionOk="0" h="28931" w="29211">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3"/>
            <p:cNvSpPr/>
            <p:nvPr/>
          </p:nvSpPr>
          <p:spPr>
            <a:xfrm>
              <a:off x="9881492" y="-2546481"/>
              <a:ext cx="834592" cy="993492"/>
            </a:xfrm>
            <a:custGeom>
              <a:rect b="b" l="l" r="r" t="t"/>
              <a:pathLst>
                <a:path extrusionOk="0" h="29092" w="24439">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3"/>
            <p:cNvSpPr/>
            <p:nvPr/>
          </p:nvSpPr>
          <p:spPr>
            <a:xfrm>
              <a:off x="11255312" y="-1380975"/>
              <a:ext cx="281908" cy="365678"/>
            </a:xfrm>
            <a:custGeom>
              <a:rect b="b" l="l" r="r" t="t"/>
              <a:pathLst>
                <a:path extrusionOk="0" h="10708" w="8255">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3"/>
            <p:cNvSpPr/>
            <p:nvPr/>
          </p:nvSpPr>
          <p:spPr>
            <a:xfrm>
              <a:off x="11331603" y="-1121469"/>
              <a:ext cx="98625" cy="93469"/>
            </a:xfrm>
            <a:custGeom>
              <a:rect b="b" l="l" r="r" t="t"/>
              <a:pathLst>
                <a:path extrusionOk="0" h="2737" w="2888">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3"/>
            <p:cNvSpPr/>
            <p:nvPr/>
          </p:nvSpPr>
          <p:spPr>
            <a:xfrm>
              <a:off x="11379345" y="-1099101"/>
              <a:ext cx="447433" cy="219277"/>
            </a:xfrm>
            <a:custGeom>
              <a:rect b="b" l="l" r="r" t="t"/>
              <a:pathLst>
                <a:path extrusionOk="0" h="6421" w="13102">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3"/>
            <p:cNvSpPr/>
            <p:nvPr/>
          </p:nvSpPr>
          <p:spPr>
            <a:xfrm>
              <a:off x="11381428" y="-1099101"/>
              <a:ext cx="445350" cy="181132"/>
            </a:xfrm>
            <a:custGeom>
              <a:rect b="b" l="l" r="r" t="t"/>
              <a:pathLst>
                <a:path extrusionOk="0" h="5304" w="13041">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3"/>
            <p:cNvSpPr/>
            <p:nvPr/>
          </p:nvSpPr>
          <p:spPr>
            <a:xfrm>
              <a:off x="10552061" y="-2065785"/>
              <a:ext cx="417381" cy="488926"/>
            </a:xfrm>
            <a:custGeom>
              <a:rect b="b" l="l" r="r" t="t"/>
              <a:pathLst>
                <a:path extrusionOk="0" h="14317" w="12222">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3"/>
            <p:cNvSpPr/>
            <p:nvPr/>
          </p:nvSpPr>
          <p:spPr>
            <a:xfrm>
              <a:off x="10659565" y="-1446304"/>
              <a:ext cx="489916" cy="1008893"/>
            </a:xfrm>
            <a:custGeom>
              <a:rect b="b" l="l" r="r" t="t"/>
              <a:pathLst>
                <a:path extrusionOk="0" h="29543" w="14346">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3"/>
            <p:cNvSpPr/>
            <p:nvPr/>
          </p:nvSpPr>
          <p:spPr>
            <a:xfrm>
              <a:off x="10655843" y="-564039"/>
              <a:ext cx="114232" cy="122496"/>
            </a:xfrm>
            <a:custGeom>
              <a:rect b="b" l="l" r="r" t="t"/>
              <a:pathLst>
                <a:path extrusionOk="0" h="3587" w="3345">
                  <a:moveTo>
                    <a:pt x="3344" y="0"/>
                  </a:moveTo>
                  <a:lnTo>
                    <a:pt x="1" y="2979"/>
                  </a:lnTo>
                  <a:lnTo>
                    <a:pt x="2220" y="3587"/>
                  </a:lnTo>
                  <a:lnTo>
                    <a:pt x="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3"/>
            <p:cNvSpPr/>
            <p:nvPr/>
          </p:nvSpPr>
          <p:spPr>
            <a:xfrm>
              <a:off x="10361060" y="-522547"/>
              <a:ext cx="402765" cy="548551"/>
            </a:xfrm>
            <a:custGeom>
              <a:rect b="b" l="l" r="r" t="t"/>
              <a:pathLst>
                <a:path extrusionOk="0" h="16063" w="11794">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3"/>
            <p:cNvSpPr/>
            <p:nvPr/>
          </p:nvSpPr>
          <p:spPr>
            <a:xfrm>
              <a:off x="10361060" y="-521488"/>
              <a:ext cx="378894" cy="543941"/>
            </a:xfrm>
            <a:custGeom>
              <a:rect b="b" l="l" r="r" t="t"/>
              <a:pathLst>
                <a:path extrusionOk="0" h="15928" w="11095">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3"/>
            <p:cNvSpPr/>
            <p:nvPr/>
          </p:nvSpPr>
          <p:spPr>
            <a:xfrm>
              <a:off x="11056525" y="-1102789"/>
              <a:ext cx="86195" cy="120447"/>
            </a:xfrm>
            <a:custGeom>
              <a:rect b="b" l="l" r="r" t="t"/>
              <a:pathLst>
                <a:path extrusionOk="0" h="3527" w="2524">
                  <a:moveTo>
                    <a:pt x="2098" y="1"/>
                  </a:moveTo>
                  <a:cubicBezTo>
                    <a:pt x="2098" y="1"/>
                    <a:pt x="517" y="822"/>
                    <a:pt x="0" y="3527"/>
                  </a:cubicBezTo>
                  <a:lnTo>
                    <a:pt x="2523" y="3466"/>
                  </a:lnTo>
                  <a:cubicBezTo>
                    <a:pt x="2523" y="3466"/>
                    <a:pt x="1703" y="1338"/>
                    <a:pt x="20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3"/>
            <p:cNvSpPr/>
            <p:nvPr/>
          </p:nvSpPr>
          <p:spPr>
            <a:xfrm>
              <a:off x="10561384" y="-1633207"/>
              <a:ext cx="137044" cy="59216"/>
            </a:xfrm>
            <a:custGeom>
              <a:rect b="b" l="l" r="r" t="t"/>
              <a:pathLst>
                <a:path extrusionOk="0" h="1734" w="4013">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3"/>
            <p:cNvSpPr/>
            <p:nvPr/>
          </p:nvSpPr>
          <p:spPr>
            <a:xfrm>
              <a:off x="10617458" y="-1816934"/>
              <a:ext cx="65431" cy="88278"/>
            </a:xfrm>
            <a:custGeom>
              <a:rect b="b" l="l" r="r" t="t"/>
              <a:pathLst>
                <a:path extrusionOk="0" h="2585" w="1916">
                  <a:moveTo>
                    <a:pt x="0" y="1"/>
                  </a:moveTo>
                  <a:lnTo>
                    <a:pt x="0" y="1"/>
                  </a:lnTo>
                  <a:cubicBezTo>
                    <a:pt x="304" y="1064"/>
                    <a:pt x="973" y="1976"/>
                    <a:pt x="1915" y="2584"/>
                  </a:cubicBezTo>
                  <a:cubicBezTo>
                    <a:pt x="1641" y="1916"/>
                    <a:pt x="1641" y="1186"/>
                    <a:pt x="1885" y="517"/>
                  </a:cubicBez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3"/>
            <p:cNvSpPr/>
            <p:nvPr/>
          </p:nvSpPr>
          <p:spPr>
            <a:xfrm>
              <a:off x="10879013" y="-1062287"/>
              <a:ext cx="381012" cy="825235"/>
            </a:xfrm>
            <a:custGeom>
              <a:rect b="b" l="l" r="r" t="t"/>
              <a:pathLst>
                <a:path extrusionOk="0" h="24165" w="11157">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3"/>
            <p:cNvSpPr/>
            <p:nvPr/>
          </p:nvSpPr>
          <p:spPr>
            <a:xfrm>
              <a:off x="10880072" y="-1060204"/>
              <a:ext cx="222146" cy="823152"/>
            </a:xfrm>
            <a:custGeom>
              <a:rect b="b" l="l" r="r" t="t"/>
              <a:pathLst>
                <a:path extrusionOk="0" h="24104" w="6505">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3"/>
            <p:cNvSpPr/>
            <p:nvPr/>
          </p:nvSpPr>
          <p:spPr>
            <a:xfrm>
              <a:off x="10510535" y="-2459876"/>
              <a:ext cx="323879" cy="700075"/>
            </a:xfrm>
            <a:custGeom>
              <a:rect b="b" l="l" r="r" t="t"/>
              <a:pathLst>
                <a:path extrusionOk="0" h="20500" w="9484">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3"/>
            <p:cNvSpPr/>
            <p:nvPr/>
          </p:nvSpPr>
          <p:spPr>
            <a:xfrm>
              <a:off x="10660009" y="-2459876"/>
              <a:ext cx="174404" cy="697992"/>
            </a:xfrm>
            <a:custGeom>
              <a:rect b="b" l="l" r="r" t="t"/>
              <a:pathLst>
                <a:path extrusionOk="0" h="20439" w="5107">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3"/>
            <p:cNvSpPr/>
            <p:nvPr/>
          </p:nvSpPr>
          <p:spPr>
            <a:xfrm>
              <a:off x="9994630" y="-1846201"/>
              <a:ext cx="619720" cy="286894"/>
            </a:xfrm>
            <a:custGeom>
              <a:rect b="b" l="l" r="r" t="t"/>
              <a:pathLst>
                <a:path extrusionOk="0" h="8401" w="18147">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3"/>
            <p:cNvSpPr/>
            <p:nvPr/>
          </p:nvSpPr>
          <p:spPr>
            <a:xfrm>
              <a:off x="9994630" y="-1784765"/>
              <a:ext cx="617671" cy="225492"/>
            </a:xfrm>
            <a:custGeom>
              <a:rect b="b" l="l" r="r" t="t"/>
              <a:pathLst>
                <a:path extrusionOk="0" h="6603" w="18087">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3"/>
            <p:cNvSpPr/>
            <p:nvPr/>
          </p:nvSpPr>
          <p:spPr>
            <a:xfrm>
              <a:off x="10219542" y="-1494524"/>
              <a:ext cx="883768" cy="791836"/>
            </a:xfrm>
            <a:custGeom>
              <a:rect b="b" l="l" r="r" t="t"/>
              <a:pathLst>
                <a:path extrusionOk="0" h="23187" w="25879">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3"/>
            <p:cNvSpPr/>
            <p:nvPr/>
          </p:nvSpPr>
          <p:spPr>
            <a:xfrm>
              <a:off x="10018911" y="-1466282"/>
              <a:ext cx="1009406" cy="213028"/>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3"/>
            <p:cNvSpPr/>
            <p:nvPr/>
          </p:nvSpPr>
          <p:spPr>
            <a:xfrm>
              <a:off x="9840170" y="-1470175"/>
              <a:ext cx="1279157" cy="536462"/>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3"/>
            <p:cNvSpPr/>
            <p:nvPr/>
          </p:nvSpPr>
          <p:spPr>
            <a:xfrm>
              <a:off x="9729934" y="-812139"/>
              <a:ext cx="577169" cy="649465"/>
            </a:xfrm>
            <a:custGeom>
              <a:rect b="b" l="l" r="r" t="t"/>
              <a:pathLst>
                <a:path extrusionOk="0" h="19018" w="16901">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3"/>
            <p:cNvSpPr/>
            <p:nvPr/>
          </p:nvSpPr>
          <p:spPr>
            <a:xfrm>
              <a:off x="9730992" y="-812139"/>
              <a:ext cx="561597" cy="640483"/>
            </a:xfrm>
            <a:custGeom>
              <a:rect b="b" l="l" r="r" t="t"/>
              <a:pathLst>
                <a:path extrusionOk="0" h="18755" w="16445">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3"/>
            <p:cNvSpPr/>
            <p:nvPr/>
          </p:nvSpPr>
          <p:spPr>
            <a:xfrm>
              <a:off x="9452807" y="-1092510"/>
              <a:ext cx="645674" cy="255920"/>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3"/>
            <p:cNvSpPr/>
            <p:nvPr/>
          </p:nvSpPr>
          <p:spPr>
            <a:xfrm>
              <a:off x="9452807" y="-959530"/>
              <a:ext cx="644615" cy="122940"/>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3"/>
            <p:cNvSpPr/>
            <p:nvPr/>
          </p:nvSpPr>
          <p:spPr>
            <a:xfrm>
              <a:off x="9395708" y="-1635973"/>
              <a:ext cx="794124" cy="373191"/>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3"/>
            <p:cNvSpPr/>
            <p:nvPr/>
          </p:nvSpPr>
          <p:spPr>
            <a:xfrm>
              <a:off x="9395708" y="-1561595"/>
              <a:ext cx="792041" cy="297959"/>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5" name="Google Shape;1015;p53"/>
          <p:cNvSpPr/>
          <p:nvPr/>
        </p:nvSpPr>
        <p:spPr>
          <a:xfrm>
            <a:off x="131088" y="255399"/>
            <a:ext cx="980350" cy="360308"/>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3"/>
          <p:cNvSpPr txBox="1"/>
          <p:nvPr>
            <p:ph type="ctrTitle"/>
          </p:nvPr>
        </p:nvSpPr>
        <p:spPr>
          <a:xfrm>
            <a:off x="713225" y="564025"/>
            <a:ext cx="3858900" cy="80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7000">
                <a:latin typeface="Cairo"/>
                <a:ea typeface="Cairo"/>
                <a:cs typeface="Cairo"/>
                <a:sym typeface="Cair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17" name="Google Shape;1017;p53"/>
          <p:cNvSpPr txBox="1"/>
          <p:nvPr>
            <p:ph idx="1" type="subTitle"/>
          </p:nvPr>
        </p:nvSpPr>
        <p:spPr>
          <a:xfrm>
            <a:off x="816670" y="1538725"/>
            <a:ext cx="3630300" cy="15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solidFill>
                  <a:schemeClr val="lt2"/>
                </a:solidFill>
                <a:latin typeface="Oxygen"/>
                <a:ea typeface="Oxygen"/>
                <a:cs typeface="Oxygen"/>
                <a:sym typeface="Oxygen"/>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8" name="Google Shape;1018;p53"/>
          <p:cNvSpPr txBox="1"/>
          <p:nvPr/>
        </p:nvSpPr>
        <p:spPr>
          <a:xfrm>
            <a:off x="4830900" y="3311150"/>
            <a:ext cx="3427200" cy="905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300">
                <a:solidFill>
                  <a:schemeClr val="lt2"/>
                </a:solidFill>
                <a:latin typeface="Oxygen"/>
                <a:ea typeface="Oxygen"/>
                <a:cs typeface="Oxygen"/>
                <a:sym typeface="Oxygen"/>
              </a:rPr>
              <a:t>CREDITS: This presentation template was created by </a:t>
            </a:r>
            <a:r>
              <a:rPr b="1" lang="en" sz="1300">
                <a:solidFill>
                  <a:schemeClr val="lt2"/>
                </a:solidFill>
                <a:uFill>
                  <a:noFill/>
                </a:uFill>
                <a:latin typeface="Oxygen"/>
                <a:ea typeface="Oxygen"/>
                <a:cs typeface="Oxygen"/>
                <a:sym typeface="Oxygen"/>
                <a:hlinkClick r:id="rId2">
                  <a:extLst>
                    <a:ext uri="{A12FA001-AC4F-418D-AE19-62706E023703}">
                      <ahyp:hlinkClr val="tx"/>
                    </a:ext>
                  </a:extLst>
                </a:hlinkClick>
              </a:rPr>
              <a:t>Slidesgo</a:t>
            </a:r>
            <a:r>
              <a:rPr lang="en" sz="1300">
                <a:solidFill>
                  <a:schemeClr val="lt2"/>
                </a:solidFill>
                <a:latin typeface="Oxygen"/>
                <a:ea typeface="Oxygen"/>
                <a:cs typeface="Oxygen"/>
                <a:sym typeface="Oxygen"/>
              </a:rPr>
              <a:t>, including icons by </a:t>
            </a:r>
            <a:r>
              <a:rPr b="1" lang="en" sz="1300">
                <a:solidFill>
                  <a:schemeClr val="lt2"/>
                </a:solidFill>
                <a:uFill>
                  <a:noFill/>
                </a:uFill>
                <a:latin typeface="Oxygen"/>
                <a:ea typeface="Oxygen"/>
                <a:cs typeface="Oxygen"/>
                <a:sym typeface="Oxygen"/>
                <a:hlinkClick r:id="rId3">
                  <a:extLst>
                    <a:ext uri="{A12FA001-AC4F-418D-AE19-62706E023703}">
                      <ahyp:hlinkClr val="tx"/>
                    </a:ext>
                  </a:extLst>
                </a:hlinkClick>
              </a:rPr>
              <a:t>Flaticon</a:t>
            </a:r>
            <a:r>
              <a:rPr b="1" lang="en" sz="1300">
                <a:solidFill>
                  <a:schemeClr val="lt2"/>
                </a:solidFill>
                <a:latin typeface="Oxygen"/>
                <a:ea typeface="Oxygen"/>
                <a:cs typeface="Oxygen"/>
                <a:sym typeface="Oxygen"/>
              </a:rPr>
              <a:t> </a:t>
            </a:r>
            <a:r>
              <a:rPr lang="en" sz="1300">
                <a:solidFill>
                  <a:schemeClr val="lt2"/>
                </a:solidFill>
                <a:latin typeface="Oxygen"/>
                <a:ea typeface="Oxygen"/>
                <a:cs typeface="Oxygen"/>
                <a:sym typeface="Oxygen"/>
              </a:rPr>
              <a:t>and infographics &amp; images by </a:t>
            </a:r>
            <a:r>
              <a:rPr b="1" lang="en" sz="1300">
                <a:solidFill>
                  <a:schemeClr val="lt2"/>
                </a:solidFill>
                <a:uFill>
                  <a:noFill/>
                </a:uFill>
                <a:latin typeface="Oxygen"/>
                <a:ea typeface="Oxygen"/>
                <a:cs typeface="Oxygen"/>
                <a:sym typeface="Oxygen"/>
                <a:hlinkClick r:id="rId4">
                  <a:extLst>
                    <a:ext uri="{A12FA001-AC4F-418D-AE19-62706E023703}">
                      <ahyp:hlinkClr val="tx"/>
                    </a:ext>
                  </a:extLst>
                </a:hlinkClick>
              </a:rPr>
              <a:t>Freepik</a:t>
            </a:r>
            <a:r>
              <a:rPr b="1" lang="en" sz="1300">
                <a:solidFill>
                  <a:schemeClr val="lt2"/>
                </a:solidFill>
                <a:latin typeface="Oxygen"/>
                <a:ea typeface="Oxygen"/>
                <a:cs typeface="Oxygen"/>
                <a:sym typeface="Oxygen"/>
              </a:rPr>
              <a:t> </a:t>
            </a:r>
            <a:r>
              <a:rPr lang="en" sz="1300">
                <a:solidFill>
                  <a:schemeClr val="lt2"/>
                </a:solidFill>
                <a:latin typeface="Oxygen"/>
                <a:ea typeface="Oxygen"/>
                <a:cs typeface="Oxygen"/>
                <a:sym typeface="Oxygen"/>
              </a:rPr>
              <a:t>and illustrations by </a:t>
            </a:r>
            <a:r>
              <a:rPr b="1" lang="en" sz="1300">
                <a:solidFill>
                  <a:schemeClr val="lt2"/>
                </a:solidFill>
                <a:uFill>
                  <a:noFill/>
                </a:uFill>
                <a:latin typeface="Oxygen"/>
                <a:ea typeface="Oxygen"/>
                <a:cs typeface="Oxygen"/>
                <a:sym typeface="Oxygen"/>
                <a:hlinkClick r:id="rId5">
                  <a:extLst>
                    <a:ext uri="{A12FA001-AC4F-418D-AE19-62706E023703}">
                      <ahyp:hlinkClr val="tx"/>
                    </a:ext>
                  </a:extLst>
                </a:hlinkClick>
              </a:rPr>
              <a:t>Storyset</a:t>
            </a:r>
            <a:endParaRPr b="1" sz="1300">
              <a:solidFill>
                <a:schemeClr val="lt2"/>
              </a:solidFill>
              <a:latin typeface="Oxygen"/>
              <a:ea typeface="Oxygen"/>
              <a:cs typeface="Oxygen"/>
              <a:sym typeface="Oxygen"/>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13">
    <p:spTree>
      <p:nvGrpSpPr>
        <p:cNvPr id="1019" name="Shape 1019"/>
        <p:cNvGrpSpPr/>
        <p:nvPr/>
      </p:nvGrpSpPr>
      <p:grpSpPr>
        <a:xfrm>
          <a:off x="0" y="0"/>
          <a:ext cx="0" cy="0"/>
          <a:chOff x="0" y="0"/>
          <a:chExt cx="0" cy="0"/>
        </a:xfrm>
      </p:grpSpPr>
      <p:sp>
        <p:nvSpPr>
          <p:cNvPr id="1020" name="Google Shape;1020;p54"/>
          <p:cNvSpPr/>
          <p:nvPr/>
        </p:nvSpPr>
        <p:spPr>
          <a:xfrm flipH="1" rot="9305235">
            <a:off x="-6488070" y="332763"/>
            <a:ext cx="8041299" cy="7564157"/>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4"/>
          <p:cNvSpPr/>
          <p:nvPr/>
        </p:nvSpPr>
        <p:spPr>
          <a:xfrm flipH="1" rot="-10240142">
            <a:off x="7725884" y="-1082749"/>
            <a:ext cx="8041310" cy="7564226"/>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4"/>
          <p:cNvSpPr/>
          <p:nvPr/>
        </p:nvSpPr>
        <p:spPr>
          <a:xfrm flipH="1">
            <a:off x="8349275" y="78896"/>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4"/>
          <p:cNvSpPr/>
          <p:nvPr/>
        </p:nvSpPr>
        <p:spPr>
          <a:xfrm flipH="1">
            <a:off x="19042" y="4640474"/>
            <a:ext cx="1196432" cy="439695"/>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4"/>
          <p:cNvSpPr/>
          <p:nvPr/>
        </p:nvSpPr>
        <p:spPr>
          <a:xfrm flipH="1" rot="-2057926">
            <a:off x="-371012" y="-134976"/>
            <a:ext cx="1976552" cy="1188510"/>
          </a:xfrm>
          <a:custGeom>
            <a:rect b="b" l="l" r="r" t="t"/>
            <a:pathLst>
              <a:path extrusionOk="0" h="26277" w="43700">
                <a:moveTo>
                  <a:pt x="19535" y="18890"/>
                </a:moveTo>
                <a:cubicBezTo>
                  <a:pt x="19533" y="18890"/>
                  <a:pt x="19531" y="18891"/>
                  <a:pt x="19528" y="18891"/>
                </a:cubicBezTo>
                <a:lnTo>
                  <a:pt x="19528" y="18891"/>
                </a:lnTo>
                <a:cubicBezTo>
                  <a:pt x="19528" y="18891"/>
                  <a:pt x="19529" y="18892"/>
                  <a:pt x="19529" y="18892"/>
                </a:cubicBezTo>
                <a:cubicBezTo>
                  <a:pt x="19531" y="18892"/>
                  <a:pt x="19533" y="18891"/>
                  <a:pt x="19535" y="18890"/>
                </a:cubicBezTo>
                <a:close/>
                <a:moveTo>
                  <a:pt x="26769" y="22294"/>
                </a:moveTo>
                <a:cubicBezTo>
                  <a:pt x="26768" y="22294"/>
                  <a:pt x="26766" y="22294"/>
                  <a:pt x="26765" y="22294"/>
                </a:cubicBezTo>
                <a:cubicBezTo>
                  <a:pt x="26765" y="22294"/>
                  <a:pt x="26765" y="22294"/>
                  <a:pt x="26764" y="22294"/>
                </a:cubicBezTo>
                <a:lnTo>
                  <a:pt x="26764" y="22294"/>
                </a:lnTo>
                <a:cubicBezTo>
                  <a:pt x="26765" y="22295"/>
                  <a:pt x="26766" y="22295"/>
                  <a:pt x="26766" y="22295"/>
                </a:cubicBezTo>
                <a:cubicBezTo>
                  <a:pt x="26767" y="22295"/>
                  <a:pt x="26768" y="22294"/>
                  <a:pt x="26769" y="22294"/>
                </a:cubicBezTo>
                <a:close/>
                <a:moveTo>
                  <a:pt x="13017" y="1"/>
                </a:moveTo>
                <a:cubicBezTo>
                  <a:pt x="11472" y="1"/>
                  <a:pt x="9607" y="308"/>
                  <a:pt x="7954" y="1382"/>
                </a:cubicBezTo>
                <a:cubicBezTo>
                  <a:pt x="6161" y="2537"/>
                  <a:pt x="4428" y="3844"/>
                  <a:pt x="2817" y="5272"/>
                </a:cubicBezTo>
                <a:lnTo>
                  <a:pt x="2088" y="5880"/>
                </a:lnTo>
                <a:cubicBezTo>
                  <a:pt x="1480" y="5820"/>
                  <a:pt x="902" y="5789"/>
                  <a:pt x="294" y="5789"/>
                </a:cubicBezTo>
                <a:cubicBezTo>
                  <a:pt x="285" y="5788"/>
                  <a:pt x="277" y="5787"/>
                  <a:pt x="268" y="5787"/>
                </a:cubicBezTo>
                <a:cubicBezTo>
                  <a:pt x="47" y="5787"/>
                  <a:pt x="0" y="6155"/>
                  <a:pt x="264" y="6184"/>
                </a:cubicBezTo>
                <a:cubicBezTo>
                  <a:pt x="872" y="6275"/>
                  <a:pt x="1449" y="6336"/>
                  <a:pt x="2057" y="6427"/>
                </a:cubicBezTo>
                <a:lnTo>
                  <a:pt x="2148" y="6519"/>
                </a:lnTo>
                <a:cubicBezTo>
                  <a:pt x="2270" y="6671"/>
                  <a:pt x="2452" y="6914"/>
                  <a:pt x="2635" y="7157"/>
                </a:cubicBezTo>
                <a:cubicBezTo>
                  <a:pt x="3455" y="8251"/>
                  <a:pt x="4793" y="10196"/>
                  <a:pt x="6252" y="12324"/>
                </a:cubicBezTo>
                <a:cubicBezTo>
                  <a:pt x="8487" y="15559"/>
                  <a:pt x="12003" y="16461"/>
                  <a:pt x="12311" y="16461"/>
                </a:cubicBezTo>
                <a:cubicBezTo>
                  <a:pt x="12317" y="16461"/>
                  <a:pt x="12322" y="16461"/>
                  <a:pt x="12326" y="16460"/>
                </a:cubicBezTo>
                <a:lnTo>
                  <a:pt x="12326" y="16460"/>
                </a:lnTo>
                <a:cubicBezTo>
                  <a:pt x="12326" y="16460"/>
                  <a:pt x="12326" y="16460"/>
                  <a:pt x="12326" y="16460"/>
                </a:cubicBezTo>
                <a:cubicBezTo>
                  <a:pt x="12328" y="16460"/>
                  <a:pt x="12330" y="16459"/>
                  <a:pt x="12331" y="16458"/>
                </a:cubicBezTo>
                <a:lnTo>
                  <a:pt x="12331" y="16458"/>
                </a:lnTo>
                <a:cubicBezTo>
                  <a:pt x="12330" y="16459"/>
                  <a:pt x="12328" y="16459"/>
                  <a:pt x="12326" y="16460"/>
                </a:cubicBezTo>
                <a:lnTo>
                  <a:pt x="12326" y="16460"/>
                </a:lnTo>
                <a:cubicBezTo>
                  <a:pt x="12200" y="16447"/>
                  <a:pt x="10986" y="13362"/>
                  <a:pt x="8683" y="9953"/>
                </a:cubicBezTo>
                <a:cubicBezTo>
                  <a:pt x="7620" y="8434"/>
                  <a:pt x="6161" y="7309"/>
                  <a:pt x="4428" y="6701"/>
                </a:cubicBezTo>
                <a:lnTo>
                  <a:pt x="4428" y="6701"/>
                </a:lnTo>
                <a:cubicBezTo>
                  <a:pt x="5492" y="6853"/>
                  <a:pt x="6556" y="7035"/>
                  <a:pt x="7620" y="7218"/>
                </a:cubicBezTo>
                <a:cubicBezTo>
                  <a:pt x="8531" y="7400"/>
                  <a:pt x="9413" y="7582"/>
                  <a:pt x="10325" y="7765"/>
                </a:cubicBezTo>
                <a:cubicBezTo>
                  <a:pt x="10446" y="7947"/>
                  <a:pt x="10629" y="8221"/>
                  <a:pt x="10842" y="8586"/>
                </a:cubicBezTo>
                <a:cubicBezTo>
                  <a:pt x="11510" y="9771"/>
                  <a:pt x="12665" y="11838"/>
                  <a:pt x="13881" y="14118"/>
                </a:cubicBezTo>
                <a:cubicBezTo>
                  <a:pt x="15811" y="17622"/>
                  <a:pt x="19250" y="18892"/>
                  <a:pt x="19521" y="18892"/>
                </a:cubicBezTo>
                <a:cubicBezTo>
                  <a:pt x="19523" y="18892"/>
                  <a:pt x="19526" y="18892"/>
                  <a:pt x="19528" y="18891"/>
                </a:cubicBezTo>
                <a:lnTo>
                  <a:pt x="19528" y="18891"/>
                </a:lnTo>
                <a:cubicBezTo>
                  <a:pt x="19382" y="18870"/>
                  <a:pt x="18468" y="15665"/>
                  <a:pt x="16556" y="12020"/>
                </a:cubicBezTo>
                <a:cubicBezTo>
                  <a:pt x="15644" y="10409"/>
                  <a:pt x="14276" y="9133"/>
                  <a:pt x="12635" y="8342"/>
                </a:cubicBezTo>
                <a:lnTo>
                  <a:pt x="12635" y="8342"/>
                </a:lnTo>
                <a:cubicBezTo>
                  <a:pt x="13395" y="8525"/>
                  <a:pt x="14124" y="8707"/>
                  <a:pt x="14884" y="8920"/>
                </a:cubicBezTo>
                <a:cubicBezTo>
                  <a:pt x="16191" y="9315"/>
                  <a:pt x="17498" y="9710"/>
                  <a:pt x="18775" y="10166"/>
                </a:cubicBezTo>
                <a:lnTo>
                  <a:pt x="18775" y="10196"/>
                </a:lnTo>
                <a:lnTo>
                  <a:pt x="18805" y="10257"/>
                </a:lnTo>
                <a:cubicBezTo>
                  <a:pt x="18927" y="10470"/>
                  <a:pt x="19048" y="10713"/>
                  <a:pt x="19200" y="11017"/>
                </a:cubicBezTo>
                <a:cubicBezTo>
                  <a:pt x="19747" y="12294"/>
                  <a:pt x="20659" y="14482"/>
                  <a:pt x="21662" y="16884"/>
                </a:cubicBezTo>
                <a:cubicBezTo>
                  <a:pt x="23197" y="20615"/>
                  <a:pt x="26580" y="22291"/>
                  <a:pt x="26764" y="22294"/>
                </a:cubicBezTo>
                <a:lnTo>
                  <a:pt x="26764" y="22294"/>
                </a:lnTo>
                <a:cubicBezTo>
                  <a:pt x="26660" y="22252"/>
                  <a:pt x="26076" y="18951"/>
                  <a:pt x="24550" y="15121"/>
                </a:cubicBezTo>
                <a:cubicBezTo>
                  <a:pt x="23821" y="13388"/>
                  <a:pt x="22574" y="11929"/>
                  <a:pt x="20994" y="10956"/>
                </a:cubicBezTo>
                <a:lnTo>
                  <a:pt x="20994" y="10956"/>
                </a:lnTo>
                <a:cubicBezTo>
                  <a:pt x="22878" y="11655"/>
                  <a:pt x="24732" y="12446"/>
                  <a:pt x="26556" y="13297"/>
                </a:cubicBezTo>
                <a:lnTo>
                  <a:pt x="26647" y="13510"/>
                </a:lnTo>
                <a:cubicBezTo>
                  <a:pt x="26708" y="13692"/>
                  <a:pt x="26830" y="13966"/>
                  <a:pt x="26921" y="14270"/>
                </a:cubicBezTo>
                <a:cubicBezTo>
                  <a:pt x="27346" y="15577"/>
                  <a:pt x="28046" y="17856"/>
                  <a:pt x="28775" y="20349"/>
                </a:cubicBezTo>
                <a:cubicBezTo>
                  <a:pt x="29949" y="24231"/>
                  <a:pt x="33150" y="26266"/>
                  <a:pt x="33330" y="26276"/>
                </a:cubicBezTo>
                <a:lnTo>
                  <a:pt x="33330" y="26276"/>
                </a:lnTo>
                <a:cubicBezTo>
                  <a:pt x="33235" y="26229"/>
                  <a:pt x="32981" y="22868"/>
                  <a:pt x="31815" y="18890"/>
                </a:cubicBezTo>
                <a:cubicBezTo>
                  <a:pt x="31267" y="17066"/>
                  <a:pt x="30112" y="15455"/>
                  <a:pt x="28593" y="14300"/>
                </a:cubicBezTo>
                <a:lnTo>
                  <a:pt x="28593" y="14300"/>
                </a:lnTo>
                <a:lnTo>
                  <a:pt x="28745" y="14361"/>
                </a:lnTo>
                <a:cubicBezTo>
                  <a:pt x="29505" y="14756"/>
                  <a:pt x="30295" y="15181"/>
                  <a:pt x="31055" y="15607"/>
                </a:cubicBezTo>
                <a:cubicBezTo>
                  <a:pt x="31176" y="15759"/>
                  <a:pt x="31328" y="15941"/>
                  <a:pt x="31511" y="16154"/>
                </a:cubicBezTo>
                <a:lnTo>
                  <a:pt x="31602" y="16245"/>
                </a:lnTo>
                <a:cubicBezTo>
                  <a:pt x="33030" y="17917"/>
                  <a:pt x="34702" y="19437"/>
                  <a:pt x="36526" y="20713"/>
                </a:cubicBezTo>
                <a:cubicBezTo>
                  <a:pt x="38745" y="22172"/>
                  <a:pt x="41146" y="23297"/>
                  <a:pt x="43699" y="24026"/>
                </a:cubicBezTo>
                <a:cubicBezTo>
                  <a:pt x="42423" y="21564"/>
                  <a:pt x="40569" y="19437"/>
                  <a:pt x="38289" y="17856"/>
                </a:cubicBezTo>
                <a:cubicBezTo>
                  <a:pt x="36526" y="16671"/>
                  <a:pt x="34550" y="15850"/>
                  <a:pt x="32483" y="15425"/>
                </a:cubicBezTo>
                <a:cubicBezTo>
                  <a:pt x="31906" y="15333"/>
                  <a:pt x="31480" y="15273"/>
                  <a:pt x="31176" y="15242"/>
                </a:cubicBezTo>
                <a:lnTo>
                  <a:pt x="29748" y="14482"/>
                </a:lnTo>
                <a:cubicBezTo>
                  <a:pt x="29322" y="14270"/>
                  <a:pt x="28927" y="14057"/>
                  <a:pt x="28501" y="13844"/>
                </a:cubicBezTo>
                <a:lnTo>
                  <a:pt x="28501" y="13844"/>
                </a:lnTo>
                <a:cubicBezTo>
                  <a:pt x="29630" y="14208"/>
                  <a:pt x="30802" y="14387"/>
                  <a:pt x="31978" y="14387"/>
                </a:cubicBezTo>
                <a:cubicBezTo>
                  <a:pt x="32767" y="14387"/>
                  <a:pt x="33557" y="14306"/>
                  <a:pt x="34337" y="14148"/>
                </a:cubicBezTo>
                <a:cubicBezTo>
                  <a:pt x="38094" y="13244"/>
                  <a:pt x="41351" y="12524"/>
                  <a:pt x="41794" y="12524"/>
                </a:cubicBezTo>
                <a:cubicBezTo>
                  <a:pt x="41828" y="12524"/>
                  <a:pt x="41845" y="12528"/>
                  <a:pt x="41845" y="12537"/>
                </a:cubicBezTo>
                <a:cubicBezTo>
                  <a:pt x="41871" y="12408"/>
                  <a:pt x="38971" y="10336"/>
                  <a:pt x="35552" y="10336"/>
                </a:cubicBezTo>
                <a:cubicBezTo>
                  <a:pt x="34936" y="10336"/>
                  <a:pt x="34304" y="10404"/>
                  <a:pt x="33669" y="10561"/>
                </a:cubicBezTo>
                <a:cubicBezTo>
                  <a:pt x="31602" y="11078"/>
                  <a:pt x="29596" y="11747"/>
                  <a:pt x="27620" y="12567"/>
                </a:cubicBezTo>
                <a:lnTo>
                  <a:pt x="26951" y="12841"/>
                </a:lnTo>
                <a:lnTo>
                  <a:pt x="26678" y="12932"/>
                </a:lnTo>
                <a:cubicBezTo>
                  <a:pt x="25431" y="12355"/>
                  <a:pt x="24216" y="11807"/>
                  <a:pt x="22939" y="11291"/>
                </a:cubicBezTo>
                <a:cubicBezTo>
                  <a:pt x="22270" y="10987"/>
                  <a:pt x="21571" y="10713"/>
                  <a:pt x="20842" y="10440"/>
                </a:cubicBezTo>
                <a:lnTo>
                  <a:pt x="20842" y="10440"/>
                </a:lnTo>
                <a:cubicBezTo>
                  <a:pt x="21582" y="10592"/>
                  <a:pt x="22332" y="10668"/>
                  <a:pt x="23080" y="10668"/>
                </a:cubicBezTo>
                <a:cubicBezTo>
                  <a:pt x="24267" y="10668"/>
                  <a:pt x="25449" y="10478"/>
                  <a:pt x="26587" y="10105"/>
                </a:cubicBezTo>
                <a:cubicBezTo>
                  <a:pt x="30321" y="8773"/>
                  <a:pt x="33532" y="7635"/>
                  <a:pt x="33855" y="7635"/>
                </a:cubicBezTo>
                <a:cubicBezTo>
                  <a:pt x="33871" y="7635"/>
                  <a:pt x="33880" y="7637"/>
                  <a:pt x="33881" y="7643"/>
                </a:cubicBezTo>
                <a:cubicBezTo>
                  <a:pt x="33881" y="7550"/>
                  <a:pt x="31375" y="6124"/>
                  <a:pt x="28388" y="6124"/>
                </a:cubicBezTo>
                <a:cubicBezTo>
                  <a:pt x="27469" y="6124"/>
                  <a:pt x="26504" y="6259"/>
                  <a:pt x="25553" y="6610"/>
                </a:cubicBezTo>
                <a:cubicBezTo>
                  <a:pt x="23577" y="7370"/>
                  <a:pt x="21632" y="8251"/>
                  <a:pt x="19778" y="9285"/>
                </a:cubicBezTo>
                <a:lnTo>
                  <a:pt x="19109" y="9619"/>
                </a:lnTo>
                <a:lnTo>
                  <a:pt x="18927" y="9710"/>
                </a:lnTo>
                <a:lnTo>
                  <a:pt x="18866" y="9710"/>
                </a:lnTo>
                <a:cubicBezTo>
                  <a:pt x="16799" y="8981"/>
                  <a:pt x="14671" y="8373"/>
                  <a:pt x="12544" y="7826"/>
                </a:cubicBezTo>
                <a:lnTo>
                  <a:pt x="12544" y="7826"/>
                </a:lnTo>
                <a:cubicBezTo>
                  <a:pt x="12794" y="7842"/>
                  <a:pt x="13045" y="7850"/>
                  <a:pt x="13295" y="7850"/>
                </a:cubicBezTo>
                <a:cubicBezTo>
                  <a:pt x="14933" y="7850"/>
                  <a:pt x="16573" y="7504"/>
                  <a:pt x="18076" y="6792"/>
                </a:cubicBezTo>
                <a:cubicBezTo>
                  <a:pt x="21707" y="4991"/>
                  <a:pt x="24823" y="3506"/>
                  <a:pt x="25026" y="3506"/>
                </a:cubicBezTo>
                <a:cubicBezTo>
                  <a:pt x="25032" y="3506"/>
                  <a:pt x="25035" y="3507"/>
                  <a:pt x="25036" y="3509"/>
                </a:cubicBezTo>
                <a:cubicBezTo>
                  <a:pt x="25036" y="3429"/>
                  <a:pt x="23058" y="2573"/>
                  <a:pt x="20599" y="2573"/>
                </a:cubicBezTo>
                <a:cubicBezTo>
                  <a:pt x="19350" y="2573"/>
                  <a:pt x="17978" y="2794"/>
                  <a:pt x="16678" y="3449"/>
                </a:cubicBezTo>
                <a:cubicBezTo>
                  <a:pt x="14763" y="4421"/>
                  <a:pt x="12939" y="5516"/>
                  <a:pt x="11176" y="6762"/>
                </a:cubicBezTo>
                <a:lnTo>
                  <a:pt x="10538" y="7187"/>
                </a:lnTo>
                <a:lnTo>
                  <a:pt x="10386" y="7279"/>
                </a:lnTo>
                <a:cubicBezTo>
                  <a:pt x="9808" y="7157"/>
                  <a:pt x="9231" y="7035"/>
                  <a:pt x="8653" y="6914"/>
                </a:cubicBezTo>
                <a:cubicBezTo>
                  <a:pt x="7316" y="6640"/>
                  <a:pt x="5978" y="6397"/>
                  <a:pt x="4610" y="6215"/>
                </a:cubicBezTo>
                <a:lnTo>
                  <a:pt x="4306" y="6184"/>
                </a:lnTo>
                <a:cubicBezTo>
                  <a:pt x="6191" y="6093"/>
                  <a:pt x="8045" y="5516"/>
                  <a:pt x="9656" y="4543"/>
                </a:cubicBezTo>
                <a:cubicBezTo>
                  <a:pt x="13103" y="2363"/>
                  <a:pt x="16065" y="525"/>
                  <a:pt x="16271" y="525"/>
                </a:cubicBezTo>
                <a:cubicBezTo>
                  <a:pt x="16278" y="525"/>
                  <a:pt x="16281" y="527"/>
                  <a:pt x="16282" y="531"/>
                </a:cubicBezTo>
                <a:cubicBezTo>
                  <a:pt x="16282" y="448"/>
                  <a:pt x="14882" y="1"/>
                  <a:pt x="13017" y="1"/>
                </a:cubicBezTo>
                <a:close/>
                <a:moveTo>
                  <a:pt x="33334" y="26276"/>
                </a:moveTo>
                <a:cubicBezTo>
                  <a:pt x="33333" y="26276"/>
                  <a:pt x="33332" y="26276"/>
                  <a:pt x="33331" y="26276"/>
                </a:cubicBezTo>
                <a:cubicBezTo>
                  <a:pt x="33331" y="26276"/>
                  <a:pt x="33330" y="26276"/>
                  <a:pt x="33330" y="26276"/>
                </a:cubicBezTo>
                <a:lnTo>
                  <a:pt x="33330" y="26276"/>
                </a:lnTo>
                <a:cubicBezTo>
                  <a:pt x="33331" y="26276"/>
                  <a:pt x="33331" y="26277"/>
                  <a:pt x="33332" y="26277"/>
                </a:cubicBezTo>
                <a:cubicBezTo>
                  <a:pt x="33333" y="26277"/>
                  <a:pt x="33334" y="26276"/>
                  <a:pt x="33334" y="2627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5" name="Google Shape;1025;p54"/>
          <p:cNvGrpSpPr/>
          <p:nvPr/>
        </p:nvGrpSpPr>
        <p:grpSpPr>
          <a:xfrm flipH="1" rot="1432019">
            <a:off x="7519496" y="4214903"/>
            <a:ext cx="1860906" cy="908009"/>
            <a:chOff x="10083475" y="3839575"/>
            <a:chExt cx="1221925" cy="596225"/>
          </a:xfrm>
        </p:grpSpPr>
        <p:sp>
          <p:nvSpPr>
            <p:cNvPr id="1026" name="Google Shape;1026;p54"/>
            <p:cNvSpPr/>
            <p:nvPr/>
          </p:nvSpPr>
          <p:spPr>
            <a:xfrm>
              <a:off x="10144250" y="3839575"/>
              <a:ext cx="1161150" cy="596225"/>
            </a:xfrm>
            <a:custGeom>
              <a:rect b="b" l="l" r="r" t="t"/>
              <a:pathLst>
                <a:path extrusionOk="0" h="23849" w="46446">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4"/>
            <p:cNvSpPr/>
            <p:nvPr/>
          </p:nvSpPr>
          <p:spPr>
            <a:xfrm>
              <a:off x="10083475" y="3891625"/>
              <a:ext cx="1124650" cy="476675"/>
            </a:xfrm>
            <a:custGeom>
              <a:rect b="b" l="l" r="r" t="t"/>
              <a:pathLst>
                <a:path extrusionOk="0" h="19067" w="44986">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4">
    <p:spTree>
      <p:nvGrpSpPr>
        <p:cNvPr id="1028" name="Shape 1028"/>
        <p:cNvGrpSpPr/>
        <p:nvPr/>
      </p:nvGrpSpPr>
      <p:grpSpPr>
        <a:xfrm>
          <a:off x="0" y="0"/>
          <a:ext cx="0" cy="0"/>
          <a:chOff x="0" y="0"/>
          <a:chExt cx="0" cy="0"/>
        </a:xfrm>
      </p:grpSpPr>
      <p:sp>
        <p:nvSpPr>
          <p:cNvPr id="1029" name="Google Shape;1029;p55"/>
          <p:cNvSpPr/>
          <p:nvPr/>
        </p:nvSpPr>
        <p:spPr>
          <a:xfrm flipH="1" rot="5266434">
            <a:off x="7590396" y="2073787"/>
            <a:ext cx="4707909" cy="3613596"/>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5"/>
          <p:cNvSpPr/>
          <p:nvPr/>
        </p:nvSpPr>
        <p:spPr>
          <a:xfrm flipH="1" rot="-817974">
            <a:off x="-1420019" y="-2163976"/>
            <a:ext cx="4707987" cy="3613491"/>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5"/>
          <p:cNvSpPr/>
          <p:nvPr/>
        </p:nvSpPr>
        <p:spPr>
          <a:xfrm flipH="1">
            <a:off x="83439" y="293292"/>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2" name="Google Shape;1032;p55"/>
          <p:cNvGrpSpPr/>
          <p:nvPr/>
        </p:nvGrpSpPr>
        <p:grpSpPr>
          <a:xfrm rot="-10326178">
            <a:off x="-761665" y="3127457"/>
            <a:ext cx="2763839" cy="3239400"/>
            <a:chOff x="-7501642" y="749515"/>
            <a:chExt cx="2431070" cy="2849374"/>
          </a:xfrm>
        </p:grpSpPr>
        <p:sp>
          <p:nvSpPr>
            <p:cNvPr id="1033" name="Google Shape;1033;p55"/>
            <p:cNvSpPr/>
            <p:nvPr/>
          </p:nvSpPr>
          <p:spPr>
            <a:xfrm>
              <a:off x="-6039100" y="2068832"/>
              <a:ext cx="817995" cy="1530057"/>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5"/>
            <p:cNvSpPr/>
            <p:nvPr/>
          </p:nvSpPr>
          <p:spPr>
            <a:xfrm>
              <a:off x="-6723125" y="1593361"/>
              <a:ext cx="1086653" cy="1304872"/>
            </a:xfrm>
            <a:custGeom>
              <a:rect b="b" l="l" r="r" t="t"/>
              <a:pathLst>
                <a:path extrusionOk="0" h="38210" w="3182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5"/>
            <p:cNvSpPr/>
            <p:nvPr/>
          </p:nvSpPr>
          <p:spPr>
            <a:xfrm>
              <a:off x="-7165333" y="1433642"/>
              <a:ext cx="1471694" cy="849276"/>
            </a:xfrm>
            <a:custGeom>
              <a:rect b="b" l="l" r="r" t="t"/>
              <a:pathLst>
                <a:path extrusionOk="0" h="24869" w="43095">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5"/>
            <p:cNvSpPr/>
            <p:nvPr/>
          </p:nvSpPr>
          <p:spPr>
            <a:xfrm>
              <a:off x="-7100960" y="749515"/>
              <a:ext cx="997556" cy="987994"/>
            </a:xfrm>
            <a:custGeom>
              <a:rect b="b" l="l" r="r" t="t"/>
              <a:pathLst>
                <a:path extrusionOk="0" h="28931" w="29211">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5"/>
            <p:cNvSpPr/>
            <p:nvPr/>
          </p:nvSpPr>
          <p:spPr>
            <a:xfrm>
              <a:off x="-7015858" y="794319"/>
              <a:ext cx="834592" cy="993492"/>
            </a:xfrm>
            <a:custGeom>
              <a:rect b="b" l="l" r="r" t="t"/>
              <a:pathLst>
                <a:path extrusionOk="0" h="29092" w="24439">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5"/>
            <p:cNvSpPr/>
            <p:nvPr/>
          </p:nvSpPr>
          <p:spPr>
            <a:xfrm>
              <a:off x="-5642038" y="1959825"/>
              <a:ext cx="281908" cy="365678"/>
            </a:xfrm>
            <a:custGeom>
              <a:rect b="b" l="l" r="r" t="t"/>
              <a:pathLst>
                <a:path extrusionOk="0" h="10708" w="8255">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5"/>
            <p:cNvSpPr/>
            <p:nvPr/>
          </p:nvSpPr>
          <p:spPr>
            <a:xfrm>
              <a:off x="-5565747" y="2219331"/>
              <a:ext cx="98625" cy="93469"/>
            </a:xfrm>
            <a:custGeom>
              <a:rect b="b" l="l" r="r" t="t"/>
              <a:pathLst>
                <a:path extrusionOk="0" h="2737" w="2888">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5"/>
            <p:cNvSpPr/>
            <p:nvPr/>
          </p:nvSpPr>
          <p:spPr>
            <a:xfrm>
              <a:off x="-5518005" y="2241699"/>
              <a:ext cx="447433" cy="219277"/>
            </a:xfrm>
            <a:custGeom>
              <a:rect b="b" l="l" r="r" t="t"/>
              <a:pathLst>
                <a:path extrusionOk="0" h="6421" w="13102">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5"/>
            <p:cNvSpPr/>
            <p:nvPr/>
          </p:nvSpPr>
          <p:spPr>
            <a:xfrm>
              <a:off x="-5515922" y="2241699"/>
              <a:ext cx="445350" cy="181132"/>
            </a:xfrm>
            <a:custGeom>
              <a:rect b="b" l="l" r="r" t="t"/>
              <a:pathLst>
                <a:path extrusionOk="0" h="5304" w="13041">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5"/>
            <p:cNvSpPr/>
            <p:nvPr/>
          </p:nvSpPr>
          <p:spPr>
            <a:xfrm>
              <a:off x="-6345289" y="1275015"/>
              <a:ext cx="417381" cy="488926"/>
            </a:xfrm>
            <a:custGeom>
              <a:rect b="b" l="l" r="r" t="t"/>
              <a:pathLst>
                <a:path extrusionOk="0" h="14317" w="12222">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5"/>
            <p:cNvSpPr/>
            <p:nvPr/>
          </p:nvSpPr>
          <p:spPr>
            <a:xfrm>
              <a:off x="-6237785" y="1894496"/>
              <a:ext cx="489916" cy="1008893"/>
            </a:xfrm>
            <a:custGeom>
              <a:rect b="b" l="l" r="r" t="t"/>
              <a:pathLst>
                <a:path extrusionOk="0" h="29543" w="14346">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5"/>
            <p:cNvSpPr/>
            <p:nvPr/>
          </p:nvSpPr>
          <p:spPr>
            <a:xfrm>
              <a:off x="-6241507" y="2776761"/>
              <a:ext cx="114232" cy="122496"/>
            </a:xfrm>
            <a:custGeom>
              <a:rect b="b" l="l" r="r" t="t"/>
              <a:pathLst>
                <a:path extrusionOk="0" h="3587" w="3345">
                  <a:moveTo>
                    <a:pt x="3344" y="0"/>
                  </a:moveTo>
                  <a:lnTo>
                    <a:pt x="1" y="2979"/>
                  </a:lnTo>
                  <a:lnTo>
                    <a:pt x="2220" y="3587"/>
                  </a:lnTo>
                  <a:lnTo>
                    <a:pt x="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5"/>
            <p:cNvSpPr/>
            <p:nvPr/>
          </p:nvSpPr>
          <p:spPr>
            <a:xfrm>
              <a:off x="-6536290" y="2818253"/>
              <a:ext cx="402765" cy="548551"/>
            </a:xfrm>
            <a:custGeom>
              <a:rect b="b" l="l" r="r" t="t"/>
              <a:pathLst>
                <a:path extrusionOk="0" h="16063" w="11794">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5"/>
            <p:cNvSpPr/>
            <p:nvPr/>
          </p:nvSpPr>
          <p:spPr>
            <a:xfrm>
              <a:off x="-6536290" y="2819312"/>
              <a:ext cx="378894" cy="543941"/>
            </a:xfrm>
            <a:custGeom>
              <a:rect b="b" l="l" r="r" t="t"/>
              <a:pathLst>
                <a:path extrusionOk="0" h="15928" w="11095">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5"/>
            <p:cNvSpPr/>
            <p:nvPr/>
          </p:nvSpPr>
          <p:spPr>
            <a:xfrm>
              <a:off x="-5840825" y="2238011"/>
              <a:ext cx="86195" cy="120447"/>
            </a:xfrm>
            <a:custGeom>
              <a:rect b="b" l="l" r="r" t="t"/>
              <a:pathLst>
                <a:path extrusionOk="0" h="3527" w="2524">
                  <a:moveTo>
                    <a:pt x="2098" y="1"/>
                  </a:moveTo>
                  <a:cubicBezTo>
                    <a:pt x="2098" y="1"/>
                    <a:pt x="517" y="822"/>
                    <a:pt x="0" y="3527"/>
                  </a:cubicBezTo>
                  <a:lnTo>
                    <a:pt x="2523" y="3466"/>
                  </a:lnTo>
                  <a:cubicBezTo>
                    <a:pt x="2523" y="3466"/>
                    <a:pt x="1703" y="1338"/>
                    <a:pt x="2098"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5"/>
            <p:cNvSpPr/>
            <p:nvPr/>
          </p:nvSpPr>
          <p:spPr>
            <a:xfrm>
              <a:off x="-6335966" y="1707593"/>
              <a:ext cx="137044" cy="59216"/>
            </a:xfrm>
            <a:custGeom>
              <a:rect b="b" l="l" r="r" t="t"/>
              <a:pathLst>
                <a:path extrusionOk="0" h="1734" w="4013">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5"/>
            <p:cNvSpPr/>
            <p:nvPr/>
          </p:nvSpPr>
          <p:spPr>
            <a:xfrm>
              <a:off x="-6279892" y="1523866"/>
              <a:ext cx="65431" cy="88278"/>
            </a:xfrm>
            <a:custGeom>
              <a:rect b="b" l="l" r="r" t="t"/>
              <a:pathLst>
                <a:path extrusionOk="0" h="2585" w="1916">
                  <a:moveTo>
                    <a:pt x="0" y="1"/>
                  </a:moveTo>
                  <a:lnTo>
                    <a:pt x="0" y="1"/>
                  </a:lnTo>
                  <a:cubicBezTo>
                    <a:pt x="304" y="1064"/>
                    <a:pt x="973" y="1976"/>
                    <a:pt x="1915" y="2584"/>
                  </a:cubicBezTo>
                  <a:cubicBezTo>
                    <a:pt x="1641" y="1916"/>
                    <a:pt x="1641" y="1186"/>
                    <a:pt x="1885" y="517"/>
                  </a:cubicBezTo>
                  <a:lnTo>
                    <a:pt x="0" y="1"/>
                  </a:ln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5"/>
            <p:cNvSpPr/>
            <p:nvPr/>
          </p:nvSpPr>
          <p:spPr>
            <a:xfrm>
              <a:off x="-6018337" y="2278513"/>
              <a:ext cx="381012" cy="825235"/>
            </a:xfrm>
            <a:custGeom>
              <a:rect b="b" l="l" r="r" t="t"/>
              <a:pathLst>
                <a:path extrusionOk="0" h="24165" w="11157">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5"/>
            <p:cNvSpPr/>
            <p:nvPr/>
          </p:nvSpPr>
          <p:spPr>
            <a:xfrm>
              <a:off x="-6017278" y="2280596"/>
              <a:ext cx="222146" cy="823152"/>
            </a:xfrm>
            <a:custGeom>
              <a:rect b="b" l="l" r="r" t="t"/>
              <a:pathLst>
                <a:path extrusionOk="0" h="24104" w="6505">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5"/>
            <p:cNvSpPr/>
            <p:nvPr/>
          </p:nvSpPr>
          <p:spPr>
            <a:xfrm>
              <a:off x="-6386815" y="880924"/>
              <a:ext cx="323879" cy="700075"/>
            </a:xfrm>
            <a:custGeom>
              <a:rect b="b" l="l" r="r" t="t"/>
              <a:pathLst>
                <a:path extrusionOk="0" h="20500" w="9484">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5"/>
            <p:cNvSpPr/>
            <p:nvPr/>
          </p:nvSpPr>
          <p:spPr>
            <a:xfrm>
              <a:off x="-6237341" y="880924"/>
              <a:ext cx="174404" cy="697992"/>
            </a:xfrm>
            <a:custGeom>
              <a:rect b="b" l="l" r="r" t="t"/>
              <a:pathLst>
                <a:path extrusionOk="0" h="20439" w="5107">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5"/>
            <p:cNvSpPr/>
            <p:nvPr/>
          </p:nvSpPr>
          <p:spPr>
            <a:xfrm>
              <a:off x="-6902720" y="1494599"/>
              <a:ext cx="619720" cy="286894"/>
            </a:xfrm>
            <a:custGeom>
              <a:rect b="b" l="l" r="r" t="t"/>
              <a:pathLst>
                <a:path extrusionOk="0" h="8401" w="18147">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5"/>
            <p:cNvSpPr/>
            <p:nvPr/>
          </p:nvSpPr>
          <p:spPr>
            <a:xfrm>
              <a:off x="-6902720" y="1556035"/>
              <a:ext cx="617671" cy="225492"/>
            </a:xfrm>
            <a:custGeom>
              <a:rect b="b" l="l" r="r" t="t"/>
              <a:pathLst>
                <a:path extrusionOk="0" h="6603" w="18087">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5"/>
            <p:cNvSpPr/>
            <p:nvPr/>
          </p:nvSpPr>
          <p:spPr>
            <a:xfrm>
              <a:off x="-6878439" y="1874518"/>
              <a:ext cx="1009406" cy="213028"/>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5"/>
            <p:cNvSpPr/>
            <p:nvPr/>
          </p:nvSpPr>
          <p:spPr>
            <a:xfrm>
              <a:off x="-7057180" y="1870625"/>
              <a:ext cx="1279157" cy="536462"/>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5"/>
            <p:cNvSpPr/>
            <p:nvPr/>
          </p:nvSpPr>
          <p:spPr>
            <a:xfrm>
              <a:off x="-7444543" y="2248290"/>
              <a:ext cx="645674" cy="255920"/>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5"/>
            <p:cNvSpPr/>
            <p:nvPr/>
          </p:nvSpPr>
          <p:spPr>
            <a:xfrm>
              <a:off x="-7444543" y="2381270"/>
              <a:ext cx="644615" cy="122940"/>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5"/>
            <p:cNvSpPr/>
            <p:nvPr/>
          </p:nvSpPr>
          <p:spPr>
            <a:xfrm>
              <a:off x="-7501642" y="1704827"/>
              <a:ext cx="794124" cy="373191"/>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5"/>
            <p:cNvSpPr/>
            <p:nvPr/>
          </p:nvSpPr>
          <p:spPr>
            <a:xfrm>
              <a:off x="-7501642" y="1779205"/>
              <a:ext cx="792041" cy="297959"/>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2" name="Google Shape;1062;p55"/>
          <p:cNvSpPr/>
          <p:nvPr/>
        </p:nvSpPr>
        <p:spPr>
          <a:xfrm flipH="1">
            <a:off x="7951089" y="4599292"/>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5">
    <p:spTree>
      <p:nvGrpSpPr>
        <p:cNvPr id="1063" name="Shape 1063"/>
        <p:cNvGrpSpPr/>
        <p:nvPr/>
      </p:nvGrpSpPr>
      <p:grpSpPr>
        <a:xfrm>
          <a:off x="0" y="0"/>
          <a:ext cx="0" cy="0"/>
          <a:chOff x="0" y="0"/>
          <a:chExt cx="0" cy="0"/>
        </a:xfrm>
      </p:grpSpPr>
      <p:sp>
        <p:nvSpPr>
          <p:cNvPr id="1064" name="Google Shape;1064;p56"/>
          <p:cNvSpPr/>
          <p:nvPr/>
        </p:nvSpPr>
        <p:spPr>
          <a:xfrm flipH="1" rot="-1376154">
            <a:off x="-3744095" y="-5828350"/>
            <a:ext cx="10727883" cy="8234023"/>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6"/>
          <p:cNvSpPr/>
          <p:nvPr/>
        </p:nvSpPr>
        <p:spPr>
          <a:xfrm flipH="1">
            <a:off x="7760633" y="293281"/>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6"/>
          <p:cNvSpPr/>
          <p:nvPr/>
        </p:nvSpPr>
        <p:spPr>
          <a:xfrm flipH="1">
            <a:off x="115013" y="4599291"/>
            <a:ext cx="1196432" cy="439695"/>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7" name="Google Shape;1067;p56"/>
          <p:cNvGrpSpPr/>
          <p:nvPr/>
        </p:nvGrpSpPr>
        <p:grpSpPr>
          <a:xfrm rot="-5970486">
            <a:off x="-645722" y="-1872785"/>
            <a:ext cx="3501191" cy="4103625"/>
            <a:chOff x="9395708" y="-2591285"/>
            <a:chExt cx="2431070" cy="2849374"/>
          </a:xfrm>
        </p:grpSpPr>
        <p:sp>
          <p:nvSpPr>
            <p:cNvPr id="1068" name="Google Shape;1068;p56"/>
            <p:cNvSpPr/>
            <p:nvPr/>
          </p:nvSpPr>
          <p:spPr>
            <a:xfrm>
              <a:off x="10858250" y="-1271968"/>
              <a:ext cx="817995" cy="1530057"/>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6"/>
            <p:cNvSpPr/>
            <p:nvPr/>
          </p:nvSpPr>
          <p:spPr>
            <a:xfrm>
              <a:off x="10174225" y="-1747439"/>
              <a:ext cx="1086653" cy="1304872"/>
            </a:xfrm>
            <a:custGeom>
              <a:rect b="b" l="l" r="r" t="t"/>
              <a:pathLst>
                <a:path extrusionOk="0" h="38210" w="3182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6"/>
            <p:cNvSpPr/>
            <p:nvPr/>
          </p:nvSpPr>
          <p:spPr>
            <a:xfrm>
              <a:off x="9732017" y="-1907158"/>
              <a:ext cx="1471694" cy="849276"/>
            </a:xfrm>
            <a:custGeom>
              <a:rect b="b" l="l" r="r" t="t"/>
              <a:pathLst>
                <a:path extrusionOk="0" h="24869" w="43095">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6"/>
            <p:cNvSpPr/>
            <p:nvPr/>
          </p:nvSpPr>
          <p:spPr>
            <a:xfrm>
              <a:off x="9796390" y="-2591285"/>
              <a:ext cx="997556" cy="987994"/>
            </a:xfrm>
            <a:custGeom>
              <a:rect b="b" l="l" r="r" t="t"/>
              <a:pathLst>
                <a:path extrusionOk="0" h="28931" w="29211">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6"/>
            <p:cNvSpPr/>
            <p:nvPr/>
          </p:nvSpPr>
          <p:spPr>
            <a:xfrm>
              <a:off x="9881492" y="-2546481"/>
              <a:ext cx="834592" cy="993492"/>
            </a:xfrm>
            <a:custGeom>
              <a:rect b="b" l="l" r="r" t="t"/>
              <a:pathLst>
                <a:path extrusionOk="0" h="29092" w="24439">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6"/>
            <p:cNvSpPr/>
            <p:nvPr/>
          </p:nvSpPr>
          <p:spPr>
            <a:xfrm>
              <a:off x="11255312" y="-1380975"/>
              <a:ext cx="281908" cy="365678"/>
            </a:xfrm>
            <a:custGeom>
              <a:rect b="b" l="l" r="r" t="t"/>
              <a:pathLst>
                <a:path extrusionOk="0" h="10708" w="8255">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6"/>
            <p:cNvSpPr/>
            <p:nvPr/>
          </p:nvSpPr>
          <p:spPr>
            <a:xfrm>
              <a:off x="11331603" y="-1121469"/>
              <a:ext cx="98625" cy="93469"/>
            </a:xfrm>
            <a:custGeom>
              <a:rect b="b" l="l" r="r" t="t"/>
              <a:pathLst>
                <a:path extrusionOk="0" h="2737" w="2888">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6"/>
            <p:cNvSpPr/>
            <p:nvPr/>
          </p:nvSpPr>
          <p:spPr>
            <a:xfrm>
              <a:off x="11379345" y="-1099101"/>
              <a:ext cx="447433" cy="219277"/>
            </a:xfrm>
            <a:custGeom>
              <a:rect b="b" l="l" r="r" t="t"/>
              <a:pathLst>
                <a:path extrusionOk="0" h="6421" w="13102">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6"/>
            <p:cNvSpPr/>
            <p:nvPr/>
          </p:nvSpPr>
          <p:spPr>
            <a:xfrm>
              <a:off x="11381428" y="-1099101"/>
              <a:ext cx="445350" cy="181132"/>
            </a:xfrm>
            <a:custGeom>
              <a:rect b="b" l="l" r="r" t="t"/>
              <a:pathLst>
                <a:path extrusionOk="0" h="5304" w="13041">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6"/>
            <p:cNvSpPr/>
            <p:nvPr/>
          </p:nvSpPr>
          <p:spPr>
            <a:xfrm>
              <a:off x="10552061" y="-2065785"/>
              <a:ext cx="417381" cy="488926"/>
            </a:xfrm>
            <a:custGeom>
              <a:rect b="b" l="l" r="r" t="t"/>
              <a:pathLst>
                <a:path extrusionOk="0" h="14317" w="12222">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6"/>
            <p:cNvSpPr/>
            <p:nvPr/>
          </p:nvSpPr>
          <p:spPr>
            <a:xfrm>
              <a:off x="10659565" y="-1446304"/>
              <a:ext cx="489916" cy="1008893"/>
            </a:xfrm>
            <a:custGeom>
              <a:rect b="b" l="l" r="r" t="t"/>
              <a:pathLst>
                <a:path extrusionOk="0" h="29543" w="14346">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6"/>
            <p:cNvSpPr/>
            <p:nvPr/>
          </p:nvSpPr>
          <p:spPr>
            <a:xfrm>
              <a:off x="10655843" y="-564039"/>
              <a:ext cx="114232" cy="122496"/>
            </a:xfrm>
            <a:custGeom>
              <a:rect b="b" l="l" r="r" t="t"/>
              <a:pathLst>
                <a:path extrusionOk="0" h="3587" w="3345">
                  <a:moveTo>
                    <a:pt x="3344" y="0"/>
                  </a:moveTo>
                  <a:lnTo>
                    <a:pt x="1" y="2979"/>
                  </a:lnTo>
                  <a:lnTo>
                    <a:pt x="2220" y="3587"/>
                  </a:lnTo>
                  <a:lnTo>
                    <a:pt x="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6"/>
            <p:cNvSpPr/>
            <p:nvPr/>
          </p:nvSpPr>
          <p:spPr>
            <a:xfrm>
              <a:off x="10361060" y="-522547"/>
              <a:ext cx="402765" cy="548551"/>
            </a:xfrm>
            <a:custGeom>
              <a:rect b="b" l="l" r="r" t="t"/>
              <a:pathLst>
                <a:path extrusionOk="0" h="16063" w="11794">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6"/>
            <p:cNvSpPr/>
            <p:nvPr/>
          </p:nvSpPr>
          <p:spPr>
            <a:xfrm>
              <a:off x="10361060" y="-521488"/>
              <a:ext cx="378894" cy="543941"/>
            </a:xfrm>
            <a:custGeom>
              <a:rect b="b" l="l" r="r" t="t"/>
              <a:pathLst>
                <a:path extrusionOk="0" h="15928" w="11095">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6"/>
            <p:cNvSpPr/>
            <p:nvPr/>
          </p:nvSpPr>
          <p:spPr>
            <a:xfrm>
              <a:off x="11056525" y="-1102789"/>
              <a:ext cx="86195" cy="120447"/>
            </a:xfrm>
            <a:custGeom>
              <a:rect b="b" l="l" r="r" t="t"/>
              <a:pathLst>
                <a:path extrusionOk="0" h="3527" w="2524">
                  <a:moveTo>
                    <a:pt x="2098" y="1"/>
                  </a:moveTo>
                  <a:cubicBezTo>
                    <a:pt x="2098" y="1"/>
                    <a:pt x="517" y="822"/>
                    <a:pt x="0" y="3527"/>
                  </a:cubicBezTo>
                  <a:lnTo>
                    <a:pt x="2523" y="3466"/>
                  </a:lnTo>
                  <a:cubicBezTo>
                    <a:pt x="2523" y="3466"/>
                    <a:pt x="1703" y="1338"/>
                    <a:pt x="20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6"/>
            <p:cNvSpPr/>
            <p:nvPr/>
          </p:nvSpPr>
          <p:spPr>
            <a:xfrm>
              <a:off x="10561384" y="-1633207"/>
              <a:ext cx="137044" cy="59216"/>
            </a:xfrm>
            <a:custGeom>
              <a:rect b="b" l="l" r="r" t="t"/>
              <a:pathLst>
                <a:path extrusionOk="0" h="1734" w="4013">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6"/>
            <p:cNvSpPr/>
            <p:nvPr/>
          </p:nvSpPr>
          <p:spPr>
            <a:xfrm>
              <a:off x="10617458" y="-1816934"/>
              <a:ext cx="65431" cy="88278"/>
            </a:xfrm>
            <a:custGeom>
              <a:rect b="b" l="l" r="r" t="t"/>
              <a:pathLst>
                <a:path extrusionOk="0" h="2585" w="1916">
                  <a:moveTo>
                    <a:pt x="0" y="1"/>
                  </a:moveTo>
                  <a:lnTo>
                    <a:pt x="0" y="1"/>
                  </a:lnTo>
                  <a:cubicBezTo>
                    <a:pt x="304" y="1064"/>
                    <a:pt x="973" y="1976"/>
                    <a:pt x="1915" y="2584"/>
                  </a:cubicBezTo>
                  <a:cubicBezTo>
                    <a:pt x="1641" y="1916"/>
                    <a:pt x="1641" y="1186"/>
                    <a:pt x="1885" y="517"/>
                  </a:cubicBez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6"/>
            <p:cNvSpPr/>
            <p:nvPr/>
          </p:nvSpPr>
          <p:spPr>
            <a:xfrm>
              <a:off x="10879013" y="-1062287"/>
              <a:ext cx="381012" cy="825235"/>
            </a:xfrm>
            <a:custGeom>
              <a:rect b="b" l="l" r="r" t="t"/>
              <a:pathLst>
                <a:path extrusionOk="0" h="24165" w="11157">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6"/>
            <p:cNvSpPr/>
            <p:nvPr/>
          </p:nvSpPr>
          <p:spPr>
            <a:xfrm>
              <a:off x="10880072" y="-1060204"/>
              <a:ext cx="222146" cy="823152"/>
            </a:xfrm>
            <a:custGeom>
              <a:rect b="b" l="l" r="r" t="t"/>
              <a:pathLst>
                <a:path extrusionOk="0" h="24104" w="6505">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6"/>
            <p:cNvSpPr/>
            <p:nvPr/>
          </p:nvSpPr>
          <p:spPr>
            <a:xfrm>
              <a:off x="10510535" y="-2459876"/>
              <a:ext cx="323879" cy="700075"/>
            </a:xfrm>
            <a:custGeom>
              <a:rect b="b" l="l" r="r" t="t"/>
              <a:pathLst>
                <a:path extrusionOk="0" h="20500" w="9484">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6"/>
            <p:cNvSpPr/>
            <p:nvPr/>
          </p:nvSpPr>
          <p:spPr>
            <a:xfrm>
              <a:off x="10660009" y="-2459876"/>
              <a:ext cx="174404" cy="697992"/>
            </a:xfrm>
            <a:custGeom>
              <a:rect b="b" l="l" r="r" t="t"/>
              <a:pathLst>
                <a:path extrusionOk="0" h="20439" w="5107">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6"/>
            <p:cNvSpPr/>
            <p:nvPr/>
          </p:nvSpPr>
          <p:spPr>
            <a:xfrm>
              <a:off x="9994630" y="-1846201"/>
              <a:ext cx="619720" cy="286894"/>
            </a:xfrm>
            <a:custGeom>
              <a:rect b="b" l="l" r="r" t="t"/>
              <a:pathLst>
                <a:path extrusionOk="0" h="8401" w="18147">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6"/>
            <p:cNvSpPr/>
            <p:nvPr/>
          </p:nvSpPr>
          <p:spPr>
            <a:xfrm>
              <a:off x="9994630" y="-1784765"/>
              <a:ext cx="617671" cy="225492"/>
            </a:xfrm>
            <a:custGeom>
              <a:rect b="b" l="l" r="r" t="t"/>
              <a:pathLst>
                <a:path extrusionOk="0" h="6603" w="18087">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6"/>
            <p:cNvSpPr/>
            <p:nvPr/>
          </p:nvSpPr>
          <p:spPr>
            <a:xfrm>
              <a:off x="10219542" y="-1494524"/>
              <a:ext cx="883768" cy="791836"/>
            </a:xfrm>
            <a:custGeom>
              <a:rect b="b" l="l" r="r" t="t"/>
              <a:pathLst>
                <a:path extrusionOk="0" h="23187" w="25879">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6"/>
            <p:cNvSpPr/>
            <p:nvPr/>
          </p:nvSpPr>
          <p:spPr>
            <a:xfrm>
              <a:off x="10018911" y="-1466282"/>
              <a:ext cx="1009406" cy="213028"/>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6"/>
            <p:cNvSpPr/>
            <p:nvPr/>
          </p:nvSpPr>
          <p:spPr>
            <a:xfrm>
              <a:off x="9840170" y="-1470175"/>
              <a:ext cx="1279157" cy="536462"/>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6"/>
            <p:cNvSpPr/>
            <p:nvPr/>
          </p:nvSpPr>
          <p:spPr>
            <a:xfrm>
              <a:off x="9729934" y="-812139"/>
              <a:ext cx="577169" cy="649465"/>
            </a:xfrm>
            <a:custGeom>
              <a:rect b="b" l="l" r="r" t="t"/>
              <a:pathLst>
                <a:path extrusionOk="0" h="19018" w="16901">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6"/>
            <p:cNvSpPr/>
            <p:nvPr/>
          </p:nvSpPr>
          <p:spPr>
            <a:xfrm>
              <a:off x="9730992" y="-812139"/>
              <a:ext cx="561597" cy="640483"/>
            </a:xfrm>
            <a:custGeom>
              <a:rect b="b" l="l" r="r" t="t"/>
              <a:pathLst>
                <a:path extrusionOk="0" h="18755" w="16445">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6"/>
            <p:cNvSpPr/>
            <p:nvPr/>
          </p:nvSpPr>
          <p:spPr>
            <a:xfrm>
              <a:off x="9452807" y="-1092510"/>
              <a:ext cx="645674" cy="255920"/>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6"/>
            <p:cNvSpPr/>
            <p:nvPr/>
          </p:nvSpPr>
          <p:spPr>
            <a:xfrm>
              <a:off x="9452807" y="-959530"/>
              <a:ext cx="644615" cy="122940"/>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6"/>
            <p:cNvSpPr/>
            <p:nvPr/>
          </p:nvSpPr>
          <p:spPr>
            <a:xfrm>
              <a:off x="9395708" y="-1635973"/>
              <a:ext cx="794124" cy="373191"/>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6"/>
            <p:cNvSpPr/>
            <p:nvPr/>
          </p:nvSpPr>
          <p:spPr>
            <a:xfrm>
              <a:off x="9395708" y="-1561595"/>
              <a:ext cx="792041" cy="297959"/>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6">
    <p:spTree>
      <p:nvGrpSpPr>
        <p:cNvPr id="1100" name="Shape 1100"/>
        <p:cNvGrpSpPr/>
        <p:nvPr/>
      </p:nvGrpSpPr>
      <p:grpSpPr>
        <a:xfrm>
          <a:off x="0" y="0"/>
          <a:ext cx="0" cy="0"/>
          <a:chOff x="0" y="0"/>
          <a:chExt cx="0" cy="0"/>
        </a:xfrm>
      </p:grpSpPr>
      <p:sp>
        <p:nvSpPr>
          <p:cNvPr id="1101" name="Google Shape;1101;p57"/>
          <p:cNvSpPr/>
          <p:nvPr/>
        </p:nvSpPr>
        <p:spPr>
          <a:xfrm flipH="1" rot="-1158018">
            <a:off x="-1506736" y="-1815161"/>
            <a:ext cx="10915830" cy="8195308"/>
          </a:xfrm>
          <a:custGeom>
            <a:rect b="b" l="l" r="r" t="t"/>
            <a:pathLst>
              <a:path extrusionOk="0" h="130137" w="154812">
                <a:moveTo>
                  <a:pt x="92281" y="1"/>
                </a:moveTo>
                <a:cubicBezTo>
                  <a:pt x="91659" y="1"/>
                  <a:pt x="91020" y="24"/>
                  <a:pt x="90365" y="72"/>
                </a:cubicBezTo>
                <a:cubicBezTo>
                  <a:pt x="54673" y="2741"/>
                  <a:pt x="60244" y="27726"/>
                  <a:pt x="35693" y="40601"/>
                </a:cubicBezTo>
                <a:cubicBezTo>
                  <a:pt x="11142" y="53477"/>
                  <a:pt x="1" y="80997"/>
                  <a:pt x="5538" y="100978"/>
                </a:cubicBezTo>
                <a:cubicBezTo>
                  <a:pt x="8573" y="111978"/>
                  <a:pt x="15494" y="116223"/>
                  <a:pt x="23212" y="116223"/>
                </a:cubicBezTo>
                <a:cubicBezTo>
                  <a:pt x="29489" y="116223"/>
                  <a:pt x="36294" y="113415"/>
                  <a:pt x="41964" y="109151"/>
                </a:cubicBezTo>
                <a:cubicBezTo>
                  <a:pt x="45455" y="106528"/>
                  <a:pt x="48555" y="105380"/>
                  <a:pt x="51623" y="105380"/>
                </a:cubicBezTo>
                <a:cubicBezTo>
                  <a:pt x="59637" y="105380"/>
                  <a:pt x="67435" y="113209"/>
                  <a:pt x="81426" y="123027"/>
                </a:cubicBezTo>
                <a:cubicBezTo>
                  <a:pt x="88167" y="127738"/>
                  <a:pt x="97536" y="130136"/>
                  <a:pt x="107139" y="130136"/>
                </a:cubicBezTo>
                <a:cubicBezTo>
                  <a:pt x="125146" y="130136"/>
                  <a:pt x="143979" y="121706"/>
                  <a:pt x="147873" y="104280"/>
                </a:cubicBezTo>
                <a:cubicBezTo>
                  <a:pt x="154811" y="73325"/>
                  <a:pt x="116984" y="53878"/>
                  <a:pt x="115884" y="36398"/>
                </a:cubicBezTo>
                <a:cubicBezTo>
                  <a:pt x="114852" y="19539"/>
                  <a:pt x="110176" y="1"/>
                  <a:pt x="92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7"/>
          <p:cNvSpPr/>
          <p:nvPr/>
        </p:nvSpPr>
        <p:spPr>
          <a:xfrm flipH="1">
            <a:off x="152870" y="313792"/>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7"/>
          <p:cNvSpPr/>
          <p:nvPr/>
        </p:nvSpPr>
        <p:spPr>
          <a:xfrm flipH="1">
            <a:off x="7991070" y="806199"/>
            <a:ext cx="980350" cy="360308"/>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4" name="Google Shape;1104;p57"/>
          <p:cNvGrpSpPr/>
          <p:nvPr/>
        </p:nvGrpSpPr>
        <p:grpSpPr>
          <a:xfrm rot="5813467">
            <a:off x="5068447" y="2547461"/>
            <a:ext cx="3501237" cy="4103679"/>
            <a:chOff x="9395708" y="-2591285"/>
            <a:chExt cx="2431070" cy="2849374"/>
          </a:xfrm>
        </p:grpSpPr>
        <p:sp>
          <p:nvSpPr>
            <p:cNvPr id="1105" name="Google Shape;1105;p57"/>
            <p:cNvSpPr/>
            <p:nvPr/>
          </p:nvSpPr>
          <p:spPr>
            <a:xfrm>
              <a:off x="10858250" y="-1271968"/>
              <a:ext cx="817995" cy="1530057"/>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7"/>
            <p:cNvSpPr/>
            <p:nvPr/>
          </p:nvSpPr>
          <p:spPr>
            <a:xfrm>
              <a:off x="10174225" y="-1747439"/>
              <a:ext cx="1086653" cy="1304872"/>
            </a:xfrm>
            <a:custGeom>
              <a:rect b="b" l="l" r="r" t="t"/>
              <a:pathLst>
                <a:path extrusionOk="0" h="38210" w="3182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7"/>
            <p:cNvSpPr/>
            <p:nvPr/>
          </p:nvSpPr>
          <p:spPr>
            <a:xfrm>
              <a:off x="9732017" y="-1907158"/>
              <a:ext cx="1471694" cy="849276"/>
            </a:xfrm>
            <a:custGeom>
              <a:rect b="b" l="l" r="r" t="t"/>
              <a:pathLst>
                <a:path extrusionOk="0" h="24869" w="43095">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7"/>
            <p:cNvSpPr/>
            <p:nvPr/>
          </p:nvSpPr>
          <p:spPr>
            <a:xfrm>
              <a:off x="9796390" y="-2591285"/>
              <a:ext cx="997556" cy="987994"/>
            </a:xfrm>
            <a:custGeom>
              <a:rect b="b" l="l" r="r" t="t"/>
              <a:pathLst>
                <a:path extrusionOk="0" h="28931" w="29211">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7"/>
            <p:cNvSpPr/>
            <p:nvPr/>
          </p:nvSpPr>
          <p:spPr>
            <a:xfrm>
              <a:off x="9881492" y="-2546481"/>
              <a:ext cx="834592" cy="993492"/>
            </a:xfrm>
            <a:custGeom>
              <a:rect b="b" l="l" r="r" t="t"/>
              <a:pathLst>
                <a:path extrusionOk="0" h="29092" w="24439">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7"/>
            <p:cNvSpPr/>
            <p:nvPr/>
          </p:nvSpPr>
          <p:spPr>
            <a:xfrm>
              <a:off x="11255312" y="-1380975"/>
              <a:ext cx="281908" cy="365678"/>
            </a:xfrm>
            <a:custGeom>
              <a:rect b="b" l="l" r="r" t="t"/>
              <a:pathLst>
                <a:path extrusionOk="0" h="10708" w="8255">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7"/>
            <p:cNvSpPr/>
            <p:nvPr/>
          </p:nvSpPr>
          <p:spPr>
            <a:xfrm>
              <a:off x="11331603" y="-1121469"/>
              <a:ext cx="98625" cy="93469"/>
            </a:xfrm>
            <a:custGeom>
              <a:rect b="b" l="l" r="r" t="t"/>
              <a:pathLst>
                <a:path extrusionOk="0" h="2737" w="2888">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7"/>
            <p:cNvSpPr/>
            <p:nvPr/>
          </p:nvSpPr>
          <p:spPr>
            <a:xfrm>
              <a:off x="11379345" y="-1099101"/>
              <a:ext cx="447433" cy="219277"/>
            </a:xfrm>
            <a:custGeom>
              <a:rect b="b" l="l" r="r" t="t"/>
              <a:pathLst>
                <a:path extrusionOk="0" h="6421" w="13102">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7"/>
            <p:cNvSpPr/>
            <p:nvPr/>
          </p:nvSpPr>
          <p:spPr>
            <a:xfrm>
              <a:off x="11381428" y="-1099101"/>
              <a:ext cx="445350" cy="181132"/>
            </a:xfrm>
            <a:custGeom>
              <a:rect b="b" l="l" r="r" t="t"/>
              <a:pathLst>
                <a:path extrusionOk="0" h="5304" w="13041">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7"/>
            <p:cNvSpPr/>
            <p:nvPr/>
          </p:nvSpPr>
          <p:spPr>
            <a:xfrm>
              <a:off x="10552061" y="-2065785"/>
              <a:ext cx="417381" cy="488926"/>
            </a:xfrm>
            <a:custGeom>
              <a:rect b="b" l="l" r="r" t="t"/>
              <a:pathLst>
                <a:path extrusionOk="0" h="14317" w="12222">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7"/>
            <p:cNvSpPr/>
            <p:nvPr/>
          </p:nvSpPr>
          <p:spPr>
            <a:xfrm>
              <a:off x="10659565" y="-1446304"/>
              <a:ext cx="489916" cy="1008893"/>
            </a:xfrm>
            <a:custGeom>
              <a:rect b="b" l="l" r="r" t="t"/>
              <a:pathLst>
                <a:path extrusionOk="0" h="29543" w="14346">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7"/>
            <p:cNvSpPr/>
            <p:nvPr/>
          </p:nvSpPr>
          <p:spPr>
            <a:xfrm>
              <a:off x="10655843" y="-564039"/>
              <a:ext cx="114232" cy="122496"/>
            </a:xfrm>
            <a:custGeom>
              <a:rect b="b" l="l" r="r" t="t"/>
              <a:pathLst>
                <a:path extrusionOk="0" h="3587" w="3345">
                  <a:moveTo>
                    <a:pt x="3344" y="0"/>
                  </a:moveTo>
                  <a:lnTo>
                    <a:pt x="1" y="2979"/>
                  </a:lnTo>
                  <a:lnTo>
                    <a:pt x="2220" y="3587"/>
                  </a:lnTo>
                  <a:lnTo>
                    <a:pt x="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7"/>
            <p:cNvSpPr/>
            <p:nvPr/>
          </p:nvSpPr>
          <p:spPr>
            <a:xfrm>
              <a:off x="10361060" y="-522547"/>
              <a:ext cx="402765" cy="548551"/>
            </a:xfrm>
            <a:custGeom>
              <a:rect b="b" l="l" r="r" t="t"/>
              <a:pathLst>
                <a:path extrusionOk="0" h="16063" w="11794">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7"/>
            <p:cNvSpPr/>
            <p:nvPr/>
          </p:nvSpPr>
          <p:spPr>
            <a:xfrm>
              <a:off x="10361060" y="-521488"/>
              <a:ext cx="378894" cy="543941"/>
            </a:xfrm>
            <a:custGeom>
              <a:rect b="b" l="l" r="r" t="t"/>
              <a:pathLst>
                <a:path extrusionOk="0" h="15928" w="11095">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7"/>
            <p:cNvSpPr/>
            <p:nvPr/>
          </p:nvSpPr>
          <p:spPr>
            <a:xfrm>
              <a:off x="11056525" y="-1102789"/>
              <a:ext cx="86195" cy="120447"/>
            </a:xfrm>
            <a:custGeom>
              <a:rect b="b" l="l" r="r" t="t"/>
              <a:pathLst>
                <a:path extrusionOk="0" h="3527" w="2524">
                  <a:moveTo>
                    <a:pt x="2098" y="1"/>
                  </a:moveTo>
                  <a:cubicBezTo>
                    <a:pt x="2098" y="1"/>
                    <a:pt x="517" y="822"/>
                    <a:pt x="0" y="3527"/>
                  </a:cubicBezTo>
                  <a:lnTo>
                    <a:pt x="2523" y="3466"/>
                  </a:lnTo>
                  <a:cubicBezTo>
                    <a:pt x="2523" y="3466"/>
                    <a:pt x="1703" y="1338"/>
                    <a:pt x="20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7"/>
            <p:cNvSpPr/>
            <p:nvPr/>
          </p:nvSpPr>
          <p:spPr>
            <a:xfrm>
              <a:off x="10561384" y="-1633207"/>
              <a:ext cx="137044" cy="59216"/>
            </a:xfrm>
            <a:custGeom>
              <a:rect b="b" l="l" r="r" t="t"/>
              <a:pathLst>
                <a:path extrusionOk="0" h="1734" w="4013">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7"/>
            <p:cNvSpPr/>
            <p:nvPr/>
          </p:nvSpPr>
          <p:spPr>
            <a:xfrm>
              <a:off x="10617458" y="-1816934"/>
              <a:ext cx="65431" cy="88278"/>
            </a:xfrm>
            <a:custGeom>
              <a:rect b="b" l="l" r="r" t="t"/>
              <a:pathLst>
                <a:path extrusionOk="0" h="2585" w="1916">
                  <a:moveTo>
                    <a:pt x="0" y="1"/>
                  </a:moveTo>
                  <a:lnTo>
                    <a:pt x="0" y="1"/>
                  </a:lnTo>
                  <a:cubicBezTo>
                    <a:pt x="304" y="1064"/>
                    <a:pt x="973" y="1976"/>
                    <a:pt x="1915" y="2584"/>
                  </a:cubicBezTo>
                  <a:cubicBezTo>
                    <a:pt x="1641" y="1916"/>
                    <a:pt x="1641" y="1186"/>
                    <a:pt x="1885" y="517"/>
                  </a:cubicBez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7"/>
            <p:cNvSpPr/>
            <p:nvPr/>
          </p:nvSpPr>
          <p:spPr>
            <a:xfrm>
              <a:off x="10879013" y="-1062287"/>
              <a:ext cx="381012" cy="825235"/>
            </a:xfrm>
            <a:custGeom>
              <a:rect b="b" l="l" r="r" t="t"/>
              <a:pathLst>
                <a:path extrusionOk="0" h="24165" w="11157">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7"/>
            <p:cNvSpPr/>
            <p:nvPr/>
          </p:nvSpPr>
          <p:spPr>
            <a:xfrm>
              <a:off x="10880072" y="-1060204"/>
              <a:ext cx="222146" cy="823152"/>
            </a:xfrm>
            <a:custGeom>
              <a:rect b="b" l="l" r="r" t="t"/>
              <a:pathLst>
                <a:path extrusionOk="0" h="24104" w="6505">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7"/>
            <p:cNvSpPr/>
            <p:nvPr/>
          </p:nvSpPr>
          <p:spPr>
            <a:xfrm>
              <a:off x="10510535" y="-2459876"/>
              <a:ext cx="323879" cy="700075"/>
            </a:xfrm>
            <a:custGeom>
              <a:rect b="b" l="l" r="r" t="t"/>
              <a:pathLst>
                <a:path extrusionOk="0" h="20500" w="9484">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7"/>
            <p:cNvSpPr/>
            <p:nvPr/>
          </p:nvSpPr>
          <p:spPr>
            <a:xfrm>
              <a:off x="10660009" y="-2459876"/>
              <a:ext cx="174404" cy="697992"/>
            </a:xfrm>
            <a:custGeom>
              <a:rect b="b" l="l" r="r" t="t"/>
              <a:pathLst>
                <a:path extrusionOk="0" h="20439" w="5107">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7"/>
            <p:cNvSpPr/>
            <p:nvPr/>
          </p:nvSpPr>
          <p:spPr>
            <a:xfrm>
              <a:off x="9994630" y="-1846201"/>
              <a:ext cx="619720" cy="286894"/>
            </a:xfrm>
            <a:custGeom>
              <a:rect b="b" l="l" r="r" t="t"/>
              <a:pathLst>
                <a:path extrusionOk="0" h="8401" w="18147">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7"/>
            <p:cNvSpPr/>
            <p:nvPr/>
          </p:nvSpPr>
          <p:spPr>
            <a:xfrm>
              <a:off x="9994630" y="-1784765"/>
              <a:ext cx="617671" cy="225492"/>
            </a:xfrm>
            <a:custGeom>
              <a:rect b="b" l="l" r="r" t="t"/>
              <a:pathLst>
                <a:path extrusionOk="0" h="6603" w="18087">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7"/>
            <p:cNvSpPr/>
            <p:nvPr/>
          </p:nvSpPr>
          <p:spPr>
            <a:xfrm>
              <a:off x="10219542" y="-1494524"/>
              <a:ext cx="883768" cy="791836"/>
            </a:xfrm>
            <a:custGeom>
              <a:rect b="b" l="l" r="r" t="t"/>
              <a:pathLst>
                <a:path extrusionOk="0" h="23187" w="25879">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7"/>
            <p:cNvSpPr/>
            <p:nvPr/>
          </p:nvSpPr>
          <p:spPr>
            <a:xfrm>
              <a:off x="10018911" y="-1466282"/>
              <a:ext cx="1009406" cy="213028"/>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7"/>
            <p:cNvSpPr/>
            <p:nvPr/>
          </p:nvSpPr>
          <p:spPr>
            <a:xfrm>
              <a:off x="9840170" y="-1470175"/>
              <a:ext cx="1279157" cy="536462"/>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7"/>
            <p:cNvSpPr/>
            <p:nvPr/>
          </p:nvSpPr>
          <p:spPr>
            <a:xfrm>
              <a:off x="9729934" y="-812139"/>
              <a:ext cx="577169" cy="649465"/>
            </a:xfrm>
            <a:custGeom>
              <a:rect b="b" l="l" r="r" t="t"/>
              <a:pathLst>
                <a:path extrusionOk="0" h="19018" w="16901">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7"/>
            <p:cNvSpPr/>
            <p:nvPr/>
          </p:nvSpPr>
          <p:spPr>
            <a:xfrm>
              <a:off x="9730992" y="-812139"/>
              <a:ext cx="561597" cy="640483"/>
            </a:xfrm>
            <a:custGeom>
              <a:rect b="b" l="l" r="r" t="t"/>
              <a:pathLst>
                <a:path extrusionOk="0" h="18755" w="16445">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7"/>
            <p:cNvSpPr/>
            <p:nvPr/>
          </p:nvSpPr>
          <p:spPr>
            <a:xfrm>
              <a:off x="9452807" y="-1092510"/>
              <a:ext cx="645674" cy="255920"/>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7"/>
            <p:cNvSpPr/>
            <p:nvPr/>
          </p:nvSpPr>
          <p:spPr>
            <a:xfrm>
              <a:off x="9452807" y="-959530"/>
              <a:ext cx="644615" cy="122940"/>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7"/>
            <p:cNvSpPr/>
            <p:nvPr/>
          </p:nvSpPr>
          <p:spPr>
            <a:xfrm>
              <a:off x="9395708" y="-1635973"/>
              <a:ext cx="794124" cy="373191"/>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7"/>
            <p:cNvSpPr/>
            <p:nvPr/>
          </p:nvSpPr>
          <p:spPr>
            <a:xfrm>
              <a:off x="9395708" y="-1561595"/>
              <a:ext cx="792041" cy="297959"/>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4" name="Shape 114"/>
        <p:cNvGrpSpPr/>
        <p:nvPr/>
      </p:nvGrpSpPr>
      <p:grpSpPr>
        <a:xfrm>
          <a:off x="0" y="0"/>
          <a:ext cx="0" cy="0"/>
          <a:chOff x="0" y="0"/>
          <a:chExt cx="0" cy="0"/>
        </a:xfrm>
      </p:grpSpPr>
      <p:sp>
        <p:nvSpPr>
          <p:cNvPr id="115" name="Google Shape;115;p7"/>
          <p:cNvSpPr txBox="1"/>
          <p:nvPr>
            <p:ph idx="1" type="body"/>
          </p:nvPr>
        </p:nvSpPr>
        <p:spPr>
          <a:xfrm>
            <a:off x="3119975" y="1950800"/>
            <a:ext cx="5310900" cy="2293800"/>
          </a:xfrm>
          <a:prstGeom prst="rect">
            <a:avLst/>
          </a:prstGeom>
        </p:spPr>
        <p:txBody>
          <a:bodyPr anchorCtr="0" anchor="t" bIns="91425" lIns="91425" spcFirstLastPara="1" rIns="91425" wrap="square" tIns="91425">
            <a:noAutofit/>
          </a:bodyPr>
          <a:lstStyle>
            <a:lvl1pPr indent="-342900" lvl="0" marL="457200" rtl="0">
              <a:lnSpc>
                <a:spcPct val="150000"/>
              </a:lnSpc>
              <a:spcBef>
                <a:spcPts val="0"/>
              </a:spcBef>
              <a:spcAft>
                <a:spcPts val="0"/>
              </a:spcAft>
              <a:buClr>
                <a:schemeClr val="accent2"/>
              </a:buClr>
              <a:buSzPts val="1800"/>
              <a:buChar char="●"/>
              <a:defRPr sz="1600">
                <a:solidFill>
                  <a:schemeClr val="dk1"/>
                </a:solidFill>
              </a:defRPr>
            </a:lvl1pPr>
            <a:lvl2pPr indent="-317500" lvl="1" marL="914400" rtl="0">
              <a:lnSpc>
                <a:spcPct val="100000"/>
              </a:lnSpc>
              <a:spcBef>
                <a:spcPts val="1600"/>
              </a:spcBef>
              <a:spcAft>
                <a:spcPts val="0"/>
              </a:spcAft>
              <a:buClr>
                <a:schemeClr val="dk1"/>
              </a:buClr>
              <a:buSzPts val="1400"/>
              <a:buChar char="○"/>
              <a:defRPr>
                <a:solidFill>
                  <a:schemeClr val="dk1"/>
                </a:solidFill>
              </a:defRPr>
            </a:lvl2pPr>
            <a:lvl3pPr indent="-317500" lvl="2" marL="1371600" rtl="0">
              <a:lnSpc>
                <a:spcPct val="100000"/>
              </a:lnSpc>
              <a:spcBef>
                <a:spcPts val="1600"/>
              </a:spcBef>
              <a:spcAft>
                <a:spcPts val="0"/>
              </a:spcAft>
              <a:buClr>
                <a:schemeClr val="dk1"/>
              </a:buClr>
              <a:buSzPts val="1400"/>
              <a:buChar char="■"/>
              <a:defRPr>
                <a:solidFill>
                  <a:schemeClr val="dk1"/>
                </a:solidFill>
              </a:defRPr>
            </a:lvl3pPr>
            <a:lvl4pPr indent="-317500" lvl="3" marL="1828800" rtl="0">
              <a:lnSpc>
                <a:spcPct val="100000"/>
              </a:lnSpc>
              <a:spcBef>
                <a:spcPts val="1600"/>
              </a:spcBef>
              <a:spcAft>
                <a:spcPts val="0"/>
              </a:spcAft>
              <a:buClr>
                <a:schemeClr val="dk1"/>
              </a:buClr>
              <a:buSzPts val="1400"/>
              <a:buChar char="●"/>
              <a:defRPr>
                <a:solidFill>
                  <a:schemeClr val="dk1"/>
                </a:solidFill>
              </a:defRPr>
            </a:lvl4pPr>
            <a:lvl5pPr indent="-317500" lvl="4" marL="2286000" rtl="0">
              <a:lnSpc>
                <a:spcPct val="100000"/>
              </a:lnSpc>
              <a:spcBef>
                <a:spcPts val="1600"/>
              </a:spcBef>
              <a:spcAft>
                <a:spcPts val="0"/>
              </a:spcAft>
              <a:buClr>
                <a:schemeClr val="dk1"/>
              </a:buClr>
              <a:buSzPts val="1400"/>
              <a:buChar char="○"/>
              <a:defRPr>
                <a:solidFill>
                  <a:schemeClr val="dk1"/>
                </a:solidFill>
              </a:defRPr>
            </a:lvl5pPr>
            <a:lvl6pPr indent="-317500" lvl="5" marL="2743200" rtl="0">
              <a:lnSpc>
                <a:spcPct val="100000"/>
              </a:lnSpc>
              <a:spcBef>
                <a:spcPts val="1600"/>
              </a:spcBef>
              <a:spcAft>
                <a:spcPts val="0"/>
              </a:spcAft>
              <a:buClr>
                <a:schemeClr val="dk1"/>
              </a:buClr>
              <a:buSzPts val="1400"/>
              <a:buChar char="■"/>
              <a:defRPr>
                <a:solidFill>
                  <a:schemeClr val="dk1"/>
                </a:solidFill>
              </a:defRPr>
            </a:lvl6pPr>
            <a:lvl7pPr indent="-317500" lvl="6" marL="3200400" rtl="0">
              <a:lnSpc>
                <a:spcPct val="100000"/>
              </a:lnSpc>
              <a:spcBef>
                <a:spcPts val="1600"/>
              </a:spcBef>
              <a:spcAft>
                <a:spcPts val="0"/>
              </a:spcAft>
              <a:buClr>
                <a:schemeClr val="dk1"/>
              </a:buClr>
              <a:buSzPts val="1400"/>
              <a:buChar char="●"/>
              <a:defRPr>
                <a:solidFill>
                  <a:schemeClr val="dk1"/>
                </a:solidFill>
              </a:defRPr>
            </a:lvl7pPr>
            <a:lvl8pPr indent="-317500" lvl="7" marL="3657600" rtl="0">
              <a:lnSpc>
                <a:spcPct val="100000"/>
              </a:lnSpc>
              <a:spcBef>
                <a:spcPts val="1600"/>
              </a:spcBef>
              <a:spcAft>
                <a:spcPts val="0"/>
              </a:spcAft>
              <a:buClr>
                <a:schemeClr val="dk1"/>
              </a:buClr>
              <a:buSzPts val="1400"/>
              <a:buChar char="○"/>
              <a:defRPr>
                <a:solidFill>
                  <a:schemeClr val="dk1"/>
                </a:solidFill>
              </a:defRPr>
            </a:lvl8pPr>
            <a:lvl9pPr indent="-317500" lvl="8" marL="4114800" rtl="0">
              <a:lnSpc>
                <a:spcPct val="100000"/>
              </a:lnSpc>
              <a:spcBef>
                <a:spcPts val="1600"/>
              </a:spcBef>
              <a:spcAft>
                <a:spcPts val="1600"/>
              </a:spcAft>
              <a:buClr>
                <a:schemeClr val="dk1"/>
              </a:buClr>
              <a:buSzPts val="1400"/>
              <a:buChar char="■"/>
              <a:defRPr>
                <a:solidFill>
                  <a:schemeClr val="dk1"/>
                </a:solidFill>
              </a:defRPr>
            </a:lvl9pPr>
          </a:lstStyle>
          <a:p/>
        </p:txBody>
      </p:sp>
      <p:sp>
        <p:nvSpPr>
          <p:cNvPr id="116" name="Google Shape;116;p7"/>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7" name="Google Shape;117;p7"/>
          <p:cNvGrpSpPr/>
          <p:nvPr/>
        </p:nvGrpSpPr>
        <p:grpSpPr>
          <a:xfrm rot="-1667100">
            <a:off x="7624298" y="4059589"/>
            <a:ext cx="1860850" cy="907981"/>
            <a:chOff x="10083475" y="3839575"/>
            <a:chExt cx="1221925" cy="596225"/>
          </a:xfrm>
        </p:grpSpPr>
        <p:sp>
          <p:nvSpPr>
            <p:cNvPr id="118" name="Google Shape;118;p7"/>
            <p:cNvSpPr/>
            <p:nvPr/>
          </p:nvSpPr>
          <p:spPr>
            <a:xfrm>
              <a:off x="10144250" y="3839575"/>
              <a:ext cx="1161150" cy="596225"/>
            </a:xfrm>
            <a:custGeom>
              <a:rect b="b" l="l" r="r" t="t"/>
              <a:pathLst>
                <a:path extrusionOk="0" h="23849" w="46446">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10083475" y="3891625"/>
              <a:ext cx="1124650" cy="476675"/>
            </a:xfrm>
            <a:custGeom>
              <a:rect b="b" l="l" r="r" t="t"/>
              <a:pathLst>
                <a:path extrusionOk="0" h="19067" w="44986">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7"/>
          <p:cNvSpPr/>
          <p:nvPr/>
        </p:nvSpPr>
        <p:spPr>
          <a:xfrm>
            <a:off x="7760638" y="-8"/>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1" name="Shape 121"/>
        <p:cNvGrpSpPr/>
        <p:nvPr/>
      </p:nvGrpSpPr>
      <p:grpSpPr>
        <a:xfrm>
          <a:off x="0" y="0"/>
          <a:ext cx="0" cy="0"/>
          <a:chOff x="0" y="0"/>
          <a:chExt cx="0" cy="0"/>
        </a:xfrm>
      </p:grpSpPr>
      <p:sp>
        <p:nvSpPr>
          <p:cNvPr id="122" name="Google Shape;122;p8"/>
          <p:cNvSpPr txBox="1"/>
          <p:nvPr>
            <p:ph type="title"/>
          </p:nvPr>
        </p:nvSpPr>
        <p:spPr>
          <a:xfrm>
            <a:off x="2642550" y="1323975"/>
            <a:ext cx="5788500" cy="2512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9000">
                <a:solidFill>
                  <a:schemeClr val="lt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3" name="Google Shape;123;p8"/>
          <p:cNvSpPr/>
          <p:nvPr/>
        </p:nvSpPr>
        <p:spPr>
          <a:xfrm>
            <a:off x="274850" y="334379"/>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4" name="Shape 124"/>
        <p:cNvGrpSpPr/>
        <p:nvPr/>
      </p:nvGrpSpPr>
      <p:grpSpPr>
        <a:xfrm>
          <a:off x="0" y="0"/>
          <a:ext cx="0" cy="0"/>
          <a:chOff x="0" y="0"/>
          <a:chExt cx="0" cy="0"/>
        </a:xfrm>
      </p:grpSpPr>
      <p:sp>
        <p:nvSpPr>
          <p:cNvPr id="125" name="Google Shape;125;p9"/>
          <p:cNvSpPr/>
          <p:nvPr/>
        </p:nvSpPr>
        <p:spPr>
          <a:xfrm rot="951758">
            <a:off x="-987503" y="-742852"/>
            <a:ext cx="6230125" cy="5860463"/>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txBox="1"/>
          <p:nvPr>
            <p:ph type="title"/>
          </p:nvPr>
        </p:nvSpPr>
        <p:spPr>
          <a:xfrm>
            <a:off x="720000" y="1645600"/>
            <a:ext cx="42345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7" name="Google Shape;127;p9"/>
          <p:cNvSpPr txBox="1"/>
          <p:nvPr>
            <p:ph idx="1" type="subTitle"/>
          </p:nvPr>
        </p:nvSpPr>
        <p:spPr>
          <a:xfrm>
            <a:off x="720000" y="2450200"/>
            <a:ext cx="3642600" cy="156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8" name="Shape 128"/>
        <p:cNvGrpSpPr/>
        <p:nvPr/>
      </p:nvGrpSpPr>
      <p:grpSpPr>
        <a:xfrm>
          <a:off x="0" y="0"/>
          <a:ext cx="0" cy="0"/>
          <a:chOff x="0" y="0"/>
          <a:chExt cx="0" cy="0"/>
        </a:xfrm>
      </p:grpSpPr>
      <p:sp>
        <p:nvSpPr>
          <p:cNvPr id="129" name="Google Shape;129;p10"/>
          <p:cNvSpPr txBox="1"/>
          <p:nvPr>
            <p:ph type="title"/>
          </p:nvPr>
        </p:nvSpPr>
        <p:spPr>
          <a:xfrm>
            <a:off x="6096000" y="996700"/>
            <a:ext cx="2334900" cy="1937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theme" Target="../theme/theme2.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Cairo"/>
              <a:buNone/>
              <a:defRPr b="1" sz="3600">
                <a:solidFill>
                  <a:schemeClr val="dk1"/>
                </a:solidFill>
                <a:latin typeface="Cairo"/>
                <a:ea typeface="Cairo"/>
                <a:cs typeface="Cairo"/>
                <a:sym typeface="Cair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557700" y="1466800"/>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Oxygen"/>
              <a:buChar char="●"/>
              <a:defRPr sz="1800">
                <a:solidFill>
                  <a:schemeClr val="lt2"/>
                </a:solidFill>
                <a:latin typeface="Oxygen"/>
                <a:ea typeface="Oxygen"/>
                <a:cs typeface="Oxygen"/>
                <a:sym typeface="Oxygen"/>
              </a:defRPr>
            </a:lvl1pPr>
            <a:lvl2pPr indent="-317500" lvl="1" marL="914400">
              <a:lnSpc>
                <a:spcPct val="115000"/>
              </a:lnSpc>
              <a:spcBef>
                <a:spcPts val="0"/>
              </a:spcBef>
              <a:spcAft>
                <a:spcPts val="0"/>
              </a:spcAft>
              <a:buClr>
                <a:schemeClr val="lt2"/>
              </a:buClr>
              <a:buSzPts val="1400"/>
              <a:buFont typeface="Oxygen"/>
              <a:buChar char="○"/>
              <a:defRPr>
                <a:solidFill>
                  <a:schemeClr val="lt2"/>
                </a:solidFill>
                <a:latin typeface="Oxygen"/>
                <a:ea typeface="Oxygen"/>
                <a:cs typeface="Oxygen"/>
                <a:sym typeface="Oxygen"/>
              </a:defRPr>
            </a:lvl2pPr>
            <a:lvl3pPr indent="-317500" lvl="2" marL="1371600">
              <a:lnSpc>
                <a:spcPct val="115000"/>
              </a:lnSpc>
              <a:spcBef>
                <a:spcPts val="0"/>
              </a:spcBef>
              <a:spcAft>
                <a:spcPts val="0"/>
              </a:spcAft>
              <a:buClr>
                <a:schemeClr val="lt2"/>
              </a:buClr>
              <a:buSzPts val="1400"/>
              <a:buFont typeface="Oxygen"/>
              <a:buChar char="■"/>
              <a:defRPr>
                <a:solidFill>
                  <a:schemeClr val="lt2"/>
                </a:solidFill>
                <a:latin typeface="Oxygen"/>
                <a:ea typeface="Oxygen"/>
                <a:cs typeface="Oxygen"/>
                <a:sym typeface="Oxygen"/>
              </a:defRPr>
            </a:lvl3pPr>
            <a:lvl4pPr indent="-317500" lvl="3" marL="1828800">
              <a:lnSpc>
                <a:spcPct val="115000"/>
              </a:lnSpc>
              <a:spcBef>
                <a:spcPts val="0"/>
              </a:spcBef>
              <a:spcAft>
                <a:spcPts val="0"/>
              </a:spcAft>
              <a:buClr>
                <a:schemeClr val="lt2"/>
              </a:buClr>
              <a:buSzPts val="1400"/>
              <a:buFont typeface="Oxygen"/>
              <a:buChar char="●"/>
              <a:defRPr>
                <a:solidFill>
                  <a:schemeClr val="lt2"/>
                </a:solidFill>
                <a:latin typeface="Oxygen"/>
                <a:ea typeface="Oxygen"/>
                <a:cs typeface="Oxygen"/>
                <a:sym typeface="Oxygen"/>
              </a:defRPr>
            </a:lvl4pPr>
            <a:lvl5pPr indent="-317500" lvl="4" marL="2286000">
              <a:lnSpc>
                <a:spcPct val="115000"/>
              </a:lnSpc>
              <a:spcBef>
                <a:spcPts val="0"/>
              </a:spcBef>
              <a:spcAft>
                <a:spcPts val="0"/>
              </a:spcAft>
              <a:buClr>
                <a:schemeClr val="lt2"/>
              </a:buClr>
              <a:buSzPts val="1400"/>
              <a:buFont typeface="Oxygen"/>
              <a:buChar char="○"/>
              <a:defRPr>
                <a:solidFill>
                  <a:schemeClr val="lt2"/>
                </a:solidFill>
                <a:latin typeface="Oxygen"/>
                <a:ea typeface="Oxygen"/>
                <a:cs typeface="Oxygen"/>
                <a:sym typeface="Oxygen"/>
              </a:defRPr>
            </a:lvl5pPr>
            <a:lvl6pPr indent="-317500" lvl="5" marL="2743200">
              <a:lnSpc>
                <a:spcPct val="115000"/>
              </a:lnSpc>
              <a:spcBef>
                <a:spcPts val="0"/>
              </a:spcBef>
              <a:spcAft>
                <a:spcPts val="0"/>
              </a:spcAft>
              <a:buClr>
                <a:schemeClr val="lt2"/>
              </a:buClr>
              <a:buSzPts val="1400"/>
              <a:buFont typeface="Oxygen"/>
              <a:buChar char="■"/>
              <a:defRPr>
                <a:solidFill>
                  <a:schemeClr val="lt2"/>
                </a:solidFill>
                <a:latin typeface="Oxygen"/>
                <a:ea typeface="Oxygen"/>
                <a:cs typeface="Oxygen"/>
                <a:sym typeface="Oxygen"/>
              </a:defRPr>
            </a:lvl6pPr>
            <a:lvl7pPr indent="-317500" lvl="6" marL="3200400">
              <a:lnSpc>
                <a:spcPct val="115000"/>
              </a:lnSpc>
              <a:spcBef>
                <a:spcPts val="0"/>
              </a:spcBef>
              <a:spcAft>
                <a:spcPts val="0"/>
              </a:spcAft>
              <a:buClr>
                <a:schemeClr val="lt2"/>
              </a:buClr>
              <a:buSzPts val="1400"/>
              <a:buFont typeface="Oxygen"/>
              <a:buChar char="●"/>
              <a:defRPr>
                <a:solidFill>
                  <a:schemeClr val="lt2"/>
                </a:solidFill>
                <a:latin typeface="Oxygen"/>
                <a:ea typeface="Oxygen"/>
                <a:cs typeface="Oxygen"/>
                <a:sym typeface="Oxygen"/>
              </a:defRPr>
            </a:lvl7pPr>
            <a:lvl8pPr indent="-317500" lvl="7" marL="3657600">
              <a:lnSpc>
                <a:spcPct val="115000"/>
              </a:lnSpc>
              <a:spcBef>
                <a:spcPts val="0"/>
              </a:spcBef>
              <a:spcAft>
                <a:spcPts val="0"/>
              </a:spcAft>
              <a:buClr>
                <a:schemeClr val="lt2"/>
              </a:buClr>
              <a:buSzPts val="1400"/>
              <a:buFont typeface="Oxygen"/>
              <a:buChar char="○"/>
              <a:defRPr>
                <a:solidFill>
                  <a:schemeClr val="lt2"/>
                </a:solidFill>
                <a:latin typeface="Oxygen"/>
                <a:ea typeface="Oxygen"/>
                <a:cs typeface="Oxygen"/>
                <a:sym typeface="Oxygen"/>
              </a:defRPr>
            </a:lvl8pPr>
            <a:lvl9pPr indent="-317500" lvl="8" marL="4114800">
              <a:lnSpc>
                <a:spcPct val="115000"/>
              </a:lnSpc>
              <a:spcBef>
                <a:spcPts val="0"/>
              </a:spcBef>
              <a:spcAft>
                <a:spcPts val="0"/>
              </a:spcAft>
              <a:buClr>
                <a:schemeClr val="lt2"/>
              </a:buClr>
              <a:buSzPts val="1400"/>
              <a:buFont typeface="Oxygen"/>
              <a:buChar char="■"/>
              <a:defRPr>
                <a:solidFill>
                  <a:schemeClr val="lt2"/>
                </a:solidFill>
                <a:latin typeface="Oxygen"/>
                <a:ea typeface="Oxygen"/>
                <a:cs typeface="Oxygen"/>
                <a:sym typeface="Oxygen"/>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hyperlink" Target="https://journal.r-project.org/archive/2013-1/kahle-wickham.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0" name="Shape 1140"/>
        <p:cNvGrpSpPr/>
        <p:nvPr/>
      </p:nvGrpSpPr>
      <p:grpSpPr>
        <a:xfrm>
          <a:off x="0" y="0"/>
          <a:ext cx="0" cy="0"/>
          <a:chOff x="0" y="0"/>
          <a:chExt cx="0" cy="0"/>
        </a:xfrm>
      </p:grpSpPr>
      <p:sp>
        <p:nvSpPr>
          <p:cNvPr id="1141" name="Google Shape;1141;p58"/>
          <p:cNvSpPr txBox="1"/>
          <p:nvPr>
            <p:ph type="ctrTitle"/>
          </p:nvPr>
        </p:nvSpPr>
        <p:spPr>
          <a:xfrm>
            <a:off x="15450" y="918775"/>
            <a:ext cx="89373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100"/>
              <a:t>Global Coal Power Capacity: A Comparative Analysis</a:t>
            </a:r>
            <a:r>
              <a:rPr lang="en"/>
              <a:t> </a:t>
            </a:r>
            <a:endParaRPr>
              <a:solidFill>
                <a:schemeClr val="dk2"/>
              </a:solidFill>
            </a:endParaRPr>
          </a:p>
        </p:txBody>
      </p:sp>
      <p:grpSp>
        <p:nvGrpSpPr>
          <p:cNvPr id="1142" name="Google Shape;1142;p58"/>
          <p:cNvGrpSpPr/>
          <p:nvPr/>
        </p:nvGrpSpPr>
        <p:grpSpPr>
          <a:xfrm>
            <a:off x="5204708" y="2088440"/>
            <a:ext cx="4703275" cy="3598898"/>
            <a:chOff x="12584275" y="1481900"/>
            <a:chExt cx="3443100" cy="2634625"/>
          </a:xfrm>
        </p:grpSpPr>
        <p:sp>
          <p:nvSpPr>
            <p:cNvPr id="1143" name="Google Shape;1143;p58"/>
            <p:cNvSpPr/>
            <p:nvPr/>
          </p:nvSpPr>
          <p:spPr>
            <a:xfrm>
              <a:off x="14918000" y="1614875"/>
              <a:ext cx="833525" cy="878075"/>
            </a:xfrm>
            <a:custGeom>
              <a:rect b="b" l="l" r="r" t="t"/>
              <a:pathLst>
                <a:path extrusionOk="0" h="35123" w="33341">
                  <a:moveTo>
                    <a:pt x="20483" y="22131"/>
                  </a:moveTo>
                  <a:cubicBezTo>
                    <a:pt x="20483" y="22132"/>
                    <a:pt x="20483" y="22133"/>
                    <a:pt x="20483" y="22134"/>
                  </a:cubicBezTo>
                  <a:lnTo>
                    <a:pt x="20483" y="22134"/>
                  </a:lnTo>
                  <a:cubicBezTo>
                    <a:pt x="20484" y="22133"/>
                    <a:pt x="20484" y="22132"/>
                    <a:pt x="20483" y="22131"/>
                  </a:cubicBezTo>
                  <a:close/>
                  <a:moveTo>
                    <a:pt x="15863" y="27724"/>
                  </a:moveTo>
                  <a:lnTo>
                    <a:pt x="15863" y="27724"/>
                  </a:lnTo>
                  <a:cubicBezTo>
                    <a:pt x="15863" y="27725"/>
                    <a:pt x="15863" y="27726"/>
                    <a:pt x="15863" y="27727"/>
                  </a:cubicBezTo>
                  <a:lnTo>
                    <a:pt x="15863" y="27727"/>
                  </a:lnTo>
                  <a:cubicBezTo>
                    <a:pt x="15863" y="27726"/>
                    <a:pt x="15864" y="27725"/>
                    <a:pt x="15863" y="27724"/>
                  </a:cubicBezTo>
                  <a:close/>
                  <a:moveTo>
                    <a:pt x="22390" y="1"/>
                  </a:moveTo>
                  <a:cubicBezTo>
                    <a:pt x="22176" y="1"/>
                    <a:pt x="18347" y="2625"/>
                    <a:pt x="17839" y="6629"/>
                  </a:cubicBezTo>
                  <a:cubicBezTo>
                    <a:pt x="17626" y="8666"/>
                    <a:pt x="17535" y="10702"/>
                    <a:pt x="17596" y="12709"/>
                  </a:cubicBezTo>
                  <a:lnTo>
                    <a:pt x="17596" y="13438"/>
                  </a:lnTo>
                  <a:lnTo>
                    <a:pt x="17596" y="13712"/>
                  </a:lnTo>
                  <a:cubicBezTo>
                    <a:pt x="16653" y="14593"/>
                    <a:pt x="15742" y="15535"/>
                    <a:pt x="14830" y="16478"/>
                  </a:cubicBezTo>
                  <a:cubicBezTo>
                    <a:pt x="14343" y="16994"/>
                    <a:pt x="13857" y="17541"/>
                    <a:pt x="13371" y="18058"/>
                  </a:cubicBezTo>
                  <a:cubicBezTo>
                    <a:pt x="14374" y="16478"/>
                    <a:pt x="14921" y="14684"/>
                    <a:pt x="15012" y="12830"/>
                  </a:cubicBezTo>
                  <a:cubicBezTo>
                    <a:pt x="15103" y="8836"/>
                    <a:pt x="15194" y="5474"/>
                    <a:pt x="15314" y="5474"/>
                  </a:cubicBezTo>
                  <a:cubicBezTo>
                    <a:pt x="15315" y="5474"/>
                    <a:pt x="15315" y="5474"/>
                    <a:pt x="15316" y="5474"/>
                  </a:cubicBezTo>
                  <a:cubicBezTo>
                    <a:pt x="15315" y="5474"/>
                    <a:pt x="15313" y="5473"/>
                    <a:pt x="15311" y="5473"/>
                  </a:cubicBezTo>
                  <a:cubicBezTo>
                    <a:pt x="15123" y="5473"/>
                    <a:pt x="11577" y="8464"/>
                    <a:pt x="11547" y="12526"/>
                  </a:cubicBezTo>
                  <a:cubicBezTo>
                    <a:pt x="11547" y="14593"/>
                    <a:pt x="11669" y="16630"/>
                    <a:pt x="11972" y="18666"/>
                  </a:cubicBezTo>
                  <a:cubicBezTo>
                    <a:pt x="12003" y="18940"/>
                    <a:pt x="12033" y="19183"/>
                    <a:pt x="12033" y="19365"/>
                  </a:cubicBezTo>
                  <a:lnTo>
                    <a:pt x="12064" y="19578"/>
                  </a:lnTo>
                  <a:lnTo>
                    <a:pt x="12064" y="19608"/>
                  </a:lnTo>
                  <a:cubicBezTo>
                    <a:pt x="10696" y="21250"/>
                    <a:pt x="9389" y="22921"/>
                    <a:pt x="8173" y="24624"/>
                  </a:cubicBezTo>
                  <a:cubicBezTo>
                    <a:pt x="8933" y="22982"/>
                    <a:pt x="9267" y="21128"/>
                    <a:pt x="9146" y="19304"/>
                  </a:cubicBezTo>
                  <a:cubicBezTo>
                    <a:pt x="8781" y="15323"/>
                    <a:pt x="8477" y="11949"/>
                    <a:pt x="8599" y="11949"/>
                  </a:cubicBezTo>
                  <a:cubicBezTo>
                    <a:pt x="8598" y="11948"/>
                    <a:pt x="8597" y="11948"/>
                    <a:pt x="8597" y="11948"/>
                  </a:cubicBezTo>
                  <a:cubicBezTo>
                    <a:pt x="8448" y="11948"/>
                    <a:pt x="5257" y="15310"/>
                    <a:pt x="5681" y="19396"/>
                  </a:cubicBezTo>
                  <a:cubicBezTo>
                    <a:pt x="5893" y="21432"/>
                    <a:pt x="6258" y="23469"/>
                    <a:pt x="6775" y="25444"/>
                  </a:cubicBezTo>
                  <a:cubicBezTo>
                    <a:pt x="6836" y="25748"/>
                    <a:pt x="6896" y="25991"/>
                    <a:pt x="6927" y="26174"/>
                  </a:cubicBezTo>
                  <a:lnTo>
                    <a:pt x="6988" y="26356"/>
                  </a:lnTo>
                  <a:cubicBezTo>
                    <a:pt x="6653" y="26812"/>
                    <a:pt x="6349" y="27298"/>
                    <a:pt x="6045" y="27785"/>
                  </a:cubicBezTo>
                  <a:cubicBezTo>
                    <a:pt x="5377" y="28879"/>
                    <a:pt x="4708" y="30004"/>
                    <a:pt x="4070" y="31159"/>
                  </a:cubicBezTo>
                  <a:lnTo>
                    <a:pt x="3918" y="31402"/>
                  </a:lnTo>
                  <a:cubicBezTo>
                    <a:pt x="4495" y="29700"/>
                    <a:pt x="4617" y="27846"/>
                    <a:pt x="4282" y="26052"/>
                  </a:cubicBezTo>
                  <a:cubicBezTo>
                    <a:pt x="3492" y="22131"/>
                    <a:pt x="2823" y="18788"/>
                    <a:pt x="2945" y="18757"/>
                  </a:cubicBezTo>
                  <a:cubicBezTo>
                    <a:pt x="2944" y="18757"/>
                    <a:pt x="2944" y="18757"/>
                    <a:pt x="2943" y="18757"/>
                  </a:cubicBezTo>
                  <a:cubicBezTo>
                    <a:pt x="2801" y="18757"/>
                    <a:pt x="0" y="22482"/>
                    <a:pt x="848" y="26508"/>
                  </a:cubicBezTo>
                  <a:cubicBezTo>
                    <a:pt x="1304" y="28545"/>
                    <a:pt x="1881" y="30520"/>
                    <a:pt x="2641" y="32466"/>
                  </a:cubicBezTo>
                  <a:cubicBezTo>
                    <a:pt x="2763" y="32861"/>
                    <a:pt x="2854" y="33134"/>
                    <a:pt x="2915" y="33317"/>
                  </a:cubicBezTo>
                  <a:cubicBezTo>
                    <a:pt x="2641" y="33833"/>
                    <a:pt x="2428" y="34350"/>
                    <a:pt x="2215" y="34897"/>
                  </a:cubicBezTo>
                  <a:cubicBezTo>
                    <a:pt x="2156" y="35016"/>
                    <a:pt x="2265" y="35123"/>
                    <a:pt x="2373" y="35123"/>
                  </a:cubicBezTo>
                  <a:cubicBezTo>
                    <a:pt x="2431" y="35123"/>
                    <a:pt x="2488" y="35093"/>
                    <a:pt x="2519" y="35019"/>
                  </a:cubicBezTo>
                  <a:cubicBezTo>
                    <a:pt x="2823" y="34533"/>
                    <a:pt x="3097" y="34016"/>
                    <a:pt x="3340" y="33499"/>
                  </a:cubicBezTo>
                  <a:lnTo>
                    <a:pt x="3492" y="33469"/>
                  </a:lnTo>
                  <a:cubicBezTo>
                    <a:pt x="3674" y="33408"/>
                    <a:pt x="3918" y="33317"/>
                    <a:pt x="4191" y="33226"/>
                  </a:cubicBezTo>
                  <a:cubicBezTo>
                    <a:pt x="5468" y="32891"/>
                    <a:pt x="7656" y="32344"/>
                    <a:pt x="10088" y="31767"/>
                  </a:cubicBezTo>
                  <a:cubicBezTo>
                    <a:pt x="13827" y="30832"/>
                    <a:pt x="15831" y="27892"/>
                    <a:pt x="15863" y="27727"/>
                  </a:cubicBezTo>
                  <a:lnTo>
                    <a:pt x="15863" y="27727"/>
                  </a:lnTo>
                  <a:cubicBezTo>
                    <a:pt x="15813" y="27817"/>
                    <a:pt x="12623" y="27887"/>
                    <a:pt x="8781" y="28788"/>
                  </a:cubicBezTo>
                  <a:cubicBezTo>
                    <a:pt x="7079" y="29213"/>
                    <a:pt x="5559" y="30156"/>
                    <a:pt x="4434" y="31493"/>
                  </a:cubicBezTo>
                  <a:cubicBezTo>
                    <a:pt x="4921" y="30581"/>
                    <a:pt x="5468" y="29669"/>
                    <a:pt x="5985" y="28788"/>
                  </a:cubicBezTo>
                  <a:cubicBezTo>
                    <a:pt x="6440" y="28028"/>
                    <a:pt x="6927" y="27298"/>
                    <a:pt x="7413" y="26569"/>
                  </a:cubicBezTo>
                  <a:cubicBezTo>
                    <a:pt x="7595" y="26539"/>
                    <a:pt x="7899" y="26478"/>
                    <a:pt x="8295" y="26387"/>
                  </a:cubicBezTo>
                  <a:cubicBezTo>
                    <a:pt x="9602" y="26174"/>
                    <a:pt x="11820" y="25870"/>
                    <a:pt x="14313" y="25535"/>
                  </a:cubicBezTo>
                  <a:cubicBezTo>
                    <a:pt x="18143" y="25023"/>
                    <a:pt x="20447" y="22296"/>
                    <a:pt x="20483" y="22134"/>
                  </a:cubicBezTo>
                  <a:lnTo>
                    <a:pt x="20483" y="22134"/>
                  </a:lnTo>
                  <a:cubicBezTo>
                    <a:pt x="20475" y="22147"/>
                    <a:pt x="20388" y="22152"/>
                    <a:pt x="20232" y="22152"/>
                  </a:cubicBezTo>
                  <a:cubicBezTo>
                    <a:pt x="19922" y="22152"/>
                    <a:pt x="19339" y="22135"/>
                    <a:pt x="18558" y="22135"/>
                  </a:cubicBezTo>
                  <a:cubicBezTo>
                    <a:pt x="17249" y="22135"/>
                    <a:pt x="15382" y="22182"/>
                    <a:pt x="13310" y="22435"/>
                  </a:cubicBezTo>
                  <a:cubicBezTo>
                    <a:pt x="11577" y="22678"/>
                    <a:pt x="9966" y="23469"/>
                    <a:pt x="8690" y="24684"/>
                  </a:cubicBezTo>
                  <a:cubicBezTo>
                    <a:pt x="9115" y="24076"/>
                    <a:pt x="9541" y="23469"/>
                    <a:pt x="9997" y="22891"/>
                  </a:cubicBezTo>
                  <a:cubicBezTo>
                    <a:pt x="10757" y="21827"/>
                    <a:pt x="11577" y="20824"/>
                    <a:pt x="12428" y="19821"/>
                  </a:cubicBezTo>
                  <a:lnTo>
                    <a:pt x="12550" y="19821"/>
                  </a:lnTo>
                  <a:cubicBezTo>
                    <a:pt x="12732" y="19791"/>
                    <a:pt x="13006" y="19760"/>
                    <a:pt x="13340" y="19730"/>
                  </a:cubicBezTo>
                  <a:cubicBezTo>
                    <a:pt x="14678" y="19669"/>
                    <a:pt x="16927" y="19608"/>
                    <a:pt x="19419" y="19548"/>
                  </a:cubicBezTo>
                  <a:cubicBezTo>
                    <a:pt x="23340" y="19426"/>
                    <a:pt x="25984" y="16934"/>
                    <a:pt x="25985" y="16812"/>
                  </a:cubicBezTo>
                  <a:lnTo>
                    <a:pt x="25985" y="16812"/>
                  </a:lnTo>
                  <a:cubicBezTo>
                    <a:pt x="25985" y="16823"/>
                    <a:pt x="25961" y="16827"/>
                    <a:pt x="25914" y="16827"/>
                  </a:cubicBezTo>
                  <a:cubicBezTo>
                    <a:pt x="25451" y="16827"/>
                    <a:pt x="22763" y="16352"/>
                    <a:pt x="19355" y="16352"/>
                  </a:cubicBezTo>
                  <a:cubicBezTo>
                    <a:pt x="19176" y="16352"/>
                    <a:pt x="18995" y="16353"/>
                    <a:pt x="18812" y="16356"/>
                  </a:cubicBezTo>
                  <a:cubicBezTo>
                    <a:pt x="17018" y="16417"/>
                    <a:pt x="15286" y="17055"/>
                    <a:pt x="13857" y="18149"/>
                  </a:cubicBezTo>
                  <a:cubicBezTo>
                    <a:pt x="15164" y="16690"/>
                    <a:pt x="16501" y="15292"/>
                    <a:pt x="17900" y="13955"/>
                  </a:cubicBezTo>
                  <a:lnTo>
                    <a:pt x="18872" y="13955"/>
                  </a:lnTo>
                  <a:cubicBezTo>
                    <a:pt x="20179" y="14016"/>
                    <a:pt x="22459" y="14198"/>
                    <a:pt x="24951" y="14380"/>
                  </a:cubicBezTo>
                  <a:cubicBezTo>
                    <a:pt x="25177" y="14396"/>
                    <a:pt x="25399" y="14404"/>
                    <a:pt x="25618" y="14404"/>
                  </a:cubicBezTo>
                  <a:cubicBezTo>
                    <a:pt x="29173" y="14404"/>
                    <a:pt x="31789" y="12429"/>
                    <a:pt x="31790" y="12313"/>
                  </a:cubicBezTo>
                  <a:lnTo>
                    <a:pt x="31790" y="12313"/>
                  </a:lnTo>
                  <a:cubicBezTo>
                    <a:pt x="31790" y="12321"/>
                    <a:pt x="31779" y="12324"/>
                    <a:pt x="31757" y="12324"/>
                  </a:cubicBezTo>
                  <a:cubicBezTo>
                    <a:pt x="31415" y="12324"/>
                    <a:pt x="28449" y="11474"/>
                    <a:pt x="24678" y="11189"/>
                  </a:cubicBezTo>
                  <a:cubicBezTo>
                    <a:pt x="24482" y="11176"/>
                    <a:pt x="24287" y="11170"/>
                    <a:pt x="24092" y="11170"/>
                  </a:cubicBezTo>
                  <a:cubicBezTo>
                    <a:pt x="22441" y="11170"/>
                    <a:pt x="20833" y="11629"/>
                    <a:pt x="19419" y="12526"/>
                  </a:cubicBezTo>
                  <a:lnTo>
                    <a:pt x="19571" y="12374"/>
                  </a:lnTo>
                  <a:cubicBezTo>
                    <a:pt x="20210" y="11797"/>
                    <a:pt x="20848" y="11250"/>
                    <a:pt x="21486" y="10702"/>
                  </a:cubicBezTo>
                  <a:cubicBezTo>
                    <a:pt x="21669" y="10672"/>
                    <a:pt x="21851" y="10581"/>
                    <a:pt x="22125" y="10490"/>
                  </a:cubicBezTo>
                  <a:lnTo>
                    <a:pt x="22216" y="10459"/>
                  </a:lnTo>
                  <a:cubicBezTo>
                    <a:pt x="24222" y="9730"/>
                    <a:pt x="26137" y="8757"/>
                    <a:pt x="27900" y="7572"/>
                  </a:cubicBezTo>
                  <a:cubicBezTo>
                    <a:pt x="29967" y="6082"/>
                    <a:pt x="31790" y="4319"/>
                    <a:pt x="33341" y="2283"/>
                  </a:cubicBezTo>
                  <a:lnTo>
                    <a:pt x="33341" y="2283"/>
                  </a:lnTo>
                  <a:cubicBezTo>
                    <a:pt x="30696" y="2587"/>
                    <a:pt x="28173" y="3499"/>
                    <a:pt x="25954" y="4988"/>
                  </a:cubicBezTo>
                  <a:cubicBezTo>
                    <a:pt x="24283" y="6173"/>
                    <a:pt x="22885" y="7663"/>
                    <a:pt x="21821" y="9365"/>
                  </a:cubicBezTo>
                  <a:cubicBezTo>
                    <a:pt x="21517" y="9851"/>
                    <a:pt x="21304" y="10216"/>
                    <a:pt x="21182" y="10459"/>
                  </a:cubicBezTo>
                  <a:lnTo>
                    <a:pt x="20027" y="11493"/>
                  </a:lnTo>
                  <a:cubicBezTo>
                    <a:pt x="19693" y="11797"/>
                    <a:pt x="19359" y="12101"/>
                    <a:pt x="19024" y="12374"/>
                  </a:cubicBezTo>
                  <a:cubicBezTo>
                    <a:pt x="20210" y="10915"/>
                    <a:pt x="21000" y="9152"/>
                    <a:pt x="21304" y="7268"/>
                  </a:cubicBezTo>
                  <a:cubicBezTo>
                    <a:pt x="21818" y="3334"/>
                    <a:pt x="22303" y="3"/>
                    <a:pt x="22397" y="3"/>
                  </a:cubicBezTo>
                  <a:cubicBezTo>
                    <a:pt x="22397" y="3"/>
                    <a:pt x="22398" y="3"/>
                    <a:pt x="22398" y="3"/>
                  </a:cubicBezTo>
                  <a:cubicBezTo>
                    <a:pt x="22397" y="2"/>
                    <a:pt x="22394" y="1"/>
                    <a:pt x="223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8"/>
            <p:cNvSpPr/>
            <p:nvPr/>
          </p:nvSpPr>
          <p:spPr>
            <a:xfrm>
              <a:off x="14420250" y="1481900"/>
              <a:ext cx="833550" cy="878600"/>
            </a:xfrm>
            <a:custGeom>
              <a:rect b="b" l="l" r="r" t="t"/>
              <a:pathLst>
                <a:path extrusionOk="0" h="35144" w="33342">
                  <a:moveTo>
                    <a:pt x="31822" y="12344"/>
                  </a:moveTo>
                  <a:lnTo>
                    <a:pt x="31822" y="12344"/>
                  </a:lnTo>
                  <a:cubicBezTo>
                    <a:pt x="31821" y="12345"/>
                    <a:pt x="31821" y="12346"/>
                    <a:pt x="31820" y="12348"/>
                  </a:cubicBezTo>
                  <a:lnTo>
                    <a:pt x="31820" y="12348"/>
                  </a:lnTo>
                  <a:cubicBezTo>
                    <a:pt x="31821" y="12347"/>
                    <a:pt x="31822" y="12345"/>
                    <a:pt x="31822" y="12344"/>
                  </a:cubicBezTo>
                  <a:close/>
                  <a:moveTo>
                    <a:pt x="26016" y="16812"/>
                  </a:moveTo>
                  <a:cubicBezTo>
                    <a:pt x="26016" y="16813"/>
                    <a:pt x="26015" y="16815"/>
                    <a:pt x="26014" y="16816"/>
                  </a:cubicBezTo>
                  <a:lnTo>
                    <a:pt x="26014" y="16816"/>
                  </a:lnTo>
                  <a:cubicBezTo>
                    <a:pt x="26015" y="16815"/>
                    <a:pt x="26016" y="16813"/>
                    <a:pt x="26016" y="16812"/>
                  </a:cubicBezTo>
                  <a:close/>
                  <a:moveTo>
                    <a:pt x="20514" y="22131"/>
                  </a:moveTo>
                  <a:cubicBezTo>
                    <a:pt x="20514" y="22132"/>
                    <a:pt x="20514" y="22134"/>
                    <a:pt x="20513" y="22136"/>
                  </a:cubicBezTo>
                  <a:lnTo>
                    <a:pt x="20513" y="22136"/>
                  </a:lnTo>
                  <a:cubicBezTo>
                    <a:pt x="20515" y="22135"/>
                    <a:pt x="20515" y="22133"/>
                    <a:pt x="20514" y="22131"/>
                  </a:cubicBezTo>
                  <a:close/>
                  <a:moveTo>
                    <a:pt x="15864" y="27754"/>
                  </a:moveTo>
                  <a:cubicBezTo>
                    <a:pt x="15864" y="27755"/>
                    <a:pt x="15864" y="27757"/>
                    <a:pt x="15864" y="27759"/>
                  </a:cubicBezTo>
                  <a:lnTo>
                    <a:pt x="15864" y="27759"/>
                  </a:lnTo>
                  <a:cubicBezTo>
                    <a:pt x="15865" y="27757"/>
                    <a:pt x="15865" y="27756"/>
                    <a:pt x="15864" y="27754"/>
                  </a:cubicBezTo>
                  <a:close/>
                  <a:moveTo>
                    <a:pt x="22420" y="1"/>
                  </a:moveTo>
                  <a:cubicBezTo>
                    <a:pt x="22177" y="1"/>
                    <a:pt x="18348" y="2624"/>
                    <a:pt x="17870" y="6629"/>
                  </a:cubicBezTo>
                  <a:cubicBezTo>
                    <a:pt x="17627" y="8666"/>
                    <a:pt x="17536" y="10702"/>
                    <a:pt x="17596" y="12708"/>
                  </a:cubicBezTo>
                  <a:lnTo>
                    <a:pt x="17596" y="13438"/>
                  </a:lnTo>
                  <a:lnTo>
                    <a:pt x="17596" y="13711"/>
                  </a:lnTo>
                  <a:cubicBezTo>
                    <a:pt x="16654" y="14593"/>
                    <a:pt x="15742" y="15535"/>
                    <a:pt x="14861" y="16477"/>
                  </a:cubicBezTo>
                  <a:cubicBezTo>
                    <a:pt x="14375" y="16994"/>
                    <a:pt x="13888" y="17541"/>
                    <a:pt x="13402" y="18058"/>
                  </a:cubicBezTo>
                  <a:cubicBezTo>
                    <a:pt x="14375" y="16477"/>
                    <a:pt x="14952" y="14684"/>
                    <a:pt x="15043" y="12830"/>
                  </a:cubicBezTo>
                  <a:cubicBezTo>
                    <a:pt x="15134" y="8836"/>
                    <a:pt x="15225" y="5474"/>
                    <a:pt x="15346" y="5474"/>
                  </a:cubicBezTo>
                  <a:cubicBezTo>
                    <a:pt x="15346" y="5474"/>
                    <a:pt x="15347" y="5474"/>
                    <a:pt x="15347" y="5474"/>
                  </a:cubicBezTo>
                  <a:cubicBezTo>
                    <a:pt x="15346" y="5474"/>
                    <a:pt x="15344" y="5473"/>
                    <a:pt x="15343" y="5473"/>
                  </a:cubicBezTo>
                  <a:cubicBezTo>
                    <a:pt x="15154" y="5473"/>
                    <a:pt x="11608" y="8463"/>
                    <a:pt x="11578" y="12526"/>
                  </a:cubicBezTo>
                  <a:cubicBezTo>
                    <a:pt x="11548" y="14593"/>
                    <a:pt x="11700" y="16629"/>
                    <a:pt x="11973" y="18666"/>
                  </a:cubicBezTo>
                  <a:cubicBezTo>
                    <a:pt x="12004" y="18939"/>
                    <a:pt x="12034" y="19183"/>
                    <a:pt x="12034" y="19365"/>
                  </a:cubicBezTo>
                  <a:lnTo>
                    <a:pt x="12064" y="19578"/>
                  </a:lnTo>
                  <a:lnTo>
                    <a:pt x="12064" y="19608"/>
                  </a:lnTo>
                  <a:cubicBezTo>
                    <a:pt x="10697" y="21249"/>
                    <a:pt x="9420" y="22921"/>
                    <a:pt x="8174" y="24623"/>
                  </a:cubicBezTo>
                  <a:cubicBezTo>
                    <a:pt x="8964" y="22982"/>
                    <a:pt x="9298" y="21128"/>
                    <a:pt x="9146" y="19304"/>
                  </a:cubicBezTo>
                  <a:cubicBezTo>
                    <a:pt x="8782" y="15322"/>
                    <a:pt x="8478" y="11948"/>
                    <a:pt x="8599" y="11948"/>
                  </a:cubicBezTo>
                  <a:cubicBezTo>
                    <a:pt x="8599" y="11948"/>
                    <a:pt x="8598" y="11948"/>
                    <a:pt x="8598" y="11948"/>
                  </a:cubicBezTo>
                  <a:cubicBezTo>
                    <a:pt x="8449" y="11948"/>
                    <a:pt x="5258" y="15310"/>
                    <a:pt x="5681" y="19395"/>
                  </a:cubicBezTo>
                  <a:cubicBezTo>
                    <a:pt x="5925" y="21432"/>
                    <a:pt x="6289" y="23468"/>
                    <a:pt x="6806" y="25444"/>
                  </a:cubicBezTo>
                  <a:cubicBezTo>
                    <a:pt x="6867" y="25748"/>
                    <a:pt x="6897" y="25991"/>
                    <a:pt x="6958" y="26174"/>
                  </a:cubicBezTo>
                  <a:lnTo>
                    <a:pt x="6988" y="26356"/>
                  </a:lnTo>
                  <a:cubicBezTo>
                    <a:pt x="6684" y="26812"/>
                    <a:pt x="6380" y="27298"/>
                    <a:pt x="6077" y="27785"/>
                  </a:cubicBezTo>
                  <a:cubicBezTo>
                    <a:pt x="5377" y="28879"/>
                    <a:pt x="4709" y="30003"/>
                    <a:pt x="4070" y="31158"/>
                  </a:cubicBezTo>
                  <a:lnTo>
                    <a:pt x="3918" y="31402"/>
                  </a:lnTo>
                  <a:cubicBezTo>
                    <a:pt x="4496" y="29699"/>
                    <a:pt x="4618" y="27845"/>
                    <a:pt x="4314" y="26052"/>
                  </a:cubicBezTo>
                  <a:cubicBezTo>
                    <a:pt x="3493" y="22131"/>
                    <a:pt x="2855" y="18787"/>
                    <a:pt x="2946" y="18757"/>
                  </a:cubicBezTo>
                  <a:cubicBezTo>
                    <a:pt x="2945" y="18757"/>
                    <a:pt x="2945" y="18757"/>
                    <a:pt x="2944" y="18757"/>
                  </a:cubicBezTo>
                  <a:cubicBezTo>
                    <a:pt x="2801" y="18757"/>
                    <a:pt x="1" y="22482"/>
                    <a:pt x="879" y="26508"/>
                  </a:cubicBezTo>
                  <a:cubicBezTo>
                    <a:pt x="1304" y="28514"/>
                    <a:pt x="1882" y="30520"/>
                    <a:pt x="2611" y="32435"/>
                  </a:cubicBezTo>
                  <a:cubicBezTo>
                    <a:pt x="2733" y="32830"/>
                    <a:pt x="2855" y="33104"/>
                    <a:pt x="2885" y="33316"/>
                  </a:cubicBezTo>
                  <a:cubicBezTo>
                    <a:pt x="2642" y="33803"/>
                    <a:pt x="2399" y="34320"/>
                    <a:pt x="2216" y="34867"/>
                  </a:cubicBezTo>
                  <a:cubicBezTo>
                    <a:pt x="2112" y="35012"/>
                    <a:pt x="2236" y="35144"/>
                    <a:pt x="2374" y="35144"/>
                  </a:cubicBezTo>
                  <a:cubicBezTo>
                    <a:pt x="2437" y="35144"/>
                    <a:pt x="2503" y="35116"/>
                    <a:pt x="2551" y="35049"/>
                  </a:cubicBezTo>
                  <a:cubicBezTo>
                    <a:pt x="2824" y="34563"/>
                    <a:pt x="3098" y="34046"/>
                    <a:pt x="3371" y="33529"/>
                  </a:cubicBezTo>
                  <a:lnTo>
                    <a:pt x="3493" y="33499"/>
                  </a:lnTo>
                  <a:cubicBezTo>
                    <a:pt x="3675" y="33438"/>
                    <a:pt x="3918" y="33347"/>
                    <a:pt x="4222" y="33256"/>
                  </a:cubicBezTo>
                  <a:cubicBezTo>
                    <a:pt x="5499" y="32921"/>
                    <a:pt x="7687" y="32374"/>
                    <a:pt x="10089" y="31797"/>
                  </a:cubicBezTo>
                  <a:cubicBezTo>
                    <a:pt x="13811" y="30866"/>
                    <a:pt x="15844" y="27919"/>
                    <a:pt x="15864" y="27759"/>
                  </a:cubicBezTo>
                  <a:lnTo>
                    <a:pt x="15864" y="27759"/>
                  </a:lnTo>
                  <a:cubicBezTo>
                    <a:pt x="15811" y="27847"/>
                    <a:pt x="12605" y="27892"/>
                    <a:pt x="8782" y="28788"/>
                  </a:cubicBezTo>
                  <a:cubicBezTo>
                    <a:pt x="7080" y="29213"/>
                    <a:pt x="5560" y="30155"/>
                    <a:pt x="4435" y="31493"/>
                  </a:cubicBezTo>
                  <a:cubicBezTo>
                    <a:pt x="4952" y="30581"/>
                    <a:pt x="5469" y="29699"/>
                    <a:pt x="6016" y="28818"/>
                  </a:cubicBezTo>
                  <a:cubicBezTo>
                    <a:pt x="6472" y="28058"/>
                    <a:pt x="6928" y="27329"/>
                    <a:pt x="7414" y="26599"/>
                  </a:cubicBezTo>
                  <a:cubicBezTo>
                    <a:pt x="7627" y="26538"/>
                    <a:pt x="7931" y="26477"/>
                    <a:pt x="8295" y="26417"/>
                  </a:cubicBezTo>
                  <a:cubicBezTo>
                    <a:pt x="9602" y="26204"/>
                    <a:pt x="11852" y="25900"/>
                    <a:pt x="14314" y="25566"/>
                  </a:cubicBezTo>
                  <a:cubicBezTo>
                    <a:pt x="18128" y="25025"/>
                    <a:pt x="20458" y="22318"/>
                    <a:pt x="20513" y="22136"/>
                  </a:cubicBezTo>
                  <a:lnTo>
                    <a:pt x="20513" y="22136"/>
                  </a:lnTo>
                  <a:cubicBezTo>
                    <a:pt x="20500" y="22157"/>
                    <a:pt x="20373" y="22163"/>
                    <a:pt x="20150" y="22163"/>
                  </a:cubicBezTo>
                  <a:cubicBezTo>
                    <a:pt x="19822" y="22163"/>
                    <a:pt x="19284" y="22150"/>
                    <a:pt x="18590" y="22150"/>
                  </a:cubicBezTo>
                  <a:cubicBezTo>
                    <a:pt x="17281" y="22150"/>
                    <a:pt x="15414" y="22196"/>
                    <a:pt x="13341" y="22465"/>
                  </a:cubicBezTo>
                  <a:cubicBezTo>
                    <a:pt x="11578" y="22708"/>
                    <a:pt x="9967" y="23499"/>
                    <a:pt x="8691" y="24684"/>
                  </a:cubicBezTo>
                  <a:cubicBezTo>
                    <a:pt x="9116" y="24107"/>
                    <a:pt x="9542" y="23499"/>
                    <a:pt x="9998" y="22891"/>
                  </a:cubicBezTo>
                  <a:cubicBezTo>
                    <a:pt x="10788" y="21857"/>
                    <a:pt x="11578" y="20824"/>
                    <a:pt x="12429" y="19821"/>
                  </a:cubicBezTo>
                  <a:lnTo>
                    <a:pt x="12551" y="19821"/>
                  </a:lnTo>
                  <a:cubicBezTo>
                    <a:pt x="12764" y="19821"/>
                    <a:pt x="13037" y="19790"/>
                    <a:pt x="13371" y="19760"/>
                  </a:cubicBezTo>
                  <a:cubicBezTo>
                    <a:pt x="14679" y="19699"/>
                    <a:pt x="16958" y="19608"/>
                    <a:pt x="19451" y="19547"/>
                  </a:cubicBezTo>
                  <a:cubicBezTo>
                    <a:pt x="23300" y="19427"/>
                    <a:pt x="25930" y="16985"/>
                    <a:pt x="26014" y="16816"/>
                  </a:cubicBezTo>
                  <a:lnTo>
                    <a:pt x="26014" y="16816"/>
                  </a:lnTo>
                  <a:cubicBezTo>
                    <a:pt x="26008" y="16824"/>
                    <a:pt x="25984" y="16827"/>
                    <a:pt x="25944" y="16827"/>
                  </a:cubicBezTo>
                  <a:cubicBezTo>
                    <a:pt x="25488" y="16827"/>
                    <a:pt x="22898" y="16377"/>
                    <a:pt x="19608" y="16377"/>
                  </a:cubicBezTo>
                  <a:cubicBezTo>
                    <a:pt x="19347" y="16377"/>
                    <a:pt x="19082" y="16380"/>
                    <a:pt x="18812" y="16386"/>
                  </a:cubicBezTo>
                  <a:cubicBezTo>
                    <a:pt x="17019" y="16447"/>
                    <a:pt x="15286" y="17055"/>
                    <a:pt x="13888" y="18149"/>
                  </a:cubicBezTo>
                  <a:cubicBezTo>
                    <a:pt x="15165" y="16721"/>
                    <a:pt x="16502" y="15322"/>
                    <a:pt x="17900" y="13985"/>
                  </a:cubicBezTo>
                  <a:lnTo>
                    <a:pt x="18873" y="13985"/>
                  </a:lnTo>
                  <a:cubicBezTo>
                    <a:pt x="20211" y="14046"/>
                    <a:pt x="22460" y="14198"/>
                    <a:pt x="24952" y="14380"/>
                  </a:cubicBezTo>
                  <a:cubicBezTo>
                    <a:pt x="25203" y="14400"/>
                    <a:pt x="25450" y="14409"/>
                    <a:pt x="25692" y="14409"/>
                  </a:cubicBezTo>
                  <a:cubicBezTo>
                    <a:pt x="29194" y="14409"/>
                    <a:pt x="31734" y="12502"/>
                    <a:pt x="31820" y="12348"/>
                  </a:cubicBezTo>
                  <a:lnTo>
                    <a:pt x="31820" y="12348"/>
                  </a:lnTo>
                  <a:cubicBezTo>
                    <a:pt x="31816" y="12352"/>
                    <a:pt x="31805" y="12354"/>
                    <a:pt x="31789" y="12354"/>
                  </a:cubicBezTo>
                  <a:cubicBezTo>
                    <a:pt x="31446" y="12354"/>
                    <a:pt x="28479" y="11503"/>
                    <a:pt x="24679" y="11189"/>
                  </a:cubicBezTo>
                  <a:cubicBezTo>
                    <a:pt x="24524" y="11181"/>
                    <a:pt x="24369" y="11177"/>
                    <a:pt x="24215" y="11177"/>
                  </a:cubicBezTo>
                  <a:cubicBezTo>
                    <a:pt x="22522" y="11177"/>
                    <a:pt x="20871" y="11635"/>
                    <a:pt x="19451" y="12526"/>
                  </a:cubicBezTo>
                  <a:lnTo>
                    <a:pt x="19603" y="12404"/>
                  </a:lnTo>
                  <a:cubicBezTo>
                    <a:pt x="20211" y="11827"/>
                    <a:pt x="20849" y="11280"/>
                    <a:pt x="21487" y="10733"/>
                  </a:cubicBezTo>
                  <a:cubicBezTo>
                    <a:pt x="21670" y="10672"/>
                    <a:pt x="21882" y="10611"/>
                    <a:pt x="22125" y="10520"/>
                  </a:cubicBezTo>
                  <a:lnTo>
                    <a:pt x="22247" y="10489"/>
                  </a:lnTo>
                  <a:cubicBezTo>
                    <a:pt x="24253" y="9760"/>
                    <a:pt x="26138" y="8787"/>
                    <a:pt x="27931" y="7602"/>
                  </a:cubicBezTo>
                  <a:cubicBezTo>
                    <a:pt x="29998" y="6112"/>
                    <a:pt x="31822" y="4319"/>
                    <a:pt x="33341" y="2313"/>
                  </a:cubicBezTo>
                  <a:lnTo>
                    <a:pt x="33341" y="2313"/>
                  </a:lnTo>
                  <a:cubicBezTo>
                    <a:pt x="30697" y="2587"/>
                    <a:pt x="28174" y="3529"/>
                    <a:pt x="25986" y="4988"/>
                  </a:cubicBezTo>
                  <a:cubicBezTo>
                    <a:pt x="24314" y="6173"/>
                    <a:pt x="22916" y="7663"/>
                    <a:pt x="21821" y="9365"/>
                  </a:cubicBezTo>
                  <a:cubicBezTo>
                    <a:pt x="21548" y="9851"/>
                    <a:pt x="21335" y="10216"/>
                    <a:pt x="21214" y="10459"/>
                  </a:cubicBezTo>
                  <a:lnTo>
                    <a:pt x="20028" y="11492"/>
                  </a:lnTo>
                  <a:cubicBezTo>
                    <a:pt x="19694" y="11796"/>
                    <a:pt x="19359" y="12100"/>
                    <a:pt x="19025" y="12374"/>
                  </a:cubicBezTo>
                  <a:cubicBezTo>
                    <a:pt x="20211" y="10915"/>
                    <a:pt x="21001" y="9152"/>
                    <a:pt x="21305" y="7267"/>
                  </a:cubicBezTo>
                  <a:cubicBezTo>
                    <a:pt x="21849" y="3334"/>
                    <a:pt x="22304" y="3"/>
                    <a:pt x="22428" y="3"/>
                  </a:cubicBezTo>
                  <a:cubicBezTo>
                    <a:pt x="22428" y="3"/>
                    <a:pt x="22429" y="3"/>
                    <a:pt x="22429" y="3"/>
                  </a:cubicBezTo>
                  <a:cubicBezTo>
                    <a:pt x="22427" y="1"/>
                    <a:pt x="22424" y="1"/>
                    <a:pt x="224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8"/>
            <p:cNvSpPr/>
            <p:nvPr/>
          </p:nvSpPr>
          <p:spPr>
            <a:xfrm>
              <a:off x="14848225" y="2215950"/>
              <a:ext cx="1100125" cy="510150"/>
            </a:xfrm>
            <a:custGeom>
              <a:rect b="b" l="l" r="r" t="t"/>
              <a:pathLst>
                <a:path extrusionOk="0" h="20406" w="44005">
                  <a:moveTo>
                    <a:pt x="37226" y="15444"/>
                  </a:moveTo>
                  <a:lnTo>
                    <a:pt x="37226" y="15444"/>
                  </a:lnTo>
                  <a:cubicBezTo>
                    <a:pt x="37225" y="15445"/>
                    <a:pt x="37222" y="15447"/>
                    <a:pt x="37219" y="15448"/>
                  </a:cubicBezTo>
                  <a:lnTo>
                    <a:pt x="37219" y="15448"/>
                  </a:lnTo>
                  <a:cubicBezTo>
                    <a:pt x="37222" y="15448"/>
                    <a:pt x="37225" y="15447"/>
                    <a:pt x="37226" y="15444"/>
                  </a:cubicBezTo>
                  <a:close/>
                  <a:moveTo>
                    <a:pt x="29901" y="16022"/>
                  </a:moveTo>
                  <a:cubicBezTo>
                    <a:pt x="29899" y="16023"/>
                    <a:pt x="29897" y="16024"/>
                    <a:pt x="29894" y="16026"/>
                  </a:cubicBezTo>
                  <a:lnTo>
                    <a:pt x="29894" y="16026"/>
                  </a:lnTo>
                  <a:cubicBezTo>
                    <a:pt x="29897" y="16025"/>
                    <a:pt x="29899" y="16024"/>
                    <a:pt x="29901" y="16022"/>
                  </a:cubicBezTo>
                  <a:close/>
                  <a:moveTo>
                    <a:pt x="22362" y="17481"/>
                  </a:moveTo>
                  <a:lnTo>
                    <a:pt x="22362" y="17481"/>
                  </a:lnTo>
                  <a:cubicBezTo>
                    <a:pt x="22361" y="17482"/>
                    <a:pt x="22360" y="17484"/>
                    <a:pt x="22357" y="17485"/>
                  </a:cubicBezTo>
                  <a:lnTo>
                    <a:pt x="22357" y="17485"/>
                  </a:lnTo>
                  <a:cubicBezTo>
                    <a:pt x="22360" y="17485"/>
                    <a:pt x="22362" y="17483"/>
                    <a:pt x="22362" y="17481"/>
                  </a:cubicBezTo>
                  <a:close/>
                  <a:moveTo>
                    <a:pt x="15432" y="19639"/>
                  </a:moveTo>
                  <a:cubicBezTo>
                    <a:pt x="15432" y="19640"/>
                    <a:pt x="15431" y="19641"/>
                    <a:pt x="15429" y="19643"/>
                  </a:cubicBezTo>
                  <a:lnTo>
                    <a:pt x="15429" y="19643"/>
                  </a:lnTo>
                  <a:cubicBezTo>
                    <a:pt x="15431" y="19642"/>
                    <a:pt x="15432" y="19640"/>
                    <a:pt x="15432" y="19639"/>
                  </a:cubicBezTo>
                  <a:close/>
                  <a:moveTo>
                    <a:pt x="35775" y="1"/>
                  </a:moveTo>
                  <a:cubicBezTo>
                    <a:pt x="34652" y="1"/>
                    <a:pt x="30898" y="447"/>
                    <a:pt x="28654" y="3103"/>
                  </a:cubicBezTo>
                  <a:cubicBezTo>
                    <a:pt x="27347" y="4654"/>
                    <a:pt x="26162" y="6295"/>
                    <a:pt x="25098" y="8028"/>
                  </a:cubicBezTo>
                  <a:lnTo>
                    <a:pt x="24733" y="8635"/>
                  </a:lnTo>
                  <a:lnTo>
                    <a:pt x="24581" y="8848"/>
                  </a:lnTo>
                  <a:cubicBezTo>
                    <a:pt x="23305" y="9091"/>
                    <a:pt x="22058" y="9365"/>
                    <a:pt x="20782" y="9669"/>
                  </a:cubicBezTo>
                  <a:cubicBezTo>
                    <a:pt x="20083" y="9851"/>
                    <a:pt x="19384" y="10034"/>
                    <a:pt x="18685" y="10216"/>
                  </a:cubicBezTo>
                  <a:cubicBezTo>
                    <a:pt x="20387" y="9426"/>
                    <a:pt x="21846" y="8210"/>
                    <a:pt x="22940" y="6720"/>
                  </a:cubicBezTo>
                  <a:cubicBezTo>
                    <a:pt x="25165" y="3443"/>
                    <a:pt x="27063" y="701"/>
                    <a:pt x="27192" y="701"/>
                  </a:cubicBezTo>
                  <a:cubicBezTo>
                    <a:pt x="27193" y="701"/>
                    <a:pt x="27194" y="702"/>
                    <a:pt x="27195" y="702"/>
                  </a:cubicBezTo>
                  <a:cubicBezTo>
                    <a:pt x="27191" y="696"/>
                    <a:pt x="27168" y="693"/>
                    <a:pt x="27128" y="693"/>
                  </a:cubicBezTo>
                  <a:cubicBezTo>
                    <a:pt x="26544" y="693"/>
                    <a:pt x="22307" y="1379"/>
                    <a:pt x="20174" y="4593"/>
                  </a:cubicBezTo>
                  <a:cubicBezTo>
                    <a:pt x="19049" y="6265"/>
                    <a:pt x="18046" y="8058"/>
                    <a:pt x="17195" y="9912"/>
                  </a:cubicBezTo>
                  <a:lnTo>
                    <a:pt x="16861" y="10520"/>
                  </a:lnTo>
                  <a:lnTo>
                    <a:pt x="16770" y="10702"/>
                  </a:lnTo>
                  <a:lnTo>
                    <a:pt x="16770" y="10733"/>
                  </a:lnTo>
                  <a:cubicBezTo>
                    <a:pt x="14733" y="11341"/>
                    <a:pt x="12727" y="12040"/>
                    <a:pt x="10782" y="12830"/>
                  </a:cubicBezTo>
                  <a:cubicBezTo>
                    <a:pt x="12332" y="11857"/>
                    <a:pt x="13608" y="10520"/>
                    <a:pt x="14490" y="8909"/>
                  </a:cubicBezTo>
                  <a:cubicBezTo>
                    <a:pt x="16347" y="5435"/>
                    <a:pt x="17908" y="2463"/>
                    <a:pt x="18041" y="2463"/>
                  </a:cubicBezTo>
                  <a:cubicBezTo>
                    <a:pt x="18043" y="2463"/>
                    <a:pt x="18045" y="2464"/>
                    <a:pt x="18046" y="2465"/>
                  </a:cubicBezTo>
                  <a:cubicBezTo>
                    <a:pt x="18044" y="2462"/>
                    <a:pt x="18035" y="2460"/>
                    <a:pt x="18020" y="2460"/>
                  </a:cubicBezTo>
                  <a:cubicBezTo>
                    <a:pt x="17638" y="2460"/>
                    <a:pt x="13353" y="3580"/>
                    <a:pt x="11542" y="7116"/>
                  </a:cubicBezTo>
                  <a:cubicBezTo>
                    <a:pt x="10599" y="8939"/>
                    <a:pt x="9809" y="10824"/>
                    <a:pt x="9140" y="12769"/>
                  </a:cubicBezTo>
                  <a:lnTo>
                    <a:pt x="8867" y="13468"/>
                  </a:lnTo>
                  <a:lnTo>
                    <a:pt x="8806" y="13620"/>
                  </a:lnTo>
                  <a:cubicBezTo>
                    <a:pt x="8320" y="13833"/>
                    <a:pt x="7803" y="14076"/>
                    <a:pt x="7286" y="14319"/>
                  </a:cubicBezTo>
                  <a:cubicBezTo>
                    <a:pt x="6101" y="14836"/>
                    <a:pt x="4915" y="15414"/>
                    <a:pt x="3760" y="16052"/>
                  </a:cubicBezTo>
                  <a:lnTo>
                    <a:pt x="3487" y="16174"/>
                  </a:lnTo>
                  <a:cubicBezTo>
                    <a:pt x="4915" y="15049"/>
                    <a:pt x="6010" y="13590"/>
                    <a:pt x="6739" y="11918"/>
                  </a:cubicBezTo>
                  <a:cubicBezTo>
                    <a:pt x="8214" y="8215"/>
                    <a:pt x="9481" y="5078"/>
                    <a:pt x="9593" y="5078"/>
                  </a:cubicBezTo>
                  <a:cubicBezTo>
                    <a:pt x="9594" y="5078"/>
                    <a:pt x="9595" y="5079"/>
                    <a:pt x="9596" y="5079"/>
                  </a:cubicBezTo>
                  <a:cubicBezTo>
                    <a:pt x="9594" y="5077"/>
                    <a:pt x="9588" y="5075"/>
                    <a:pt x="9579" y="5075"/>
                  </a:cubicBezTo>
                  <a:cubicBezTo>
                    <a:pt x="9264" y="5075"/>
                    <a:pt x="5057" y="6645"/>
                    <a:pt x="3608" y="10398"/>
                  </a:cubicBezTo>
                  <a:cubicBezTo>
                    <a:pt x="2879" y="12344"/>
                    <a:pt x="2271" y="14319"/>
                    <a:pt x="1815" y="16325"/>
                  </a:cubicBezTo>
                  <a:cubicBezTo>
                    <a:pt x="1724" y="16721"/>
                    <a:pt x="1633" y="17025"/>
                    <a:pt x="1602" y="17207"/>
                  </a:cubicBezTo>
                  <a:cubicBezTo>
                    <a:pt x="1085" y="17511"/>
                    <a:pt x="569" y="17815"/>
                    <a:pt x="113" y="18180"/>
                  </a:cubicBezTo>
                  <a:cubicBezTo>
                    <a:pt x="0" y="18292"/>
                    <a:pt x="96" y="18457"/>
                    <a:pt x="231" y="18457"/>
                  </a:cubicBezTo>
                  <a:cubicBezTo>
                    <a:pt x="242" y="18457"/>
                    <a:pt x="253" y="18455"/>
                    <a:pt x="265" y="18453"/>
                  </a:cubicBezTo>
                  <a:cubicBezTo>
                    <a:pt x="781" y="18210"/>
                    <a:pt x="1298" y="17936"/>
                    <a:pt x="1785" y="17633"/>
                  </a:cubicBezTo>
                  <a:lnTo>
                    <a:pt x="1906" y="17663"/>
                  </a:lnTo>
                  <a:cubicBezTo>
                    <a:pt x="2088" y="17724"/>
                    <a:pt x="2362" y="17784"/>
                    <a:pt x="2636" y="17876"/>
                  </a:cubicBezTo>
                  <a:cubicBezTo>
                    <a:pt x="3912" y="18271"/>
                    <a:pt x="6040" y="19031"/>
                    <a:pt x="8380" y="19851"/>
                  </a:cubicBezTo>
                  <a:cubicBezTo>
                    <a:pt x="9527" y="20262"/>
                    <a:pt x="10643" y="20406"/>
                    <a:pt x="11637" y="20406"/>
                  </a:cubicBezTo>
                  <a:cubicBezTo>
                    <a:pt x="13774" y="20406"/>
                    <a:pt x="15345" y="19741"/>
                    <a:pt x="15429" y="19643"/>
                  </a:cubicBezTo>
                  <a:lnTo>
                    <a:pt x="15429" y="19643"/>
                  </a:lnTo>
                  <a:cubicBezTo>
                    <a:pt x="15427" y="19644"/>
                    <a:pt x="15424" y="19645"/>
                    <a:pt x="15420" y="19645"/>
                  </a:cubicBezTo>
                  <a:cubicBezTo>
                    <a:pt x="15218" y="19645"/>
                    <a:pt x="12540" y="17982"/>
                    <a:pt x="8897" y="16660"/>
                  </a:cubicBezTo>
                  <a:cubicBezTo>
                    <a:pt x="8008" y="16347"/>
                    <a:pt x="7075" y="16186"/>
                    <a:pt x="6140" y="16186"/>
                  </a:cubicBezTo>
                  <a:cubicBezTo>
                    <a:pt x="5349" y="16186"/>
                    <a:pt x="4557" y="16301"/>
                    <a:pt x="3791" y="16538"/>
                  </a:cubicBezTo>
                  <a:cubicBezTo>
                    <a:pt x="4702" y="16052"/>
                    <a:pt x="5645" y="15566"/>
                    <a:pt x="6587" y="15110"/>
                  </a:cubicBezTo>
                  <a:cubicBezTo>
                    <a:pt x="7377" y="14745"/>
                    <a:pt x="8168" y="14380"/>
                    <a:pt x="8958" y="14046"/>
                  </a:cubicBezTo>
                  <a:cubicBezTo>
                    <a:pt x="9171" y="14107"/>
                    <a:pt x="9444" y="14228"/>
                    <a:pt x="9809" y="14380"/>
                  </a:cubicBezTo>
                  <a:cubicBezTo>
                    <a:pt x="11025" y="14927"/>
                    <a:pt x="13061" y="15900"/>
                    <a:pt x="15311" y="16964"/>
                  </a:cubicBezTo>
                  <a:cubicBezTo>
                    <a:pt x="16834" y="17686"/>
                    <a:pt x="18346" y="17898"/>
                    <a:pt x="19578" y="17898"/>
                  </a:cubicBezTo>
                  <a:cubicBezTo>
                    <a:pt x="21152" y="17898"/>
                    <a:pt x="22267" y="17552"/>
                    <a:pt x="22357" y="17485"/>
                  </a:cubicBezTo>
                  <a:lnTo>
                    <a:pt x="22357" y="17485"/>
                  </a:lnTo>
                  <a:cubicBezTo>
                    <a:pt x="22356" y="17486"/>
                    <a:pt x="22355" y="17486"/>
                    <a:pt x="22353" y="17486"/>
                  </a:cubicBezTo>
                  <a:cubicBezTo>
                    <a:pt x="22183" y="17486"/>
                    <a:pt x="19675" y="15545"/>
                    <a:pt x="16192" y="13833"/>
                  </a:cubicBezTo>
                  <a:cubicBezTo>
                    <a:pt x="15051" y="13295"/>
                    <a:pt x="13833" y="13031"/>
                    <a:pt x="12605" y="13031"/>
                  </a:cubicBezTo>
                  <a:cubicBezTo>
                    <a:pt x="12099" y="13031"/>
                    <a:pt x="11591" y="13076"/>
                    <a:pt x="11086" y="13164"/>
                  </a:cubicBezTo>
                  <a:cubicBezTo>
                    <a:pt x="11754" y="12891"/>
                    <a:pt x="12453" y="12617"/>
                    <a:pt x="13153" y="12374"/>
                  </a:cubicBezTo>
                  <a:cubicBezTo>
                    <a:pt x="14368" y="11918"/>
                    <a:pt x="15615" y="11523"/>
                    <a:pt x="16861" y="11128"/>
                  </a:cubicBezTo>
                  <a:lnTo>
                    <a:pt x="16891" y="11128"/>
                  </a:lnTo>
                  <a:lnTo>
                    <a:pt x="16982" y="11189"/>
                  </a:lnTo>
                  <a:cubicBezTo>
                    <a:pt x="17165" y="11280"/>
                    <a:pt x="17408" y="11401"/>
                    <a:pt x="17712" y="11553"/>
                  </a:cubicBezTo>
                  <a:cubicBezTo>
                    <a:pt x="18837" y="12222"/>
                    <a:pt x="20782" y="13408"/>
                    <a:pt x="22910" y="14715"/>
                  </a:cubicBezTo>
                  <a:cubicBezTo>
                    <a:pt x="24868" y="15918"/>
                    <a:pt x="26922" y="16188"/>
                    <a:pt x="28293" y="16188"/>
                  </a:cubicBezTo>
                  <a:cubicBezTo>
                    <a:pt x="29207" y="16188"/>
                    <a:pt x="29817" y="16068"/>
                    <a:pt x="29894" y="16026"/>
                  </a:cubicBezTo>
                  <a:lnTo>
                    <a:pt x="29894" y="16026"/>
                  </a:lnTo>
                  <a:cubicBezTo>
                    <a:pt x="29893" y="16026"/>
                    <a:pt x="29892" y="16026"/>
                    <a:pt x="29891" y="16026"/>
                  </a:cubicBezTo>
                  <a:cubicBezTo>
                    <a:pt x="29720" y="16026"/>
                    <a:pt x="27442" y="13809"/>
                    <a:pt x="24095" y="11736"/>
                  </a:cubicBezTo>
                  <a:cubicBezTo>
                    <a:pt x="22777" y="10918"/>
                    <a:pt x="21252" y="10490"/>
                    <a:pt x="19701" y="10490"/>
                  </a:cubicBezTo>
                  <a:cubicBezTo>
                    <a:pt x="19464" y="10490"/>
                    <a:pt x="19226" y="10500"/>
                    <a:pt x="18988" y="10520"/>
                  </a:cubicBezTo>
                  <a:cubicBezTo>
                    <a:pt x="20873" y="10003"/>
                    <a:pt x="22758" y="9578"/>
                    <a:pt x="24672" y="9213"/>
                  </a:cubicBezTo>
                  <a:lnTo>
                    <a:pt x="24855" y="9335"/>
                  </a:lnTo>
                  <a:cubicBezTo>
                    <a:pt x="25007" y="9426"/>
                    <a:pt x="25220" y="9578"/>
                    <a:pt x="25463" y="9730"/>
                  </a:cubicBezTo>
                  <a:cubicBezTo>
                    <a:pt x="26557" y="10520"/>
                    <a:pt x="28350" y="11888"/>
                    <a:pt x="30356" y="13408"/>
                  </a:cubicBezTo>
                  <a:cubicBezTo>
                    <a:pt x="32671" y="15200"/>
                    <a:pt x="35307" y="15502"/>
                    <a:pt x="36533" y="15502"/>
                  </a:cubicBezTo>
                  <a:cubicBezTo>
                    <a:pt x="36924" y="15502"/>
                    <a:pt x="37172" y="15471"/>
                    <a:pt x="37219" y="15448"/>
                  </a:cubicBezTo>
                  <a:lnTo>
                    <a:pt x="37219" y="15448"/>
                  </a:lnTo>
                  <a:cubicBezTo>
                    <a:pt x="37219" y="15448"/>
                    <a:pt x="37219" y="15448"/>
                    <a:pt x="37218" y="15448"/>
                  </a:cubicBezTo>
                  <a:cubicBezTo>
                    <a:pt x="37066" y="15448"/>
                    <a:pt x="34993" y="13015"/>
                    <a:pt x="31876" y="10581"/>
                  </a:cubicBezTo>
                  <a:cubicBezTo>
                    <a:pt x="30387" y="9486"/>
                    <a:pt x="28594" y="8879"/>
                    <a:pt x="26770" y="8848"/>
                  </a:cubicBezTo>
                  <a:lnTo>
                    <a:pt x="26952" y="8818"/>
                  </a:lnTo>
                  <a:cubicBezTo>
                    <a:pt x="27773" y="8666"/>
                    <a:pt x="28624" y="8575"/>
                    <a:pt x="29445" y="8453"/>
                  </a:cubicBezTo>
                  <a:cubicBezTo>
                    <a:pt x="29627" y="8514"/>
                    <a:pt x="29840" y="8575"/>
                    <a:pt x="30113" y="8635"/>
                  </a:cubicBezTo>
                  <a:lnTo>
                    <a:pt x="30235" y="8666"/>
                  </a:lnTo>
                  <a:cubicBezTo>
                    <a:pt x="32187" y="9125"/>
                    <a:pt x="34193" y="9367"/>
                    <a:pt x="36227" y="9367"/>
                  </a:cubicBezTo>
                  <a:cubicBezTo>
                    <a:pt x="36347" y="9367"/>
                    <a:pt x="36467" y="9367"/>
                    <a:pt x="36588" y="9365"/>
                  </a:cubicBezTo>
                  <a:cubicBezTo>
                    <a:pt x="39110" y="9243"/>
                    <a:pt x="41603" y="8787"/>
                    <a:pt x="44004" y="7936"/>
                  </a:cubicBezTo>
                  <a:cubicBezTo>
                    <a:pt x="41741" y="6776"/>
                    <a:pt x="39229" y="6169"/>
                    <a:pt x="36679" y="6169"/>
                  </a:cubicBezTo>
                  <a:cubicBezTo>
                    <a:pt x="36558" y="6169"/>
                    <a:pt x="36436" y="6171"/>
                    <a:pt x="36314" y="6173"/>
                  </a:cubicBezTo>
                  <a:cubicBezTo>
                    <a:pt x="34308" y="6234"/>
                    <a:pt x="32302" y="6690"/>
                    <a:pt x="30448" y="7541"/>
                  </a:cubicBezTo>
                  <a:cubicBezTo>
                    <a:pt x="29961" y="7784"/>
                    <a:pt x="29566" y="7967"/>
                    <a:pt x="29323" y="8119"/>
                  </a:cubicBezTo>
                  <a:lnTo>
                    <a:pt x="27803" y="8331"/>
                  </a:lnTo>
                  <a:cubicBezTo>
                    <a:pt x="27378" y="8392"/>
                    <a:pt x="26922" y="8453"/>
                    <a:pt x="26496" y="8544"/>
                  </a:cubicBezTo>
                  <a:cubicBezTo>
                    <a:pt x="28290" y="7936"/>
                    <a:pt x="29901" y="6903"/>
                    <a:pt x="31177" y="5505"/>
                  </a:cubicBezTo>
                  <a:cubicBezTo>
                    <a:pt x="33746" y="2548"/>
                    <a:pt x="35962" y="31"/>
                    <a:pt x="36096" y="31"/>
                  </a:cubicBezTo>
                  <a:cubicBezTo>
                    <a:pt x="36098" y="31"/>
                    <a:pt x="36100" y="32"/>
                    <a:pt x="36101" y="33"/>
                  </a:cubicBezTo>
                  <a:cubicBezTo>
                    <a:pt x="36092" y="15"/>
                    <a:pt x="35975" y="1"/>
                    <a:pt x="357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8"/>
            <p:cNvSpPr/>
            <p:nvPr/>
          </p:nvSpPr>
          <p:spPr>
            <a:xfrm>
              <a:off x="14557775" y="2134150"/>
              <a:ext cx="157250" cy="313700"/>
            </a:xfrm>
            <a:custGeom>
              <a:rect b="b" l="l" r="r" t="t"/>
              <a:pathLst>
                <a:path extrusionOk="0" h="12548" w="6290">
                  <a:moveTo>
                    <a:pt x="571" y="1"/>
                  </a:moveTo>
                  <a:cubicBezTo>
                    <a:pt x="232" y="1"/>
                    <a:pt x="1" y="515"/>
                    <a:pt x="363" y="722"/>
                  </a:cubicBezTo>
                  <a:cubicBezTo>
                    <a:pt x="2247" y="1786"/>
                    <a:pt x="3980" y="3457"/>
                    <a:pt x="4709" y="5524"/>
                  </a:cubicBezTo>
                  <a:cubicBezTo>
                    <a:pt x="5439" y="7561"/>
                    <a:pt x="4497" y="10023"/>
                    <a:pt x="3980" y="12059"/>
                  </a:cubicBezTo>
                  <a:cubicBezTo>
                    <a:pt x="3906" y="12353"/>
                    <a:pt x="4144" y="12547"/>
                    <a:pt x="4370" y="12547"/>
                  </a:cubicBezTo>
                  <a:cubicBezTo>
                    <a:pt x="4518" y="12547"/>
                    <a:pt x="4661" y="12464"/>
                    <a:pt x="4709" y="12272"/>
                  </a:cubicBezTo>
                  <a:cubicBezTo>
                    <a:pt x="5287" y="9992"/>
                    <a:pt x="6290" y="7348"/>
                    <a:pt x="5348" y="5038"/>
                  </a:cubicBezTo>
                  <a:cubicBezTo>
                    <a:pt x="4405" y="2910"/>
                    <a:pt x="2794" y="1178"/>
                    <a:pt x="758" y="53"/>
                  </a:cubicBezTo>
                  <a:cubicBezTo>
                    <a:pt x="694" y="17"/>
                    <a:pt x="631" y="1"/>
                    <a:pt x="571"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8"/>
            <p:cNvSpPr/>
            <p:nvPr/>
          </p:nvSpPr>
          <p:spPr>
            <a:xfrm>
              <a:off x="14619275" y="2169650"/>
              <a:ext cx="60800" cy="83625"/>
            </a:xfrm>
            <a:custGeom>
              <a:rect b="b" l="l" r="r" t="t"/>
              <a:pathLst>
                <a:path extrusionOk="0" h="3345" w="2432">
                  <a:moveTo>
                    <a:pt x="1034" y="1"/>
                  </a:moveTo>
                  <a:lnTo>
                    <a:pt x="0" y="1490"/>
                  </a:lnTo>
                  <a:cubicBezTo>
                    <a:pt x="760" y="1673"/>
                    <a:pt x="2432" y="3344"/>
                    <a:pt x="2432" y="3344"/>
                  </a:cubicBezTo>
                  <a:lnTo>
                    <a:pt x="1034" y="1"/>
                  </a:ln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8"/>
            <p:cNvSpPr/>
            <p:nvPr/>
          </p:nvSpPr>
          <p:spPr>
            <a:xfrm>
              <a:off x="14374575" y="1989925"/>
              <a:ext cx="280425" cy="225350"/>
            </a:xfrm>
            <a:custGeom>
              <a:rect b="b" l="l" r="r" t="t"/>
              <a:pathLst>
                <a:path extrusionOk="0" h="9014" w="11217">
                  <a:moveTo>
                    <a:pt x="1814" y="1"/>
                  </a:moveTo>
                  <a:cubicBezTo>
                    <a:pt x="1356" y="1"/>
                    <a:pt x="903" y="132"/>
                    <a:pt x="517" y="381"/>
                  </a:cubicBezTo>
                  <a:cubicBezTo>
                    <a:pt x="396" y="503"/>
                    <a:pt x="274" y="655"/>
                    <a:pt x="213" y="807"/>
                  </a:cubicBezTo>
                  <a:cubicBezTo>
                    <a:pt x="1" y="1324"/>
                    <a:pt x="244" y="1932"/>
                    <a:pt x="517" y="2418"/>
                  </a:cubicBezTo>
                  <a:cubicBezTo>
                    <a:pt x="2736" y="6278"/>
                    <a:pt x="6748" y="8740"/>
                    <a:pt x="11186" y="8983"/>
                  </a:cubicBezTo>
                  <a:lnTo>
                    <a:pt x="11217" y="9014"/>
                  </a:lnTo>
                  <a:cubicBezTo>
                    <a:pt x="10943" y="6673"/>
                    <a:pt x="9910" y="4515"/>
                    <a:pt x="8268" y="2843"/>
                  </a:cubicBezTo>
                  <a:cubicBezTo>
                    <a:pt x="6627" y="1263"/>
                    <a:pt x="4530" y="260"/>
                    <a:pt x="2280" y="47"/>
                  </a:cubicBezTo>
                  <a:cubicBezTo>
                    <a:pt x="2126" y="16"/>
                    <a:pt x="1969" y="1"/>
                    <a:pt x="18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8"/>
            <p:cNvSpPr/>
            <p:nvPr/>
          </p:nvSpPr>
          <p:spPr>
            <a:xfrm>
              <a:off x="14374575" y="1999450"/>
              <a:ext cx="279675" cy="215075"/>
            </a:xfrm>
            <a:custGeom>
              <a:rect b="b" l="l" r="r" t="t"/>
              <a:pathLst>
                <a:path extrusionOk="0" h="8603" w="11187">
                  <a:moveTo>
                    <a:pt x="517" y="0"/>
                  </a:moveTo>
                  <a:cubicBezTo>
                    <a:pt x="396" y="92"/>
                    <a:pt x="274" y="243"/>
                    <a:pt x="213" y="426"/>
                  </a:cubicBezTo>
                  <a:cubicBezTo>
                    <a:pt x="1" y="943"/>
                    <a:pt x="244" y="1520"/>
                    <a:pt x="517" y="2006"/>
                  </a:cubicBezTo>
                  <a:cubicBezTo>
                    <a:pt x="2736" y="5867"/>
                    <a:pt x="6748" y="8359"/>
                    <a:pt x="11186" y="8602"/>
                  </a:cubicBezTo>
                  <a:lnTo>
                    <a:pt x="5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8"/>
            <p:cNvSpPr/>
            <p:nvPr/>
          </p:nvSpPr>
          <p:spPr>
            <a:xfrm>
              <a:off x="14823100" y="2656200"/>
              <a:ext cx="237675" cy="427350"/>
            </a:xfrm>
            <a:custGeom>
              <a:rect b="b" l="l" r="r" t="t"/>
              <a:pathLst>
                <a:path extrusionOk="0" h="17094" w="9507">
                  <a:moveTo>
                    <a:pt x="567" y="1"/>
                  </a:moveTo>
                  <a:cubicBezTo>
                    <a:pt x="228" y="1"/>
                    <a:pt x="1" y="515"/>
                    <a:pt x="388" y="722"/>
                  </a:cubicBezTo>
                  <a:lnTo>
                    <a:pt x="358" y="722"/>
                  </a:lnTo>
                  <a:cubicBezTo>
                    <a:pt x="6103" y="3761"/>
                    <a:pt x="8686" y="10570"/>
                    <a:pt x="6437" y="16618"/>
                  </a:cubicBezTo>
                  <a:cubicBezTo>
                    <a:pt x="6327" y="16911"/>
                    <a:pt x="6547" y="17093"/>
                    <a:pt x="6780" y="17093"/>
                  </a:cubicBezTo>
                  <a:cubicBezTo>
                    <a:pt x="6934" y="17093"/>
                    <a:pt x="7094" y="17013"/>
                    <a:pt x="7166" y="16831"/>
                  </a:cubicBezTo>
                  <a:cubicBezTo>
                    <a:pt x="9507" y="10418"/>
                    <a:pt x="6771" y="3275"/>
                    <a:pt x="753" y="53"/>
                  </a:cubicBezTo>
                  <a:cubicBezTo>
                    <a:pt x="689" y="16"/>
                    <a:pt x="626" y="1"/>
                    <a:pt x="567"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8"/>
            <p:cNvSpPr/>
            <p:nvPr/>
          </p:nvSpPr>
          <p:spPr>
            <a:xfrm>
              <a:off x="14736025" y="1927475"/>
              <a:ext cx="567100" cy="598575"/>
            </a:xfrm>
            <a:custGeom>
              <a:rect b="b" l="l" r="r" t="t"/>
              <a:pathLst>
                <a:path extrusionOk="0" h="23943" w="22684">
                  <a:moveTo>
                    <a:pt x="22142" y="0"/>
                  </a:moveTo>
                  <a:cubicBezTo>
                    <a:pt x="22083" y="0"/>
                    <a:pt x="22021" y="16"/>
                    <a:pt x="21957" y="53"/>
                  </a:cubicBezTo>
                  <a:cubicBezTo>
                    <a:pt x="19525" y="1329"/>
                    <a:pt x="17397" y="3092"/>
                    <a:pt x="15665" y="5189"/>
                  </a:cubicBezTo>
                  <a:cubicBezTo>
                    <a:pt x="13811" y="7469"/>
                    <a:pt x="12747" y="10144"/>
                    <a:pt x="11409" y="12727"/>
                  </a:cubicBezTo>
                  <a:cubicBezTo>
                    <a:pt x="10194" y="14977"/>
                    <a:pt x="8613" y="17044"/>
                    <a:pt x="6698" y="18776"/>
                  </a:cubicBezTo>
                  <a:cubicBezTo>
                    <a:pt x="4874" y="20539"/>
                    <a:pt x="2777" y="22272"/>
                    <a:pt x="406" y="23184"/>
                  </a:cubicBezTo>
                  <a:cubicBezTo>
                    <a:pt x="0" y="23346"/>
                    <a:pt x="100" y="23942"/>
                    <a:pt x="449" y="23942"/>
                  </a:cubicBezTo>
                  <a:cubicBezTo>
                    <a:pt x="492" y="23942"/>
                    <a:pt x="539" y="23933"/>
                    <a:pt x="589" y="23913"/>
                  </a:cubicBezTo>
                  <a:cubicBezTo>
                    <a:pt x="2777" y="23092"/>
                    <a:pt x="4662" y="21633"/>
                    <a:pt x="6394" y="20083"/>
                  </a:cubicBezTo>
                  <a:cubicBezTo>
                    <a:pt x="8279" y="18472"/>
                    <a:pt x="9920" y="16588"/>
                    <a:pt x="11257" y="14521"/>
                  </a:cubicBezTo>
                  <a:cubicBezTo>
                    <a:pt x="12868" y="11907"/>
                    <a:pt x="13811" y="8958"/>
                    <a:pt x="15634" y="6466"/>
                  </a:cubicBezTo>
                  <a:cubicBezTo>
                    <a:pt x="17397" y="4065"/>
                    <a:pt x="19677" y="2089"/>
                    <a:pt x="22321" y="691"/>
                  </a:cubicBezTo>
                  <a:cubicBezTo>
                    <a:pt x="22683" y="510"/>
                    <a:pt x="22474" y="0"/>
                    <a:pt x="221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8"/>
            <p:cNvSpPr/>
            <p:nvPr/>
          </p:nvSpPr>
          <p:spPr>
            <a:xfrm>
              <a:off x="15198300" y="1918900"/>
              <a:ext cx="102600" cy="76000"/>
            </a:xfrm>
            <a:custGeom>
              <a:rect b="b" l="l" r="r" t="t"/>
              <a:pathLst>
                <a:path extrusionOk="0" h="3040" w="4104">
                  <a:moveTo>
                    <a:pt x="2189" y="0"/>
                  </a:moveTo>
                  <a:lnTo>
                    <a:pt x="1" y="3040"/>
                  </a:lnTo>
                  <a:lnTo>
                    <a:pt x="4104" y="1277"/>
                  </a:lnTo>
                  <a:lnTo>
                    <a:pt x="2189" y="0"/>
                  </a:ln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8"/>
            <p:cNvSpPr/>
            <p:nvPr/>
          </p:nvSpPr>
          <p:spPr>
            <a:xfrm>
              <a:off x="15227175" y="1660400"/>
              <a:ext cx="382250" cy="311725"/>
            </a:xfrm>
            <a:custGeom>
              <a:rect b="b" l="l" r="r" t="t"/>
              <a:pathLst>
                <a:path extrusionOk="0" h="12469" w="15290">
                  <a:moveTo>
                    <a:pt x="12783" y="1"/>
                  </a:moveTo>
                  <a:cubicBezTo>
                    <a:pt x="12571" y="1"/>
                    <a:pt x="12361" y="14"/>
                    <a:pt x="12159" y="36"/>
                  </a:cubicBezTo>
                  <a:cubicBezTo>
                    <a:pt x="9059" y="401"/>
                    <a:pt x="6171" y="1769"/>
                    <a:pt x="3982" y="3957"/>
                  </a:cubicBezTo>
                  <a:cubicBezTo>
                    <a:pt x="1794" y="6146"/>
                    <a:pt x="365" y="9398"/>
                    <a:pt x="1" y="12468"/>
                  </a:cubicBezTo>
                  <a:lnTo>
                    <a:pt x="61" y="12468"/>
                  </a:lnTo>
                  <a:cubicBezTo>
                    <a:pt x="6141" y="12073"/>
                    <a:pt x="11612" y="8608"/>
                    <a:pt x="14591" y="3289"/>
                  </a:cubicBezTo>
                  <a:cubicBezTo>
                    <a:pt x="14955" y="2590"/>
                    <a:pt x="15290" y="1799"/>
                    <a:pt x="14986" y="1070"/>
                  </a:cubicBezTo>
                  <a:cubicBezTo>
                    <a:pt x="14895" y="857"/>
                    <a:pt x="14743" y="644"/>
                    <a:pt x="14530" y="492"/>
                  </a:cubicBezTo>
                  <a:cubicBezTo>
                    <a:pt x="14094" y="125"/>
                    <a:pt x="13434" y="1"/>
                    <a:pt x="127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8"/>
            <p:cNvSpPr/>
            <p:nvPr/>
          </p:nvSpPr>
          <p:spPr>
            <a:xfrm>
              <a:off x="15228700" y="1673450"/>
              <a:ext cx="380725" cy="298675"/>
            </a:xfrm>
            <a:custGeom>
              <a:rect b="b" l="l" r="r" t="t"/>
              <a:pathLst>
                <a:path extrusionOk="0" h="11947" w="15229">
                  <a:moveTo>
                    <a:pt x="14499" y="1"/>
                  </a:moveTo>
                  <a:lnTo>
                    <a:pt x="0" y="11946"/>
                  </a:lnTo>
                  <a:cubicBezTo>
                    <a:pt x="6080" y="11551"/>
                    <a:pt x="11551" y="8086"/>
                    <a:pt x="14530" y="2767"/>
                  </a:cubicBezTo>
                  <a:cubicBezTo>
                    <a:pt x="14894" y="2098"/>
                    <a:pt x="15229" y="1277"/>
                    <a:pt x="14925" y="578"/>
                  </a:cubicBezTo>
                  <a:cubicBezTo>
                    <a:pt x="14834" y="335"/>
                    <a:pt x="14682" y="153"/>
                    <a:pt x="14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8"/>
            <p:cNvSpPr/>
            <p:nvPr/>
          </p:nvSpPr>
          <p:spPr>
            <a:xfrm>
              <a:off x="14825950" y="2201575"/>
              <a:ext cx="76775" cy="85125"/>
            </a:xfrm>
            <a:custGeom>
              <a:rect b="b" l="l" r="r" t="t"/>
              <a:pathLst>
                <a:path extrusionOk="0" h="3405" w="3071">
                  <a:moveTo>
                    <a:pt x="700" y="1"/>
                  </a:moveTo>
                  <a:cubicBezTo>
                    <a:pt x="700" y="1"/>
                    <a:pt x="761" y="2280"/>
                    <a:pt x="1" y="3405"/>
                  </a:cubicBezTo>
                  <a:cubicBezTo>
                    <a:pt x="1" y="3405"/>
                    <a:pt x="1764" y="3131"/>
                    <a:pt x="3071" y="700"/>
                  </a:cubicBezTo>
                  <a:lnTo>
                    <a:pt x="700" y="1"/>
                  </a:ln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8"/>
            <p:cNvSpPr/>
            <p:nvPr/>
          </p:nvSpPr>
          <p:spPr>
            <a:xfrm>
              <a:off x="15014400" y="2718300"/>
              <a:ext cx="96550" cy="63850"/>
            </a:xfrm>
            <a:custGeom>
              <a:rect b="b" l="l" r="r" t="t"/>
              <a:pathLst>
                <a:path extrusionOk="0" h="2554" w="3862">
                  <a:moveTo>
                    <a:pt x="1" y="1"/>
                  </a:moveTo>
                  <a:cubicBezTo>
                    <a:pt x="1" y="1"/>
                    <a:pt x="2676" y="1916"/>
                    <a:pt x="2858" y="2554"/>
                  </a:cubicBezTo>
                  <a:lnTo>
                    <a:pt x="3861" y="1064"/>
                  </a:lnTo>
                  <a:cubicBezTo>
                    <a:pt x="2524" y="912"/>
                    <a:pt x="1217" y="548"/>
                    <a:pt x="1"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8"/>
            <p:cNvSpPr/>
            <p:nvPr/>
          </p:nvSpPr>
          <p:spPr>
            <a:xfrm>
              <a:off x="14975650" y="2824675"/>
              <a:ext cx="41050" cy="76025"/>
            </a:xfrm>
            <a:custGeom>
              <a:rect b="b" l="l" r="r" t="t"/>
              <a:pathLst>
                <a:path extrusionOk="0" h="3041" w="1642">
                  <a:moveTo>
                    <a:pt x="609" y="1"/>
                  </a:moveTo>
                  <a:lnTo>
                    <a:pt x="609" y="1"/>
                  </a:lnTo>
                  <a:cubicBezTo>
                    <a:pt x="639" y="700"/>
                    <a:pt x="426" y="1369"/>
                    <a:pt x="1" y="1946"/>
                  </a:cubicBezTo>
                  <a:lnTo>
                    <a:pt x="1612" y="3040"/>
                  </a:lnTo>
                  <a:cubicBezTo>
                    <a:pt x="1642" y="1916"/>
                    <a:pt x="1308" y="852"/>
                    <a:pt x="609"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8"/>
            <p:cNvSpPr/>
            <p:nvPr/>
          </p:nvSpPr>
          <p:spPr>
            <a:xfrm>
              <a:off x="14805450" y="1702925"/>
              <a:ext cx="316875" cy="561750"/>
            </a:xfrm>
            <a:custGeom>
              <a:rect b="b" l="l" r="r" t="t"/>
              <a:pathLst>
                <a:path extrusionOk="0" h="22470" w="12675">
                  <a:moveTo>
                    <a:pt x="10499" y="0"/>
                  </a:moveTo>
                  <a:cubicBezTo>
                    <a:pt x="9632" y="0"/>
                    <a:pt x="8692" y="456"/>
                    <a:pt x="7933" y="980"/>
                  </a:cubicBezTo>
                  <a:cubicBezTo>
                    <a:pt x="4681" y="3259"/>
                    <a:pt x="2280" y="6603"/>
                    <a:pt x="1125" y="10433"/>
                  </a:cubicBezTo>
                  <a:cubicBezTo>
                    <a:pt x="0" y="14232"/>
                    <a:pt x="365" y="18792"/>
                    <a:pt x="1854" y="22469"/>
                  </a:cubicBezTo>
                  <a:lnTo>
                    <a:pt x="1915" y="22409"/>
                  </a:lnTo>
                  <a:cubicBezTo>
                    <a:pt x="8541" y="18214"/>
                    <a:pt x="12584" y="10980"/>
                    <a:pt x="12675" y="3138"/>
                  </a:cubicBezTo>
                  <a:cubicBezTo>
                    <a:pt x="12675" y="2135"/>
                    <a:pt x="12553" y="1041"/>
                    <a:pt x="11794" y="402"/>
                  </a:cubicBezTo>
                  <a:cubicBezTo>
                    <a:pt x="11520" y="220"/>
                    <a:pt x="11216" y="68"/>
                    <a:pt x="10912" y="37"/>
                  </a:cubicBezTo>
                  <a:cubicBezTo>
                    <a:pt x="10777" y="12"/>
                    <a:pt x="10639" y="0"/>
                    <a:pt x="104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8"/>
            <p:cNvSpPr/>
            <p:nvPr/>
          </p:nvSpPr>
          <p:spPr>
            <a:xfrm>
              <a:off x="14853300" y="1703850"/>
              <a:ext cx="269025" cy="559300"/>
            </a:xfrm>
            <a:custGeom>
              <a:rect b="b" l="l" r="r" t="t"/>
              <a:pathLst>
                <a:path extrusionOk="0" h="22372" w="10761">
                  <a:moveTo>
                    <a:pt x="9028" y="0"/>
                  </a:moveTo>
                  <a:lnTo>
                    <a:pt x="1" y="22372"/>
                  </a:lnTo>
                  <a:cubicBezTo>
                    <a:pt x="6627" y="18177"/>
                    <a:pt x="10670" y="10943"/>
                    <a:pt x="10761" y="3101"/>
                  </a:cubicBezTo>
                  <a:cubicBezTo>
                    <a:pt x="10761" y="2098"/>
                    <a:pt x="10639" y="1004"/>
                    <a:pt x="9880" y="365"/>
                  </a:cubicBezTo>
                  <a:cubicBezTo>
                    <a:pt x="9636" y="183"/>
                    <a:pt x="9332" y="31"/>
                    <a:pt x="90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8"/>
            <p:cNvSpPr/>
            <p:nvPr/>
          </p:nvSpPr>
          <p:spPr>
            <a:xfrm>
              <a:off x="14781875" y="2852050"/>
              <a:ext cx="263725" cy="480750"/>
            </a:xfrm>
            <a:custGeom>
              <a:rect b="b" l="l" r="r" t="t"/>
              <a:pathLst>
                <a:path extrusionOk="0" h="19230" w="10549">
                  <a:moveTo>
                    <a:pt x="8724" y="0"/>
                  </a:moveTo>
                  <a:lnTo>
                    <a:pt x="8664" y="31"/>
                  </a:lnTo>
                  <a:cubicBezTo>
                    <a:pt x="3223" y="3769"/>
                    <a:pt x="1" y="10000"/>
                    <a:pt x="153" y="16627"/>
                  </a:cubicBezTo>
                  <a:cubicBezTo>
                    <a:pt x="183" y="17478"/>
                    <a:pt x="335" y="18420"/>
                    <a:pt x="1004" y="18906"/>
                  </a:cubicBezTo>
                  <a:cubicBezTo>
                    <a:pt x="1217" y="19089"/>
                    <a:pt x="1490" y="19180"/>
                    <a:pt x="1733" y="19210"/>
                  </a:cubicBezTo>
                  <a:cubicBezTo>
                    <a:pt x="1823" y="19223"/>
                    <a:pt x="1913" y="19229"/>
                    <a:pt x="2005" y="19229"/>
                  </a:cubicBezTo>
                  <a:cubicBezTo>
                    <a:pt x="2780" y="19229"/>
                    <a:pt x="3600" y="18791"/>
                    <a:pt x="4226" y="18329"/>
                  </a:cubicBezTo>
                  <a:cubicBezTo>
                    <a:pt x="6931" y="16292"/>
                    <a:pt x="8846" y="13405"/>
                    <a:pt x="9727" y="10122"/>
                  </a:cubicBezTo>
                  <a:cubicBezTo>
                    <a:pt x="10548" y="6900"/>
                    <a:pt x="10092" y="3040"/>
                    <a:pt x="8724" y="0"/>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8"/>
            <p:cNvSpPr/>
            <p:nvPr/>
          </p:nvSpPr>
          <p:spPr>
            <a:xfrm>
              <a:off x="14781875" y="2852800"/>
              <a:ext cx="216600" cy="479525"/>
            </a:xfrm>
            <a:custGeom>
              <a:rect b="b" l="l" r="r" t="t"/>
              <a:pathLst>
                <a:path extrusionOk="0" h="19181" w="8664">
                  <a:moveTo>
                    <a:pt x="8664" y="1"/>
                  </a:moveTo>
                  <a:lnTo>
                    <a:pt x="8664" y="1"/>
                  </a:lnTo>
                  <a:cubicBezTo>
                    <a:pt x="3223" y="3739"/>
                    <a:pt x="1" y="9970"/>
                    <a:pt x="153" y="16597"/>
                  </a:cubicBezTo>
                  <a:cubicBezTo>
                    <a:pt x="183" y="17448"/>
                    <a:pt x="335" y="18390"/>
                    <a:pt x="1004" y="18876"/>
                  </a:cubicBezTo>
                  <a:cubicBezTo>
                    <a:pt x="1217" y="19059"/>
                    <a:pt x="1490" y="19150"/>
                    <a:pt x="1733" y="19180"/>
                  </a:cubicBezTo>
                  <a:lnTo>
                    <a:pt x="8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8"/>
            <p:cNvSpPr/>
            <p:nvPr/>
          </p:nvSpPr>
          <p:spPr>
            <a:xfrm>
              <a:off x="15069875" y="2743375"/>
              <a:ext cx="398225" cy="291925"/>
            </a:xfrm>
            <a:custGeom>
              <a:rect b="b" l="l" r="r" t="t"/>
              <a:pathLst>
                <a:path extrusionOk="0" h="11677" w="15929">
                  <a:moveTo>
                    <a:pt x="1" y="1"/>
                  </a:moveTo>
                  <a:cubicBezTo>
                    <a:pt x="548" y="3040"/>
                    <a:pt x="2189" y="6201"/>
                    <a:pt x="4499" y="8238"/>
                  </a:cubicBezTo>
                  <a:cubicBezTo>
                    <a:pt x="6840" y="10305"/>
                    <a:pt x="9788" y="11521"/>
                    <a:pt x="12888" y="11673"/>
                  </a:cubicBezTo>
                  <a:cubicBezTo>
                    <a:pt x="12965" y="11675"/>
                    <a:pt x="13043" y="11677"/>
                    <a:pt x="13121" y="11677"/>
                  </a:cubicBezTo>
                  <a:cubicBezTo>
                    <a:pt x="13887" y="11677"/>
                    <a:pt x="14736" y="11533"/>
                    <a:pt x="15259" y="11065"/>
                  </a:cubicBezTo>
                  <a:cubicBezTo>
                    <a:pt x="15442" y="10913"/>
                    <a:pt x="15594" y="10700"/>
                    <a:pt x="15685" y="10457"/>
                  </a:cubicBezTo>
                  <a:cubicBezTo>
                    <a:pt x="15928" y="9727"/>
                    <a:pt x="15533" y="8937"/>
                    <a:pt x="15138" y="8299"/>
                  </a:cubicBezTo>
                  <a:cubicBezTo>
                    <a:pt x="11825" y="3162"/>
                    <a:pt x="6171" y="31"/>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8"/>
            <p:cNvSpPr/>
            <p:nvPr/>
          </p:nvSpPr>
          <p:spPr>
            <a:xfrm>
              <a:off x="15071400" y="2743375"/>
              <a:ext cx="396700" cy="276625"/>
            </a:xfrm>
            <a:custGeom>
              <a:rect b="b" l="l" r="r" t="t"/>
              <a:pathLst>
                <a:path extrusionOk="0" h="11065" w="15868">
                  <a:moveTo>
                    <a:pt x="1" y="1"/>
                  </a:moveTo>
                  <a:lnTo>
                    <a:pt x="15198" y="11065"/>
                  </a:lnTo>
                  <a:cubicBezTo>
                    <a:pt x="15411" y="10913"/>
                    <a:pt x="15533" y="10700"/>
                    <a:pt x="15624" y="10457"/>
                  </a:cubicBezTo>
                  <a:cubicBezTo>
                    <a:pt x="15867" y="9727"/>
                    <a:pt x="15502" y="8937"/>
                    <a:pt x="15077" y="8299"/>
                  </a:cubicBezTo>
                  <a:cubicBezTo>
                    <a:pt x="11794" y="3162"/>
                    <a:pt x="6110" y="3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8"/>
            <p:cNvSpPr/>
            <p:nvPr/>
          </p:nvSpPr>
          <p:spPr>
            <a:xfrm>
              <a:off x="14755000" y="2212075"/>
              <a:ext cx="791325" cy="357400"/>
            </a:xfrm>
            <a:custGeom>
              <a:rect b="b" l="l" r="r" t="t"/>
              <a:pathLst>
                <a:path extrusionOk="0" h="14296" w="31653">
                  <a:moveTo>
                    <a:pt x="31150" y="0"/>
                  </a:moveTo>
                  <a:cubicBezTo>
                    <a:pt x="31088" y="0"/>
                    <a:pt x="31022" y="20"/>
                    <a:pt x="30955" y="67"/>
                  </a:cubicBezTo>
                  <a:cubicBezTo>
                    <a:pt x="26304" y="3441"/>
                    <a:pt x="21714" y="7362"/>
                    <a:pt x="16365" y="9611"/>
                  </a:cubicBezTo>
                  <a:cubicBezTo>
                    <a:pt x="11319" y="11769"/>
                    <a:pt x="5848" y="12651"/>
                    <a:pt x="468" y="13563"/>
                  </a:cubicBezTo>
                  <a:cubicBezTo>
                    <a:pt x="1" y="13621"/>
                    <a:pt x="178" y="14296"/>
                    <a:pt x="597" y="14296"/>
                  </a:cubicBezTo>
                  <a:cubicBezTo>
                    <a:pt x="614" y="14296"/>
                    <a:pt x="632" y="14294"/>
                    <a:pt x="650" y="14292"/>
                  </a:cubicBezTo>
                  <a:cubicBezTo>
                    <a:pt x="6091" y="13380"/>
                    <a:pt x="11562" y="12468"/>
                    <a:pt x="16669" y="10310"/>
                  </a:cubicBezTo>
                  <a:cubicBezTo>
                    <a:pt x="22049" y="8031"/>
                    <a:pt x="26639" y="4140"/>
                    <a:pt x="31350" y="736"/>
                  </a:cubicBezTo>
                  <a:cubicBezTo>
                    <a:pt x="31653" y="483"/>
                    <a:pt x="31453" y="0"/>
                    <a:pt x="311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8"/>
            <p:cNvSpPr/>
            <p:nvPr/>
          </p:nvSpPr>
          <p:spPr>
            <a:xfrm>
              <a:off x="14813425" y="2518900"/>
              <a:ext cx="732825" cy="182050"/>
            </a:xfrm>
            <a:custGeom>
              <a:rect b="b" l="l" r="r" t="t"/>
              <a:pathLst>
                <a:path extrusionOk="0" h="7282" w="29313">
                  <a:moveTo>
                    <a:pt x="9169" y="1"/>
                  </a:moveTo>
                  <a:cubicBezTo>
                    <a:pt x="6249" y="1"/>
                    <a:pt x="3314" y="385"/>
                    <a:pt x="441" y="1168"/>
                  </a:cubicBezTo>
                  <a:cubicBezTo>
                    <a:pt x="0" y="1306"/>
                    <a:pt x="109" y="1918"/>
                    <a:pt x="495" y="1918"/>
                  </a:cubicBezTo>
                  <a:cubicBezTo>
                    <a:pt x="535" y="1918"/>
                    <a:pt x="578" y="1912"/>
                    <a:pt x="623" y="1897"/>
                  </a:cubicBezTo>
                  <a:lnTo>
                    <a:pt x="654" y="1928"/>
                  </a:lnTo>
                  <a:cubicBezTo>
                    <a:pt x="3479" y="1152"/>
                    <a:pt x="6361" y="772"/>
                    <a:pt x="9227" y="772"/>
                  </a:cubicBezTo>
                  <a:cubicBezTo>
                    <a:pt x="16136" y="772"/>
                    <a:pt x="22946" y="2984"/>
                    <a:pt x="28618" y="7217"/>
                  </a:cubicBezTo>
                  <a:cubicBezTo>
                    <a:pt x="28678" y="7262"/>
                    <a:pt x="28738" y="7281"/>
                    <a:pt x="28796" y="7281"/>
                  </a:cubicBezTo>
                  <a:cubicBezTo>
                    <a:pt x="29091" y="7281"/>
                    <a:pt x="29313" y="6777"/>
                    <a:pt x="28982" y="6548"/>
                  </a:cubicBezTo>
                  <a:cubicBezTo>
                    <a:pt x="23199" y="2248"/>
                    <a:pt x="16228" y="1"/>
                    <a:pt x="91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8"/>
            <p:cNvSpPr/>
            <p:nvPr/>
          </p:nvSpPr>
          <p:spPr>
            <a:xfrm>
              <a:off x="14749975" y="2385825"/>
              <a:ext cx="1002400" cy="161550"/>
            </a:xfrm>
            <a:custGeom>
              <a:rect b="b" l="l" r="r" t="t"/>
              <a:pathLst>
                <a:path extrusionOk="0" h="6462" w="40096">
                  <a:moveTo>
                    <a:pt x="26455" y="0"/>
                  </a:moveTo>
                  <a:cubicBezTo>
                    <a:pt x="24524" y="0"/>
                    <a:pt x="22576" y="201"/>
                    <a:pt x="20639" y="594"/>
                  </a:cubicBezTo>
                  <a:cubicBezTo>
                    <a:pt x="13861" y="1992"/>
                    <a:pt x="7477" y="5184"/>
                    <a:pt x="486" y="5701"/>
                  </a:cubicBezTo>
                  <a:cubicBezTo>
                    <a:pt x="10" y="5730"/>
                    <a:pt x="0" y="6461"/>
                    <a:pt x="458" y="6461"/>
                  </a:cubicBezTo>
                  <a:cubicBezTo>
                    <a:pt x="468" y="6461"/>
                    <a:pt x="477" y="6461"/>
                    <a:pt x="486" y="6461"/>
                  </a:cubicBezTo>
                  <a:cubicBezTo>
                    <a:pt x="7113" y="5974"/>
                    <a:pt x="13192" y="3147"/>
                    <a:pt x="19575" y="1628"/>
                  </a:cubicBezTo>
                  <a:cubicBezTo>
                    <a:pt x="21885" y="1071"/>
                    <a:pt x="24210" y="780"/>
                    <a:pt x="26509" y="780"/>
                  </a:cubicBezTo>
                  <a:cubicBezTo>
                    <a:pt x="30986" y="780"/>
                    <a:pt x="35366" y="1882"/>
                    <a:pt x="39363" y="4272"/>
                  </a:cubicBezTo>
                  <a:cubicBezTo>
                    <a:pt x="39424" y="4303"/>
                    <a:pt x="39484" y="4316"/>
                    <a:pt x="39541" y="4316"/>
                  </a:cubicBezTo>
                  <a:cubicBezTo>
                    <a:pt x="39878" y="4316"/>
                    <a:pt x="40096" y="3837"/>
                    <a:pt x="39758" y="3603"/>
                  </a:cubicBezTo>
                  <a:lnTo>
                    <a:pt x="39758" y="3603"/>
                  </a:lnTo>
                  <a:lnTo>
                    <a:pt x="39758" y="3634"/>
                  </a:lnTo>
                  <a:cubicBezTo>
                    <a:pt x="35657" y="1165"/>
                    <a:pt x="31102" y="0"/>
                    <a:pt x="264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8"/>
            <p:cNvSpPr/>
            <p:nvPr/>
          </p:nvSpPr>
          <p:spPr>
            <a:xfrm>
              <a:off x="15471100" y="1928000"/>
              <a:ext cx="528925" cy="349700"/>
            </a:xfrm>
            <a:custGeom>
              <a:rect b="b" l="l" r="r" t="t"/>
              <a:pathLst>
                <a:path extrusionOk="0" h="13988" w="21157">
                  <a:moveTo>
                    <a:pt x="17282" y="1"/>
                  </a:moveTo>
                  <a:cubicBezTo>
                    <a:pt x="13347" y="1"/>
                    <a:pt x="9509" y="1306"/>
                    <a:pt x="6384" y="3740"/>
                  </a:cubicBezTo>
                  <a:cubicBezTo>
                    <a:pt x="3253" y="6171"/>
                    <a:pt x="913" y="10092"/>
                    <a:pt x="1" y="13953"/>
                  </a:cubicBezTo>
                  <a:lnTo>
                    <a:pt x="61" y="13953"/>
                  </a:lnTo>
                  <a:cubicBezTo>
                    <a:pt x="482" y="13976"/>
                    <a:pt x="902" y="13987"/>
                    <a:pt x="1321" y="13987"/>
                  </a:cubicBezTo>
                  <a:cubicBezTo>
                    <a:pt x="8674" y="13987"/>
                    <a:pt x="15631" y="10481"/>
                    <a:pt x="20031" y="4500"/>
                  </a:cubicBezTo>
                  <a:cubicBezTo>
                    <a:pt x="20609" y="3709"/>
                    <a:pt x="21156" y="2737"/>
                    <a:pt x="20882" y="1764"/>
                  </a:cubicBezTo>
                  <a:cubicBezTo>
                    <a:pt x="20791" y="1460"/>
                    <a:pt x="20609" y="1187"/>
                    <a:pt x="20396" y="943"/>
                  </a:cubicBezTo>
                  <a:cubicBezTo>
                    <a:pt x="19697" y="244"/>
                    <a:pt x="18481" y="1"/>
                    <a:pt x="17417" y="1"/>
                  </a:cubicBezTo>
                  <a:cubicBezTo>
                    <a:pt x="17372" y="1"/>
                    <a:pt x="17327" y="1"/>
                    <a:pt x="172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8"/>
            <p:cNvSpPr/>
            <p:nvPr/>
          </p:nvSpPr>
          <p:spPr>
            <a:xfrm>
              <a:off x="15472625" y="1951575"/>
              <a:ext cx="527400" cy="326125"/>
            </a:xfrm>
            <a:custGeom>
              <a:rect b="b" l="l" r="r" t="t"/>
              <a:pathLst>
                <a:path extrusionOk="0" h="13045" w="21096">
                  <a:moveTo>
                    <a:pt x="20335" y="0"/>
                  </a:moveTo>
                  <a:lnTo>
                    <a:pt x="0" y="13010"/>
                  </a:lnTo>
                  <a:cubicBezTo>
                    <a:pt x="423" y="13033"/>
                    <a:pt x="844" y="13044"/>
                    <a:pt x="1265" y="13044"/>
                  </a:cubicBezTo>
                  <a:cubicBezTo>
                    <a:pt x="8643" y="13044"/>
                    <a:pt x="15599" y="9538"/>
                    <a:pt x="19970" y="3557"/>
                  </a:cubicBezTo>
                  <a:cubicBezTo>
                    <a:pt x="20548" y="2766"/>
                    <a:pt x="21095" y="1763"/>
                    <a:pt x="20821" y="821"/>
                  </a:cubicBezTo>
                  <a:cubicBezTo>
                    <a:pt x="20730" y="517"/>
                    <a:pt x="20548" y="244"/>
                    <a:pt x="203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8"/>
            <p:cNvSpPr/>
            <p:nvPr/>
          </p:nvSpPr>
          <p:spPr>
            <a:xfrm>
              <a:off x="15577500" y="2396550"/>
              <a:ext cx="449875" cy="215750"/>
            </a:xfrm>
            <a:custGeom>
              <a:rect b="b" l="l" r="r" t="t"/>
              <a:pathLst>
                <a:path extrusionOk="0" h="8630" w="17995">
                  <a:moveTo>
                    <a:pt x="5037" y="0"/>
                  </a:moveTo>
                  <a:cubicBezTo>
                    <a:pt x="3364" y="0"/>
                    <a:pt x="1679" y="234"/>
                    <a:pt x="30" y="712"/>
                  </a:cubicBezTo>
                  <a:lnTo>
                    <a:pt x="0" y="712"/>
                  </a:lnTo>
                  <a:cubicBezTo>
                    <a:pt x="1368" y="3448"/>
                    <a:pt x="3830" y="6032"/>
                    <a:pt x="6626" y="7339"/>
                  </a:cubicBezTo>
                  <a:cubicBezTo>
                    <a:pt x="8449" y="8191"/>
                    <a:pt x="10441" y="8629"/>
                    <a:pt x="12448" y="8629"/>
                  </a:cubicBezTo>
                  <a:cubicBezTo>
                    <a:pt x="13520" y="8629"/>
                    <a:pt x="14596" y="8504"/>
                    <a:pt x="15654" y="8250"/>
                  </a:cubicBezTo>
                  <a:cubicBezTo>
                    <a:pt x="16444" y="8068"/>
                    <a:pt x="17326" y="7673"/>
                    <a:pt x="17721" y="7035"/>
                  </a:cubicBezTo>
                  <a:cubicBezTo>
                    <a:pt x="17873" y="6822"/>
                    <a:pt x="17934" y="6579"/>
                    <a:pt x="17964" y="6305"/>
                  </a:cubicBezTo>
                  <a:cubicBezTo>
                    <a:pt x="17994" y="5545"/>
                    <a:pt x="17417" y="4907"/>
                    <a:pt x="16809" y="4390"/>
                  </a:cubicBezTo>
                  <a:cubicBezTo>
                    <a:pt x="13509" y="1528"/>
                    <a:pt x="9314" y="0"/>
                    <a:pt x="5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8"/>
            <p:cNvSpPr/>
            <p:nvPr/>
          </p:nvSpPr>
          <p:spPr>
            <a:xfrm>
              <a:off x="15578250" y="2396550"/>
              <a:ext cx="449125" cy="175875"/>
            </a:xfrm>
            <a:custGeom>
              <a:rect b="b" l="l" r="r" t="t"/>
              <a:pathLst>
                <a:path extrusionOk="0" h="7035" w="17965">
                  <a:moveTo>
                    <a:pt x="5007" y="0"/>
                  </a:moveTo>
                  <a:cubicBezTo>
                    <a:pt x="3334" y="0"/>
                    <a:pt x="1649" y="234"/>
                    <a:pt x="0" y="712"/>
                  </a:cubicBezTo>
                  <a:lnTo>
                    <a:pt x="17691" y="7035"/>
                  </a:lnTo>
                  <a:cubicBezTo>
                    <a:pt x="17843" y="6822"/>
                    <a:pt x="17904" y="6579"/>
                    <a:pt x="17934" y="6335"/>
                  </a:cubicBezTo>
                  <a:cubicBezTo>
                    <a:pt x="17964" y="5576"/>
                    <a:pt x="17387" y="4907"/>
                    <a:pt x="16779" y="4390"/>
                  </a:cubicBezTo>
                  <a:cubicBezTo>
                    <a:pt x="13479" y="1528"/>
                    <a:pt x="9284" y="0"/>
                    <a:pt x="5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8"/>
            <p:cNvSpPr/>
            <p:nvPr/>
          </p:nvSpPr>
          <p:spPr>
            <a:xfrm>
              <a:off x="15432350" y="2639275"/>
              <a:ext cx="506100" cy="381025"/>
            </a:xfrm>
            <a:custGeom>
              <a:rect b="b" l="l" r="r" t="t"/>
              <a:pathLst>
                <a:path extrusionOk="0" h="15241" w="20244">
                  <a:moveTo>
                    <a:pt x="0" y="0"/>
                  </a:moveTo>
                  <a:lnTo>
                    <a:pt x="0" y="0"/>
                  </a:lnTo>
                  <a:cubicBezTo>
                    <a:pt x="639" y="3921"/>
                    <a:pt x="2675" y="7994"/>
                    <a:pt x="5593" y="10669"/>
                  </a:cubicBezTo>
                  <a:cubicBezTo>
                    <a:pt x="8572" y="13344"/>
                    <a:pt x="12341" y="14955"/>
                    <a:pt x="16323" y="15229"/>
                  </a:cubicBezTo>
                  <a:cubicBezTo>
                    <a:pt x="16463" y="15237"/>
                    <a:pt x="16606" y="15241"/>
                    <a:pt x="16750" y="15241"/>
                  </a:cubicBezTo>
                  <a:cubicBezTo>
                    <a:pt x="17699" y="15241"/>
                    <a:pt x="18703" y="15053"/>
                    <a:pt x="19363" y="14499"/>
                  </a:cubicBezTo>
                  <a:cubicBezTo>
                    <a:pt x="19606" y="14286"/>
                    <a:pt x="19788" y="14043"/>
                    <a:pt x="19910" y="13739"/>
                  </a:cubicBezTo>
                  <a:cubicBezTo>
                    <a:pt x="20244" y="12827"/>
                    <a:pt x="19788" y="11794"/>
                    <a:pt x="19271" y="10943"/>
                  </a:cubicBezTo>
                  <a:cubicBezTo>
                    <a:pt x="15138" y="4286"/>
                    <a:pt x="7903" y="183"/>
                    <a:pt x="61" y="31"/>
                  </a:cubicBez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8"/>
            <p:cNvSpPr/>
            <p:nvPr/>
          </p:nvSpPr>
          <p:spPr>
            <a:xfrm>
              <a:off x="15434625" y="2639275"/>
              <a:ext cx="503825" cy="362500"/>
            </a:xfrm>
            <a:custGeom>
              <a:rect b="b" l="l" r="r" t="t"/>
              <a:pathLst>
                <a:path extrusionOk="0" h="14500" w="20153">
                  <a:moveTo>
                    <a:pt x="1" y="0"/>
                  </a:moveTo>
                  <a:lnTo>
                    <a:pt x="19272" y="14499"/>
                  </a:lnTo>
                  <a:cubicBezTo>
                    <a:pt x="19515" y="14286"/>
                    <a:pt x="19697" y="14013"/>
                    <a:pt x="19819" y="13739"/>
                  </a:cubicBezTo>
                  <a:cubicBezTo>
                    <a:pt x="20153" y="12797"/>
                    <a:pt x="19697" y="11794"/>
                    <a:pt x="19180" y="10943"/>
                  </a:cubicBezTo>
                  <a:cubicBezTo>
                    <a:pt x="15047" y="4286"/>
                    <a:pt x="7812" y="152"/>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8"/>
            <p:cNvSpPr/>
            <p:nvPr/>
          </p:nvSpPr>
          <p:spPr>
            <a:xfrm>
              <a:off x="13654950" y="2996425"/>
              <a:ext cx="598825" cy="1120100"/>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8"/>
            <p:cNvSpPr/>
            <p:nvPr/>
          </p:nvSpPr>
          <p:spPr>
            <a:xfrm>
              <a:off x="13154200" y="2648350"/>
              <a:ext cx="795500" cy="955250"/>
            </a:xfrm>
            <a:custGeom>
              <a:rect b="b" l="l" r="r" t="t"/>
              <a:pathLst>
                <a:path extrusionOk="0" h="38210" w="3182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8"/>
            <p:cNvSpPr/>
            <p:nvPr/>
          </p:nvSpPr>
          <p:spPr>
            <a:xfrm>
              <a:off x="12830475" y="2531425"/>
              <a:ext cx="1077375" cy="621725"/>
            </a:xfrm>
            <a:custGeom>
              <a:rect b="b" l="l" r="r" t="t"/>
              <a:pathLst>
                <a:path extrusionOk="0" h="24869" w="43095">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8"/>
            <p:cNvSpPr/>
            <p:nvPr/>
          </p:nvSpPr>
          <p:spPr>
            <a:xfrm>
              <a:off x="12877600" y="2030600"/>
              <a:ext cx="730275" cy="723275"/>
            </a:xfrm>
            <a:custGeom>
              <a:rect b="b" l="l" r="r" t="t"/>
              <a:pathLst>
                <a:path extrusionOk="0" h="28931" w="29211">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8"/>
            <p:cNvSpPr/>
            <p:nvPr/>
          </p:nvSpPr>
          <p:spPr>
            <a:xfrm>
              <a:off x="12939900" y="2063400"/>
              <a:ext cx="610975" cy="727300"/>
            </a:xfrm>
            <a:custGeom>
              <a:rect b="b" l="l" r="r" t="t"/>
              <a:pathLst>
                <a:path extrusionOk="0" h="29092" w="24439">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8"/>
            <p:cNvSpPr/>
            <p:nvPr/>
          </p:nvSpPr>
          <p:spPr>
            <a:xfrm>
              <a:off x="13945625" y="2916625"/>
              <a:ext cx="206375" cy="267700"/>
            </a:xfrm>
            <a:custGeom>
              <a:rect b="b" l="l" r="r" t="t"/>
              <a:pathLst>
                <a:path extrusionOk="0" h="10708" w="8255">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8"/>
            <p:cNvSpPr/>
            <p:nvPr/>
          </p:nvSpPr>
          <p:spPr>
            <a:xfrm>
              <a:off x="14001475" y="3106600"/>
              <a:ext cx="72200" cy="68425"/>
            </a:xfrm>
            <a:custGeom>
              <a:rect b="b" l="l" r="r" t="t"/>
              <a:pathLst>
                <a:path extrusionOk="0" h="2737" w="2888">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8"/>
            <p:cNvSpPr/>
            <p:nvPr/>
          </p:nvSpPr>
          <p:spPr>
            <a:xfrm>
              <a:off x="14036425" y="3122975"/>
              <a:ext cx="327550" cy="160525"/>
            </a:xfrm>
            <a:custGeom>
              <a:rect b="b" l="l" r="r" t="t"/>
              <a:pathLst>
                <a:path extrusionOk="0" h="6421" w="13102">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8"/>
            <p:cNvSpPr/>
            <p:nvPr/>
          </p:nvSpPr>
          <p:spPr>
            <a:xfrm>
              <a:off x="14037950" y="3122975"/>
              <a:ext cx="326025" cy="132600"/>
            </a:xfrm>
            <a:custGeom>
              <a:rect b="b" l="l" r="r" t="t"/>
              <a:pathLst>
                <a:path extrusionOk="0" h="5304" w="13041">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8"/>
            <p:cNvSpPr/>
            <p:nvPr/>
          </p:nvSpPr>
          <p:spPr>
            <a:xfrm>
              <a:off x="13430800" y="2415300"/>
              <a:ext cx="305550" cy="357925"/>
            </a:xfrm>
            <a:custGeom>
              <a:rect b="b" l="l" r="r" t="t"/>
              <a:pathLst>
                <a:path extrusionOk="0" h="14317" w="12222">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8"/>
            <p:cNvSpPr/>
            <p:nvPr/>
          </p:nvSpPr>
          <p:spPr>
            <a:xfrm>
              <a:off x="13509500" y="2868800"/>
              <a:ext cx="358650" cy="738575"/>
            </a:xfrm>
            <a:custGeom>
              <a:rect b="b" l="l" r="r" t="t"/>
              <a:pathLst>
                <a:path extrusionOk="0" h="29543" w="14346">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8"/>
            <p:cNvSpPr/>
            <p:nvPr/>
          </p:nvSpPr>
          <p:spPr>
            <a:xfrm>
              <a:off x="13506775" y="3514675"/>
              <a:ext cx="83625" cy="89675"/>
            </a:xfrm>
            <a:custGeom>
              <a:rect b="b" l="l" r="r" t="t"/>
              <a:pathLst>
                <a:path extrusionOk="0" h="3587" w="3345">
                  <a:moveTo>
                    <a:pt x="3344" y="0"/>
                  </a:moveTo>
                  <a:lnTo>
                    <a:pt x="1" y="2979"/>
                  </a:lnTo>
                  <a:lnTo>
                    <a:pt x="2220" y="3587"/>
                  </a:lnTo>
                  <a:lnTo>
                    <a:pt x="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8"/>
            <p:cNvSpPr/>
            <p:nvPr/>
          </p:nvSpPr>
          <p:spPr>
            <a:xfrm>
              <a:off x="13290975" y="3545050"/>
              <a:ext cx="294850" cy="401575"/>
            </a:xfrm>
            <a:custGeom>
              <a:rect b="b" l="l" r="r" t="t"/>
              <a:pathLst>
                <a:path extrusionOk="0" h="16063" w="11794">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8"/>
            <p:cNvSpPr/>
            <p:nvPr/>
          </p:nvSpPr>
          <p:spPr>
            <a:xfrm>
              <a:off x="13290975" y="3545825"/>
              <a:ext cx="277375" cy="398200"/>
            </a:xfrm>
            <a:custGeom>
              <a:rect b="b" l="l" r="r" t="t"/>
              <a:pathLst>
                <a:path extrusionOk="0" h="15928" w="11095">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8"/>
            <p:cNvSpPr/>
            <p:nvPr/>
          </p:nvSpPr>
          <p:spPr>
            <a:xfrm>
              <a:off x="13800100" y="3120275"/>
              <a:ext cx="63100" cy="88175"/>
            </a:xfrm>
            <a:custGeom>
              <a:rect b="b" l="l" r="r" t="t"/>
              <a:pathLst>
                <a:path extrusionOk="0" h="3527" w="2524">
                  <a:moveTo>
                    <a:pt x="2098" y="1"/>
                  </a:moveTo>
                  <a:cubicBezTo>
                    <a:pt x="2098" y="1"/>
                    <a:pt x="517" y="822"/>
                    <a:pt x="0" y="3527"/>
                  </a:cubicBezTo>
                  <a:lnTo>
                    <a:pt x="2523" y="3466"/>
                  </a:lnTo>
                  <a:cubicBezTo>
                    <a:pt x="2523" y="3466"/>
                    <a:pt x="1703" y="1338"/>
                    <a:pt x="2098"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8"/>
            <p:cNvSpPr/>
            <p:nvPr/>
          </p:nvSpPr>
          <p:spPr>
            <a:xfrm>
              <a:off x="13437625" y="2731975"/>
              <a:ext cx="100325" cy="43350"/>
            </a:xfrm>
            <a:custGeom>
              <a:rect b="b" l="l" r="r" t="t"/>
              <a:pathLst>
                <a:path extrusionOk="0" h="1734" w="4013">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8"/>
            <p:cNvSpPr/>
            <p:nvPr/>
          </p:nvSpPr>
          <p:spPr>
            <a:xfrm>
              <a:off x="13478675" y="2597475"/>
              <a:ext cx="47900" cy="64625"/>
            </a:xfrm>
            <a:custGeom>
              <a:rect b="b" l="l" r="r" t="t"/>
              <a:pathLst>
                <a:path extrusionOk="0" h="2585" w="1916">
                  <a:moveTo>
                    <a:pt x="0" y="1"/>
                  </a:moveTo>
                  <a:lnTo>
                    <a:pt x="0" y="1"/>
                  </a:lnTo>
                  <a:cubicBezTo>
                    <a:pt x="304" y="1064"/>
                    <a:pt x="973" y="1976"/>
                    <a:pt x="1915" y="2584"/>
                  </a:cubicBezTo>
                  <a:cubicBezTo>
                    <a:pt x="1641" y="1916"/>
                    <a:pt x="1641" y="1186"/>
                    <a:pt x="1885" y="517"/>
                  </a:cubicBezTo>
                  <a:lnTo>
                    <a:pt x="0" y="1"/>
                  </a:ln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8"/>
            <p:cNvSpPr/>
            <p:nvPr/>
          </p:nvSpPr>
          <p:spPr>
            <a:xfrm>
              <a:off x="13670150" y="3149925"/>
              <a:ext cx="278925" cy="604125"/>
            </a:xfrm>
            <a:custGeom>
              <a:rect b="b" l="l" r="r" t="t"/>
              <a:pathLst>
                <a:path extrusionOk="0" h="24165" w="11157">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8"/>
            <p:cNvSpPr/>
            <p:nvPr/>
          </p:nvSpPr>
          <p:spPr>
            <a:xfrm>
              <a:off x="13670925" y="3151450"/>
              <a:ext cx="162625" cy="602600"/>
            </a:xfrm>
            <a:custGeom>
              <a:rect b="b" l="l" r="r" t="t"/>
              <a:pathLst>
                <a:path extrusionOk="0" h="24104" w="6505">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8"/>
            <p:cNvSpPr/>
            <p:nvPr/>
          </p:nvSpPr>
          <p:spPr>
            <a:xfrm>
              <a:off x="13400400" y="2126800"/>
              <a:ext cx="237100" cy="512500"/>
            </a:xfrm>
            <a:custGeom>
              <a:rect b="b" l="l" r="r" t="t"/>
              <a:pathLst>
                <a:path extrusionOk="0" h="20500" w="9484">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8"/>
            <p:cNvSpPr/>
            <p:nvPr/>
          </p:nvSpPr>
          <p:spPr>
            <a:xfrm>
              <a:off x="13509825" y="2126800"/>
              <a:ext cx="127675" cy="510975"/>
            </a:xfrm>
            <a:custGeom>
              <a:rect b="b" l="l" r="r" t="t"/>
              <a:pathLst>
                <a:path extrusionOk="0" h="20439" w="5107">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8"/>
            <p:cNvSpPr/>
            <p:nvPr/>
          </p:nvSpPr>
          <p:spPr>
            <a:xfrm>
              <a:off x="13022725" y="2576050"/>
              <a:ext cx="453675" cy="210025"/>
            </a:xfrm>
            <a:custGeom>
              <a:rect b="b" l="l" r="r" t="t"/>
              <a:pathLst>
                <a:path extrusionOk="0" h="8401" w="18147">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8"/>
            <p:cNvSpPr/>
            <p:nvPr/>
          </p:nvSpPr>
          <p:spPr>
            <a:xfrm>
              <a:off x="13022725" y="2621025"/>
              <a:ext cx="452175" cy="165075"/>
            </a:xfrm>
            <a:custGeom>
              <a:rect b="b" l="l" r="r" t="t"/>
              <a:pathLst>
                <a:path extrusionOk="0" h="6603" w="18087">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8"/>
            <p:cNvSpPr/>
            <p:nvPr/>
          </p:nvSpPr>
          <p:spPr>
            <a:xfrm>
              <a:off x="13187375" y="2833500"/>
              <a:ext cx="646975" cy="579675"/>
            </a:xfrm>
            <a:custGeom>
              <a:rect b="b" l="l" r="r" t="t"/>
              <a:pathLst>
                <a:path extrusionOk="0" h="23187" w="25879">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8"/>
            <p:cNvSpPr/>
            <p:nvPr/>
          </p:nvSpPr>
          <p:spPr>
            <a:xfrm>
              <a:off x="13040500" y="2854175"/>
              <a:ext cx="738950" cy="155950"/>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8"/>
            <p:cNvSpPr/>
            <p:nvPr/>
          </p:nvSpPr>
          <p:spPr>
            <a:xfrm>
              <a:off x="12909650" y="2851325"/>
              <a:ext cx="936425" cy="392725"/>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8"/>
            <p:cNvSpPr/>
            <p:nvPr/>
          </p:nvSpPr>
          <p:spPr>
            <a:xfrm>
              <a:off x="12828950" y="3333050"/>
              <a:ext cx="422525" cy="475450"/>
            </a:xfrm>
            <a:custGeom>
              <a:rect b="b" l="l" r="r" t="t"/>
              <a:pathLst>
                <a:path extrusionOk="0" h="19018" w="16901">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8"/>
            <p:cNvSpPr/>
            <p:nvPr/>
          </p:nvSpPr>
          <p:spPr>
            <a:xfrm>
              <a:off x="12829725" y="3333050"/>
              <a:ext cx="411125" cy="468875"/>
            </a:xfrm>
            <a:custGeom>
              <a:rect b="b" l="l" r="r" t="t"/>
              <a:pathLst>
                <a:path extrusionOk="0" h="18755" w="16445">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8"/>
            <p:cNvSpPr/>
            <p:nvPr/>
          </p:nvSpPr>
          <p:spPr>
            <a:xfrm>
              <a:off x="12626075" y="3127800"/>
              <a:ext cx="472675" cy="187350"/>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8"/>
            <p:cNvSpPr/>
            <p:nvPr/>
          </p:nvSpPr>
          <p:spPr>
            <a:xfrm>
              <a:off x="12626075" y="3225150"/>
              <a:ext cx="471900" cy="90000"/>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8"/>
            <p:cNvSpPr/>
            <p:nvPr/>
          </p:nvSpPr>
          <p:spPr>
            <a:xfrm>
              <a:off x="12584275" y="2729950"/>
              <a:ext cx="581350" cy="273200"/>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8"/>
            <p:cNvSpPr/>
            <p:nvPr/>
          </p:nvSpPr>
          <p:spPr>
            <a:xfrm>
              <a:off x="12584275" y="2784400"/>
              <a:ext cx="579825" cy="218125"/>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8"/>
            <p:cNvSpPr/>
            <p:nvPr/>
          </p:nvSpPr>
          <p:spPr>
            <a:xfrm>
              <a:off x="13296300" y="1719050"/>
              <a:ext cx="2025125" cy="2025125"/>
            </a:xfrm>
            <a:custGeom>
              <a:rect b="b" l="l" r="r" t="t"/>
              <a:pathLst>
                <a:path extrusionOk="0" h="81005" w="81005">
                  <a:moveTo>
                    <a:pt x="40487" y="0"/>
                  </a:moveTo>
                  <a:cubicBezTo>
                    <a:pt x="18146" y="0"/>
                    <a:pt x="0" y="18147"/>
                    <a:pt x="0" y="40518"/>
                  </a:cubicBezTo>
                  <a:cubicBezTo>
                    <a:pt x="0" y="62889"/>
                    <a:pt x="18146" y="81005"/>
                    <a:pt x="40487" y="81005"/>
                  </a:cubicBezTo>
                  <a:cubicBezTo>
                    <a:pt x="62858" y="81005"/>
                    <a:pt x="81005" y="62889"/>
                    <a:pt x="81005" y="40518"/>
                  </a:cubicBezTo>
                  <a:cubicBezTo>
                    <a:pt x="81005" y="18147"/>
                    <a:pt x="62858" y="0"/>
                    <a:pt x="404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8"/>
            <p:cNvSpPr/>
            <p:nvPr/>
          </p:nvSpPr>
          <p:spPr>
            <a:xfrm>
              <a:off x="14674725" y="1907500"/>
              <a:ext cx="788050" cy="1628175"/>
            </a:xfrm>
            <a:custGeom>
              <a:rect b="b" l="l" r="r" t="t"/>
              <a:pathLst>
                <a:path extrusionOk="0" h="65127" w="31522">
                  <a:moveTo>
                    <a:pt x="8907" y="0"/>
                  </a:moveTo>
                  <a:cubicBezTo>
                    <a:pt x="6414" y="548"/>
                    <a:pt x="6262" y="2918"/>
                    <a:pt x="6323" y="5137"/>
                  </a:cubicBezTo>
                  <a:cubicBezTo>
                    <a:pt x="6354" y="6049"/>
                    <a:pt x="6080" y="6931"/>
                    <a:pt x="6262" y="7812"/>
                  </a:cubicBezTo>
                  <a:cubicBezTo>
                    <a:pt x="6417" y="8559"/>
                    <a:pt x="7074" y="9285"/>
                    <a:pt x="7770" y="9285"/>
                  </a:cubicBezTo>
                  <a:cubicBezTo>
                    <a:pt x="7896" y="9285"/>
                    <a:pt x="8022" y="9261"/>
                    <a:pt x="8147" y="9210"/>
                  </a:cubicBezTo>
                  <a:cubicBezTo>
                    <a:pt x="8542" y="9028"/>
                    <a:pt x="8846" y="8633"/>
                    <a:pt x="9241" y="8633"/>
                  </a:cubicBezTo>
                  <a:cubicBezTo>
                    <a:pt x="9253" y="8632"/>
                    <a:pt x="9264" y="8632"/>
                    <a:pt x="9275" y="8632"/>
                  </a:cubicBezTo>
                  <a:cubicBezTo>
                    <a:pt x="9947" y="8632"/>
                    <a:pt x="10152" y="9525"/>
                    <a:pt x="10092" y="10183"/>
                  </a:cubicBezTo>
                  <a:cubicBezTo>
                    <a:pt x="10001" y="10852"/>
                    <a:pt x="9910" y="11703"/>
                    <a:pt x="10457" y="12037"/>
                  </a:cubicBezTo>
                  <a:cubicBezTo>
                    <a:pt x="9150" y="13526"/>
                    <a:pt x="7600" y="14803"/>
                    <a:pt x="5898" y="15837"/>
                  </a:cubicBezTo>
                  <a:cubicBezTo>
                    <a:pt x="7022" y="16870"/>
                    <a:pt x="7691" y="18299"/>
                    <a:pt x="7752" y="19818"/>
                  </a:cubicBezTo>
                  <a:cubicBezTo>
                    <a:pt x="7397" y="20072"/>
                    <a:pt x="6977" y="20128"/>
                    <a:pt x="6543" y="20128"/>
                  </a:cubicBezTo>
                  <a:cubicBezTo>
                    <a:pt x="6196" y="20128"/>
                    <a:pt x="5840" y="20092"/>
                    <a:pt x="5503" y="20092"/>
                  </a:cubicBezTo>
                  <a:cubicBezTo>
                    <a:pt x="4651" y="20092"/>
                    <a:pt x="2189" y="21673"/>
                    <a:pt x="3800" y="22524"/>
                  </a:cubicBezTo>
                  <a:cubicBezTo>
                    <a:pt x="4044" y="22615"/>
                    <a:pt x="4287" y="22706"/>
                    <a:pt x="4530" y="22828"/>
                  </a:cubicBezTo>
                  <a:cubicBezTo>
                    <a:pt x="4773" y="23071"/>
                    <a:pt x="4955" y="23344"/>
                    <a:pt x="5077" y="23679"/>
                  </a:cubicBezTo>
                  <a:cubicBezTo>
                    <a:pt x="5478" y="24480"/>
                    <a:pt x="6254" y="24883"/>
                    <a:pt x="7033" y="24883"/>
                  </a:cubicBezTo>
                  <a:cubicBezTo>
                    <a:pt x="7790" y="24883"/>
                    <a:pt x="8548" y="24503"/>
                    <a:pt x="8968" y="23739"/>
                  </a:cubicBezTo>
                  <a:cubicBezTo>
                    <a:pt x="9393" y="22919"/>
                    <a:pt x="9302" y="21946"/>
                    <a:pt x="9545" y="21065"/>
                  </a:cubicBezTo>
                  <a:cubicBezTo>
                    <a:pt x="9745" y="20366"/>
                    <a:pt x="10415" y="19647"/>
                    <a:pt x="11086" y="19647"/>
                  </a:cubicBezTo>
                  <a:cubicBezTo>
                    <a:pt x="11233" y="19647"/>
                    <a:pt x="11379" y="19681"/>
                    <a:pt x="11521" y="19758"/>
                  </a:cubicBezTo>
                  <a:cubicBezTo>
                    <a:pt x="11946" y="19970"/>
                    <a:pt x="12190" y="20457"/>
                    <a:pt x="12676" y="20548"/>
                  </a:cubicBezTo>
                  <a:cubicBezTo>
                    <a:pt x="12717" y="20554"/>
                    <a:pt x="12758" y="20557"/>
                    <a:pt x="12799" y="20557"/>
                  </a:cubicBezTo>
                  <a:cubicBezTo>
                    <a:pt x="13237" y="20557"/>
                    <a:pt x="13674" y="20216"/>
                    <a:pt x="14081" y="20216"/>
                  </a:cubicBezTo>
                  <a:cubicBezTo>
                    <a:pt x="14172" y="20216"/>
                    <a:pt x="14260" y="20233"/>
                    <a:pt x="14348" y="20274"/>
                  </a:cubicBezTo>
                  <a:cubicBezTo>
                    <a:pt x="14652" y="20852"/>
                    <a:pt x="14986" y="21460"/>
                    <a:pt x="15564" y="21703"/>
                  </a:cubicBezTo>
                  <a:cubicBezTo>
                    <a:pt x="15837" y="21794"/>
                    <a:pt x="16080" y="21855"/>
                    <a:pt x="16354" y="21885"/>
                  </a:cubicBezTo>
                  <a:cubicBezTo>
                    <a:pt x="17326" y="22098"/>
                    <a:pt x="18147" y="22706"/>
                    <a:pt x="18634" y="23587"/>
                  </a:cubicBezTo>
                  <a:cubicBezTo>
                    <a:pt x="18482" y="23071"/>
                    <a:pt x="18512" y="22554"/>
                    <a:pt x="18725" y="22068"/>
                  </a:cubicBezTo>
                  <a:cubicBezTo>
                    <a:pt x="18883" y="21772"/>
                    <a:pt x="19233" y="21565"/>
                    <a:pt x="19551" y="21565"/>
                  </a:cubicBezTo>
                  <a:cubicBezTo>
                    <a:pt x="19722" y="21565"/>
                    <a:pt x="19884" y="21625"/>
                    <a:pt x="20001" y="21764"/>
                  </a:cubicBezTo>
                  <a:cubicBezTo>
                    <a:pt x="20396" y="22220"/>
                    <a:pt x="19941" y="22980"/>
                    <a:pt x="20153" y="23557"/>
                  </a:cubicBezTo>
                  <a:cubicBezTo>
                    <a:pt x="20488" y="24347"/>
                    <a:pt x="21734" y="24135"/>
                    <a:pt x="22372" y="24712"/>
                  </a:cubicBezTo>
                  <a:cubicBezTo>
                    <a:pt x="23010" y="25259"/>
                    <a:pt x="22676" y="26475"/>
                    <a:pt x="22220" y="27265"/>
                  </a:cubicBezTo>
                  <a:cubicBezTo>
                    <a:pt x="22099" y="27508"/>
                    <a:pt x="21947" y="27691"/>
                    <a:pt x="21764" y="27812"/>
                  </a:cubicBezTo>
                  <a:cubicBezTo>
                    <a:pt x="21638" y="27886"/>
                    <a:pt x="21514" y="27918"/>
                    <a:pt x="21390" y="27918"/>
                  </a:cubicBezTo>
                  <a:cubicBezTo>
                    <a:pt x="20645" y="27918"/>
                    <a:pt x="19919" y="26779"/>
                    <a:pt x="19059" y="26779"/>
                  </a:cubicBezTo>
                  <a:cubicBezTo>
                    <a:pt x="18857" y="27589"/>
                    <a:pt x="18103" y="28151"/>
                    <a:pt x="17271" y="28151"/>
                  </a:cubicBezTo>
                  <a:cubicBezTo>
                    <a:pt x="17229" y="28151"/>
                    <a:pt x="17187" y="28150"/>
                    <a:pt x="17144" y="28147"/>
                  </a:cubicBezTo>
                  <a:cubicBezTo>
                    <a:pt x="16080" y="27995"/>
                    <a:pt x="15412" y="26931"/>
                    <a:pt x="14834" y="26019"/>
                  </a:cubicBezTo>
                  <a:cubicBezTo>
                    <a:pt x="14295" y="25091"/>
                    <a:pt x="13520" y="24103"/>
                    <a:pt x="12451" y="24103"/>
                  </a:cubicBezTo>
                  <a:cubicBezTo>
                    <a:pt x="12435" y="24103"/>
                    <a:pt x="12419" y="24104"/>
                    <a:pt x="12402" y="24104"/>
                  </a:cubicBezTo>
                  <a:cubicBezTo>
                    <a:pt x="11339" y="24165"/>
                    <a:pt x="10548" y="25138"/>
                    <a:pt x="9515" y="25198"/>
                  </a:cubicBezTo>
                  <a:cubicBezTo>
                    <a:pt x="9288" y="25198"/>
                    <a:pt x="9052" y="25164"/>
                    <a:pt x="8826" y="25164"/>
                  </a:cubicBezTo>
                  <a:cubicBezTo>
                    <a:pt x="8629" y="25164"/>
                    <a:pt x="8439" y="25190"/>
                    <a:pt x="8269" y="25290"/>
                  </a:cubicBezTo>
                  <a:cubicBezTo>
                    <a:pt x="8056" y="25442"/>
                    <a:pt x="7934" y="25715"/>
                    <a:pt x="7721" y="25867"/>
                  </a:cubicBezTo>
                  <a:cubicBezTo>
                    <a:pt x="7521" y="26034"/>
                    <a:pt x="7280" y="26087"/>
                    <a:pt x="7020" y="26087"/>
                  </a:cubicBezTo>
                  <a:cubicBezTo>
                    <a:pt x="6568" y="26087"/>
                    <a:pt x="6056" y="25928"/>
                    <a:pt x="5594" y="25928"/>
                  </a:cubicBezTo>
                  <a:cubicBezTo>
                    <a:pt x="3952" y="25958"/>
                    <a:pt x="3375" y="28967"/>
                    <a:pt x="2645" y="30153"/>
                  </a:cubicBezTo>
                  <a:cubicBezTo>
                    <a:pt x="1794" y="31521"/>
                    <a:pt x="882" y="33010"/>
                    <a:pt x="974" y="34651"/>
                  </a:cubicBezTo>
                  <a:cubicBezTo>
                    <a:pt x="1004" y="35442"/>
                    <a:pt x="1308" y="36323"/>
                    <a:pt x="974" y="37053"/>
                  </a:cubicBezTo>
                  <a:cubicBezTo>
                    <a:pt x="700" y="37661"/>
                    <a:pt x="92" y="38086"/>
                    <a:pt x="1" y="38724"/>
                  </a:cubicBezTo>
                  <a:cubicBezTo>
                    <a:pt x="1" y="39059"/>
                    <a:pt x="62" y="39393"/>
                    <a:pt x="214" y="39697"/>
                  </a:cubicBezTo>
                  <a:lnTo>
                    <a:pt x="1338" y="42737"/>
                  </a:lnTo>
                  <a:cubicBezTo>
                    <a:pt x="1582" y="43345"/>
                    <a:pt x="1916" y="44074"/>
                    <a:pt x="2554" y="44196"/>
                  </a:cubicBezTo>
                  <a:cubicBezTo>
                    <a:pt x="2889" y="44196"/>
                    <a:pt x="3192" y="44196"/>
                    <a:pt x="3496" y="44226"/>
                  </a:cubicBezTo>
                  <a:cubicBezTo>
                    <a:pt x="3983" y="44348"/>
                    <a:pt x="4196" y="44864"/>
                    <a:pt x="4591" y="45168"/>
                  </a:cubicBezTo>
                  <a:cubicBezTo>
                    <a:pt x="4914" y="45384"/>
                    <a:pt x="5290" y="45451"/>
                    <a:pt x="5681" y="45451"/>
                  </a:cubicBezTo>
                  <a:cubicBezTo>
                    <a:pt x="5953" y="45451"/>
                    <a:pt x="6232" y="45418"/>
                    <a:pt x="6506" y="45381"/>
                  </a:cubicBezTo>
                  <a:lnTo>
                    <a:pt x="9758" y="44925"/>
                  </a:lnTo>
                  <a:cubicBezTo>
                    <a:pt x="9915" y="44903"/>
                    <a:pt x="10074" y="44892"/>
                    <a:pt x="10234" y="44892"/>
                  </a:cubicBezTo>
                  <a:cubicBezTo>
                    <a:pt x="11623" y="44892"/>
                    <a:pt x="13015" y="45721"/>
                    <a:pt x="12524" y="47357"/>
                  </a:cubicBezTo>
                  <a:cubicBezTo>
                    <a:pt x="12342" y="48025"/>
                    <a:pt x="11946" y="48603"/>
                    <a:pt x="11825" y="49272"/>
                  </a:cubicBezTo>
                  <a:cubicBezTo>
                    <a:pt x="11187" y="52250"/>
                    <a:pt x="12098" y="54652"/>
                    <a:pt x="9606" y="57144"/>
                  </a:cubicBezTo>
                  <a:cubicBezTo>
                    <a:pt x="8907" y="57843"/>
                    <a:pt x="7995" y="58664"/>
                    <a:pt x="8208" y="59606"/>
                  </a:cubicBezTo>
                  <a:cubicBezTo>
                    <a:pt x="8299" y="59910"/>
                    <a:pt x="8512" y="60184"/>
                    <a:pt x="8573" y="60518"/>
                  </a:cubicBezTo>
                  <a:cubicBezTo>
                    <a:pt x="8755" y="61339"/>
                    <a:pt x="7995" y="62068"/>
                    <a:pt x="7417" y="62707"/>
                  </a:cubicBezTo>
                  <a:cubicBezTo>
                    <a:pt x="6870" y="63314"/>
                    <a:pt x="6445" y="64439"/>
                    <a:pt x="7114" y="64956"/>
                  </a:cubicBezTo>
                  <a:cubicBezTo>
                    <a:pt x="7279" y="65075"/>
                    <a:pt x="7456" y="65127"/>
                    <a:pt x="7636" y="65127"/>
                  </a:cubicBezTo>
                  <a:cubicBezTo>
                    <a:pt x="8281" y="65127"/>
                    <a:pt x="8979" y="64469"/>
                    <a:pt x="9454" y="63922"/>
                  </a:cubicBezTo>
                  <a:cubicBezTo>
                    <a:pt x="10731" y="62463"/>
                    <a:pt x="12433" y="61673"/>
                    <a:pt x="13861" y="60396"/>
                  </a:cubicBezTo>
                  <a:cubicBezTo>
                    <a:pt x="15168" y="59211"/>
                    <a:pt x="15716" y="58238"/>
                    <a:pt x="17509" y="57630"/>
                  </a:cubicBezTo>
                  <a:lnTo>
                    <a:pt x="17630" y="57600"/>
                  </a:lnTo>
                  <a:cubicBezTo>
                    <a:pt x="31521" y="39393"/>
                    <a:pt x="27600" y="13314"/>
                    <a:pt x="8968" y="31"/>
                  </a:cubicBezTo>
                  <a:lnTo>
                    <a:pt x="89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8"/>
            <p:cNvSpPr/>
            <p:nvPr/>
          </p:nvSpPr>
          <p:spPr>
            <a:xfrm>
              <a:off x="13333525" y="1781350"/>
              <a:ext cx="1057800" cy="1923300"/>
            </a:xfrm>
            <a:custGeom>
              <a:rect b="b" l="l" r="r" t="t"/>
              <a:pathLst>
                <a:path extrusionOk="0" h="76932" w="42312">
                  <a:moveTo>
                    <a:pt x="24986" y="1"/>
                  </a:moveTo>
                  <a:cubicBezTo>
                    <a:pt x="12858" y="4499"/>
                    <a:pt x="3557" y="14499"/>
                    <a:pt x="1" y="26962"/>
                  </a:cubicBezTo>
                  <a:cubicBezTo>
                    <a:pt x="669" y="28360"/>
                    <a:pt x="700" y="30123"/>
                    <a:pt x="821" y="31734"/>
                  </a:cubicBezTo>
                  <a:cubicBezTo>
                    <a:pt x="973" y="34165"/>
                    <a:pt x="1490" y="36536"/>
                    <a:pt x="2311" y="38846"/>
                  </a:cubicBezTo>
                  <a:cubicBezTo>
                    <a:pt x="2858" y="40397"/>
                    <a:pt x="3648" y="42007"/>
                    <a:pt x="5107" y="42828"/>
                  </a:cubicBezTo>
                  <a:cubicBezTo>
                    <a:pt x="5745" y="43132"/>
                    <a:pt x="6444" y="43375"/>
                    <a:pt x="7144" y="43588"/>
                  </a:cubicBezTo>
                  <a:cubicBezTo>
                    <a:pt x="9241" y="44287"/>
                    <a:pt x="11125" y="45594"/>
                    <a:pt x="12524" y="47327"/>
                  </a:cubicBezTo>
                  <a:cubicBezTo>
                    <a:pt x="12829" y="47687"/>
                    <a:pt x="13184" y="48098"/>
                    <a:pt x="13614" y="48098"/>
                  </a:cubicBezTo>
                  <a:cubicBezTo>
                    <a:pt x="13655" y="48098"/>
                    <a:pt x="13697" y="48095"/>
                    <a:pt x="13739" y="48087"/>
                  </a:cubicBezTo>
                  <a:cubicBezTo>
                    <a:pt x="13922" y="48026"/>
                    <a:pt x="14104" y="47965"/>
                    <a:pt x="14287" y="47874"/>
                  </a:cubicBezTo>
                  <a:cubicBezTo>
                    <a:pt x="14428" y="47810"/>
                    <a:pt x="14572" y="47781"/>
                    <a:pt x="14714" y="47781"/>
                  </a:cubicBezTo>
                  <a:cubicBezTo>
                    <a:pt x="15458" y="47781"/>
                    <a:pt x="16155" y="48572"/>
                    <a:pt x="16232" y="49363"/>
                  </a:cubicBezTo>
                  <a:cubicBezTo>
                    <a:pt x="16414" y="51065"/>
                    <a:pt x="15229" y="52129"/>
                    <a:pt x="15746" y="53923"/>
                  </a:cubicBezTo>
                  <a:cubicBezTo>
                    <a:pt x="16080" y="55047"/>
                    <a:pt x="16414" y="56233"/>
                    <a:pt x="17174" y="57175"/>
                  </a:cubicBezTo>
                  <a:cubicBezTo>
                    <a:pt x="17600" y="57661"/>
                    <a:pt x="18116" y="58087"/>
                    <a:pt x="18542" y="58603"/>
                  </a:cubicBezTo>
                  <a:cubicBezTo>
                    <a:pt x="19028" y="59211"/>
                    <a:pt x="19363" y="59941"/>
                    <a:pt x="19879" y="60549"/>
                  </a:cubicBezTo>
                  <a:cubicBezTo>
                    <a:pt x="21095" y="61947"/>
                    <a:pt x="23162" y="62373"/>
                    <a:pt x="24317" y="63832"/>
                  </a:cubicBezTo>
                  <a:cubicBezTo>
                    <a:pt x="24955" y="64622"/>
                    <a:pt x="25259" y="65686"/>
                    <a:pt x="25533" y="66689"/>
                  </a:cubicBezTo>
                  <a:cubicBezTo>
                    <a:pt x="26110" y="68816"/>
                    <a:pt x="26718" y="70944"/>
                    <a:pt x="27813" y="72859"/>
                  </a:cubicBezTo>
                  <a:cubicBezTo>
                    <a:pt x="28907" y="74744"/>
                    <a:pt x="30639" y="76385"/>
                    <a:pt x="32797" y="76932"/>
                  </a:cubicBezTo>
                  <a:cubicBezTo>
                    <a:pt x="33162" y="76324"/>
                    <a:pt x="32615" y="75534"/>
                    <a:pt x="32038" y="75078"/>
                  </a:cubicBezTo>
                  <a:cubicBezTo>
                    <a:pt x="31490" y="74622"/>
                    <a:pt x="30791" y="74136"/>
                    <a:pt x="30822" y="73406"/>
                  </a:cubicBezTo>
                  <a:cubicBezTo>
                    <a:pt x="30852" y="73072"/>
                    <a:pt x="30974" y="72737"/>
                    <a:pt x="31187" y="72464"/>
                  </a:cubicBezTo>
                  <a:cubicBezTo>
                    <a:pt x="31642" y="71734"/>
                    <a:pt x="32220" y="71126"/>
                    <a:pt x="32919" y="70579"/>
                  </a:cubicBezTo>
                  <a:cubicBezTo>
                    <a:pt x="33253" y="70367"/>
                    <a:pt x="33557" y="70093"/>
                    <a:pt x="33801" y="69759"/>
                  </a:cubicBezTo>
                  <a:cubicBezTo>
                    <a:pt x="34256" y="69090"/>
                    <a:pt x="34105" y="68178"/>
                    <a:pt x="34439" y="67449"/>
                  </a:cubicBezTo>
                  <a:cubicBezTo>
                    <a:pt x="34864" y="66567"/>
                    <a:pt x="36019" y="65625"/>
                    <a:pt x="35381" y="64865"/>
                  </a:cubicBezTo>
                  <a:lnTo>
                    <a:pt x="35381" y="64865"/>
                  </a:lnTo>
                  <a:cubicBezTo>
                    <a:pt x="35694" y="64994"/>
                    <a:pt x="36016" y="65055"/>
                    <a:pt x="36332" y="65055"/>
                  </a:cubicBezTo>
                  <a:cubicBezTo>
                    <a:pt x="37426" y="65055"/>
                    <a:pt x="38442" y="64325"/>
                    <a:pt x="38725" y="63193"/>
                  </a:cubicBezTo>
                  <a:cubicBezTo>
                    <a:pt x="38816" y="62616"/>
                    <a:pt x="38725" y="62038"/>
                    <a:pt x="38785" y="61461"/>
                  </a:cubicBezTo>
                  <a:cubicBezTo>
                    <a:pt x="39120" y="59363"/>
                    <a:pt x="42311" y="57752"/>
                    <a:pt x="40974" y="55625"/>
                  </a:cubicBezTo>
                  <a:cubicBezTo>
                    <a:pt x="40191" y="54362"/>
                    <a:pt x="37730" y="53792"/>
                    <a:pt x="36048" y="53792"/>
                  </a:cubicBezTo>
                  <a:cubicBezTo>
                    <a:pt x="35705" y="53792"/>
                    <a:pt x="35395" y="53815"/>
                    <a:pt x="35138" y="53862"/>
                  </a:cubicBezTo>
                  <a:cubicBezTo>
                    <a:pt x="34834" y="53923"/>
                    <a:pt x="34560" y="53953"/>
                    <a:pt x="34287" y="53953"/>
                  </a:cubicBezTo>
                  <a:cubicBezTo>
                    <a:pt x="33740" y="53831"/>
                    <a:pt x="33284" y="53527"/>
                    <a:pt x="32949" y="53102"/>
                  </a:cubicBezTo>
                  <a:cubicBezTo>
                    <a:pt x="32828" y="52980"/>
                    <a:pt x="32706" y="52859"/>
                    <a:pt x="32646" y="52707"/>
                  </a:cubicBezTo>
                  <a:cubicBezTo>
                    <a:pt x="32585" y="52494"/>
                    <a:pt x="32554" y="52251"/>
                    <a:pt x="32615" y="52038"/>
                  </a:cubicBezTo>
                  <a:cubicBezTo>
                    <a:pt x="32842" y="49694"/>
                    <a:pt x="32106" y="49299"/>
                    <a:pt x="31031" y="49299"/>
                  </a:cubicBezTo>
                  <a:cubicBezTo>
                    <a:pt x="30485" y="49299"/>
                    <a:pt x="29851" y="49401"/>
                    <a:pt x="29212" y="49401"/>
                  </a:cubicBezTo>
                  <a:cubicBezTo>
                    <a:pt x="28583" y="49401"/>
                    <a:pt x="27948" y="49301"/>
                    <a:pt x="27387" y="48907"/>
                  </a:cubicBezTo>
                  <a:cubicBezTo>
                    <a:pt x="27022" y="48634"/>
                    <a:pt x="26749" y="48178"/>
                    <a:pt x="26354" y="47904"/>
                  </a:cubicBezTo>
                  <a:cubicBezTo>
                    <a:pt x="25867" y="47600"/>
                    <a:pt x="25168" y="47600"/>
                    <a:pt x="24743" y="47205"/>
                  </a:cubicBezTo>
                  <a:cubicBezTo>
                    <a:pt x="24530" y="46992"/>
                    <a:pt x="24408" y="46719"/>
                    <a:pt x="24196" y="46536"/>
                  </a:cubicBezTo>
                  <a:cubicBezTo>
                    <a:pt x="23898" y="46239"/>
                    <a:pt x="23509" y="46140"/>
                    <a:pt x="23088" y="46140"/>
                  </a:cubicBezTo>
                  <a:cubicBezTo>
                    <a:pt x="22606" y="46140"/>
                    <a:pt x="22083" y="46271"/>
                    <a:pt x="21612" y="46384"/>
                  </a:cubicBezTo>
                  <a:cubicBezTo>
                    <a:pt x="21419" y="46431"/>
                    <a:pt x="21250" y="46451"/>
                    <a:pt x="21097" y="46451"/>
                  </a:cubicBezTo>
                  <a:cubicBezTo>
                    <a:pt x="20453" y="46451"/>
                    <a:pt x="20092" y="46100"/>
                    <a:pt x="19454" y="45929"/>
                  </a:cubicBezTo>
                  <a:cubicBezTo>
                    <a:pt x="19054" y="45789"/>
                    <a:pt x="18642" y="45715"/>
                    <a:pt x="18225" y="45715"/>
                  </a:cubicBezTo>
                  <a:cubicBezTo>
                    <a:pt x="18007" y="45715"/>
                    <a:pt x="17788" y="45735"/>
                    <a:pt x="17569" y="45777"/>
                  </a:cubicBezTo>
                  <a:cubicBezTo>
                    <a:pt x="17387" y="46506"/>
                    <a:pt x="16779" y="47053"/>
                    <a:pt x="16049" y="47144"/>
                  </a:cubicBezTo>
                  <a:cubicBezTo>
                    <a:pt x="15583" y="46577"/>
                    <a:pt x="14888" y="46266"/>
                    <a:pt x="14178" y="46266"/>
                  </a:cubicBezTo>
                  <a:cubicBezTo>
                    <a:pt x="13824" y="46266"/>
                    <a:pt x="13466" y="46344"/>
                    <a:pt x="13131" y="46506"/>
                  </a:cubicBezTo>
                  <a:cubicBezTo>
                    <a:pt x="12372" y="45746"/>
                    <a:pt x="12250" y="44561"/>
                    <a:pt x="12858" y="43649"/>
                  </a:cubicBezTo>
                  <a:cubicBezTo>
                    <a:pt x="12702" y="43463"/>
                    <a:pt x="12498" y="43399"/>
                    <a:pt x="12269" y="43399"/>
                  </a:cubicBezTo>
                  <a:cubicBezTo>
                    <a:pt x="11761" y="43399"/>
                    <a:pt x="11126" y="43713"/>
                    <a:pt x="10596" y="43713"/>
                  </a:cubicBezTo>
                  <a:cubicBezTo>
                    <a:pt x="10387" y="43713"/>
                    <a:pt x="10194" y="43664"/>
                    <a:pt x="10031" y="43527"/>
                  </a:cubicBezTo>
                  <a:cubicBezTo>
                    <a:pt x="8998" y="42676"/>
                    <a:pt x="11399" y="40640"/>
                    <a:pt x="10274" y="39880"/>
                  </a:cubicBezTo>
                  <a:cubicBezTo>
                    <a:pt x="10061" y="39552"/>
                    <a:pt x="9715" y="39383"/>
                    <a:pt x="9370" y="39383"/>
                  </a:cubicBezTo>
                  <a:cubicBezTo>
                    <a:pt x="9076" y="39383"/>
                    <a:pt x="8782" y="39506"/>
                    <a:pt x="8572" y="39758"/>
                  </a:cubicBezTo>
                  <a:cubicBezTo>
                    <a:pt x="8086" y="40275"/>
                    <a:pt x="8268" y="41126"/>
                    <a:pt x="8906" y="41430"/>
                  </a:cubicBezTo>
                  <a:lnTo>
                    <a:pt x="8268" y="41856"/>
                  </a:lnTo>
                  <a:cubicBezTo>
                    <a:pt x="7144" y="41004"/>
                    <a:pt x="5897" y="39880"/>
                    <a:pt x="6019" y="38482"/>
                  </a:cubicBezTo>
                  <a:cubicBezTo>
                    <a:pt x="6080" y="37722"/>
                    <a:pt x="6536" y="37023"/>
                    <a:pt x="6444" y="36293"/>
                  </a:cubicBezTo>
                  <a:cubicBezTo>
                    <a:pt x="6323" y="35989"/>
                    <a:pt x="6323" y="35655"/>
                    <a:pt x="6353" y="35320"/>
                  </a:cubicBezTo>
                  <a:cubicBezTo>
                    <a:pt x="6505" y="35047"/>
                    <a:pt x="6748" y="34834"/>
                    <a:pt x="7083" y="34743"/>
                  </a:cubicBezTo>
                  <a:cubicBezTo>
                    <a:pt x="7903" y="34287"/>
                    <a:pt x="8785" y="34013"/>
                    <a:pt x="9727" y="33922"/>
                  </a:cubicBezTo>
                  <a:cubicBezTo>
                    <a:pt x="9773" y="33920"/>
                    <a:pt x="9819" y="33919"/>
                    <a:pt x="9864" y="33919"/>
                  </a:cubicBezTo>
                  <a:cubicBezTo>
                    <a:pt x="11679" y="33919"/>
                    <a:pt x="12431" y="35684"/>
                    <a:pt x="13587" y="36871"/>
                  </a:cubicBezTo>
                  <a:cubicBezTo>
                    <a:pt x="14074" y="36688"/>
                    <a:pt x="14165" y="35989"/>
                    <a:pt x="13983" y="35503"/>
                  </a:cubicBezTo>
                  <a:cubicBezTo>
                    <a:pt x="13831" y="34986"/>
                    <a:pt x="13496" y="34530"/>
                    <a:pt x="13466" y="34013"/>
                  </a:cubicBezTo>
                  <a:cubicBezTo>
                    <a:pt x="13375" y="33284"/>
                    <a:pt x="13831" y="32676"/>
                    <a:pt x="14256" y="32099"/>
                  </a:cubicBezTo>
                  <a:lnTo>
                    <a:pt x="17478" y="27782"/>
                  </a:lnTo>
                  <a:cubicBezTo>
                    <a:pt x="18420" y="26567"/>
                    <a:pt x="19363" y="25320"/>
                    <a:pt x="20609" y="24408"/>
                  </a:cubicBezTo>
                  <a:cubicBezTo>
                    <a:pt x="20943" y="24135"/>
                    <a:pt x="21308" y="23953"/>
                    <a:pt x="21733" y="23831"/>
                  </a:cubicBezTo>
                  <a:cubicBezTo>
                    <a:pt x="22706" y="23618"/>
                    <a:pt x="24074" y="24013"/>
                    <a:pt x="24499" y="23071"/>
                  </a:cubicBezTo>
                  <a:cubicBezTo>
                    <a:pt x="23831" y="22342"/>
                    <a:pt x="23831" y="21217"/>
                    <a:pt x="24499" y="20487"/>
                  </a:cubicBezTo>
                  <a:cubicBezTo>
                    <a:pt x="24349" y="20465"/>
                    <a:pt x="24198" y="20453"/>
                    <a:pt x="24048" y="20453"/>
                  </a:cubicBezTo>
                  <a:cubicBezTo>
                    <a:pt x="23195" y="20453"/>
                    <a:pt x="22363" y="20814"/>
                    <a:pt x="21794" y="21460"/>
                  </a:cubicBezTo>
                  <a:cubicBezTo>
                    <a:pt x="21429" y="20518"/>
                    <a:pt x="22737" y="19849"/>
                    <a:pt x="23679" y="19697"/>
                  </a:cubicBezTo>
                  <a:lnTo>
                    <a:pt x="29150" y="18724"/>
                  </a:lnTo>
                  <a:cubicBezTo>
                    <a:pt x="29363" y="17995"/>
                    <a:pt x="28177" y="17813"/>
                    <a:pt x="27630" y="17296"/>
                  </a:cubicBezTo>
                  <a:cubicBezTo>
                    <a:pt x="27113" y="16779"/>
                    <a:pt x="27265" y="15898"/>
                    <a:pt x="27326" y="15138"/>
                  </a:cubicBezTo>
                  <a:cubicBezTo>
                    <a:pt x="27417" y="14408"/>
                    <a:pt x="27144" y="13405"/>
                    <a:pt x="26384" y="13375"/>
                  </a:cubicBezTo>
                  <a:cubicBezTo>
                    <a:pt x="26080" y="13436"/>
                    <a:pt x="25806" y="13466"/>
                    <a:pt x="25503" y="13557"/>
                  </a:cubicBezTo>
                  <a:cubicBezTo>
                    <a:pt x="25480" y="13559"/>
                    <a:pt x="25457" y="13559"/>
                    <a:pt x="25435" y="13559"/>
                  </a:cubicBezTo>
                  <a:cubicBezTo>
                    <a:pt x="24065" y="13559"/>
                    <a:pt x="23789" y="10879"/>
                    <a:pt x="22459" y="10879"/>
                  </a:cubicBezTo>
                  <a:cubicBezTo>
                    <a:pt x="22430" y="10879"/>
                    <a:pt x="22401" y="10880"/>
                    <a:pt x="22372" y="10882"/>
                  </a:cubicBezTo>
                  <a:cubicBezTo>
                    <a:pt x="21095" y="11004"/>
                    <a:pt x="21338" y="13101"/>
                    <a:pt x="20396" y="13983"/>
                  </a:cubicBezTo>
                  <a:cubicBezTo>
                    <a:pt x="19940" y="14408"/>
                    <a:pt x="19211" y="14530"/>
                    <a:pt x="18876" y="15077"/>
                  </a:cubicBezTo>
                  <a:cubicBezTo>
                    <a:pt x="18755" y="15411"/>
                    <a:pt x="18694" y="15776"/>
                    <a:pt x="18663" y="16110"/>
                  </a:cubicBezTo>
                  <a:cubicBezTo>
                    <a:pt x="18445" y="17255"/>
                    <a:pt x="17421" y="18058"/>
                    <a:pt x="16291" y="18058"/>
                  </a:cubicBezTo>
                  <a:cubicBezTo>
                    <a:pt x="16161" y="18058"/>
                    <a:pt x="16029" y="18047"/>
                    <a:pt x="15897" y="18025"/>
                  </a:cubicBezTo>
                  <a:lnTo>
                    <a:pt x="16414" y="15685"/>
                  </a:lnTo>
                  <a:cubicBezTo>
                    <a:pt x="15624" y="15685"/>
                    <a:pt x="14742" y="15685"/>
                    <a:pt x="14074" y="15259"/>
                  </a:cubicBezTo>
                  <a:cubicBezTo>
                    <a:pt x="13375" y="14834"/>
                    <a:pt x="13010" y="13800"/>
                    <a:pt x="13527" y="13192"/>
                  </a:cubicBezTo>
                  <a:cubicBezTo>
                    <a:pt x="14165" y="12463"/>
                    <a:pt x="15624" y="12706"/>
                    <a:pt x="15958" y="11794"/>
                  </a:cubicBezTo>
                  <a:cubicBezTo>
                    <a:pt x="16110" y="11430"/>
                    <a:pt x="15958" y="11004"/>
                    <a:pt x="15989" y="10609"/>
                  </a:cubicBezTo>
                  <a:cubicBezTo>
                    <a:pt x="16118" y="9243"/>
                    <a:pt x="17820" y="8773"/>
                    <a:pt x="19095" y="8773"/>
                  </a:cubicBezTo>
                  <a:cubicBezTo>
                    <a:pt x="19323" y="8773"/>
                    <a:pt x="19538" y="8788"/>
                    <a:pt x="19727" y="8816"/>
                  </a:cubicBezTo>
                  <a:cubicBezTo>
                    <a:pt x="20285" y="8912"/>
                    <a:pt x="20866" y="9044"/>
                    <a:pt x="21426" y="9044"/>
                  </a:cubicBezTo>
                  <a:cubicBezTo>
                    <a:pt x="21752" y="9044"/>
                    <a:pt x="22070" y="8999"/>
                    <a:pt x="22372" y="8876"/>
                  </a:cubicBezTo>
                  <a:cubicBezTo>
                    <a:pt x="23192" y="8542"/>
                    <a:pt x="23740" y="7357"/>
                    <a:pt x="23101" y="6718"/>
                  </a:cubicBezTo>
                  <a:cubicBezTo>
                    <a:pt x="23259" y="6519"/>
                    <a:pt x="23500" y="6471"/>
                    <a:pt x="23766" y="6471"/>
                  </a:cubicBezTo>
                  <a:cubicBezTo>
                    <a:pt x="24003" y="6471"/>
                    <a:pt x="24260" y="6509"/>
                    <a:pt x="24494" y="6509"/>
                  </a:cubicBezTo>
                  <a:cubicBezTo>
                    <a:pt x="24756" y="6509"/>
                    <a:pt x="24991" y="6462"/>
                    <a:pt x="25138" y="6262"/>
                  </a:cubicBezTo>
                  <a:cubicBezTo>
                    <a:pt x="25563" y="5654"/>
                    <a:pt x="24469" y="5016"/>
                    <a:pt x="24256" y="4287"/>
                  </a:cubicBezTo>
                  <a:cubicBezTo>
                    <a:pt x="24074" y="3679"/>
                    <a:pt x="24560" y="3101"/>
                    <a:pt x="24864" y="2524"/>
                  </a:cubicBezTo>
                  <a:cubicBezTo>
                    <a:pt x="25229" y="1733"/>
                    <a:pt x="25290" y="852"/>
                    <a:pt x="249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8"/>
            <p:cNvSpPr/>
            <p:nvPr/>
          </p:nvSpPr>
          <p:spPr>
            <a:xfrm>
              <a:off x="13960425" y="1719050"/>
              <a:ext cx="748525" cy="391700"/>
            </a:xfrm>
            <a:custGeom>
              <a:rect b="b" l="l" r="r" t="t"/>
              <a:pathLst>
                <a:path extrusionOk="0" h="15668" w="29941">
                  <a:moveTo>
                    <a:pt x="13953" y="0"/>
                  </a:moveTo>
                  <a:cubicBezTo>
                    <a:pt x="9180" y="0"/>
                    <a:pt x="4469" y="851"/>
                    <a:pt x="1" y="2493"/>
                  </a:cubicBezTo>
                  <a:cubicBezTo>
                    <a:pt x="1" y="2949"/>
                    <a:pt x="244" y="3405"/>
                    <a:pt x="609" y="3709"/>
                  </a:cubicBezTo>
                  <a:cubicBezTo>
                    <a:pt x="1019" y="3982"/>
                    <a:pt x="1498" y="4081"/>
                    <a:pt x="1996" y="4081"/>
                  </a:cubicBezTo>
                  <a:cubicBezTo>
                    <a:pt x="2493" y="4081"/>
                    <a:pt x="3010" y="3982"/>
                    <a:pt x="3496" y="3861"/>
                  </a:cubicBezTo>
                  <a:cubicBezTo>
                    <a:pt x="4161" y="3694"/>
                    <a:pt x="4840" y="3500"/>
                    <a:pt x="5503" y="3500"/>
                  </a:cubicBezTo>
                  <a:cubicBezTo>
                    <a:pt x="5811" y="3500"/>
                    <a:pt x="6116" y="3542"/>
                    <a:pt x="6414" y="3648"/>
                  </a:cubicBezTo>
                  <a:cubicBezTo>
                    <a:pt x="7661" y="4104"/>
                    <a:pt x="8238" y="5502"/>
                    <a:pt x="8694" y="6748"/>
                  </a:cubicBezTo>
                  <a:cubicBezTo>
                    <a:pt x="8755" y="6931"/>
                    <a:pt x="8785" y="7113"/>
                    <a:pt x="8755" y="7326"/>
                  </a:cubicBezTo>
                  <a:cubicBezTo>
                    <a:pt x="8694" y="7569"/>
                    <a:pt x="8451" y="7751"/>
                    <a:pt x="8299" y="7964"/>
                  </a:cubicBezTo>
                  <a:cubicBezTo>
                    <a:pt x="7934" y="8542"/>
                    <a:pt x="8238" y="9301"/>
                    <a:pt x="8907" y="9484"/>
                  </a:cubicBezTo>
                  <a:cubicBezTo>
                    <a:pt x="8025" y="10001"/>
                    <a:pt x="8208" y="11277"/>
                    <a:pt x="8512" y="12250"/>
                  </a:cubicBezTo>
                  <a:cubicBezTo>
                    <a:pt x="8816" y="13222"/>
                    <a:pt x="9120" y="14225"/>
                    <a:pt x="9819" y="14925"/>
                  </a:cubicBezTo>
                  <a:cubicBezTo>
                    <a:pt x="10254" y="15378"/>
                    <a:pt x="10900" y="15668"/>
                    <a:pt x="11517" y="15668"/>
                  </a:cubicBezTo>
                  <a:cubicBezTo>
                    <a:pt x="11892" y="15668"/>
                    <a:pt x="12256" y="15561"/>
                    <a:pt x="12554" y="15320"/>
                  </a:cubicBezTo>
                  <a:cubicBezTo>
                    <a:pt x="13162" y="14803"/>
                    <a:pt x="13314" y="13952"/>
                    <a:pt x="13497" y="13192"/>
                  </a:cubicBezTo>
                  <a:cubicBezTo>
                    <a:pt x="13679" y="12402"/>
                    <a:pt x="14196" y="11551"/>
                    <a:pt x="14986" y="11520"/>
                  </a:cubicBezTo>
                  <a:cubicBezTo>
                    <a:pt x="15018" y="11518"/>
                    <a:pt x="15049" y="11517"/>
                    <a:pt x="15080" y="11517"/>
                  </a:cubicBezTo>
                  <a:cubicBezTo>
                    <a:pt x="15321" y="11517"/>
                    <a:pt x="15552" y="11582"/>
                    <a:pt x="15780" y="11582"/>
                  </a:cubicBezTo>
                  <a:cubicBezTo>
                    <a:pt x="15891" y="11582"/>
                    <a:pt x="16001" y="11566"/>
                    <a:pt x="16111" y="11520"/>
                  </a:cubicBezTo>
                  <a:cubicBezTo>
                    <a:pt x="16536" y="11338"/>
                    <a:pt x="16658" y="10821"/>
                    <a:pt x="16931" y="10456"/>
                  </a:cubicBezTo>
                  <a:cubicBezTo>
                    <a:pt x="17418" y="9818"/>
                    <a:pt x="18269" y="9727"/>
                    <a:pt x="19029" y="9545"/>
                  </a:cubicBezTo>
                  <a:cubicBezTo>
                    <a:pt x="19789" y="9362"/>
                    <a:pt x="20609" y="8845"/>
                    <a:pt x="20609" y="8086"/>
                  </a:cubicBezTo>
                  <a:cubicBezTo>
                    <a:pt x="20609" y="7569"/>
                    <a:pt x="20275" y="6870"/>
                    <a:pt x="20761" y="6687"/>
                  </a:cubicBezTo>
                  <a:cubicBezTo>
                    <a:pt x="20807" y="6672"/>
                    <a:pt x="20851" y="6665"/>
                    <a:pt x="20894" y="6665"/>
                  </a:cubicBezTo>
                  <a:cubicBezTo>
                    <a:pt x="21274" y="6665"/>
                    <a:pt x="21534" y="7222"/>
                    <a:pt x="21916" y="7386"/>
                  </a:cubicBezTo>
                  <a:cubicBezTo>
                    <a:pt x="22002" y="7422"/>
                    <a:pt x="22083" y="7438"/>
                    <a:pt x="22161" y="7438"/>
                  </a:cubicBezTo>
                  <a:cubicBezTo>
                    <a:pt x="22747" y="7438"/>
                    <a:pt x="23105" y="6504"/>
                    <a:pt x="23132" y="5806"/>
                  </a:cubicBezTo>
                  <a:cubicBezTo>
                    <a:pt x="23558" y="6262"/>
                    <a:pt x="24105" y="6627"/>
                    <a:pt x="24743" y="6809"/>
                  </a:cubicBezTo>
                  <a:cubicBezTo>
                    <a:pt x="24826" y="6826"/>
                    <a:pt x="24912" y="6834"/>
                    <a:pt x="25000" y="6834"/>
                  </a:cubicBezTo>
                  <a:cubicBezTo>
                    <a:pt x="25554" y="6834"/>
                    <a:pt x="26158" y="6509"/>
                    <a:pt x="26263" y="5958"/>
                  </a:cubicBezTo>
                  <a:cubicBezTo>
                    <a:pt x="26324" y="5593"/>
                    <a:pt x="26141" y="5198"/>
                    <a:pt x="26293" y="4864"/>
                  </a:cubicBezTo>
                  <a:cubicBezTo>
                    <a:pt x="26435" y="4510"/>
                    <a:pt x="26850" y="4376"/>
                    <a:pt x="27256" y="4376"/>
                  </a:cubicBezTo>
                  <a:cubicBezTo>
                    <a:pt x="27374" y="4376"/>
                    <a:pt x="27491" y="4387"/>
                    <a:pt x="27600" y="4408"/>
                  </a:cubicBezTo>
                  <a:cubicBezTo>
                    <a:pt x="27967" y="4499"/>
                    <a:pt x="28351" y="4643"/>
                    <a:pt x="28726" y="4643"/>
                  </a:cubicBezTo>
                  <a:cubicBezTo>
                    <a:pt x="28848" y="4643"/>
                    <a:pt x="28970" y="4628"/>
                    <a:pt x="29090" y="4590"/>
                  </a:cubicBezTo>
                  <a:cubicBezTo>
                    <a:pt x="29606" y="4377"/>
                    <a:pt x="29941" y="3861"/>
                    <a:pt x="29910" y="3283"/>
                  </a:cubicBezTo>
                  <a:cubicBezTo>
                    <a:pt x="24865" y="1125"/>
                    <a:pt x="19454" y="0"/>
                    <a:pt x="139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8"/>
            <p:cNvSpPr/>
            <p:nvPr/>
          </p:nvSpPr>
          <p:spPr>
            <a:xfrm>
              <a:off x="13525775" y="1868500"/>
              <a:ext cx="804000" cy="637250"/>
            </a:xfrm>
            <a:custGeom>
              <a:rect b="b" l="l" r="r" t="t"/>
              <a:pathLst>
                <a:path extrusionOk="0" h="25490" w="32160">
                  <a:moveTo>
                    <a:pt x="21511" y="1"/>
                  </a:moveTo>
                  <a:cubicBezTo>
                    <a:pt x="19503" y="1"/>
                    <a:pt x="17464" y="352"/>
                    <a:pt x="15563" y="892"/>
                  </a:cubicBezTo>
                  <a:cubicBezTo>
                    <a:pt x="8299" y="2928"/>
                    <a:pt x="1824" y="9038"/>
                    <a:pt x="487" y="16637"/>
                  </a:cubicBezTo>
                  <a:cubicBezTo>
                    <a:pt x="122" y="18734"/>
                    <a:pt x="1" y="20983"/>
                    <a:pt x="973" y="22898"/>
                  </a:cubicBezTo>
                  <a:cubicBezTo>
                    <a:pt x="1733" y="24370"/>
                    <a:pt x="3345" y="25489"/>
                    <a:pt x="4942" y="25489"/>
                  </a:cubicBezTo>
                  <a:cubicBezTo>
                    <a:pt x="5389" y="25489"/>
                    <a:pt x="5836" y="25401"/>
                    <a:pt x="6262" y="25208"/>
                  </a:cubicBezTo>
                  <a:cubicBezTo>
                    <a:pt x="7356" y="24752"/>
                    <a:pt x="8086" y="23719"/>
                    <a:pt x="8755" y="22746"/>
                  </a:cubicBezTo>
                  <a:cubicBezTo>
                    <a:pt x="10791" y="19798"/>
                    <a:pt x="13162" y="16424"/>
                    <a:pt x="16718" y="15269"/>
                  </a:cubicBezTo>
                  <a:cubicBezTo>
                    <a:pt x="20396" y="14114"/>
                    <a:pt x="24469" y="14691"/>
                    <a:pt x="28025" y="13020"/>
                  </a:cubicBezTo>
                  <a:cubicBezTo>
                    <a:pt x="29484" y="12351"/>
                    <a:pt x="30640" y="11135"/>
                    <a:pt x="31217" y="9646"/>
                  </a:cubicBezTo>
                  <a:cubicBezTo>
                    <a:pt x="32159" y="7275"/>
                    <a:pt x="31521" y="4570"/>
                    <a:pt x="29667" y="2837"/>
                  </a:cubicBezTo>
                  <a:cubicBezTo>
                    <a:pt x="27382" y="770"/>
                    <a:pt x="24480" y="1"/>
                    <a:pt x="21511" y="1"/>
                  </a:cubicBez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0" name="Google Shape;1210;p58"/>
          <p:cNvSpPr/>
          <p:nvPr/>
        </p:nvSpPr>
        <p:spPr>
          <a:xfrm rot="635405">
            <a:off x="6740084" y="-197881"/>
            <a:ext cx="1976569" cy="1188519"/>
          </a:xfrm>
          <a:custGeom>
            <a:rect b="b" l="l" r="r" t="t"/>
            <a:pathLst>
              <a:path extrusionOk="0" h="26277" w="43700">
                <a:moveTo>
                  <a:pt x="19535" y="18890"/>
                </a:moveTo>
                <a:cubicBezTo>
                  <a:pt x="19533" y="18890"/>
                  <a:pt x="19531" y="18891"/>
                  <a:pt x="19528" y="18891"/>
                </a:cubicBezTo>
                <a:lnTo>
                  <a:pt x="19528" y="18891"/>
                </a:lnTo>
                <a:cubicBezTo>
                  <a:pt x="19528" y="18891"/>
                  <a:pt x="19529" y="18892"/>
                  <a:pt x="19529" y="18892"/>
                </a:cubicBezTo>
                <a:cubicBezTo>
                  <a:pt x="19531" y="18892"/>
                  <a:pt x="19533" y="18891"/>
                  <a:pt x="19535" y="18890"/>
                </a:cubicBezTo>
                <a:close/>
                <a:moveTo>
                  <a:pt x="26769" y="22294"/>
                </a:moveTo>
                <a:cubicBezTo>
                  <a:pt x="26768" y="22294"/>
                  <a:pt x="26766" y="22294"/>
                  <a:pt x="26765" y="22294"/>
                </a:cubicBezTo>
                <a:cubicBezTo>
                  <a:pt x="26765" y="22294"/>
                  <a:pt x="26765" y="22294"/>
                  <a:pt x="26764" y="22294"/>
                </a:cubicBezTo>
                <a:lnTo>
                  <a:pt x="26764" y="22294"/>
                </a:lnTo>
                <a:cubicBezTo>
                  <a:pt x="26765" y="22295"/>
                  <a:pt x="26766" y="22295"/>
                  <a:pt x="26766" y="22295"/>
                </a:cubicBezTo>
                <a:cubicBezTo>
                  <a:pt x="26767" y="22295"/>
                  <a:pt x="26768" y="22294"/>
                  <a:pt x="26769" y="22294"/>
                </a:cubicBezTo>
                <a:close/>
                <a:moveTo>
                  <a:pt x="13017" y="1"/>
                </a:moveTo>
                <a:cubicBezTo>
                  <a:pt x="11472" y="1"/>
                  <a:pt x="9607" y="308"/>
                  <a:pt x="7954" y="1382"/>
                </a:cubicBezTo>
                <a:cubicBezTo>
                  <a:pt x="6161" y="2537"/>
                  <a:pt x="4428" y="3844"/>
                  <a:pt x="2817" y="5272"/>
                </a:cubicBezTo>
                <a:lnTo>
                  <a:pt x="2088" y="5880"/>
                </a:lnTo>
                <a:cubicBezTo>
                  <a:pt x="1480" y="5820"/>
                  <a:pt x="902" y="5789"/>
                  <a:pt x="294" y="5789"/>
                </a:cubicBezTo>
                <a:cubicBezTo>
                  <a:pt x="285" y="5788"/>
                  <a:pt x="277" y="5787"/>
                  <a:pt x="268" y="5787"/>
                </a:cubicBezTo>
                <a:cubicBezTo>
                  <a:pt x="47" y="5787"/>
                  <a:pt x="0" y="6155"/>
                  <a:pt x="264" y="6184"/>
                </a:cubicBezTo>
                <a:cubicBezTo>
                  <a:pt x="872" y="6275"/>
                  <a:pt x="1449" y="6336"/>
                  <a:pt x="2057" y="6427"/>
                </a:cubicBezTo>
                <a:lnTo>
                  <a:pt x="2148" y="6519"/>
                </a:lnTo>
                <a:cubicBezTo>
                  <a:pt x="2270" y="6671"/>
                  <a:pt x="2452" y="6914"/>
                  <a:pt x="2635" y="7157"/>
                </a:cubicBezTo>
                <a:cubicBezTo>
                  <a:pt x="3455" y="8251"/>
                  <a:pt x="4793" y="10196"/>
                  <a:pt x="6252" y="12324"/>
                </a:cubicBezTo>
                <a:cubicBezTo>
                  <a:pt x="8487" y="15559"/>
                  <a:pt x="12003" y="16461"/>
                  <a:pt x="12311" y="16461"/>
                </a:cubicBezTo>
                <a:cubicBezTo>
                  <a:pt x="12317" y="16461"/>
                  <a:pt x="12322" y="16461"/>
                  <a:pt x="12326" y="16460"/>
                </a:cubicBezTo>
                <a:lnTo>
                  <a:pt x="12326" y="16460"/>
                </a:lnTo>
                <a:cubicBezTo>
                  <a:pt x="12326" y="16460"/>
                  <a:pt x="12326" y="16460"/>
                  <a:pt x="12326" y="16460"/>
                </a:cubicBezTo>
                <a:cubicBezTo>
                  <a:pt x="12328" y="16460"/>
                  <a:pt x="12330" y="16459"/>
                  <a:pt x="12331" y="16458"/>
                </a:cubicBezTo>
                <a:lnTo>
                  <a:pt x="12331" y="16458"/>
                </a:lnTo>
                <a:cubicBezTo>
                  <a:pt x="12330" y="16459"/>
                  <a:pt x="12328" y="16459"/>
                  <a:pt x="12326" y="16460"/>
                </a:cubicBezTo>
                <a:lnTo>
                  <a:pt x="12326" y="16460"/>
                </a:lnTo>
                <a:cubicBezTo>
                  <a:pt x="12200" y="16447"/>
                  <a:pt x="10986" y="13362"/>
                  <a:pt x="8683" y="9953"/>
                </a:cubicBezTo>
                <a:cubicBezTo>
                  <a:pt x="7620" y="8434"/>
                  <a:pt x="6161" y="7309"/>
                  <a:pt x="4428" y="6701"/>
                </a:cubicBezTo>
                <a:lnTo>
                  <a:pt x="4428" y="6701"/>
                </a:lnTo>
                <a:cubicBezTo>
                  <a:pt x="5492" y="6853"/>
                  <a:pt x="6556" y="7035"/>
                  <a:pt x="7620" y="7218"/>
                </a:cubicBezTo>
                <a:cubicBezTo>
                  <a:pt x="8531" y="7400"/>
                  <a:pt x="9413" y="7582"/>
                  <a:pt x="10325" y="7765"/>
                </a:cubicBezTo>
                <a:cubicBezTo>
                  <a:pt x="10446" y="7947"/>
                  <a:pt x="10629" y="8221"/>
                  <a:pt x="10842" y="8586"/>
                </a:cubicBezTo>
                <a:cubicBezTo>
                  <a:pt x="11510" y="9771"/>
                  <a:pt x="12665" y="11838"/>
                  <a:pt x="13881" y="14118"/>
                </a:cubicBezTo>
                <a:cubicBezTo>
                  <a:pt x="15811" y="17622"/>
                  <a:pt x="19250" y="18892"/>
                  <a:pt x="19521" y="18892"/>
                </a:cubicBezTo>
                <a:cubicBezTo>
                  <a:pt x="19523" y="18892"/>
                  <a:pt x="19526" y="18892"/>
                  <a:pt x="19528" y="18891"/>
                </a:cubicBezTo>
                <a:lnTo>
                  <a:pt x="19528" y="18891"/>
                </a:lnTo>
                <a:cubicBezTo>
                  <a:pt x="19382" y="18870"/>
                  <a:pt x="18468" y="15665"/>
                  <a:pt x="16556" y="12020"/>
                </a:cubicBezTo>
                <a:cubicBezTo>
                  <a:pt x="15644" y="10409"/>
                  <a:pt x="14276" y="9133"/>
                  <a:pt x="12635" y="8342"/>
                </a:cubicBezTo>
                <a:lnTo>
                  <a:pt x="12635" y="8342"/>
                </a:lnTo>
                <a:cubicBezTo>
                  <a:pt x="13395" y="8525"/>
                  <a:pt x="14124" y="8707"/>
                  <a:pt x="14884" y="8920"/>
                </a:cubicBezTo>
                <a:cubicBezTo>
                  <a:pt x="16191" y="9315"/>
                  <a:pt x="17498" y="9710"/>
                  <a:pt x="18775" y="10166"/>
                </a:cubicBezTo>
                <a:lnTo>
                  <a:pt x="18775" y="10196"/>
                </a:lnTo>
                <a:lnTo>
                  <a:pt x="18805" y="10257"/>
                </a:lnTo>
                <a:cubicBezTo>
                  <a:pt x="18927" y="10470"/>
                  <a:pt x="19048" y="10713"/>
                  <a:pt x="19200" y="11017"/>
                </a:cubicBezTo>
                <a:cubicBezTo>
                  <a:pt x="19747" y="12294"/>
                  <a:pt x="20659" y="14482"/>
                  <a:pt x="21662" y="16884"/>
                </a:cubicBezTo>
                <a:cubicBezTo>
                  <a:pt x="23197" y="20615"/>
                  <a:pt x="26580" y="22291"/>
                  <a:pt x="26764" y="22294"/>
                </a:cubicBezTo>
                <a:lnTo>
                  <a:pt x="26764" y="22294"/>
                </a:lnTo>
                <a:cubicBezTo>
                  <a:pt x="26660" y="22252"/>
                  <a:pt x="26076" y="18951"/>
                  <a:pt x="24550" y="15121"/>
                </a:cubicBezTo>
                <a:cubicBezTo>
                  <a:pt x="23821" y="13388"/>
                  <a:pt x="22574" y="11929"/>
                  <a:pt x="20994" y="10956"/>
                </a:cubicBezTo>
                <a:lnTo>
                  <a:pt x="20994" y="10956"/>
                </a:lnTo>
                <a:cubicBezTo>
                  <a:pt x="22878" y="11655"/>
                  <a:pt x="24732" y="12446"/>
                  <a:pt x="26556" y="13297"/>
                </a:cubicBezTo>
                <a:lnTo>
                  <a:pt x="26647" y="13510"/>
                </a:lnTo>
                <a:cubicBezTo>
                  <a:pt x="26708" y="13692"/>
                  <a:pt x="26830" y="13966"/>
                  <a:pt x="26921" y="14270"/>
                </a:cubicBezTo>
                <a:cubicBezTo>
                  <a:pt x="27346" y="15577"/>
                  <a:pt x="28046" y="17856"/>
                  <a:pt x="28775" y="20349"/>
                </a:cubicBezTo>
                <a:cubicBezTo>
                  <a:pt x="29949" y="24231"/>
                  <a:pt x="33150" y="26266"/>
                  <a:pt x="33330" y="26276"/>
                </a:cubicBezTo>
                <a:lnTo>
                  <a:pt x="33330" y="26276"/>
                </a:lnTo>
                <a:cubicBezTo>
                  <a:pt x="33235" y="26229"/>
                  <a:pt x="32981" y="22868"/>
                  <a:pt x="31815" y="18890"/>
                </a:cubicBezTo>
                <a:cubicBezTo>
                  <a:pt x="31267" y="17066"/>
                  <a:pt x="30112" y="15455"/>
                  <a:pt x="28593" y="14300"/>
                </a:cubicBezTo>
                <a:lnTo>
                  <a:pt x="28593" y="14300"/>
                </a:lnTo>
                <a:lnTo>
                  <a:pt x="28745" y="14361"/>
                </a:lnTo>
                <a:cubicBezTo>
                  <a:pt x="29505" y="14756"/>
                  <a:pt x="30295" y="15181"/>
                  <a:pt x="31055" y="15607"/>
                </a:cubicBezTo>
                <a:cubicBezTo>
                  <a:pt x="31176" y="15759"/>
                  <a:pt x="31328" y="15941"/>
                  <a:pt x="31511" y="16154"/>
                </a:cubicBezTo>
                <a:lnTo>
                  <a:pt x="31602" y="16245"/>
                </a:lnTo>
                <a:cubicBezTo>
                  <a:pt x="33030" y="17917"/>
                  <a:pt x="34702" y="19437"/>
                  <a:pt x="36526" y="20713"/>
                </a:cubicBezTo>
                <a:cubicBezTo>
                  <a:pt x="38745" y="22172"/>
                  <a:pt x="41146" y="23297"/>
                  <a:pt x="43699" y="24026"/>
                </a:cubicBezTo>
                <a:cubicBezTo>
                  <a:pt x="42423" y="21564"/>
                  <a:pt x="40569" y="19437"/>
                  <a:pt x="38289" y="17856"/>
                </a:cubicBezTo>
                <a:cubicBezTo>
                  <a:pt x="36526" y="16671"/>
                  <a:pt x="34550" y="15850"/>
                  <a:pt x="32483" y="15425"/>
                </a:cubicBezTo>
                <a:cubicBezTo>
                  <a:pt x="31906" y="15333"/>
                  <a:pt x="31480" y="15273"/>
                  <a:pt x="31176" y="15242"/>
                </a:cubicBezTo>
                <a:lnTo>
                  <a:pt x="29748" y="14482"/>
                </a:lnTo>
                <a:cubicBezTo>
                  <a:pt x="29322" y="14270"/>
                  <a:pt x="28927" y="14057"/>
                  <a:pt x="28501" y="13844"/>
                </a:cubicBezTo>
                <a:lnTo>
                  <a:pt x="28501" y="13844"/>
                </a:lnTo>
                <a:cubicBezTo>
                  <a:pt x="29630" y="14208"/>
                  <a:pt x="30802" y="14387"/>
                  <a:pt x="31978" y="14387"/>
                </a:cubicBezTo>
                <a:cubicBezTo>
                  <a:pt x="32767" y="14387"/>
                  <a:pt x="33557" y="14306"/>
                  <a:pt x="34337" y="14148"/>
                </a:cubicBezTo>
                <a:cubicBezTo>
                  <a:pt x="38094" y="13244"/>
                  <a:pt x="41351" y="12524"/>
                  <a:pt x="41794" y="12524"/>
                </a:cubicBezTo>
                <a:cubicBezTo>
                  <a:pt x="41828" y="12524"/>
                  <a:pt x="41845" y="12528"/>
                  <a:pt x="41845" y="12537"/>
                </a:cubicBezTo>
                <a:cubicBezTo>
                  <a:pt x="41871" y="12408"/>
                  <a:pt x="38971" y="10336"/>
                  <a:pt x="35552" y="10336"/>
                </a:cubicBezTo>
                <a:cubicBezTo>
                  <a:pt x="34936" y="10336"/>
                  <a:pt x="34304" y="10404"/>
                  <a:pt x="33669" y="10561"/>
                </a:cubicBezTo>
                <a:cubicBezTo>
                  <a:pt x="31602" y="11078"/>
                  <a:pt x="29596" y="11747"/>
                  <a:pt x="27620" y="12567"/>
                </a:cubicBezTo>
                <a:lnTo>
                  <a:pt x="26951" y="12841"/>
                </a:lnTo>
                <a:lnTo>
                  <a:pt x="26678" y="12932"/>
                </a:lnTo>
                <a:cubicBezTo>
                  <a:pt x="25431" y="12355"/>
                  <a:pt x="24216" y="11807"/>
                  <a:pt x="22939" y="11291"/>
                </a:cubicBezTo>
                <a:cubicBezTo>
                  <a:pt x="22270" y="10987"/>
                  <a:pt x="21571" y="10713"/>
                  <a:pt x="20842" y="10440"/>
                </a:cubicBezTo>
                <a:lnTo>
                  <a:pt x="20842" y="10440"/>
                </a:lnTo>
                <a:cubicBezTo>
                  <a:pt x="21582" y="10592"/>
                  <a:pt x="22332" y="10668"/>
                  <a:pt x="23080" y="10668"/>
                </a:cubicBezTo>
                <a:cubicBezTo>
                  <a:pt x="24267" y="10668"/>
                  <a:pt x="25449" y="10478"/>
                  <a:pt x="26587" y="10105"/>
                </a:cubicBezTo>
                <a:cubicBezTo>
                  <a:pt x="30321" y="8773"/>
                  <a:pt x="33532" y="7635"/>
                  <a:pt x="33855" y="7635"/>
                </a:cubicBezTo>
                <a:cubicBezTo>
                  <a:pt x="33871" y="7635"/>
                  <a:pt x="33880" y="7637"/>
                  <a:pt x="33881" y="7643"/>
                </a:cubicBezTo>
                <a:cubicBezTo>
                  <a:pt x="33881" y="7550"/>
                  <a:pt x="31375" y="6124"/>
                  <a:pt x="28388" y="6124"/>
                </a:cubicBezTo>
                <a:cubicBezTo>
                  <a:pt x="27469" y="6124"/>
                  <a:pt x="26504" y="6259"/>
                  <a:pt x="25553" y="6610"/>
                </a:cubicBezTo>
                <a:cubicBezTo>
                  <a:pt x="23577" y="7370"/>
                  <a:pt x="21632" y="8251"/>
                  <a:pt x="19778" y="9285"/>
                </a:cubicBezTo>
                <a:lnTo>
                  <a:pt x="19109" y="9619"/>
                </a:lnTo>
                <a:lnTo>
                  <a:pt x="18927" y="9710"/>
                </a:lnTo>
                <a:lnTo>
                  <a:pt x="18866" y="9710"/>
                </a:lnTo>
                <a:cubicBezTo>
                  <a:pt x="16799" y="8981"/>
                  <a:pt x="14671" y="8373"/>
                  <a:pt x="12544" y="7826"/>
                </a:cubicBezTo>
                <a:lnTo>
                  <a:pt x="12544" y="7826"/>
                </a:lnTo>
                <a:cubicBezTo>
                  <a:pt x="12794" y="7842"/>
                  <a:pt x="13045" y="7850"/>
                  <a:pt x="13295" y="7850"/>
                </a:cubicBezTo>
                <a:cubicBezTo>
                  <a:pt x="14933" y="7850"/>
                  <a:pt x="16573" y="7504"/>
                  <a:pt x="18076" y="6792"/>
                </a:cubicBezTo>
                <a:cubicBezTo>
                  <a:pt x="21707" y="4991"/>
                  <a:pt x="24823" y="3506"/>
                  <a:pt x="25026" y="3506"/>
                </a:cubicBezTo>
                <a:cubicBezTo>
                  <a:pt x="25032" y="3506"/>
                  <a:pt x="25035" y="3507"/>
                  <a:pt x="25036" y="3509"/>
                </a:cubicBezTo>
                <a:cubicBezTo>
                  <a:pt x="25036" y="3429"/>
                  <a:pt x="23058" y="2573"/>
                  <a:pt x="20599" y="2573"/>
                </a:cubicBezTo>
                <a:cubicBezTo>
                  <a:pt x="19350" y="2573"/>
                  <a:pt x="17978" y="2794"/>
                  <a:pt x="16678" y="3449"/>
                </a:cubicBezTo>
                <a:cubicBezTo>
                  <a:pt x="14763" y="4421"/>
                  <a:pt x="12939" y="5516"/>
                  <a:pt x="11176" y="6762"/>
                </a:cubicBezTo>
                <a:lnTo>
                  <a:pt x="10538" y="7187"/>
                </a:lnTo>
                <a:lnTo>
                  <a:pt x="10386" y="7279"/>
                </a:lnTo>
                <a:cubicBezTo>
                  <a:pt x="9808" y="7157"/>
                  <a:pt x="9231" y="7035"/>
                  <a:pt x="8653" y="6914"/>
                </a:cubicBezTo>
                <a:cubicBezTo>
                  <a:pt x="7316" y="6640"/>
                  <a:pt x="5978" y="6397"/>
                  <a:pt x="4610" y="6215"/>
                </a:cubicBezTo>
                <a:lnTo>
                  <a:pt x="4306" y="6184"/>
                </a:lnTo>
                <a:cubicBezTo>
                  <a:pt x="6191" y="6093"/>
                  <a:pt x="8045" y="5516"/>
                  <a:pt x="9656" y="4543"/>
                </a:cubicBezTo>
                <a:cubicBezTo>
                  <a:pt x="13103" y="2363"/>
                  <a:pt x="16065" y="525"/>
                  <a:pt x="16271" y="525"/>
                </a:cubicBezTo>
                <a:cubicBezTo>
                  <a:pt x="16278" y="525"/>
                  <a:pt x="16281" y="527"/>
                  <a:pt x="16282" y="531"/>
                </a:cubicBezTo>
                <a:cubicBezTo>
                  <a:pt x="16282" y="448"/>
                  <a:pt x="14882" y="1"/>
                  <a:pt x="13017" y="1"/>
                </a:cubicBezTo>
                <a:close/>
                <a:moveTo>
                  <a:pt x="33334" y="26276"/>
                </a:moveTo>
                <a:cubicBezTo>
                  <a:pt x="33333" y="26276"/>
                  <a:pt x="33332" y="26276"/>
                  <a:pt x="33331" y="26276"/>
                </a:cubicBezTo>
                <a:cubicBezTo>
                  <a:pt x="33331" y="26276"/>
                  <a:pt x="33330" y="26276"/>
                  <a:pt x="33330" y="26276"/>
                </a:cubicBezTo>
                <a:lnTo>
                  <a:pt x="33330" y="26276"/>
                </a:lnTo>
                <a:cubicBezTo>
                  <a:pt x="33331" y="26276"/>
                  <a:pt x="33331" y="26277"/>
                  <a:pt x="33332" y="26277"/>
                </a:cubicBezTo>
                <a:cubicBezTo>
                  <a:pt x="33333" y="26277"/>
                  <a:pt x="33334" y="26276"/>
                  <a:pt x="33334" y="2627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1" name="Google Shape;1211;p58"/>
          <p:cNvGrpSpPr/>
          <p:nvPr/>
        </p:nvGrpSpPr>
        <p:grpSpPr>
          <a:xfrm rot="-1667100">
            <a:off x="-217189" y="3854139"/>
            <a:ext cx="1860850" cy="907981"/>
            <a:chOff x="10083475" y="3839575"/>
            <a:chExt cx="1221925" cy="596225"/>
          </a:xfrm>
        </p:grpSpPr>
        <p:sp>
          <p:nvSpPr>
            <p:cNvPr id="1212" name="Google Shape;1212;p58"/>
            <p:cNvSpPr/>
            <p:nvPr/>
          </p:nvSpPr>
          <p:spPr>
            <a:xfrm>
              <a:off x="10144250" y="3839575"/>
              <a:ext cx="1161150" cy="596225"/>
            </a:xfrm>
            <a:custGeom>
              <a:rect b="b" l="l" r="r" t="t"/>
              <a:pathLst>
                <a:path extrusionOk="0" h="23849" w="46446">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8"/>
            <p:cNvSpPr/>
            <p:nvPr/>
          </p:nvSpPr>
          <p:spPr>
            <a:xfrm>
              <a:off x="10083475" y="3891625"/>
              <a:ext cx="1124650" cy="476675"/>
            </a:xfrm>
            <a:custGeom>
              <a:rect b="b" l="l" r="r" t="t"/>
              <a:pathLst>
                <a:path extrusionOk="0" h="19067" w="44986">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4" name="Google Shape;1214;p58"/>
          <p:cNvSpPr/>
          <p:nvPr/>
        </p:nvSpPr>
        <p:spPr>
          <a:xfrm>
            <a:off x="3939007" y="3399878"/>
            <a:ext cx="1090189" cy="439686"/>
          </a:xfrm>
          <a:custGeom>
            <a:rect b="b" l="l" r="r" t="t"/>
            <a:pathLst>
              <a:path extrusionOk="0" h="11156" w="27661">
                <a:moveTo>
                  <a:pt x="15411" y="0"/>
                </a:moveTo>
                <a:cubicBezTo>
                  <a:pt x="14256" y="0"/>
                  <a:pt x="13192" y="790"/>
                  <a:pt x="12463" y="2037"/>
                </a:cubicBezTo>
                <a:cubicBezTo>
                  <a:pt x="11916" y="1763"/>
                  <a:pt x="11308" y="1641"/>
                  <a:pt x="10730" y="1611"/>
                </a:cubicBezTo>
                <a:cubicBezTo>
                  <a:pt x="8663" y="1611"/>
                  <a:pt x="6900" y="3313"/>
                  <a:pt x="6171" y="5684"/>
                </a:cubicBezTo>
                <a:cubicBezTo>
                  <a:pt x="5654" y="5471"/>
                  <a:pt x="5107" y="5350"/>
                  <a:pt x="4560" y="5350"/>
                </a:cubicBezTo>
                <a:cubicBezTo>
                  <a:pt x="3375" y="5380"/>
                  <a:pt x="2219" y="5897"/>
                  <a:pt x="1429" y="6839"/>
                </a:cubicBezTo>
                <a:cubicBezTo>
                  <a:pt x="1" y="8420"/>
                  <a:pt x="1064" y="11155"/>
                  <a:pt x="3101" y="11155"/>
                </a:cubicBezTo>
                <a:lnTo>
                  <a:pt x="24408" y="11155"/>
                </a:lnTo>
                <a:cubicBezTo>
                  <a:pt x="27144" y="11155"/>
                  <a:pt x="27661" y="6809"/>
                  <a:pt x="25016" y="6140"/>
                </a:cubicBezTo>
                <a:cubicBezTo>
                  <a:pt x="24834" y="6110"/>
                  <a:pt x="24652" y="6079"/>
                  <a:pt x="24469" y="6049"/>
                </a:cubicBezTo>
                <a:cubicBezTo>
                  <a:pt x="23952" y="3374"/>
                  <a:pt x="22402" y="1398"/>
                  <a:pt x="20548" y="1398"/>
                </a:cubicBezTo>
                <a:cubicBezTo>
                  <a:pt x="19788" y="1398"/>
                  <a:pt x="19059" y="1733"/>
                  <a:pt x="18512" y="2280"/>
                </a:cubicBezTo>
                <a:cubicBezTo>
                  <a:pt x="17752" y="882"/>
                  <a:pt x="16657" y="0"/>
                  <a:pt x="154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8"/>
          <p:cNvSpPr/>
          <p:nvPr/>
        </p:nvSpPr>
        <p:spPr>
          <a:xfrm>
            <a:off x="2027450" y="3839579"/>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8"/>
          <p:cNvSpPr/>
          <p:nvPr/>
        </p:nvSpPr>
        <p:spPr>
          <a:xfrm>
            <a:off x="891576" y="293301"/>
            <a:ext cx="1196432" cy="439695"/>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142"/>
                                        </p:tgtEl>
                                        <p:attrNameLst>
                                          <p:attrName>style.visibility</p:attrName>
                                        </p:attrNameLst>
                                      </p:cBhvr>
                                      <p:to>
                                        <p:strVal val="visible"/>
                                      </p:to>
                                    </p:set>
                                    <p:anim calcmode="lin" valueType="num">
                                      <p:cBhvr additive="base">
                                        <p:cTn dur="1000"/>
                                        <p:tgtEl>
                                          <p:spTgt spid="1142"/>
                                        </p:tgtEl>
                                        <p:attrNameLst>
                                          <p:attrName>ppt_w</p:attrName>
                                        </p:attrNameLst>
                                      </p:cBhvr>
                                      <p:tavLst>
                                        <p:tav fmla="" tm="0">
                                          <p:val>
                                            <p:strVal val="0"/>
                                          </p:val>
                                        </p:tav>
                                        <p:tav fmla="" tm="100000">
                                          <p:val>
                                            <p:strVal val="#ppt_w"/>
                                          </p:val>
                                        </p:tav>
                                      </p:tavLst>
                                    </p:anim>
                                    <p:anim calcmode="lin" valueType="num">
                                      <p:cBhvr additive="base">
                                        <p:cTn dur="1000"/>
                                        <p:tgtEl>
                                          <p:spTgt spid="114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14"/>
                                        </p:tgtEl>
                                        <p:attrNameLst>
                                          <p:attrName>style.visibility</p:attrName>
                                        </p:attrNameLst>
                                      </p:cBhvr>
                                      <p:to>
                                        <p:strVal val="visible"/>
                                      </p:to>
                                    </p:set>
                                    <p:animEffect filter="fade" transition="in">
                                      <p:cBhvr>
                                        <p:cTn dur="1200"/>
                                        <p:tgtEl>
                                          <p:spTgt spid="1214"/>
                                        </p:tgtEl>
                                      </p:cBhvr>
                                    </p:animEffect>
                                  </p:childTnLst>
                                </p:cTn>
                              </p:par>
                              <p:par>
                                <p:cTn fill="hold" nodeType="withEffect" presetClass="entr" presetID="10" presetSubtype="0">
                                  <p:stCondLst>
                                    <p:cond delay="0"/>
                                  </p:stCondLst>
                                  <p:childTnLst>
                                    <p:set>
                                      <p:cBhvr>
                                        <p:cTn dur="1" fill="hold">
                                          <p:stCondLst>
                                            <p:cond delay="0"/>
                                          </p:stCondLst>
                                        </p:cTn>
                                        <p:tgtEl>
                                          <p:spTgt spid="1215"/>
                                        </p:tgtEl>
                                        <p:attrNameLst>
                                          <p:attrName>style.visibility</p:attrName>
                                        </p:attrNameLst>
                                      </p:cBhvr>
                                      <p:to>
                                        <p:strVal val="visible"/>
                                      </p:to>
                                    </p:set>
                                    <p:animEffect filter="fade" transition="in">
                                      <p:cBhvr>
                                        <p:cTn dur="1000"/>
                                        <p:tgtEl>
                                          <p:spTgt spid="1215"/>
                                        </p:tgtEl>
                                      </p:cBhvr>
                                    </p:animEffect>
                                  </p:childTnLst>
                                </p:cTn>
                              </p:par>
                              <p:par>
                                <p:cTn fill="hold" nodeType="withEffect" presetClass="entr" presetID="10" presetSubtype="0">
                                  <p:stCondLst>
                                    <p:cond delay="0"/>
                                  </p:stCondLst>
                                  <p:childTnLst>
                                    <p:set>
                                      <p:cBhvr>
                                        <p:cTn dur="1" fill="hold">
                                          <p:stCondLst>
                                            <p:cond delay="0"/>
                                          </p:stCondLst>
                                        </p:cTn>
                                        <p:tgtEl>
                                          <p:spTgt spid="1216"/>
                                        </p:tgtEl>
                                        <p:attrNameLst>
                                          <p:attrName>style.visibility</p:attrName>
                                        </p:attrNameLst>
                                      </p:cBhvr>
                                      <p:to>
                                        <p:strVal val="visible"/>
                                      </p:to>
                                    </p:set>
                                    <p:animEffect filter="fade" transition="in">
                                      <p:cBhvr>
                                        <p:cTn dur="1000"/>
                                        <p:tgtEl>
                                          <p:spTgt spid="1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1" name="Shape 1441"/>
        <p:cNvGrpSpPr/>
        <p:nvPr/>
      </p:nvGrpSpPr>
      <p:grpSpPr>
        <a:xfrm>
          <a:off x="0" y="0"/>
          <a:ext cx="0" cy="0"/>
          <a:chOff x="0" y="0"/>
          <a:chExt cx="0" cy="0"/>
        </a:xfrm>
      </p:grpSpPr>
      <p:sp>
        <p:nvSpPr>
          <p:cNvPr id="1442" name="Google Shape;1442;p67"/>
          <p:cNvSpPr txBox="1"/>
          <p:nvPr>
            <p:ph type="title"/>
          </p:nvPr>
        </p:nvSpPr>
        <p:spPr>
          <a:xfrm>
            <a:off x="732450" y="276775"/>
            <a:ext cx="7679100" cy="89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Plants Under Development</a:t>
            </a:r>
            <a:r>
              <a:rPr lang="en"/>
              <a:t>     (Findings)</a:t>
            </a:r>
            <a:endParaRPr/>
          </a:p>
        </p:txBody>
      </p:sp>
      <p:sp>
        <p:nvSpPr>
          <p:cNvPr id="1443" name="Google Shape;1443;p67"/>
          <p:cNvSpPr txBox="1"/>
          <p:nvPr>
            <p:ph idx="1" type="subTitle"/>
          </p:nvPr>
        </p:nvSpPr>
        <p:spPr>
          <a:xfrm>
            <a:off x="1478750" y="1696550"/>
            <a:ext cx="6804900" cy="2123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Compared to 2017 data, the 2023 dataset shows China and Bangladesh having an increase in power capacity for plants under development. </a:t>
            </a:r>
            <a:endParaRPr/>
          </a:p>
          <a:p>
            <a:pPr indent="-342900" lvl="0" marL="457200" rtl="0" algn="l">
              <a:spcBef>
                <a:spcPts val="0"/>
              </a:spcBef>
              <a:spcAft>
                <a:spcPts val="0"/>
              </a:spcAft>
              <a:buSzPts val="1800"/>
              <a:buChar char="●"/>
            </a:pPr>
            <a:r>
              <a:rPr lang="en"/>
              <a:t>The United States and Indonesia had a decrease in their total capacity for plants</a:t>
            </a:r>
            <a:r>
              <a:rPr lang="en"/>
              <a:t> under development. </a:t>
            </a:r>
            <a:endParaRPr/>
          </a:p>
          <a:p>
            <a:pPr indent="-342900" lvl="0" marL="457200" rtl="0" algn="l">
              <a:spcBef>
                <a:spcPts val="0"/>
              </a:spcBef>
              <a:spcAft>
                <a:spcPts val="0"/>
              </a:spcAft>
              <a:buSzPts val="1800"/>
              <a:buChar char="●"/>
            </a:pPr>
            <a:r>
              <a:rPr lang="en"/>
              <a:t>This may mean that plants in the US and Indonesia are operating at less than their normal capacity. They are not producing as many Megawatts of electricity. </a:t>
            </a:r>
            <a:endParaRPr/>
          </a:p>
          <a:p>
            <a:pPr indent="0" lvl="0" marL="45720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sp>
        <p:nvSpPr>
          <p:cNvPr id="1448" name="Google Shape;1448;p68"/>
          <p:cNvSpPr txBox="1"/>
          <p:nvPr>
            <p:ph type="title"/>
          </p:nvPr>
        </p:nvSpPr>
        <p:spPr>
          <a:xfrm>
            <a:off x="2391900" y="3290788"/>
            <a:ext cx="43602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9" name="Google Shape;1449;p68"/>
          <p:cNvSpPr txBox="1"/>
          <p:nvPr>
            <p:ph idx="1" type="subTitle"/>
          </p:nvPr>
        </p:nvSpPr>
        <p:spPr>
          <a:xfrm>
            <a:off x="838200" y="1394100"/>
            <a:ext cx="7554600" cy="178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50" name="Google Shape;1450;p68"/>
          <p:cNvPicPr preferRelativeResize="0"/>
          <p:nvPr/>
        </p:nvPicPr>
        <p:blipFill>
          <a:blip r:embed="rId3">
            <a:alphaModFix/>
          </a:blip>
          <a:stretch>
            <a:fillRect/>
          </a:stretch>
        </p:blipFill>
        <p:spPr>
          <a:xfrm>
            <a:off x="0" y="538014"/>
            <a:ext cx="9144003" cy="4067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69"/>
          <p:cNvSpPr txBox="1"/>
          <p:nvPr>
            <p:ph type="title"/>
          </p:nvPr>
        </p:nvSpPr>
        <p:spPr>
          <a:xfrm>
            <a:off x="732450" y="276775"/>
            <a:ext cx="7679100" cy="89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Retired Plants</a:t>
            </a:r>
            <a:r>
              <a:rPr lang="en"/>
              <a:t> (Findings)</a:t>
            </a:r>
            <a:endParaRPr/>
          </a:p>
        </p:txBody>
      </p:sp>
      <p:sp>
        <p:nvSpPr>
          <p:cNvPr id="1456" name="Google Shape;1456;p69"/>
          <p:cNvSpPr txBox="1"/>
          <p:nvPr>
            <p:ph idx="1" type="subTitle"/>
          </p:nvPr>
        </p:nvSpPr>
        <p:spPr>
          <a:xfrm>
            <a:off x="1478750" y="1696550"/>
            <a:ext cx="6804900" cy="2123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Compared to 2017 data, the 2023 dataset shows China and Bangladesh having an increase in power capacity for plants under development. </a:t>
            </a:r>
            <a:endParaRPr/>
          </a:p>
          <a:p>
            <a:pPr indent="-342900" lvl="0" marL="457200" rtl="0" algn="l">
              <a:spcBef>
                <a:spcPts val="0"/>
              </a:spcBef>
              <a:spcAft>
                <a:spcPts val="0"/>
              </a:spcAft>
              <a:buSzPts val="1800"/>
              <a:buChar char="●"/>
            </a:pPr>
            <a:r>
              <a:rPr lang="en"/>
              <a:t>The United States and Indonesia had a decrease in their total capacity for plants under development. </a:t>
            </a:r>
            <a:endParaRPr/>
          </a:p>
          <a:p>
            <a:pPr indent="-342900" lvl="0" marL="457200" rtl="0" algn="l">
              <a:spcBef>
                <a:spcPts val="0"/>
              </a:spcBef>
              <a:spcAft>
                <a:spcPts val="0"/>
              </a:spcAft>
              <a:buSzPts val="1800"/>
              <a:buChar char="●"/>
            </a:pPr>
            <a:r>
              <a:rPr lang="en"/>
              <a:t>These findings reflect all plants under development for the </a:t>
            </a:r>
            <a:r>
              <a:rPr lang="en"/>
              <a:t>countries</a:t>
            </a:r>
            <a:r>
              <a:rPr lang="en"/>
              <a:t> included in the </a:t>
            </a:r>
            <a:r>
              <a:rPr lang="en"/>
              <a:t>dataset</a:t>
            </a:r>
            <a:r>
              <a:rPr lang="en"/>
              <a:t>, and total capacity for plants overall.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0" name="Shape 1460"/>
        <p:cNvGrpSpPr/>
        <p:nvPr/>
      </p:nvGrpSpPr>
      <p:grpSpPr>
        <a:xfrm>
          <a:off x="0" y="0"/>
          <a:ext cx="0" cy="0"/>
          <a:chOff x="0" y="0"/>
          <a:chExt cx="0" cy="0"/>
        </a:xfrm>
      </p:grpSpPr>
      <p:sp>
        <p:nvSpPr>
          <p:cNvPr id="1461" name="Google Shape;1461;p70"/>
          <p:cNvSpPr txBox="1"/>
          <p:nvPr>
            <p:ph idx="1" type="subTitle"/>
          </p:nvPr>
        </p:nvSpPr>
        <p:spPr>
          <a:xfrm>
            <a:off x="838200" y="1394100"/>
            <a:ext cx="7554600" cy="1785900"/>
          </a:xfrm>
          <a:prstGeom prst="rect">
            <a:avLst/>
          </a:prstGeom>
        </p:spPr>
        <p:txBody>
          <a:bodyPr anchorCtr="0" anchor="ctr" bIns="91425" lIns="91425" spcFirstLastPara="1" rIns="91425" wrap="square" tIns="91425">
            <a:noAutofit/>
          </a:bodyPr>
          <a:lstStyle/>
          <a:p>
            <a:pPr indent="-323850" lvl="0" marL="457200" rtl="0" algn="ctr">
              <a:spcBef>
                <a:spcPts val="0"/>
              </a:spcBef>
              <a:spcAft>
                <a:spcPts val="0"/>
              </a:spcAft>
              <a:buSzPts val="1500"/>
              <a:buChar char="●"/>
            </a:pPr>
            <a:r>
              <a:rPr lang="en" sz="1500"/>
              <a:t>Mapping the locations of the plants will allow us to visualize the areas that have the highest amount of coal plants, which will lead to further research on environmental and economic impacts of the coal plants in these particular countries. </a:t>
            </a:r>
            <a:endParaRPr sz="1500"/>
          </a:p>
          <a:p>
            <a:pPr indent="-323850" lvl="0" marL="457200" rtl="0" algn="ctr">
              <a:spcBef>
                <a:spcPts val="0"/>
              </a:spcBef>
              <a:spcAft>
                <a:spcPts val="0"/>
              </a:spcAft>
              <a:buSzPts val="1500"/>
              <a:buChar char="●"/>
            </a:pPr>
            <a:r>
              <a:rPr lang="en" sz="1500"/>
              <a:t>The plants are mapped by operating and non-operating status, which are distinguished from each other, the plants are mapped from both datasets by their Plant name, Country it is located in, Status of the plant, Capacity in Megawatts of the plant, and the year the plant began operating/was started.</a:t>
            </a:r>
            <a:endParaRPr sz="1500"/>
          </a:p>
          <a:p>
            <a:pPr indent="-323850" lvl="0" marL="457200" rtl="0" algn="ctr">
              <a:spcBef>
                <a:spcPts val="0"/>
              </a:spcBef>
              <a:spcAft>
                <a:spcPts val="0"/>
              </a:spcAft>
              <a:buSzPts val="1500"/>
              <a:buChar char="●"/>
            </a:pPr>
            <a:r>
              <a:rPr lang="en" sz="1500"/>
              <a:t>For example, a dot if clicked on, the popup would show this information:</a:t>
            </a:r>
            <a:endParaRPr sz="1500"/>
          </a:p>
          <a:p>
            <a:pPr indent="-323850" lvl="0" marL="457200" rtl="0" algn="ctr">
              <a:spcBef>
                <a:spcPts val="0"/>
              </a:spcBef>
              <a:spcAft>
                <a:spcPts val="0"/>
              </a:spcAft>
              <a:buClr>
                <a:srgbClr val="263238"/>
              </a:buClr>
              <a:buSzPts val="1500"/>
              <a:buChar char="●"/>
            </a:pPr>
            <a:r>
              <a:rPr lang="en" sz="900">
                <a:solidFill>
                  <a:srgbClr val="263238"/>
                </a:solidFill>
                <a:latin typeface="Arial"/>
                <a:ea typeface="Arial"/>
                <a:cs typeface="Arial"/>
                <a:sym typeface="Arial"/>
              </a:rPr>
              <a:t>Plant: Kostolac power station</a:t>
            </a:r>
            <a:endParaRPr sz="900">
              <a:solidFill>
                <a:srgbClr val="263238"/>
              </a:solidFill>
              <a:latin typeface="Arial"/>
              <a:ea typeface="Arial"/>
              <a:cs typeface="Arial"/>
              <a:sym typeface="Arial"/>
            </a:endParaRPr>
          </a:p>
          <a:p>
            <a:pPr indent="-323850" lvl="0" marL="457200" rtl="0" algn="ctr">
              <a:spcBef>
                <a:spcPts val="0"/>
              </a:spcBef>
              <a:spcAft>
                <a:spcPts val="0"/>
              </a:spcAft>
              <a:buClr>
                <a:srgbClr val="263238"/>
              </a:buClr>
              <a:buSzPts val="1500"/>
              <a:buChar char="●"/>
            </a:pPr>
            <a:r>
              <a:rPr lang="en" sz="900">
                <a:solidFill>
                  <a:srgbClr val="263238"/>
                </a:solidFill>
                <a:latin typeface="Arial"/>
                <a:ea typeface="Arial"/>
                <a:cs typeface="Arial"/>
                <a:sym typeface="Arial"/>
              </a:rPr>
              <a:t>Country: Serbia</a:t>
            </a:r>
            <a:endParaRPr sz="900">
              <a:solidFill>
                <a:srgbClr val="263238"/>
              </a:solidFill>
              <a:latin typeface="Arial"/>
              <a:ea typeface="Arial"/>
              <a:cs typeface="Arial"/>
              <a:sym typeface="Arial"/>
            </a:endParaRPr>
          </a:p>
          <a:p>
            <a:pPr indent="-323850" lvl="0" marL="457200" rtl="0" algn="ctr">
              <a:spcBef>
                <a:spcPts val="0"/>
              </a:spcBef>
              <a:spcAft>
                <a:spcPts val="0"/>
              </a:spcAft>
              <a:buClr>
                <a:srgbClr val="263238"/>
              </a:buClr>
              <a:buSzPts val="1500"/>
              <a:buChar char="●"/>
            </a:pPr>
            <a:r>
              <a:rPr lang="en" sz="900">
                <a:solidFill>
                  <a:srgbClr val="263238"/>
                </a:solidFill>
                <a:latin typeface="Arial"/>
                <a:ea typeface="Arial"/>
                <a:cs typeface="Arial"/>
                <a:sym typeface="Arial"/>
              </a:rPr>
              <a:t>Status: Operating</a:t>
            </a:r>
            <a:endParaRPr sz="900">
              <a:solidFill>
                <a:srgbClr val="263238"/>
              </a:solidFill>
              <a:latin typeface="Arial"/>
              <a:ea typeface="Arial"/>
              <a:cs typeface="Arial"/>
              <a:sym typeface="Arial"/>
            </a:endParaRPr>
          </a:p>
          <a:p>
            <a:pPr indent="-323850" lvl="0" marL="457200" rtl="0" algn="ctr">
              <a:spcBef>
                <a:spcPts val="0"/>
              </a:spcBef>
              <a:spcAft>
                <a:spcPts val="0"/>
              </a:spcAft>
              <a:buClr>
                <a:srgbClr val="263238"/>
              </a:buClr>
              <a:buSzPts val="1500"/>
              <a:buChar char="●"/>
            </a:pPr>
            <a:r>
              <a:rPr lang="en" sz="900">
                <a:solidFill>
                  <a:srgbClr val="263238"/>
                </a:solidFill>
                <a:latin typeface="Arial"/>
                <a:ea typeface="Arial"/>
                <a:cs typeface="Arial"/>
                <a:sym typeface="Arial"/>
              </a:rPr>
              <a:t>Capacity (MW): 350</a:t>
            </a:r>
            <a:endParaRPr sz="900">
              <a:solidFill>
                <a:srgbClr val="263238"/>
              </a:solidFill>
              <a:latin typeface="Arial"/>
              <a:ea typeface="Arial"/>
              <a:cs typeface="Arial"/>
              <a:sym typeface="Arial"/>
            </a:endParaRPr>
          </a:p>
          <a:p>
            <a:pPr indent="-323850" lvl="0" marL="457200" rtl="0" algn="ctr">
              <a:spcBef>
                <a:spcPts val="0"/>
              </a:spcBef>
              <a:spcAft>
                <a:spcPts val="0"/>
              </a:spcAft>
              <a:buClr>
                <a:srgbClr val="263238"/>
              </a:buClr>
              <a:buSzPts val="1500"/>
              <a:buChar char="●"/>
            </a:pPr>
            <a:r>
              <a:rPr lang="en" sz="900">
                <a:solidFill>
                  <a:srgbClr val="263238"/>
                </a:solidFill>
                <a:latin typeface="Arial"/>
                <a:ea typeface="Arial"/>
                <a:cs typeface="Arial"/>
                <a:sym typeface="Arial"/>
              </a:rPr>
              <a:t>Start Year: 1991</a:t>
            </a:r>
            <a:endParaRPr sz="1500">
              <a:solidFill>
                <a:srgbClr val="263238"/>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sp>
        <p:nvSpPr>
          <p:cNvPr id="1466" name="Google Shape;1466;p71"/>
          <p:cNvSpPr txBox="1"/>
          <p:nvPr>
            <p:ph type="title"/>
          </p:nvPr>
        </p:nvSpPr>
        <p:spPr>
          <a:xfrm>
            <a:off x="2391900" y="3290788"/>
            <a:ext cx="43602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7" name="Google Shape;1467;p71"/>
          <p:cNvSpPr txBox="1"/>
          <p:nvPr>
            <p:ph idx="1" type="subTitle"/>
          </p:nvPr>
        </p:nvSpPr>
        <p:spPr>
          <a:xfrm>
            <a:off x="838200" y="1394100"/>
            <a:ext cx="7554600" cy="178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68" name="Google Shape;1468;p71"/>
          <p:cNvPicPr preferRelativeResize="0"/>
          <p:nvPr/>
        </p:nvPicPr>
        <p:blipFill>
          <a:blip r:embed="rId3">
            <a:alphaModFix/>
          </a:blip>
          <a:stretch>
            <a:fillRect/>
          </a:stretch>
        </p:blipFill>
        <p:spPr>
          <a:xfrm>
            <a:off x="353428" y="0"/>
            <a:ext cx="8437145" cy="5143500"/>
          </a:xfrm>
          <a:prstGeom prst="rect">
            <a:avLst/>
          </a:prstGeom>
          <a:noFill/>
          <a:ln>
            <a:noFill/>
          </a:ln>
        </p:spPr>
      </p:pic>
      <p:sp>
        <p:nvSpPr>
          <p:cNvPr id="1469" name="Google Shape;1469;p71"/>
          <p:cNvSpPr txBox="1"/>
          <p:nvPr/>
        </p:nvSpPr>
        <p:spPr>
          <a:xfrm>
            <a:off x="309450" y="0"/>
            <a:ext cx="86121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700">
                <a:solidFill>
                  <a:schemeClr val="dk1"/>
                </a:solidFill>
                <a:latin typeface="Cairo"/>
                <a:ea typeface="Cairo"/>
                <a:cs typeface="Cairo"/>
                <a:sym typeface="Cairo"/>
              </a:rPr>
              <a:t>Coal Plant Mapped Locations </a:t>
            </a:r>
            <a:endParaRPr b="1" sz="4600">
              <a:solidFill>
                <a:schemeClr val="dk1"/>
              </a:solidFill>
              <a:latin typeface="Cairo"/>
              <a:ea typeface="Cairo"/>
              <a:cs typeface="Cairo"/>
              <a:sym typeface="Cai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72"/>
          <p:cNvSpPr txBox="1"/>
          <p:nvPr>
            <p:ph type="title"/>
          </p:nvPr>
        </p:nvSpPr>
        <p:spPr>
          <a:xfrm>
            <a:off x="2435400" y="254688"/>
            <a:ext cx="43602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Directions</a:t>
            </a:r>
            <a:endParaRPr/>
          </a:p>
        </p:txBody>
      </p:sp>
      <p:sp>
        <p:nvSpPr>
          <p:cNvPr id="1475" name="Google Shape;1475;p72"/>
          <p:cNvSpPr txBox="1"/>
          <p:nvPr>
            <p:ph idx="1" type="subTitle"/>
          </p:nvPr>
        </p:nvSpPr>
        <p:spPr>
          <a:xfrm>
            <a:off x="838200" y="1394100"/>
            <a:ext cx="7554600" cy="1785900"/>
          </a:xfrm>
          <a:prstGeom prst="rect">
            <a:avLst/>
          </a:prstGeom>
        </p:spPr>
        <p:txBody>
          <a:bodyPr anchorCtr="0" anchor="ctr" bIns="91425" lIns="91425" spcFirstLastPara="1" rIns="91425" wrap="square" tIns="91425">
            <a:noAutofit/>
          </a:bodyPr>
          <a:lstStyle/>
          <a:p>
            <a:pPr indent="-323850" lvl="0" marL="457200" rtl="0" algn="ctr">
              <a:spcBef>
                <a:spcPts val="0"/>
              </a:spcBef>
              <a:spcAft>
                <a:spcPts val="0"/>
              </a:spcAft>
              <a:buSzPts val="1500"/>
              <a:buChar char="●"/>
            </a:pPr>
            <a:r>
              <a:rPr lang="en" sz="1500"/>
              <a:t>There are many directions I would like to go in for the future with this dataset. One thing I could do is create a heatmap based on heat rate of the different power plants because that will give an idea on how effective the power plants are at turning coal into electricity. The effectiveness of these plants has implications on the environment that are important to explore further.</a:t>
            </a:r>
            <a:endParaRPr sz="1500"/>
          </a:p>
          <a:p>
            <a:pPr indent="0" lvl="0" marL="0" rtl="0" algn="ctr">
              <a:spcBef>
                <a:spcPts val="0"/>
              </a:spcBef>
              <a:spcAft>
                <a:spcPts val="0"/>
              </a:spcAft>
              <a:buNone/>
            </a:pPr>
            <a:r>
              <a:t/>
            </a:r>
            <a:endParaRPr sz="1500"/>
          </a:p>
          <a:p>
            <a:pPr indent="-323850" lvl="0" marL="457200" rtl="0" algn="ctr">
              <a:spcBef>
                <a:spcPts val="0"/>
              </a:spcBef>
              <a:spcAft>
                <a:spcPts val="0"/>
              </a:spcAft>
              <a:buSzPts val="1500"/>
              <a:buChar char="●"/>
            </a:pPr>
            <a:r>
              <a:rPr lang="en" sz="1500"/>
              <a:t>Another direction would be to go into depth more on the bar graphs and choose different variables to visualize. </a:t>
            </a:r>
            <a:endParaRPr sz="1500"/>
          </a:p>
          <a:p>
            <a:pPr indent="0" lvl="0" marL="457200" rtl="0" algn="ctr">
              <a:spcBef>
                <a:spcPts val="0"/>
              </a:spcBef>
              <a:spcAft>
                <a:spcPts val="0"/>
              </a:spcAft>
              <a:buNone/>
            </a:pPr>
            <a:r>
              <a:t/>
            </a:r>
            <a:endParaRPr sz="1500"/>
          </a:p>
          <a:p>
            <a:pPr indent="-323850" lvl="0" marL="457200" rtl="0" algn="ctr">
              <a:spcBef>
                <a:spcPts val="0"/>
              </a:spcBef>
              <a:spcAft>
                <a:spcPts val="0"/>
              </a:spcAft>
              <a:buSzPts val="1500"/>
              <a:buChar char="●"/>
            </a:pPr>
            <a:r>
              <a:rPr lang="en" sz="1500"/>
              <a:t>Equipped with more information on the environmental data, I will create more advanced visualizations and </a:t>
            </a:r>
            <a:r>
              <a:rPr lang="en" sz="1500"/>
              <a:t>contribute</a:t>
            </a:r>
            <a:r>
              <a:rPr lang="en" sz="1500"/>
              <a:t> more to data science projects and research in the environmental field.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sp>
        <p:nvSpPr>
          <p:cNvPr id="1480" name="Google Shape;1480;p73"/>
          <p:cNvSpPr txBox="1"/>
          <p:nvPr>
            <p:ph idx="1" type="subTitle"/>
          </p:nvPr>
        </p:nvSpPr>
        <p:spPr>
          <a:xfrm>
            <a:off x="838200" y="1394100"/>
            <a:ext cx="7554600" cy="178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Citations:</a:t>
            </a:r>
            <a:endParaRPr/>
          </a:p>
          <a:p>
            <a:pPr indent="0" lvl="0" marL="381000" marR="381000" rtl="0" algn="l">
              <a:lnSpc>
                <a:spcPct val="115000"/>
              </a:lnSpc>
              <a:spcBef>
                <a:spcPts val="1200"/>
              </a:spcBef>
              <a:spcAft>
                <a:spcPts val="0"/>
              </a:spcAft>
              <a:buNone/>
            </a:pPr>
            <a:r>
              <a:rPr lang="en" sz="1100">
                <a:solidFill>
                  <a:srgbClr val="263238"/>
                </a:solidFill>
                <a:latin typeface="Arial"/>
                <a:ea typeface="Arial"/>
                <a:cs typeface="Arial"/>
                <a:sym typeface="Arial"/>
              </a:rPr>
              <a:t>Kahle D, Wickham H (2013). “ggmap: Spatial Visualization with ggplot2.” </a:t>
            </a:r>
            <a:r>
              <a:rPr i="1" lang="en" sz="1100">
                <a:solidFill>
                  <a:srgbClr val="263238"/>
                </a:solidFill>
                <a:latin typeface="Arial"/>
                <a:ea typeface="Arial"/>
                <a:cs typeface="Arial"/>
                <a:sym typeface="Arial"/>
              </a:rPr>
              <a:t>The R Journal</a:t>
            </a:r>
            <a:r>
              <a:rPr lang="en" sz="1100">
                <a:solidFill>
                  <a:srgbClr val="263238"/>
                </a:solidFill>
                <a:latin typeface="Arial"/>
                <a:ea typeface="Arial"/>
                <a:cs typeface="Arial"/>
                <a:sym typeface="Arial"/>
              </a:rPr>
              <a:t>, </a:t>
            </a:r>
            <a:r>
              <a:rPr b="1" lang="en" sz="1100">
                <a:solidFill>
                  <a:srgbClr val="263238"/>
                </a:solidFill>
                <a:latin typeface="Arial"/>
                <a:ea typeface="Arial"/>
                <a:cs typeface="Arial"/>
                <a:sym typeface="Arial"/>
              </a:rPr>
              <a:t>5</a:t>
            </a:r>
            <a:r>
              <a:rPr lang="en" sz="1100">
                <a:solidFill>
                  <a:srgbClr val="263238"/>
                </a:solidFill>
                <a:latin typeface="Arial"/>
                <a:ea typeface="Arial"/>
                <a:cs typeface="Arial"/>
                <a:sym typeface="Arial"/>
              </a:rPr>
              <a:t>(1), 144–161. </a:t>
            </a:r>
            <a:r>
              <a:rPr lang="en" sz="1100" u="sng">
                <a:solidFill>
                  <a:srgbClr val="263238"/>
                </a:solidFill>
                <a:latin typeface="Arial"/>
                <a:ea typeface="Arial"/>
                <a:cs typeface="Arial"/>
                <a:sym typeface="Arial"/>
                <a:hlinkClick r:id="rId3">
                  <a:extLst>
                    <a:ext uri="{A12FA001-AC4F-418D-AE19-62706E023703}">
                      <ahyp:hlinkClr val="tx"/>
                    </a:ext>
                  </a:extLst>
                </a:hlinkClick>
              </a:rPr>
              <a:t>https://journal.r-project.org/archive/2013-1/kahle-wickham.pdf</a:t>
            </a:r>
            <a:r>
              <a:rPr lang="en" sz="1100">
                <a:solidFill>
                  <a:srgbClr val="263238"/>
                </a:solidFill>
                <a:latin typeface="Arial"/>
                <a:ea typeface="Arial"/>
                <a:cs typeface="Arial"/>
                <a:sym typeface="Arial"/>
              </a:rPr>
              <a:t>.</a:t>
            </a:r>
            <a:endParaRPr sz="1100">
              <a:solidFill>
                <a:srgbClr val="263238"/>
              </a:solidFill>
              <a:latin typeface="Arial"/>
              <a:ea typeface="Arial"/>
              <a:cs typeface="Arial"/>
              <a:sym typeface="Arial"/>
            </a:endParaRPr>
          </a:p>
          <a:p>
            <a:pPr indent="0" lvl="0" marL="381000" marR="381000" rtl="0" algn="l">
              <a:lnSpc>
                <a:spcPct val="115000"/>
              </a:lnSpc>
              <a:spcBef>
                <a:spcPts val="1200"/>
              </a:spcBef>
              <a:spcAft>
                <a:spcPts val="0"/>
              </a:spcAft>
              <a:buNone/>
            </a:pPr>
            <a:r>
              <a:rPr lang="en" sz="1350">
                <a:solidFill>
                  <a:srgbClr val="263238"/>
                </a:solidFill>
                <a:latin typeface="Arial"/>
                <a:ea typeface="Arial"/>
                <a:cs typeface="Arial"/>
                <a:sym typeface="Arial"/>
              </a:rPr>
              <a:t>“Global Coal Plant Tracker, Global Energy Monitor, January 2024 release.”</a:t>
            </a:r>
            <a:endParaRPr sz="1100">
              <a:solidFill>
                <a:srgbClr val="263238"/>
              </a:solidFill>
              <a:latin typeface="Arial"/>
              <a:ea typeface="Arial"/>
              <a:cs typeface="Arial"/>
              <a:sym typeface="Arial"/>
            </a:endParaRPr>
          </a:p>
          <a:p>
            <a:pPr indent="0" lvl="0" marL="381000" marR="381000" rtl="0" algn="l">
              <a:lnSpc>
                <a:spcPct val="115000"/>
              </a:lnSpc>
              <a:spcBef>
                <a:spcPts val="12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grpSp>
        <p:nvGrpSpPr>
          <p:cNvPr id="1221" name="Google Shape;1221;p59"/>
          <p:cNvGrpSpPr/>
          <p:nvPr/>
        </p:nvGrpSpPr>
        <p:grpSpPr>
          <a:xfrm>
            <a:off x="3856250" y="4654742"/>
            <a:ext cx="1454837" cy="492420"/>
            <a:chOff x="3856250" y="4654742"/>
            <a:chExt cx="1454837" cy="492420"/>
          </a:xfrm>
        </p:grpSpPr>
        <p:sp>
          <p:nvSpPr>
            <p:cNvPr id="1222" name="Google Shape;1222;p59"/>
            <p:cNvSpPr/>
            <p:nvPr/>
          </p:nvSpPr>
          <p:spPr>
            <a:xfrm flipH="1">
              <a:off x="3856250" y="4654742"/>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9"/>
            <p:cNvSpPr/>
            <p:nvPr/>
          </p:nvSpPr>
          <p:spPr>
            <a:xfrm>
              <a:off x="3970550" y="4654742"/>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4" name="Google Shape;1224;p59"/>
          <p:cNvSpPr txBox="1"/>
          <p:nvPr>
            <p:ph idx="1" type="body"/>
          </p:nvPr>
        </p:nvSpPr>
        <p:spPr>
          <a:xfrm>
            <a:off x="713100" y="1228675"/>
            <a:ext cx="77178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300"/>
              <a:t>The goal of this project was to track changes in global coal-fired power plant projects overtime using datasets from 2017 and 2023. </a:t>
            </a:r>
            <a:endParaRPr sz="1300"/>
          </a:p>
          <a:p>
            <a:pPr indent="-323850" lvl="0" marL="457200" rtl="0" algn="l">
              <a:spcBef>
                <a:spcPts val="0"/>
              </a:spcBef>
              <a:spcAft>
                <a:spcPts val="0"/>
              </a:spcAft>
              <a:buSzPts val="1500"/>
              <a:buChar char="●"/>
            </a:pPr>
            <a:r>
              <a:rPr lang="en" sz="1300"/>
              <a:t>To accomplish this goal, I began with processing the data, writing comments for documentation for each line of code, and then I moved on to visualizations.</a:t>
            </a:r>
            <a:endParaRPr sz="1300"/>
          </a:p>
          <a:p>
            <a:pPr indent="-323850" lvl="0" marL="457200" rtl="0" algn="l">
              <a:spcBef>
                <a:spcPts val="0"/>
              </a:spcBef>
              <a:spcAft>
                <a:spcPts val="0"/>
              </a:spcAft>
              <a:buSzPts val="1500"/>
              <a:buChar char="●"/>
            </a:pPr>
            <a:r>
              <a:rPr lang="en" sz="1300"/>
              <a:t>I used R (R Studio) to complete this data science task. The libraries that I used are: </a:t>
            </a:r>
            <a:endParaRPr sz="1300"/>
          </a:p>
          <a:p>
            <a:pPr indent="-311150" lvl="1" marL="914400" rtl="0" algn="l">
              <a:spcBef>
                <a:spcPts val="0"/>
              </a:spcBef>
              <a:spcAft>
                <a:spcPts val="0"/>
              </a:spcAft>
              <a:buSzPts val="1300"/>
              <a:buChar char="○"/>
            </a:pPr>
            <a:r>
              <a:rPr lang="en" sz="1500"/>
              <a:t>RColorBrewer</a:t>
            </a:r>
            <a:endParaRPr sz="1500"/>
          </a:p>
          <a:p>
            <a:pPr indent="-311150" lvl="1" marL="914400" rtl="0" algn="l">
              <a:spcBef>
                <a:spcPts val="0"/>
              </a:spcBef>
              <a:spcAft>
                <a:spcPts val="0"/>
              </a:spcAft>
              <a:buSzPts val="1300"/>
              <a:buChar char="○"/>
            </a:pPr>
            <a:r>
              <a:rPr lang="en" sz="1500"/>
              <a:t>tidyverse</a:t>
            </a:r>
            <a:endParaRPr sz="1500"/>
          </a:p>
          <a:p>
            <a:pPr indent="-311150" lvl="1" marL="914400" rtl="0" algn="l">
              <a:spcBef>
                <a:spcPts val="0"/>
              </a:spcBef>
              <a:spcAft>
                <a:spcPts val="0"/>
              </a:spcAft>
              <a:buSzPts val="1300"/>
              <a:buChar char="○"/>
            </a:pPr>
            <a:r>
              <a:rPr lang="en" sz="1500"/>
              <a:t>leaflet</a:t>
            </a:r>
            <a:endParaRPr sz="1500"/>
          </a:p>
          <a:p>
            <a:pPr indent="-323850" lvl="1" marL="914400" rtl="0" algn="l">
              <a:spcBef>
                <a:spcPts val="0"/>
              </a:spcBef>
              <a:spcAft>
                <a:spcPts val="0"/>
              </a:spcAft>
              <a:buSzPts val="1500"/>
              <a:buChar char="○"/>
            </a:pPr>
            <a:r>
              <a:rPr lang="en" sz="1500"/>
              <a:t>leaflet.extras</a:t>
            </a:r>
            <a:endParaRPr sz="1500"/>
          </a:p>
          <a:p>
            <a:pPr indent="-323850" lvl="1" marL="914400" rtl="0" algn="l">
              <a:spcBef>
                <a:spcPts val="0"/>
              </a:spcBef>
              <a:spcAft>
                <a:spcPts val="0"/>
              </a:spcAft>
              <a:buSzPts val="1500"/>
              <a:buChar char="○"/>
            </a:pPr>
            <a:r>
              <a:rPr lang="en" sz="1500"/>
              <a:t>ggmap</a:t>
            </a:r>
            <a:endParaRPr sz="1500"/>
          </a:p>
          <a:p>
            <a:pPr indent="-311150" lvl="1" marL="914400" rtl="0" algn="l">
              <a:spcBef>
                <a:spcPts val="0"/>
              </a:spcBef>
              <a:spcAft>
                <a:spcPts val="0"/>
              </a:spcAft>
              <a:buSzPts val="1300"/>
              <a:buChar char="○"/>
            </a:pPr>
            <a:r>
              <a:rPr lang="en" sz="1500"/>
              <a:t>scales</a:t>
            </a:r>
            <a:endParaRPr sz="1500"/>
          </a:p>
          <a:p>
            <a:pPr indent="-311150" lvl="1" marL="914400" rtl="0" algn="l">
              <a:spcBef>
                <a:spcPts val="0"/>
              </a:spcBef>
              <a:spcAft>
                <a:spcPts val="0"/>
              </a:spcAft>
              <a:buSzPts val="1300"/>
              <a:buChar char="○"/>
            </a:pPr>
            <a:r>
              <a:rPr lang="en" sz="1500"/>
              <a:t>data.table</a:t>
            </a:r>
            <a:endParaRPr sz="1500"/>
          </a:p>
          <a:p>
            <a:pPr indent="-311150" lvl="1" marL="914400" rtl="0" algn="l">
              <a:spcBef>
                <a:spcPts val="0"/>
              </a:spcBef>
              <a:spcAft>
                <a:spcPts val="0"/>
              </a:spcAft>
              <a:buSzPts val="1300"/>
              <a:buChar char="○"/>
            </a:pPr>
            <a:r>
              <a:rPr lang="en" sz="1500"/>
              <a:t>openxlsx</a:t>
            </a:r>
            <a:endParaRPr sz="1500"/>
          </a:p>
          <a:p>
            <a:pPr indent="-311150" lvl="1" marL="914400" rtl="0" algn="l">
              <a:spcBef>
                <a:spcPts val="0"/>
              </a:spcBef>
              <a:spcAft>
                <a:spcPts val="0"/>
              </a:spcAft>
              <a:buSzPts val="1300"/>
              <a:buChar char="○"/>
            </a:pPr>
            <a:r>
              <a:rPr lang="en" sz="1500"/>
              <a:t>readxl</a:t>
            </a:r>
            <a:endParaRPr sz="1500"/>
          </a:p>
          <a:p>
            <a:pPr indent="0" lvl="0" marL="0" rtl="0" algn="l">
              <a:spcBef>
                <a:spcPts val="0"/>
              </a:spcBef>
              <a:spcAft>
                <a:spcPts val="0"/>
              </a:spcAft>
              <a:buNone/>
            </a:pPr>
            <a:r>
              <a:t/>
            </a:r>
            <a:endParaRPr/>
          </a:p>
        </p:txBody>
      </p:sp>
      <p:sp>
        <p:nvSpPr>
          <p:cNvPr id="1225" name="Google Shape;1225;p59"/>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1226" name="Google Shape;1226;p59"/>
          <p:cNvSpPr/>
          <p:nvPr/>
        </p:nvSpPr>
        <p:spPr>
          <a:xfrm>
            <a:off x="120050" y="4599307"/>
            <a:ext cx="1090228" cy="400615"/>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9">
            <a:hlinkClick/>
          </p:cNvPr>
          <p:cNvSpPr/>
          <p:nvPr/>
        </p:nvSpPr>
        <p:spPr>
          <a:xfrm>
            <a:off x="4432861" y="4803636"/>
            <a:ext cx="280362" cy="280357"/>
          </a:xfrm>
          <a:custGeom>
            <a:rect b="b" l="l" r="r" t="t"/>
            <a:pathLst>
              <a:path extrusionOk="0" h="56810" w="56811">
                <a:moveTo>
                  <a:pt x="28390" y="0"/>
                </a:moveTo>
                <a:cubicBezTo>
                  <a:pt x="12706" y="0"/>
                  <a:pt x="1" y="12706"/>
                  <a:pt x="1" y="28390"/>
                </a:cubicBezTo>
                <a:cubicBezTo>
                  <a:pt x="1" y="44074"/>
                  <a:pt x="12706" y="56810"/>
                  <a:pt x="28390" y="56810"/>
                </a:cubicBezTo>
                <a:cubicBezTo>
                  <a:pt x="44075" y="56810"/>
                  <a:pt x="56810" y="44074"/>
                  <a:pt x="56810" y="28390"/>
                </a:cubicBezTo>
                <a:cubicBezTo>
                  <a:pt x="56810" y="12706"/>
                  <a:pt x="44075" y="0"/>
                  <a:pt x="283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2"/>
                </a:solidFill>
                <a:latin typeface="Cairo"/>
                <a:ea typeface="Cairo"/>
                <a:cs typeface="Cairo"/>
                <a:sym typeface="Cairo"/>
              </a:rPr>
              <a:t>H</a:t>
            </a:r>
            <a:endParaRPr b="1" sz="1000">
              <a:solidFill>
                <a:schemeClr val="lt2"/>
              </a:solidFill>
              <a:latin typeface="Cairo"/>
              <a:ea typeface="Cairo"/>
              <a:cs typeface="Cairo"/>
              <a:sym typeface="Cairo"/>
            </a:endParaRPr>
          </a:p>
        </p:txBody>
      </p:sp>
      <p:sp>
        <p:nvSpPr>
          <p:cNvPr id="1228" name="Google Shape;1228;p59">
            <a:hlinkClick action="ppaction://hlinkshowjump?jump=previousslide"/>
          </p:cNvPr>
          <p:cNvSpPr/>
          <p:nvPr/>
        </p:nvSpPr>
        <p:spPr>
          <a:xfrm>
            <a:off x="4199677" y="4827056"/>
            <a:ext cx="173290" cy="233516"/>
          </a:xfrm>
          <a:custGeom>
            <a:rect b="b" l="l" r="r" t="t"/>
            <a:pathLst>
              <a:path extrusionOk="0" h="4279" w="3176">
                <a:moveTo>
                  <a:pt x="2651" y="0"/>
                </a:moveTo>
                <a:cubicBezTo>
                  <a:pt x="2535" y="0"/>
                  <a:pt x="2423" y="36"/>
                  <a:pt x="2342" y="104"/>
                </a:cubicBezTo>
                <a:lnTo>
                  <a:pt x="186" y="1703"/>
                </a:lnTo>
                <a:cubicBezTo>
                  <a:pt x="47" y="1795"/>
                  <a:pt x="1" y="1958"/>
                  <a:pt x="1" y="2143"/>
                </a:cubicBezTo>
                <a:cubicBezTo>
                  <a:pt x="1" y="2305"/>
                  <a:pt x="70" y="2467"/>
                  <a:pt x="186" y="2583"/>
                </a:cubicBezTo>
                <a:lnTo>
                  <a:pt x="2342" y="4159"/>
                </a:lnTo>
                <a:cubicBezTo>
                  <a:pt x="2430" y="4233"/>
                  <a:pt x="2555" y="4278"/>
                  <a:pt x="2682" y="4278"/>
                </a:cubicBezTo>
                <a:cubicBezTo>
                  <a:pt x="2755" y="4278"/>
                  <a:pt x="2830" y="4263"/>
                  <a:pt x="2898" y="4229"/>
                </a:cubicBezTo>
                <a:cubicBezTo>
                  <a:pt x="3060" y="4136"/>
                  <a:pt x="3176" y="3951"/>
                  <a:pt x="3176" y="3765"/>
                </a:cubicBezTo>
                <a:lnTo>
                  <a:pt x="3176" y="590"/>
                </a:lnTo>
                <a:cubicBezTo>
                  <a:pt x="3176" y="312"/>
                  <a:pt x="3060" y="150"/>
                  <a:pt x="2898" y="57"/>
                </a:cubicBezTo>
                <a:cubicBezTo>
                  <a:pt x="2820" y="19"/>
                  <a:pt x="2735" y="0"/>
                  <a:pt x="26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9">
            <a:hlinkClick action="ppaction://hlinkshowjump?jump=nextslide"/>
          </p:cNvPr>
          <p:cNvSpPr/>
          <p:nvPr/>
        </p:nvSpPr>
        <p:spPr>
          <a:xfrm flipH="1">
            <a:off x="4773109" y="4827056"/>
            <a:ext cx="173290" cy="233516"/>
          </a:xfrm>
          <a:custGeom>
            <a:rect b="b" l="l" r="r" t="t"/>
            <a:pathLst>
              <a:path extrusionOk="0" h="4279" w="3176">
                <a:moveTo>
                  <a:pt x="2651" y="0"/>
                </a:moveTo>
                <a:cubicBezTo>
                  <a:pt x="2535" y="0"/>
                  <a:pt x="2423" y="36"/>
                  <a:pt x="2342" y="104"/>
                </a:cubicBezTo>
                <a:lnTo>
                  <a:pt x="186" y="1703"/>
                </a:lnTo>
                <a:cubicBezTo>
                  <a:pt x="47" y="1795"/>
                  <a:pt x="1" y="1958"/>
                  <a:pt x="1" y="2143"/>
                </a:cubicBezTo>
                <a:cubicBezTo>
                  <a:pt x="1" y="2305"/>
                  <a:pt x="70" y="2467"/>
                  <a:pt x="186" y="2583"/>
                </a:cubicBezTo>
                <a:lnTo>
                  <a:pt x="2342" y="4159"/>
                </a:lnTo>
                <a:cubicBezTo>
                  <a:pt x="2430" y="4233"/>
                  <a:pt x="2555" y="4278"/>
                  <a:pt x="2682" y="4278"/>
                </a:cubicBezTo>
                <a:cubicBezTo>
                  <a:pt x="2755" y="4278"/>
                  <a:pt x="2830" y="4263"/>
                  <a:pt x="2898" y="4229"/>
                </a:cubicBezTo>
                <a:cubicBezTo>
                  <a:pt x="3060" y="4136"/>
                  <a:pt x="3176" y="3951"/>
                  <a:pt x="3176" y="3765"/>
                </a:cubicBezTo>
                <a:lnTo>
                  <a:pt x="3176" y="590"/>
                </a:lnTo>
                <a:cubicBezTo>
                  <a:pt x="3176" y="312"/>
                  <a:pt x="3060" y="150"/>
                  <a:pt x="2898" y="57"/>
                </a:cubicBezTo>
                <a:cubicBezTo>
                  <a:pt x="2820" y="19"/>
                  <a:pt x="2735" y="0"/>
                  <a:pt x="26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60"/>
          <p:cNvSpPr/>
          <p:nvPr/>
        </p:nvSpPr>
        <p:spPr>
          <a:xfrm flipH="1">
            <a:off x="2671493" y="4601490"/>
            <a:ext cx="1090189" cy="439686"/>
          </a:xfrm>
          <a:custGeom>
            <a:rect b="b" l="l" r="r" t="t"/>
            <a:pathLst>
              <a:path extrusionOk="0" h="11156" w="27661">
                <a:moveTo>
                  <a:pt x="15411" y="0"/>
                </a:moveTo>
                <a:cubicBezTo>
                  <a:pt x="14256" y="0"/>
                  <a:pt x="13192" y="790"/>
                  <a:pt x="12463" y="2037"/>
                </a:cubicBezTo>
                <a:cubicBezTo>
                  <a:pt x="11916" y="1763"/>
                  <a:pt x="11308" y="1641"/>
                  <a:pt x="10730" y="1611"/>
                </a:cubicBezTo>
                <a:cubicBezTo>
                  <a:pt x="8663" y="1611"/>
                  <a:pt x="6900" y="3313"/>
                  <a:pt x="6171" y="5684"/>
                </a:cubicBezTo>
                <a:cubicBezTo>
                  <a:pt x="5654" y="5471"/>
                  <a:pt x="5107" y="5350"/>
                  <a:pt x="4560" y="5350"/>
                </a:cubicBezTo>
                <a:cubicBezTo>
                  <a:pt x="3375" y="5380"/>
                  <a:pt x="2219" y="5897"/>
                  <a:pt x="1429" y="6839"/>
                </a:cubicBezTo>
                <a:cubicBezTo>
                  <a:pt x="1" y="8420"/>
                  <a:pt x="1064" y="11155"/>
                  <a:pt x="3101" y="11155"/>
                </a:cubicBezTo>
                <a:lnTo>
                  <a:pt x="24408" y="11155"/>
                </a:lnTo>
                <a:cubicBezTo>
                  <a:pt x="27144" y="11155"/>
                  <a:pt x="27661" y="6809"/>
                  <a:pt x="25016" y="6140"/>
                </a:cubicBezTo>
                <a:cubicBezTo>
                  <a:pt x="24834" y="6110"/>
                  <a:pt x="24652" y="6079"/>
                  <a:pt x="24469" y="6049"/>
                </a:cubicBezTo>
                <a:cubicBezTo>
                  <a:pt x="23952" y="3374"/>
                  <a:pt x="22402" y="1398"/>
                  <a:pt x="20548" y="1398"/>
                </a:cubicBezTo>
                <a:cubicBezTo>
                  <a:pt x="19788" y="1398"/>
                  <a:pt x="19059" y="1733"/>
                  <a:pt x="18512" y="2280"/>
                </a:cubicBezTo>
                <a:cubicBezTo>
                  <a:pt x="17752" y="882"/>
                  <a:pt x="16657" y="0"/>
                  <a:pt x="154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60"/>
          <p:cNvSpPr/>
          <p:nvPr/>
        </p:nvSpPr>
        <p:spPr>
          <a:xfrm flipH="1">
            <a:off x="1033281" y="761539"/>
            <a:ext cx="1196432" cy="439695"/>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6" name="Google Shape;1236;p60"/>
          <p:cNvGrpSpPr/>
          <p:nvPr/>
        </p:nvGrpSpPr>
        <p:grpSpPr>
          <a:xfrm>
            <a:off x="-624537" y="-1530948"/>
            <a:ext cx="11400458" cy="8871867"/>
            <a:chOff x="-952212" y="-1606998"/>
            <a:chExt cx="11400458" cy="8871867"/>
          </a:xfrm>
        </p:grpSpPr>
        <p:sp>
          <p:nvSpPr>
            <p:cNvPr id="1237" name="Google Shape;1237;p60"/>
            <p:cNvSpPr/>
            <p:nvPr/>
          </p:nvSpPr>
          <p:spPr>
            <a:xfrm flipH="1" rot="-5656250">
              <a:off x="5300422" y="400680"/>
              <a:ext cx="4198758" cy="3657724"/>
            </a:xfrm>
            <a:custGeom>
              <a:rect b="b" l="l" r="r" t="t"/>
              <a:pathLst>
                <a:path extrusionOk="0" h="146873" w="160764">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8" name="Google Shape;1238;p60"/>
            <p:cNvGrpSpPr/>
            <p:nvPr/>
          </p:nvGrpSpPr>
          <p:grpSpPr>
            <a:xfrm flipH="1" rot="-3004295">
              <a:off x="6372353" y="38816"/>
              <a:ext cx="3208575" cy="3760660"/>
              <a:chOff x="9395708" y="-2591285"/>
              <a:chExt cx="2431070" cy="2849374"/>
            </a:xfrm>
          </p:grpSpPr>
          <p:sp>
            <p:nvSpPr>
              <p:cNvPr id="1239" name="Google Shape;1239;p60"/>
              <p:cNvSpPr/>
              <p:nvPr/>
            </p:nvSpPr>
            <p:spPr>
              <a:xfrm>
                <a:off x="10858250" y="-1271968"/>
                <a:ext cx="817995" cy="1530057"/>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60"/>
              <p:cNvSpPr/>
              <p:nvPr/>
            </p:nvSpPr>
            <p:spPr>
              <a:xfrm>
                <a:off x="10174225" y="-1747439"/>
                <a:ext cx="1086653" cy="1304872"/>
              </a:xfrm>
              <a:custGeom>
                <a:rect b="b" l="l" r="r" t="t"/>
                <a:pathLst>
                  <a:path extrusionOk="0" h="38210" w="3182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60"/>
              <p:cNvSpPr/>
              <p:nvPr/>
            </p:nvSpPr>
            <p:spPr>
              <a:xfrm>
                <a:off x="9732017" y="-1907158"/>
                <a:ext cx="1471694" cy="849276"/>
              </a:xfrm>
              <a:custGeom>
                <a:rect b="b" l="l" r="r" t="t"/>
                <a:pathLst>
                  <a:path extrusionOk="0" h="24869" w="43095">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60"/>
              <p:cNvSpPr/>
              <p:nvPr/>
            </p:nvSpPr>
            <p:spPr>
              <a:xfrm>
                <a:off x="9796390" y="-2591285"/>
                <a:ext cx="997556" cy="987994"/>
              </a:xfrm>
              <a:custGeom>
                <a:rect b="b" l="l" r="r" t="t"/>
                <a:pathLst>
                  <a:path extrusionOk="0" h="28931" w="29211">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60"/>
              <p:cNvSpPr/>
              <p:nvPr/>
            </p:nvSpPr>
            <p:spPr>
              <a:xfrm>
                <a:off x="9881492" y="-2546481"/>
                <a:ext cx="834592" cy="993492"/>
              </a:xfrm>
              <a:custGeom>
                <a:rect b="b" l="l" r="r" t="t"/>
                <a:pathLst>
                  <a:path extrusionOk="0" h="29092" w="24439">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60"/>
              <p:cNvSpPr/>
              <p:nvPr/>
            </p:nvSpPr>
            <p:spPr>
              <a:xfrm>
                <a:off x="11255312" y="-1380975"/>
                <a:ext cx="281908" cy="365678"/>
              </a:xfrm>
              <a:custGeom>
                <a:rect b="b" l="l" r="r" t="t"/>
                <a:pathLst>
                  <a:path extrusionOk="0" h="10708" w="8255">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60"/>
              <p:cNvSpPr/>
              <p:nvPr/>
            </p:nvSpPr>
            <p:spPr>
              <a:xfrm>
                <a:off x="11331603" y="-1121469"/>
                <a:ext cx="98625" cy="93469"/>
              </a:xfrm>
              <a:custGeom>
                <a:rect b="b" l="l" r="r" t="t"/>
                <a:pathLst>
                  <a:path extrusionOk="0" h="2737" w="2888">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60"/>
              <p:cNvSpPr/>
              <p:nvPr/>
            </p:nvSpPr>
            <p:spPr>
              <a:xfrm>
                <a:off x="11379345" y="-1099101"/>
                <a:ext cx="447433" cy="219277"/>
              </a:xfrm>
              <a:custGeom>
                <a:rect b="b" l="l" r="r" t="t"/>
                <a:pathLst>
                  <a:path extrusionOk="0" h="6421" w="13102">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60"/>
              <p:cNvSpPr/>
              <p:nvPr/>
            </p:nvSpPr>
            <p:spPr>
              <a:xfrm>
                <a:off x="11381428" y="-1099101"/>
                <a:ext cx="445350" cy="181132"/>
              </a:xfrm>
              <a:custGeom>
                <a:rect b="b" l="l" r="r" t="t"/>
                <a:pathLst>
                  <a:path extrusionOk="0" h="5304" w="13041">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60"/>
              <p:cNvSpPr/>
              <p:nvPr/>
            </p:nvSpPr>
            <p:spPr>
              <a:xfrm>
                <a:off x="10552061" y="-2065785"/>
                <a:ext cx="417381" cy="488926"/>
              </a:xfrm>
              <a:custGeom>
                <a:rect b="b" l="l" r="r" t="t"/>
                <a:pathLst>
                  <a:path extrusionOk="0" h="14317" w="12222">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60"/>
              <p:cNvSpPr/>
              <p:nvPr/>
            </p:nvSpPr>
            <p:spPr>
              <a:xfrm>
                <a:off x="10659565" y="-1446304"/>
                <a:ext cx="489916" cy="1008893"/>
              </a:xfrm>
              <a:custGeom>
                <a:rect b="b" l="l" r="r" t="t"/>
                <a:pathLst>
                  <a:path extrusionOk="0" h="29543" w="14346">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60"/>
              <p:cNvSpPr/>
              <p:nvPr/>
            </p:nvSpPr>
            <p:spPr>
              <a:xfrm>
                <a:off x="10655843" y="-564039"/>
                <a:ext cx="114232" cy="122496"/>
              </a:xfrm>
              <a:custGeom>
                <a:rect b="b" l="l" r="r" t="t"/>
                <a:pathLst>
                  <a:path extrusionOk="0" h="3587" w="3345">
                    <a:moveTo>
                      <a:pt x="3344" y="0"/>
                    </a:moveTo>
                    <a:lnTo>
                      <a:pt x="1" y="2979"/>
                    </a:lnTo>
                    <a:lnTo>
                      <a:pt x="2220" y="3587"/>
                    </a:lnTo>
                    <a:lnTo>
                      <a:pt x="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60"/>
              <p:cNvSpPr/>
              <p:nvPr/>
            </p:nvSpPr>
            <p:spPr>
              <a:xfrm>
                <a:off x="10361060" y="-522547"/>
                <a:ext cx="402765" cy="548551"/>
              </a:xfrm>
              <a:custGeom>
                <a:rect b="b" l="l" r="r" t="t"/>
                <a:pathLst>
                  <a:path extrusionOk="0" h="16063" w="11794">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60"/>
              <p:cNvSpPr/>
              <p:nvPr/>
            </p:nvSpPr>
            <p:spPr>
              <a:xfrm>
                <a:off x="10361060" y="-521488"/>
                <a:ext cx="378894" cy="543941"/>
              </a:xfrm>
              <a:custGeom>
                <a:rect b="b" l="l" r="r" t="t"/>
                <a:pathLst>
                  <a:path extrusionOk="0" h="15928" w="11095">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60"/>
              <p:cNvSpPr/>
              <p:nvPr/>
            </p:nvSpPr>
            <p:spPr>
              <a:xfrm>
                <a:off x="11056525" y="-1102789"/>
                <a:ext cx="86195" cy="120447"/>
              </a:xfrm>
              <a:custGeom>
                <a:rect b="b" l="l" r="r" t="t"/>
                <a:pathLst>
                  <a:path extrusionOk="0" h="3527" w="2524">
                    <a:moveTo>
                      <a:pt x="2098" y="1"/>
                    </a:moveTo>
                    <a:cubicBezTo>
                      <a:pt x="2098" y="1"/>
                      <a:pt x="517" y="822"/>
                      <a:pt x="0" y="3527"/>
                    </a:cubicBezTo>
                    <a:lnTo>
                      <a:pt x="2523" y="3466"/>
                    </a:lnTo>
                    <a:cubicBezTo>
                      <a:pt x="2523" y="3466"/>
                      <a:pt x="1703" y="1338"/>
                      <a:pt x="20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60"/>
              <p:cNvSpPr/>
              <p:nvPr/>
            </p:nvSpPr>
            <p:spPr>
              <a:xfrm>
                <a:off x="10561384" y="-1633207"/>
                <a:ext cx="137044" cy="59216"/>
              </a:xfrm>
              <a:custGeom>
                <a:rect b="b" l="l" r="r" t="t"/>
                <a:pathLst>
                  <a:path extrusionOk="0" h="1734" w="4013">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60"/>
              <p:cNvSpPr/>
              <p:nvPr/>
            </p:nvSpPr>
            <p:spPr>
              <a:xfrm>
                <a:off x="10617458" y="-1816934"/>
                <a:ext cx="65431" cy="88278"/>
              </a:xfrm>
              <a:custGeom>
                <a:rect b="b" l="l" r="r" t="t"/>
                <a:pathLst>
                  <a:path extrusionOk="0" h="2585" w="1916">
                    <a:moveTo>
                      <a:pt x="0" y="1"/>
                    </a:moveTo>
                    <a:lnTo>
                      <a:pt x="0" y="1"/>
                    </a:lnTo>
                    <a:cubicBezTo>
                      <a:pt x="304" y="1064"/>
                      <a:pt x="973" y="1976"/>
                      <a:pt x="1915" y="2584"/>
                    </a:cubicBezTo>
                    <a:cubicBezTo>
                      <a:pt x="1641" y="1916"/>
                      <a:pt x="1641" y="1186"/>
                      <a:pt x="1885" y="517"/>
                    </a:cubicBez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60"/>
              <p:cNvSpPr/>
              <p:nvPr/>
            </p:nvSpPr>
            <p:spPr>
              <a:xfrm>
                <a:off x="10879013" y="-1062287"/>
                <a:ext cx="381012" cy="825235"/>
              </a:xfrm>
              <a:custGeom>
                <a:rect b="b" l="l" r="r" t="t"/>
                <a:pathLst>
                  <a:path extrusionOk="0" h="24165" w="11157">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60"/>
              <p:cNvSpPr/>
              <p:nvPr/>
            </p:nvSpPr>
            <p:spPr>
              <a:xfrm>
                <a:off x="10880072" y="-1060204"/>
                <a:ext cx="222146" cy="823152"/>
              </a:xfrm>
              <a:custGeom>
                <a:rect b="b" l="l" r="r" t="t"/>
                <a:pathLst>
                  <a:path extrusionOk="0" h="24104" w="6505">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60"/>
              <p:cNvSpPr/>
              <p:nvPr/>
            </p:nvSpPr>
            <p:spPr>
              <a:xfrm>
                <a:off x="10510535" y="-2459876"/>
                <a:ext cx="323879" cy="700075"/>
              </a:xfrm>
              <a:custGeom>
                <a:rect b="b" l="l" r="r" t="t"/>
                <a:pathLst>
                  <a:path extrusionOk="0" h="20500" w="9484">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60"/>
              <p:cNvSpPr/>
              <p:nvPr/>
            </p:nvSpPr>
            <p:spPr>
              <a:xfrm>
                <a:off x="10660009" y="-2459876"/>
                <a:ext cx="174404" cy="697992"/>
              </a:xfrm>
              <a:custGeom>
                <a:rect b="b" l="l" r="r" t="t"/>
                <a:pathLst>
                  <a:path extrusionOk="0" h="20439" w="5107">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60"/>
              <p:cNvSpPr/>
              <p:nvPr/>
            </p:nvSpPr>
            <p:spPr>
              <a:xfrm>
                <a:off x="9994630" y="-1846201"/>
                <a:ext cx="619720" cy="286894"/>
              </a:xfrm>
              <a:custGeom>
                <a:rect b="b" l="l" r="r" t="t"/>
                <a:pathLst>
                  <a:path extrusionOk="0" h="8401" w="18147">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60"/>
              <p:cNvSpPr/>
              <p:nvPr/>
            </p:nvSpPr>
            <p:spPr>
              <a:xfrm>
                <a:off x="9994630" y="-1784765"/>
                <a:ext cx="617671" cy="225492"/>
              </a:xfrm>
              <a:custGeom>
                <a:rect b="b" l="l" r="r" t="t"/>
                <a:pathLst>
                  <a:path extrusionOk="0" h="6603" w="18087">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0"/>
              <p:cNvSpPr/>
              <p:nvPr/>
            </p:nvSpPr>
            <p:spPr>
              <a:xfrm>
                <a:off x="10219542" y="-1494524"/>
                <a:ext cx="883768" cy="791836"/>
              </a:xfrm>
              <a:custGeom>
                <a:rect b="b" l="l" r="r" t="t"/>
                <a:pathLst>
                  <a:path extrusionOk="0" h="23187" w="25879">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60"/>
              <p:cNvSpPr/>
              <p:nvPr/>
            </p:nvSpPr>
            <p:spPr>
              <a:xfrm>
                <a:off x="10018911" y="-1466282"/>
                <a:ext cx="1009406" cy="213028"/>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60"/>
              <p:cNvSpPr/>
              <p:nvPr/>
            </p:nvSpPr>
            <p:spPr>
              <a:xfrm>
                <a:off x="9840170" y="-1470175"/>
                <a:ext cx="1279157" cy="536462"/>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60"/>
              <p:cNvSpPr/>
              <p:nvPr/>
            </p:nvSpPr>
            <p:spPr>
              <a:xfrm>
                <a:off x="9729934" y="-812139"/>
                <a:ext cx="577169" cy="649465"/>
              </a:xfrm>
              <a:custGeom>
                <a:rect b="b" l="l" r="r" t="t"/>
                <a:pathLst>
                  <a:path extrusionOk="0" h="19018" w="16901">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60"/>
              <p:cNvSpPr/>
              <p:nvPr/>
            </p:nvSpPr>
            <p:spPr>
              <a:xfrm>
                <a:off x="9730992" y="-812139"/>
                <a:ext cx="561597" cy="640483"/>
              </a:xfrm>
              <a:custGeom>
                <a:rect b="b" l="l" r="r" t="t"/>
                <a:pathLst>
                  <a:path extrusionOk="0" h="18755" w="16445">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0"/>
              <p:cNvSpPr/>
              <p:nvPr/>
            </p:nvSpPr>
            <p:spPr>
              <a:xfrm>
                <a:off x="9452807" y="-1092510"/>
                <a:ext cx="645674" cy="255920"/>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0"/>
              <p:cNvSpPr/>
              <p:nvPr/>
            </p:nvSpPr>
            <p:spPr>
              <a:xfrm>
                <a:off x="9452807" y="-959530"/>
                <a:ext cx="644615" cy="122940"/>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60"/>
              <p:cNvSpPr/>
              <p:nvPr/>
            </p:nvSpPr>
            <p:spPr>
              <a:xfrm>
                <a:off x="9395708" y="-1635973"/>
                <a:ext cx="794124" cy="373191"/>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0"/>
              <p:cNvSpPr/>
              <p:nvPr/>
            </p:nvSpPr>
            <p:spPr>
              <a:xfrm>
                <a:off x="9395708" y="-1561595"/>
                <a:ext cx="792041" cy="297959"/>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1" name="Google Shape;1271;p60"/>
            <p:cNvGrpSpPr/>
            <p:nvPr/>
          </p:nvGrpSpPr>
          <p:grpSpPr>
            <a:xfrm>
              <a:off x="-952212" y="-1606998"/>
              <a:ext cx="9491107" cy="8871867"/>
              <a:chOff x="10368334" y="-3016863"/>
              <a:chExt cx="2959405" cy="2766321"/>
            </a:xfrm>
          </p:grpSpPr>
          <p:sp>
            <p:nvSpPr>
              <p:cNvPr id="1272" name="Google Shape;1272;p60"/>
              <p:cNvSpPr/>
              <p:nvPr/>
            </p:nvSpPr>
            <p:spPr>
              <a:xfrm>
                <a:off x="10368334" y="-3016863"/>
                <a:ext cx="2766321" cy="2766321"/>
              </a:xfrm>
              <a:custGeom>
                <a:rect b="b" l="l" r="r" t="t"/>
                <a:pathLst>
                  <a:path extrusionOk="0" h="81005" w="81005">
                    <a:moveTo>
                      <a:pt x="40487" y="0"/>
                    </a:moveTo>
                    <a:cubicBezTo>
                      <a:pt x="18146" y="0"/>
                      <a:pt x="0" y="18147"/>
                      <a:pt x="0" y="40518"/>
                    </a:cubicBezTo>
                    <a:cubicBezTo>
                      <a:pt x="0" y="62889"/>
                      <a:pt x="18146" y="81005"/>
                      <a:pt x="40487" y="81005"/>
                    </a:cubicBezTo>
                    <a:cubicBezTo>
                      <a:pt x="62858" y="81005"/>
                      <a:pt x="81005" y="62889"/>
                      <a:pt x="81005" y="40518"/>
                    </a:cubicBezTo>
                    <a:cubicBezTo>
                      <a:pt x="81005" y="18147"/>
                      <a:pt x="62858" y="0"/>
                      <a:pt x="404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60"/>
              <p:cNvSpPr/>
              <p:nvPr/>
            </p:nvSpPr>
            <p:spPr>
              <a:xfrm>
                <a:off x="12251262" y="-2759440"/>
                <a:ext cx="1076476" cy="2224087"/>
              </a:xfrm>
              <a:custGeom>
                <a:rect b="b" l="l" r="r" t="t"/>
                <a:pathLst>
                  <a:path extrusionOk="0" h="65127" w="31522">
                    <a:moveTo>
                      <a:pt x="8907" y="0"/>
                    </a:moveTo>
                    <a:cubicBezTo>
                      <a:pt x="6414" y="548"/>
                      <a:pt x="6262" y="2918"/>
                      <a:pt x="6323" y="5137"/>
                    </a:cubicBezTo>
                    <a:cubicBezTo>
                      <a:pt x="6354" y="6049"/>
                      <a:pt x="6080" y="6931"/>
                      <a:pt x="6262" y="7812"/>
                    </a:cubicBezTo>
                    <a:cubicBezTo>
                      <a:pt x="6417" y="8559"/>
                      <a:pt x="7074" y="9285"/>
                      <a:pt x="7770" y="9285"/>
                    </a:cubicBezTo>
                    <a:cubicBezTo>
                      <a:pt x="7896" y="9285"/>
                      <a:pt x="8022" y="9261"/>
                      <a:pt x="8147" y="9210"/>
                    </a:cubicBezTo>
                    <a:cubicBezTo>
                      <a:pt x="8542" y="9028"/>
                      <a:pt x="8846" y="8633"/>
                      <a:pt x="9241" y="8633"/>
                    </a:cubicBezTo>
                    <a:cubicBezTo>
                      <a:pt x="9253" y="8632"/>
                      <a:pt x="9264" y="8632"/>
                      <a:pt x="9275" y="8632"/>
                    </a:cubicBezTo>
                    <a:cubicBezTo>
                      <a:pt x="9947" y="8632"/>
                      <a:pt x="10152" y="9525"/>
                      <a:pt x="10092" y="10183"/>
                    </a:cubicBezTo>
                    <a:cubicBezTo>
                      <a:pt x="10001" y="10852"/>
                      <a:pt x="9910" y="11703"/>
                      <a:pt x="10457" y="12037"/>
                    </a:cubicBezTo>
                    <a:cubicBezTo>
                      <a:pt x="9150" y="13526"/>
                      <a:pt x="7600" y="14803"/>
                      <a:pt x="5898" y="15837"/>
                    </a:cubicBezTo>
                    <a:cubicBezTo>
                      <a:pt x="7022" y="16870"/>
                      <a:pt x="7691" y="18299"/>
                      <a:pt x="7752" y="19818"/>
                    </a:cubicBezTo>
                    <a:cubicBezTo>
                      <a:pt x="7397" y="20072"/>
                      <a:pt x="6977" y="20128"/>
                      <a:pt x="6543" y="20128"/>
                    </a:cubicBezTo>
                    <a:cubicBezTo>
                      <a:pt x="6196" y="20128"/>
                      <a:pt x="5840" y="20092"/>
                      <a:pt x="5503" y="20092"/>
                    </a:cubicBezTo>
                    <a:cubicBezTo>
                      <a:pt x="4651" y="20092"/>
                      <a:pt x="2189" y="21673"/>
                      <a:pt x="3800" y="22524"/>
                    </a:cubicBezTo>
                    <a:cubicBezTo>
                      <a:pt x="4044" y="22615"/>
                      <a:pt x="4287" y="22706"/>
                      <a:pt x="4530" y="22828"/>
                    </a:cubicBezTo>
                    <a:cubicBezTo>
                      <a:pt x="4773" y="23071"/>
                      <a:pt x="4955" y="23344"/>
                      <a:pt x="5077" y="23679"/>
                    </a:cubicBezTo>
                    <a:cubicBezTo>
                      <a:pt x="5478" y="24480"/>
                      <a:pt x="6254" y="24883"/>
                      <a:pt x="7033" y="24883"/>
                    </a:cubicBezTo>
                    <a:cubicBezTo>
                      <a:pt x="7790" y="24883"/>
                      <a:pt x="8548" y="24503"/>
                      <a:pt x="8968" y="23739"/>
                    </a:cubicBezTo>
                    <a:cubicBezTo>
                      <a:pt x="9393" y="22919"/>
                      <a:pt x="9302" y="21946"/>
                      <a:pt x="9545" y="21065"/>
                    </a:cubicBezTo>
                    <a:cubicBezTo>
                      <a:pt x="9745" y="20366"/>
                      <a:pt x="10415" y="19647"/>
                      <a:pt x="11086" y="19647"/>
                    </a:cubicBezTo>
                    <a:cubicBezTo>
                      <a:pt x="11233" y="19647"/>
                      <a:pt x="11379" y="19681"/>
                      <a:pt x="11521" y="19758"/>
                    </a:cubicBezTo>
                    <a:cubicBezTo>
                      <a:pt x="11946" y="19970"/>
                      <a:pt x="12190" y="20457"/>
                      <a:pt x="12676" y="20548"/>
                    </a:cubicBezTo>
                    <a:cubicBezTo>
                      <a:pt x="12717" y="20554"/>
                      <a:pt x="12758" y="20557"/>
                      <a:pt x="12799" y="20557"/>
                    </a:cubicBezTo>
                    <a:cubicBezTo>
                      <a:pt x="13237" y="20557"/>
                      <a:pt x="13674" y="20216"/>
                      <a:pt x="14081" y="20216"/>
                    </a:cubicBezTo>
                    <a:cubicBezTo>
                      <a:pt x="14172" y="20216"/>
                      <a:pt x="14260" y="20233"/>
                      <a:pt x="14348" y="20274"/>
                    </a:cubicBezTo>
                    <a:cubicBezTo>
                      <a:pt x="14652" y="20852"/>
                      <a:pt x="14986" y="21460"/>
                      <a:pt x="15564" y="21703"/>
                    </a:cubicBezTo>
                    <a:cubicBezTo>
                      <a:pt x="15837" y="21794"/>
                      <a:pt x="16080" y="21855"/>
                      <a:pt x="16354" y="21885"/>
                    </a:cubicBezTo>
                    <a:cubicBezTo>
                      <a:pt x="17326" y="22098"/>
                      <a:pt x="18147" y="22706"/>
                      <a:pt x="18634" y="23587"/>
                    </a:cubicBezTo>
                    <a:cubicBezTo>
                      <a:pt x="18482" y="23071"/>
                      <a:pt x="18512" y="22554"/>
                      <a:pt x="18725" y="22068"/>
                    </a:cubicBezTo>
                    <a:cubicBezTo>
                      <a:pt x="18883" y="21772"/>
                      <a:pt x="19233" y="21565"/>
                      <a:pt x="19551" y="21565"/>
                    </a:cubicBezTo>
                    <a:cubicBezTo>
                      <a:pt x="19722" y="21565"/>
                      <a:pt x="19884" y="21625"/>
                      <a:pt x="20001" y="21764"/>
                    </a:cubicBezTo>
                    <a:cubicBezTo>
                      <a:pt x="20396" y="22220"/>
                      <a:pt x="19941" y="22980"/>
                      <a:pt x="20153" y="23557"/>
                    </a:cubicBezTo>
                    <a:cubicBezTo>
                      <a:pt x="20488" y="24347"/>
                      <a:pt x="21734" y="24135"/>
                      <a:pt x="22372" y="24712"/>
                    </a:cubicBezTo>
                    <a:cubicBezTo>
                      <a:pt x="23010" y="25259"/>
                      <a:pt x="22676" y="26475"/>
                      <a:pt x="22220" y="27265"/>
                    </a:cubicBezTo>
                    <a:cubicBezTo>
                      <a:pt x="22099" y="27508"/>
                      <a:pt x="21947" y="27691"/>
                      <a:pt x="21764" y="27812"/>
                    </a:cubicBezTo>
                    <a:cubicBezTo>
                      <a:pt x="21638" y="27886"/>
                      <a:pt x="21514" y="27918"/>
                      <a:pt x="21390" y="27918"/>
                    </a:cubicBezTo>
                    <a:cubicBezTo>
                      <a:pt x="20645" y="27918"/>
                      <a:pt x="19919" y="26779"/>
                      <a:pt x="19059" y="26779"/>
                    </a:cubicBezTo>
                    <a:cubicBezTo>
                      <a:pt x="18857" y="27589"/>
                      <a:pt x="18103" y="28151"/>
                      <a:pt x="17271" y="28151"/>
                    </a:cubicBezTo>
                    <a:cubicBezTo>
                      <a:pt x="17229" y="28151"/>
                      <a:pt x="17187" y="28150"/>
                      <a:pt x="17144" y="28147"/>
                    </a:cubicBezTo>
                    <a:cubicBezTo>
                      <a:pt x="16080" y="27995"/>
                      <a:pt x="15412" y="26931"/>
                      <a:pt x="14834" y="26019"/>
                    </a:cubicBezTo>
                    <a:cubicBezTo>
                      <a:pt x="14295" y="25091"/>
                      <a:pt x="13520" y="24103"/>
                      <a:pt x="12451" y="24103"/>
                    </a:cubicBezTo>
                    <a:cubicBezTo>
                      <a:pt x="12435" y="24103"/>
                      <a:pt x="12419" y="24104"/>
                      <a:pt x="12402" y="24104"/>
                    </a:cubicBezTo>
                    <a:cubicBezTo>
                      <a:pt x="11339" y="24165"/>
                      <a:pt x="10548" y="25138"/>
                      <a:pt x="9515" y="25198"/>
                    </a:cubicBezTo>
                    <a:cubicBezTo>
                      <a:pt x="9288" y="25198"/>
                      <a:pt x="9052" y="25164"/>
                      <a:pt x="8826" y="25164"/>
                    </a:cubicBezTo>
                    <a:cubicBezTo>
                      <a:pt x="8629" y="25164"/>
                      <a:pt x="8439" y="25190"/>
                      <a:pt x="8269" y="25290"/>
                    </a:cubicBezTo>
                    <a:cubicBezTo>
                      <a:pt x="8056" y="25442"/>
                      <a:pt x="7934" y="25715"/>
                      <a:pt x="7721" y="25867"/>
                    </a:cubicBezTo>
                    <a:cubicBezTo>
                      <a:pt x="7521" y="26034"/>
                      <a:pt x="7280" y="26087"/>
                      <a:pt x="7020" y="26087"/>
                    </a:cubicBezTo>
                    <a:cubicBezTo>
                      <a:pt x="6568" y="26087"/>
                      <a:pt x="6056" y="25928"/>
                      <a:pt x="5594" y="25928"/>
                    </a:cubicBezTo>
                    <a:cubicBezTo>
                      <a:pt x="3952" y="25958"/>
                      <a:pt x="3375" y="28967"/>
                      <a:pt x="2645" y="30153"/>
                    </a:cubicBezTo>
                    <a:cubicBezTo>
                      <a:pt x="1794" y="31521"/>
                      <a:pt x="882" y="33010"/>
                      <a:pt x="974" y="34651"/>
                    </a:cubicBezTo>
                    <a:cubicBezTo>
                      <a:pt x="1004" y="35442"/>
                      <a:pt x="1308" y="36323"/>
                      <a:pt x="974" y="37053"/>
                    </a:cubicBezTo>
                    <a:cubicBezTo>
                      <a:pt x="700" y="37661"/>
                      <a:pt x="92" y="38086"/>
                      <a:pt x="1" y="38724"/>
                    </a:cubicBezTo>
                    <a:cubicBezTo>
                      <a:pt x="1" y="39059"/>
                      <a:pt x="62" y="39393"/>
                      <a:pt x="214" y="39697"/>
                    </a:cubicBezTo>
                    <a:lnTo>
                      <a:pt x="1338" y="42737"/>
                    </a:lnTo>
                    <a:cubicBezTo>
                      <a:pt x="1582" y="43345"/>
                      <a:pt x="1916" y="44074"/>
                      <a:pt x="2554" y="44196"/>
                    </a:cubicBezTo>
                    <a:cubicBezTo>
                      <a:pt x="2889" y="44196"/>
                      <a:pt x="3192" y="44196"/>
                      <a:pt x="3496" y="44226"/>
                    </a:cubicBezTo>
                    <a:cubicBezTo>
                      <a:pt x="3983" y="44348"/>
                      <a:pt x="4196" y="44864"/>
                      <a:pt x="4591" y="45168"/>
                    </a:cubicBezTo>
                    <a:cubicBezTo>
                      <a:pt x="4914" y="45384"/>
                      <a:pt x="5290" y="45451"/>
                      <a:pt x="5681" y="45451"/>
                    </a:cubicBezTo>
                    <a:cubicBezTo>
                      <a:pt x="5953" y="45451"/>
                      <a:pt x="6232" y="45418"/>
                      <a:pt x="6506" y="45381"/>
                    </a:cubicBezTo>
                    <a:lnTo>
                      <a:pt x="9758" y="44925"/>
                    </a:lnTo>
                    <a:cubicBezTo>
                      <a:pt x="9915" y="44903"/>
                      <a:pt x="10074" y="44892"/>
                      <a:pt x="10234" y="44892"/>
                    </a:cubicBezTo>
                    <a:cubicBezTo>
                      <a:pt x="11623" y="44892"/>
                      <a:pt x="13015" y="45721"/>
                      <a:pt x="12524" y="47357"/>
                    </a:cubicBezTo>
                    <a:cubicBezTo>
                      <a:pt x="12342" y="48025"/>
                      <a:pt x="11946" y="48603"/>
                      <a:pt x="11825" y="49272"/>
                    </a:cubicBezTo>
                    <a:cubicBezTo>
                      <a:pt x="11187" y="52250"/>
                      <a:pt x="12098" y="54652"/>
                      <a:pt x="9606" y="57144"/>
                    </a:cubicBezTo>
                    <a:cubicBezTo>
                      <a:pt x="8907" y="57843"/>
                      <a:pt x="7995" y="58664"/>
                      <a:pt x="8208" y="59606"/>
                    </a:cubicBezTo>
                    <a:cubicBezTo>
                      <a:pt x="8299" y="59910"/>
                      <a:pt x="8512" y="60184"/>
                      <a:pt x="8573" y="60518"/>
                    </a:cubicBezTo>
                    <a:cubicBezTo>
                      <a:pt x="8755" y="61339"/>
                      <a:pt x="7995" y="62068"/>
                      <a:pt x="7417" y="62707"/>
                    </a:cubicBezTo>
                    <a:cubicBezTo>
                      <a:pt x="6870" y="63314"/>
                      <a:pt x="6445" y="64439"/>
                      <a:pt x="7114" y="64956"/>
                    </a:cubicBezTo>
                    <a:cubicBezTo>
                      <a:pt x="7279" y="65075"/>
                      <a:pt x="7456" y="65127"/>
                      <a:pt x="7636" y="65127"/>
                    </a:cubicBezTo>
                    <a:cubicBezTo>
                      <a:pt x="8281" y="65127"/>
                      <a:pt x="8979" y="64469"/>
                      <a:pt x="9454" y="63922"/>
                    </a:cubicBezTo>
                    <a:cubicBezTo>
                      <a:pt x="10731" y="62463"/>
                      <a:pt x="12433" y="61673"/>
                      <a:pt x="13861" y="60396"/>
                    </a:cubicBezTo>
                    <a:cubicBezTo>
                      <a:pt x="15168" y="59211"/>
                      <a:pt x="15716" y="58238"/>
                      <a:pt x="17509" y="57630"/>
                    </a:cubicBezTo>
                    <a:lnTo>
                      <a:pt x="17630" y="57600"/>
                    </a:lnTo>
                    <a:cubicBezTo>
                      <a:pt x="31521" y="39393"/>
                      <a:pt x="27600" y="13314"/>
                      <a:pt x="8968" y="31"/>
                    </a:cubicBezTo>
                    <a:lnTo>
                      <a:pt x="8907" y="0"/>
                    </a:lnTo>
                    <a:close/>
                  </a:path>
                </a:pathLst>
              </a:custGeom>
              <a:solidFill>
                <a:schemeClr val="dk2">
                  <a:alpha val="614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60"/>
              <p:cNvSpPr/>
              <p:nvPr/>
            </p:nvSpPr>
            <p:spPr>
              <a:xfrm>
                <a:off x="10419183" y="-2931761"/>
                <a:ext cx="1444955" cy="2627228"/>
              </a:xfrm>
              <a:custGeom>
                <a:rect b="b" l="l" r="r" t="t"/>
                <a:pathLst>
                  <a:path extrusionOk="0" h="76932" w="42312">
                    <a:moveTo>
                      <a:pt x="24986" y="1"/>
                    </a:moveTo>
                    <a:cubicBezTo>
                      <a:pt x="12858" y="4499"/>
                      <a:pt x="3557" y="14499"/>
                      <a:pt x="1" y="26962"/>
                    </a:cubicBezTo>
                    <a:cubicBezTo>
                      <a:pt x="669" y="28360"/>
                      <a:pt x="700" y="30123"/>
                      <a:pt x="821" y="31734"/>
                    </a:cubicBezTo>
                    <a:cubicBezTo>
                      <a:pt x="973" y="34165"/>
                      <a:pt x="1490" y="36536"/>
                      <a:pt x="2311" y="38846"/>
                    </a:cubicBezTo>
                    <a:cubicBezTo>
                      <a:pt x="2858" y="40397"/>
                      <a:pt x="3648" y="42007"/>
                      <a:pt x="5107" y="42828"/>
                    </a:cubicBezTo>
                    <a:cubicBezTo>
                      <a:pt x="5745" y="43132"/>
                      <a:pt x="6444" y="43375"/>
                      <a:pt x="7144" y="43588"/>
                    </a:cubicBezTo>
                    <a:cubicBezTo>
                      <a:pt x="9241" y="44287"/>
                      <a:pt x="11125" y="45594"/>
                      <a:pt x="12524" y="47327"/>
                    </a:cubicBezTo>
                    <a:cubicBezTo>
                      <a:pt x="12829" y="47687"/>
                      <a:pt x="13184" y="48098"/>
                      <a:pt x="13614" y="48098"/>
                    </a:cubicBezTo>
                    <a:cubicBezTo>
                      <a:pt x="13655" y="48098"/>
                      <a:pt x="13697" y="48095"/>
                      <a:pt x="13739" y="48087"/>
                    </a:cubicBezTo>
                    <a:cubicBezTo>
                      <a:pt x="13922" y="48026"/>
                      <a:pt x="14104" y="47965"/>
                      <a:pt x="14287" y="47874"/>
                    </a:cubicBezTo>
                    <a:cubicBezTo>
                      <a:pt x="14428" y="47810"/>
                      <a:pt x="14572" y="47781"/>
                      <a:pt x="14714" y="47781"/>
                    </a:cubicBezTo>
                    <a:cubicBezTo>
                      <a:pt x="15458" y="47781"/>
                      <a:pt x="16155" y="48572"/>
                      <a:pt x="16232" y="49363"/>
                    </a:cubicBezTo>
                    <a:cubicBezTo>
                      <a:pt x="16414" y="51065"/>
                      <a:pt x="15229" y="52129"/>
                      <a:pt x="15746" y="53923"/>
                    </a:cubicBezTo>
                    <a:cubicBezTo>
                      <a:pt x="16080" y="55047"/>
                      <a:pt x="16414" y="56233"/>
                      <a:pt x="17174" y="57175"/>
                    </a:cubicBezTo>
                    <a:cubicBezTo>
                      <a:pt x="17600" y="57661"/>
                      <a:pt x="18116" y="58087"/>
                      <a:pt x="18542" y="58603"/>
                    </a:cubicBezTo>
                    <a:cubicBezTo>
                      <a:pt x="19028" y="59211"/>
                      <a:pt x="19363" y="59941"/>
                      <a:pt x="19879" y="60549"/>
                    </a:cubicBezTo>
                    <a:cubicBezTo>
                      <a:pt x="21095" y="61947"/>
                      <a:pt x="23162" y="62373"/>
                      <a:pt x="24317" y="63832"/>
                    </a:cubicBezTo>
                    <a:cubicBezTo>
                      <a:pt x="24955" y="64622"/>
                      <a:pt x="25259" y="65686"/>
                      <a:pt x="25533" y="66689"/>
                    </a:cubicBezTo>
                    <a:cubicBezTo>
                      <a:pt x="26110" y="68816"/>
                      <a:pt x="26718" y="70944"/>
                      <a:pt x="27813" y="72859"/>
                    </a:cubicBezTo>
                    <a:cubicBezTo>
                      <a:pt x="28907" y="74744"/>
                      <a:pt x="30639" y="76385"/>
                      <a:pt x="32797" y="76932"/>
                    </a:cubicBezTo>
                    <a:cubicBezTo>
                      <a:pt x="33162" y="76324"/>
                      <a:pt x="32615" y="75534"/>
                      <a:pt x="32038" y="75078"/>
                    </a:cubicBezTo>
                    <a:cubicBezTo>
                      <a:pt x="31490" y="74622"/>
                      <a:pt x="30791" y="74136"/>
                      <a:pt x="30822" y="73406"/>
                    </a:cubicBezTo>
                    <a:cubicBezTo>
                      <a:pt x="30852" y="73072"/>
                      <a:pt x="30974" y="72737"/>
                      <a:pt x="31187" y="72464"/>
                    </a:cubicBezTo>
                    <a:cubicBezTo>
                      <a:pt x="31642" y="71734"/>
                      <a:pt x="32220" y="71126"/>
                      <a:pt x="32919" y="70579"/>
                    </a:cubicBezTo>
                    <a:cubicBezTo>
                      <a:pt x="33253" y="70367"/>
                      <a:pt x="33557" y="70093"/>
                      <a:pt x="33801" y="69759"/>
                    </a:cubicBezTo>
                    <a:cubicBezTo>
                      <a:pt x="34256" y="69090"/>
                      <a:pt x="34105" y="68178"/>
                      <a:pt x="34439" y="67449"/>
                    </a:cubicBezTo>
                    <a:cubicBezTo>
                      <a:pt x="34864" y="66567"/>
                      <a:pt x="36019" y="65625"/>
                      <a:pt x="35381" y="64865"/>
                    </a:cubicBezTo>
                    <a:lnTo>
                      <a:pt x="35381" y="64865"/>
                    </a:lnTo>
                    <a:cubicBezTo>
                      <a:pt x="35694" y="64994"/>
                      <a:pt x="36016" y="65055"/>
                      <a:pt x="36332" y="65055"/>
                    </a:cubicBezTo>
                    <a:cubicBezTo>
                      <a:pt x="37426" y="65055"/>
                      <a:pt x="38442" y="64325"/>
                      <a:pt x="38725" y="63193"/>
                    </a:cubicBezTo>
                    <a:cubicBezTo>
                      <a:pt x="38816" y="62616"/>
                      <a:pt x="38725" y="62038"/>
                      <a:pt x="38785" y="61461"/>
                    </a:cubicBezTo>
                    <a:cubicBezTo>
                      <a:pt x="39120" y="59363"/>
                      <a:pt x="42311" y="57752"/>
                      <a:pt x="40974" y="55625"/>
                    </a:cubicBezTo>
                    <a:cubicBezTo>
                      <a:pt x="40191" y="54362"/>
                      <a:pt x="37730" y="53792"/>
                      <a:pt x="36048" y="53792"/>
                    </a:cubicBezTo>
                    <a:cubicBezTo>
                      <a:pt x="35705" y="53792"/>
                      <a:pt x="35395" y="53815"/>
                      <a:pt x="35138" y="53862"/>
                    </a:cubicBezTo>
                    <a:cubicBezTo>
                      <a:pt x="34834" y="53923"/>
                      <a:pt x="34560" y="53953"/>
                      <a:pt x="34287" y="53953"/>
                    </a:cubicBezTo>
                    <a:cubicBezTo>
                      <a:pt x="33740" y="53831"/>
                      <a:pt x="33284" y="53527"/>
                      <a:pt x="32949" y="53102"/>
                    </a:cubicBezTo>
                    <a:cubicBezTo>
                      <a:pt x="32828" y="52980"/>
                      <a:pt x="32706" y="52859"/>
                      <a:pt x="32646" y="52707"/>
                    </a:cubicBezTo>
                    <a:cubicBezTo>
                      <a:pt x="32585" y="52494"/>
                      <a:pt x="32554" y="52251"/>
                      <a:pt x="32615" y="52038"/>
                    </a:cubicBezTo>
                    <a:cubicBezTo>
                      <a:pt x="32842" y="49694"/>
                      <a:pt x="32106" y="49299"/>
                      <a:pt x="31031" y="49299"/>
                    </a:cubicBezTo>
                    <a:cubicBezTo>
                      <a:pt x="30485" y="49299"/>
                      <a:pt x="29851" y="49401"/>
                      <a:pt x="29212" y="49401"/>
                    </a:cubicBezTo>
                    <a:cubicBezTo>
                      <a:pt x="28583" y="49401"/>
                      <a:pt x="27948" y="49301"/>
                      <a:pt x="27387" y="48907"/>
                    </a:cubicBezTo>
                    <a:cubicBezTo>
                      <a:pt x="27022" y="48634"/>
                      <a:pt x="26749" y="48178"/>
                      <a:pt x="26354" y="47904"/>
                    </a:cubicBezTo>
                    <a:cubicBezTo>
                      <a:pt x="25867" y="47600"/>
                      <a:pt x="25168" y="47600"/>
                      <a:pt x="24743" y="47205"/>
                    </a:cubicBezTo>
                    <a:cubicBezTo>
                      <a:pt x="24530" y="46992"/>
                      <a:pt x="24408" y="46719"/>
                      <a:pt x="24196" y="46536"/>
                    </a:cubicBezTo>
                    <a:cubicBezTo>
                      <a:pt x="23898" y="46239"/>
                      <a:pt x="23509" y="46140"/>
                      <a:pt x="23088" y="46140"/>
                    </a:cubicBezTo>
                    <a:cubicBezTo>
                      <a:pt x="22606" y="46140"/>
                      <a:pt x="22083" y="46271"/>
                      <a:pt x="21612" y="46384"/>
                    </a:cubicBezTo>
                    <a:cubicBezTo>
                      <a:pt x="21419" y="46431"/>
                      <a:pt x="21250" y="46451"/>
                      <a:pt x="21097" y="46451"/>
                    </a:cubicBezTo>
                    <a:cubicBezTo>
                      <a:pt x="20453" y="46451"/>
                      <a:pt x="20092" y="46100"/>
                      <a:pt x="19454" y="45929"/>
                    </a:cubicBezTo>
                    <a:cubicBezTo>
                      <a:pt x="19054" y="45789"/>
                      <a:pt x="18642" y="45715"/>
                      <a:pt x="18225" y="45715"/>
                    </a:cubicBezTo>
                    <a:cubicBezTo>
                      <a:pt x="18007" y="45715"/>
                      <a:pt x="17788" y="45735"/>
                      <a:pt x="17569" y="45777"/>
                    </a:cubicBezTo>
                    <a:cubicBezTo>
                      <a:pt x="17387" y="46506"/>
                      <a:pt x="16779" y="47053"/>
                      <a:pt x="16049" y="47144"/>
                    </a:cubicBezTo>
                    <a:cubicBezTo>
                      <a:pt x="15583" y="46577"/>
                      <a:pt x="14888" y="46266"/>
                      <a:pt x="14178" y="46266"/>
                    </a:cubicBezTo>
                    <a:cubicBezTo>
                      <a:pt x="13824" y="46266"/>
                      <a:pt x="13466" y="46344"/>
                      <a:pt x="13131" y="46506"/>
                    </a:cubicBezTo>
                    <a:cubicBezTo>
                      <a:pt x="12372" y="45746"/>
                      <a:pt x="12250" y="44561"/>
                      <a:pt x="12858" y="43649"/>
                    </a:cubicBezTo>
                    <a:cubicBezTo>
                      <a:pt x="12702" y="43463"/>
                      <a:pt x="12498" y="43399"/>
                      <a:pt x="12269" y="43399"/>
                    </a:cubicBezTo>
                    <a:cubicBezTo>
                      <a:pt x="11761" y="43399"/>
                      <a:pt x="11126" y="43713"/>
                      <a:pt x="10596" y="43713"/>
                    </a:cubicBezTo>
                    <a:cubicBezTo>
                      <a:pt x="10387" y="43713"/>
                      <a:pt x="10194" y="43664"/>
                      <a:pt x="10031" y="43527"/>
                    </a:cubicBezTo>
                    <a:cubicBezTo>
                      <a:pt x="8998" y="42676"/>
                      <a:pt x="11399" y="40640"/>
                      <a:pt x="10274" y="39880"/>
                    </a:cubicBezTo>
                    <a:cubicBezTo>
                      <a:pt x="10061" y="39552"/>
                      <a:pt x="9715" y="39383"/>
                      <a:pt x="9370" y="39383"/>
                    </a:cubicBezTo>
                    <a:cubicBezTo>
                      <a:pt x="9076" y="39383"/>
                      <a:pt x="8782" y="39506"/>
                      <a:pt x="8572" y="39758"/>
                    </a:cubicBezTo>
                    <a:cubicBezTo>
                      <a:pt x="8086" y="40275"/>
                      <a:pt x="8268" y="41126"/>
                      <a:pt x="8906" y="41430"/>
                    </a:cubicBezTo>
                    <a:lnTo>
                      <a:pt x="8268" y="41856"/>
                    </a:lnTo>
                    <a:cubicBezTo>
                      <a:pt x="7144" y="41004"/>
                      <a:pt x="5897" y="39880"/>
                      <a:pt x="6019" y="38482"/>
                    </a:cubicBezTo>
                    <a:cubicBezTo>
                      <a:pt x="6080" y="37722"/>
                      <a:pt x="6536" y="37023"/>
                      <a:pt x="6444" y="36293"/>
                    </a:cubicBezTo>
                    <a:cubicBezTo>
                      <a:pt x="6323" y="35989"/>
                      <a:pt x="6323" y="35655"/>
                      <a:pt x="6353" y="35320"/>
                    </a:cubicBezTo>
                    <a:cubicBezTo>
                      <a:pt x="6505" y="35047"/>
                      <a:pt x="6748" y="34834"/>
                      <a:pt x="7083" y="34743"/>
                    </a:cubicBezTo>
                    <a:cubicBezTo>
                      <a:pt x="7903" y="34287"/>
                      <a:pt x="8785" y="34013"/>
                      <a:pt x="9727" y="33922"/>
                    </a:cubicBezTo>
                    <a:cubicBezTo>
                      <a:pt x="9773" y="33920"/>
                      <a:pt x="9819" y="33919"/>
                      <a:pt x="9864" y="33919"/>
                    </a:cubicBezTo>
                    <a:cubicBezTo>
                      <a:pt x="11679" y="33919"/>
                      <a:pt x="12431" y="35684"/>
                      <a:pt x="13587" y="36871"/>
                    </a:cubicBezTo>
                    <a:cubicBezTo>
                      <a:pt x="14074" y="36688"/>
                      <a:pt x="14165" y="35989"/>
                      <a:pt x="13983" y="35503"/>
                    </a:cubicBezTo>
                    <a:cubicBezTo>
                      <a:pt x="13831" y="34986"/>
                      <a:pt x="13496" y="34530"/>
                      <a:pt x="13466" y="34013"/>
                    </a:cubicBezTo>
                    <a:cubicBezTo>
                      <a:pt x="13375" y="33284"/>
                      <a:pt x="13831" y="32676"/>
                      <a:pt x="14256" y="32099"/>
                    </a:cubicBezTo>
                    <a:lnTo>
                      <a:pt x="17478" y="27782"/>
                    </a:lnTo>
                    <a:cubicBezTo>
                      <a:pt x="18420" y="26567"/>
                      <a:pt x="19363" y="25320"/>
                      <a:pt x="20609" y="24408"/>
                    </a:cubicBezTo>
                    <a:cubicBezTo>
                      <a:pt x="20943" y="24135"/>
                      <a:pt x="21308" y="23953"/>
                      <a:pt x="21733" y="23831"/>
                    </a:cubicBezTo>
                    <a:cubicBezTo>
                      <a:pt x="22706" y="23618"/>
                      <a:pt x="24074" y="24013"/>
                      <a:pt x="24499" y="23071"/>
                    </a:cubicBezTo>
                    <a:cubicBezTo>
                      <a:pt x="23831" y="22342"/>
                      <a:pt x="23831" y="21217"/>
                      <a:pt x="24499" y="20487"/>
                    </a:cubicBezTo>
                    <a:cubicBezTo>
                      <a:pt x="24349" y="20465"/>
                      <a:pt x="24198" y="20453"/>
                      <a:pt x="24048" y="20453"/>
                    </a:cubicBezTo>
                    <a:cubicBezTo>
                      <a:pt x="23195" y="20453"/>
                      <a:pt x="22363" y="20814"/>
                      <a:pt x="21794" y="21460"/>
                    </a:cubicBezTo>
                    <a:cubicBezTo>
                      <a:pt x="21429" y="20518"/>
                      <a:pt x="22737" y="19849"/>
                      <a:pt x="23679" y="19697"/>
                    </a:cubicBezTo>
                    <a:lnTo>
                      <a:pt x="29150" y="18724"/>
                    </a:lnTo>
                    <a:cubicBezTo>
                      <a:pt x="29363" y="17995"/>
                      <a:pt x="28177" y="17813"/>
                      <a:pt x="27630" y="17296"/>
                    </a:cubicBezTo>
                    <a:cubicBezTo>
                      <a:pt x="27113" y="16779"/>
                      <a:pt x="27265" y="15898"/>
                      <a:pt x="27326" y="15138"/>
                    </a:cubicBezTo>
                    <a:cubicBezTo>
                      <a:pt x="27417" y="14408"/>
                      <a:pt x="27144" y="13405"/>
                      <a:pt x="26384" y="13375"/>
                    </a:cubicBezTo>
                    <a:cubicBezTo>
                      <a:pt x="26080" y="13436"/>
                      <a:pt x="25806" y="13466"/>
                      <a:pt x="25503" y="13557"/>
                    </a:cubicBezTo>
                    <a:cubicBezTo>
                      <a:pt x="25480" y="13559"/>
                      <a:pt x="25457" y="13559"/>
                      <a:pt x="25435" y="13559"/>
                    </a:cubicBezTo>
                    <a:cubicBezTo>
                      <a:pt x="24065" y="13559"/>
                      <a:pt x="23789" y="10879"/>
                      <a:pt x="22459" y="10879"/>
                    </a:cubicBezTo>
                    <a:cubicBezTo>
                      <a:pt x="22430" y="10879"/>
                      <a:pt x="22401" y="10880"/>
                      <a:pt x="22372" y="10882"/>
                    </a:cubicBezTo>
                    <a:cubicBezTo>
                      <a:pt x="21095" y="11004"/>
                      <a:pt x="21338" y="13101"/>
                      <a:pt x="20396" y="13983"/>
                    </a:cubicBezTo>
                    <a:cubicBezTo>
                      <a:pt x="19940" y="14408"/>
                      <a:pt x="19211" y="14530"/>
                      <a:pt x="18876" y="15077"/>
                    </a:cubicBezTo>
                    <a:cubicBezTo>
                      <a:pt x="18755" y="15411"/>
                      <a:pt x="18694" y="15776"/>
                      <a:pt x="18663" y="16110"/>
                    </a:cubicBezTo>
                    <a:cubicBezTo>
                      <a:pt x="18445" y="17255"/>
                      <a:pt x="17421" y="18058"/>
                      <a:pt x="16291" y="18058"/>
                    </a:cubicBezTo>
                    <a:cubicBezTo>
                      <a:pt x="16161" y="18058"/>
                      <a:pt x="16029" y="18047"/>
                      <a:pt x="15897" y="18025"/>
                    </a:cubicBezTo>
                    <a:lnTo>
                      <a:pt x="16414" y="15685"/>
                    </a:lnTo>
                    <a:cubicBezTo>
                      <a:pt x="15624" y="15685"/>
                      <a:pt x="14742" y="15685"/>
                      <a:pt x="14074" y="15259"/>
                    </a:cubicBezTo>
                    <a:cubicBezTo>
                      <a:pt x="13375" y="14834"/>
                      <a:pt x="13010" y="13800"/>
                      <a:pt x="13527" y="13192"/>
                    </a:cubicBezTo>
                    <a:cubicBezTo>
                      <a:pt x="14165" y="12463"/>
                      <a:pt x="15624" y="12706"/>
                      <a:pt x="15958" y="11794"/>
                    </a:cubicBezTo>
                    <a:cubicBezTo>
                      <a:pt x="16110" y="11430"/>
                      <a:pt x="15958" y="11004"/>
                      <a:pt x="15989" y="10609"/>
                    </a:cubicBezTo>
                    <a:cubicBezTo>
                      <a:pt x="16118" y="9243"/>
                      <a:pt x="17820" y="8773"/>
                      <a:pt x="19095" y="8773"/>
                    </a:cubicBezTo>
                    <a:cubicBezTo>
                      <a:pt x="19323" y="8773"/>
                      <a:pt x="19538" y="8788"/>
                      <a:pt x="19727" y="8816"/>
                    </a:cubicBezTo>
                    <a:cubicBezTo>
                      <a:pt x="20285" y="8912"/>
                      <a:pt x="20866" y="9044"/>
                      <a:pt x="21426" y="9044"/>
                    </a:cubicBezTo>
                    <a:cubicBezTo>
                      <a:pt x="21752" y="9044"/>
                      <a:pt x="22070" y="8999"/>
                      <a:pt x="22372" y="8876"/>
                    </a:cubicBezTo>
                    <a:cubicBezTo>
                      <a:pt x="23192" y="8542"/>
                      <a:pt x="23740" y="7357"/>
                      <a:pt x="23101" y="6718"/>
                    </a:cubicBezTo>
                    <a:cubicBezTo>
                      <a:pt x="23259" y="6519"/>
                      <a:pt x="23500" y="6471"/>
                      <a:pt x="23766" y="6471"/>
                    </a:cubicBezTo>
                    <a:cubicBezTo>
                      <a:pt x="24003" y="6471"/>
                      <a:pt x="24260" y="6509"/>
                      <a:pt x="24494" y="6509"/>
                    </a:cubicBezTo>
                    <a:cubicBezTo>
                      <a:pt x="24756" y="6509"/>
                      <a:pt x="24991" y="6462"/>
                      <a:pt x="25138" y="6262"/>
                    </a:cubicBezTo>
                    <a:cubicBezTo>
                      <a:pt x="25563" y="5654"/>
                      <a:pt x="24469" y="5016"/>
                      <a:pt x="24256" y="4287"/>
                    </a:cubicBezTo>
                    <a:cubicBezTo>
                      <a:pt x="24074" y="3679"/>
                      <a:pt x="24560" y="3101"/>
                      <a:pt x="24864" y="2524"/>
                    </a:cubicBezTo>
                    <a:cubicBezTo>
                      <a:pt x="25229" y="1733"/>
                      <a:pt x="25290" y="852"/>
                      <a:pt x="24986" y="1"/>
                    </a:cubicBezTo>
                    <a:close/>
                  </a:path>
                </a:pathLst>
              </a:custGeom>
              <a:solidFill>
                <a:schemeClr val="dk2">
                  <a:alpha val="614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60"/>
              <p:cNvSpPr/>
              <p:nvPr/>
            </p:nvSpPr>
            <p:spPr>
              <a:xfrm>
                <a:off x="11275529" y="-3016863"/>
                <a:ext cx="1022485" cy="535062"/>
              </a:xfrm>
              <a:custGeom>
                <a:rect b="b" l="l" r="r" t="t"/>
                <a:pathLst>
                  <a:path extrusionOk="0" h="15668" w="29941">
                    <a:moveTo>
                      <a:pt x="13953" y="0"/>
                    </a:moveTo>
                    <a:cubicBezTo>
                      <a:pt x="9180" y="0"/>
                      <a:pt x="4469" y="851"/>
                      <a:pt x="1" y="2493"/>
                    </a:cubicBezTo>
                    <a:cubicBezTo>
                      <a:pt x="1" y="2949"/>
                      <a:pt x="244" y="3405"/>
                      <a:pt x="609" y="3709"/>
                    </a:cubicBezTo>
                    <a:cubicBezTo>
                      <a:pt x="1019" y="3982"/>
                      <a:pt x="1498" y="4081"/>
                      <a:pt x="1996" y="4081"/>
                    </a:cubicBezTo>
                    <a:cubicBezTo>
                      <a:pt x="2493" y="4081"/>
                      <a:pt x="3010" y="3982"/>
                      <a:pt x="3496" y="3861"/>
                    </a:cubicBezTo>
                    <a:cubicBezTo>
                      <a:pt x="4161" y="3694"/>
                      <a:pt x="4840" y="3500"/>
                      <a:pt x="5503" y="3500"/>
                    </a:cubicBezTo>
                    <a:cubicBezTo>
                      <a:pt x="5811" y="3500"/>
                      <a:pt x="6116" y="3542"/>
                      <a:pt x="6414" y="3648"/>
                    </a:cubicBezTo>
                    <a:cubicBezTo>
                      <a:pt x="7661" y="4104"/>
                      <a:pt x="8238" y="5502"/>
                      <a:pt x="8694" y="6748"/>
                    </a:cubicBezTo>
                    <a:cubicBezTo>
                      <a:pt x="8755" y="6931"/>
                      <a:pt x="8785" y="7113"/>
                      <a:pt x="8755" y="7326"/>
                    </a:cubicBezTo>
                    <a:cubicBezTo>
                      <a:pt x="8694" y="7569"/>
                      <a:pt x="8451" y="7751"/>
                      <a:pt x="8299" y="7964"/>
                    </a:cubicBezTo>
                    <a:cubicBezTo>
                      <a:pt x="7934" y="8542"/>
                      <a:pt x="8238" y="9301"/>
                      <a:pt x="8907" y="9484"/>
                    </a:cubicBezTo>
                    <a:cubicBezTo>
                      <a:pt x="8025" y="10001"/>
                      <a:pt x="8208" y="11277"/>
                      <a:pt x="8512" y="12250"/>
                    </a:cubicBezTo>
                    <a:cubicBezTo>
                      <a:pt x="8816" y="13222"/>
                      <a:pt x="9120" y="14225"/>
                      <a:pt x="9819" y="14925"/>
                    </a:cubicBezTo>
                    <a:cubicBezTo>
                      <a:pt x="10254" y="15378"/>
                      <a:pt x="10900" y="15668"/>
                      <a:pt x="11517" y="15668"/>
                    </a:cubicBezTo>
                    <a:cubicBezTo>
                      <a:pt x="11892" y="15668"/>
                      <a:pt x="12256" y="15561"/>
                      <a:pt x="12554" y="15320"/>
                    </a:cubicBezTo>
                    <a:cubicBezTo>
                      <a:pt x="13162" y="14803"/>
                      <a:pt x="13314" y="13952"/>
                      <a:pt x="13497" y="13192"/>
                    </a:cubicBezTo>
                    <a:cubicBezTo>
                      <a:pt x="13679" y="12402"/>
                      <a:pt x="14196" y="11551"/>
                      <a:pt x="14986" y="11520"/>
                    </a:cubicBezTo>
                    <a:cubicBezTo>
                      <a:pt x="15018" y="11518"/>
                      <a:pt x="15049" y="11517"/>
                      <a:pt x="15080" y="11517"/>
                    </a:cubicBezTo>
                    <a:cubicBezTo>
                      <a:pt x="15321" y="11517"/>
                      <a:pt x="15552" y="11582"/>
                      <a:pt x="15780" y="11582"/>
                    </a:cubicBezTo>
                    <a:cubicBezTo>
                      <a:pt x="15891" y="11582"/>
                      <a:pt x="16001" y="11566"/>
                      <a:pt x="16111" y="11520"/>
                    </a:cubicBezTo>
                    <a:cubicBezTo>
                      <a:pt x="16536" y="11338"/>
                      <a:pt x="16658" y="10821"/>
                      <a:pt x="16931" y="10456"/>
                    </a:cubicBezTo>
                    <a:cubicBezTo>
                      <a:pt x="17418" y="9818"/>
                      <a:pt x="18269" y="9727"/>
                      <a:pt x="19029" y="9545"/>
                    </a:cubicBezTo>
                    <a:cubicBezTo>
                      <a:pt x="19789" y="9362"/>
                      <a:pt x="20609" y="8845"/>
                      <a:pt x="20609" y="8086"/>
                    </a:cubicBezTo>
                    <a:cubicBezTo>
                      <a:pt x="20609" y="7569"/>
                      <a:pt x="20275" y="6870"/>
                      <a:pt x="20761" y="6687"/>
                    </a:cubicBezTo>
                    <a:cubicBezTo>
                      <a:pt x="20807" y="6672"/>
                      <a:pt x="20851" y="6665"/>
                      <a:pt x="20894" y="6665"/>
                    </a:cubicBezTo>
                    <a:cubicBezTo>
                      <a:pt x="21274" y="6665"/>
                      <a:pt x="21534" y="7222"/>
                      <a:pt x="21916" y="7386"/>
                    </a:cubicBezTo>
                    <a:cubicBezTo>
                      <a:pt x="22002" y="7422"/>
                      <a:pt x="22083" y="7438"/>
                      <a:pt x="22161" y="7438"/>
                    </a:cubicBezTo>
                    <a:cubicBezTo>
                      <a:pt x="22747" y="7438"/>
                      <a:pt x="23105" y="6504"/>
                      <a:pt x="23132" y="5806"/>
                    </a:cubicBezTo>
                    <a:cubicBezTo>
                      <a:pt x="23558" y="6262"/>
                      <a:pt x="24105" y="6627"/>
                      <a:pt x="24743" y="6809"/>
                    </a:cubicBezTo>
                    <a:cubicBezTo>
                      <a:pt x="24826" y="6826"/>
                      <a:pt x="24912" y="6834"/>
                      <a:pt x="25000" y="6834"/>
                    </a:cubicBezTo>
                    <a:cubicBezTo>
                      <a:pt x="25554" y="6834"/>
                      <a:pt x="26158" y="6509"/>
                      <a:pt x="26263" y="5958"/>
                    </a:cubicBezTo>
                    <a:cubicBezTo>
                      <a:pt x="26324" y="5593"/>
                      <a:pt x="26141" y="5198"/>
                      <a:pt x="26293" y="4864"/>
                    </a:cubicBezTo>
                    <a:cubicBezTo>
                      <a:pt x="26435" y="4510"/>
                      <a:pt x="26850" y="4376"/>
                      <a:pt x="27256" y="4376"/>
                    </a:cubicBezTo>
                    <a:cubicBezTo>
                      <a:pt x="27374" y="4376"/>
                      <a:pt x="27491" y="4387"/>
                      <a:pt x="27600" y="4408"/>
                    </a:cubicBezTo>
                    <a:cubicBezTo>
                      <a:pt x="27967" y="4499"/>
                      <a:pt x="28351" y="4643"/>
                      <a:pt x="28726" y="4643"/>
                    </a:cubicBezTo>
                    <a:cubicBezTo>
                      <a:pt x="28848" y="4643"/>
                      <a:pt x="28970" y="4628"/>
                      <a:pt x="29090" y="4590"/>
                    </a:cubicBezTo>
                    <a:cubicBezTo>
                      <a:pt x="29606" y="4377"/>
                      <a:pt x="29941" y="3861"/>
                      <a:pt x="29910" y="3283"/>
                    </a:cubicBezTo>
                    <a:cubicBezTo>
                      <a:pt x="24865" y="1125"/>
                      <a:pt x="19454" y="0"/>
                      <a:pt x="13953" y="0"/>
                    </a:cubicBezTo>
                    <a:close/>
                  </a:path>
                </a:pathLst>
              </a:custGeom>
              <a:solidFill>
                <a:schemeClr val="dk2">
                  <a:alpha val="614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60"/>
              <p:cNvSpPr/>
              <p:nvPr/>
            </p:nvSpPr>
            <p:spPr>
              <a:xfrm>
                <a:off x="10681797" y="-2812714"/>
                <a:ext cx="1098264" cy="870483"/>
              </a:xfrm>
              <a:custGeom>
                <a:rect b="b" l="l" r="r" t="t"/>
                <a:pathLst>
                  <a:path extrusionOk="0" h="25490" w="32160">
                    <a:moveTo>
                      <a:pt x="21511" y="1"/>
                    </a:moveTo>
                    <a:cubicBezTo>
                      <a:pt x="19503" y="1"/>
                      <a:pt x="17464" y="352"/>
                      <a:pt x="15563" y="892"/>
                    </a:cubicBezTo>
                    <a:cubicBezTo>
                      <a:pt x="8299" y="2928"/>
                      <a:pt x="1824" y="9038"/>
                      <a:pt x="487" y="16637"/>
                    </a:cubicBezTo>
                    <a:cubicBezTo>
                      <a:pt x="122" y="18734"/>
                      <a:pt x="1" y="20983"/>
                      <a:pt x="973" y="22898"/>
                    </a:cubicBezTo>
                    <a:cubicBezTo>
                      <a:pt x="1733" y="24370"/>
                      <a:pt x="3345" y="25489"/>
                      <a:pt x="4942" y="25489"/>
                    </a:cubicBezTo>
                    <a:cubicBezTo>
                      <a:pt x="5389" y="25489"/>
                      <a:pt x="5836" y="25401"/>
                      <a:pt x="6262" y="25208"/>
                    </a:cubicBezTo>
                    <a:cubicBezTo>
                      <a:pt x="7356" y="24752"/>
                      <a:pt x="8086" y="23719"/>
                      <a:pt x="8755" y="22746"/>
                    </a:cubicBezTo>
                    <a:cubicBezTo>
                      <a:pt x="10791" y="19798"/>
                      <a:pt x="13162" y="16424"/>
                      <a:pt x="16718" y="15269"/>
                    </a:cubicBezTo>
                    <a:cubicBezTo>
                      <a:pt x="20396" y="14114"/>
                      <a:pt x="24469" y="14691"/>
                      <a:pt x="28025" y="13020"/>
                    </a:cubicBezTo>
                    <a:cubicBezTo>
                      <a:pt x="29484" y="12351"/>
                      <a:pt x="30640" y="11135"/>
                      <a:pt x="31217" y="9646"/>
                    </a:cubicBezTo>
                    <a:cubicBezTo>
                      <a:pt x="32159" y="7275"/>
                      <a:pt x="31521" y="4570"/>
                      <a:pt x="29667" y="2837"/>
                    </a:cubicBezTo>
                    <a:cubicBezTo>
                      <a:pt x="27382" y="770"/>
                      <a:pt x="24480" y="1"/>
                      <a:pt x="21511" y="1"/>
                    </a:cubicBez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7" name="Google Shape;1277;p60"/>
          <p:cNvSpPr txBox="1"/>
          <p:nvPr>
            <p:ph type="title"/>
          </p:nvPr>
        </p:nvSpPr>
        <p:spPr>
          <a:xfrm>
            <a:off x="683825" y="1477550"/>
            <a:ext cx="5065500" cy="196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VISUALIZATIONS &amp; KEY FINDINGS</a:t>
            </a:r>
            <a:endParaRPr sz="5000"/>
          </a:p>
        </p:txBody>
      </p:sp>
      <p:sp>
        <p:nvSpPr>
          <p:cNvPr id="1278" name="Google Shape;1278;p60"/>
          <p:cNvSpPr/>
          <p:nvPr/>
        </p:nvSpPr>
        <p:spPr>
          <a:xfrm>
            <a:off x="4370800" y="157329"/>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60"/>
          <p:cNvSpPr/>
          <p:nvPr/>
        </p:nvSpPr>
        <p:spPr>
          <a:xfrm>
            <a:off x="-251424" y="903876"/>
            <a:ext cx="1196432" cy="439695"/>
          </a:xfrm>
          <a:custGeom>
            <a:rect b="b" l="l" r="r" t="t"/>
            <a:pathLst>
              <a:path extrusionOk="0" h="9819" w="26718">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0" name="Google Shape;1280;p60"/>
          <p:cNvGrpSpPr/>
          <p:nvPr/>
        </p:nvGrpSpPr>
        <p:grpSpPr>
          <a:xfrm rot="-1667100">
            <a:off x="5383511" y="3669901"/>
            <a:ext cx="1860850" cy="907981"/>
            <a:chOff x="10083475" y="3839575"/>
            <a:chExt cx="1221925" cy="596225"/>
          </a:xfrm>
        </p:grpSpPr>
        <p:sp>
          <p:nvSpPr>
            <p:cNvPr id="1281" name="Google Shape;1281;p60"/>
            <p:cNvSpPr/>
            <p:nvPr/>
          </p:nvSpPr>
          <p:spPr>
            <a:xfrm>
              <a:off x="10144250" y="3839575"/>
              <a:ext cx="1161150" cy="596225"/>
            </a:xfrm>
            <a:custGeom>
              <a:rect b="b" l="l" r="r" t="t"/>
              <a:pathLst>
                <a:path extrusionOk="0" h="23849" w="46446">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60"/>
            <p:cNvSpPr/>
            <p:nvPr/>
          </p:nvSpPr>
          <p:spPr>
            <a:xfrm>
              <a:off x="10083475" y="3891625"/>
              <a:ext cx="1124650" cy="476675"/>
            </a:xfrm>
            <a:custGeom>
              <a:rect b="b" l="l" r="r" t="t"/>
              <a:pathLst>
                <a:path extrusionOk="0" h="19067" w="44986">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3" name="Google Shape;1283;p60"/>
          <p:cNvGrpSpPr/>
          <p:nvPr/>
        </p:nvGrpSpPr>
        <p:grpSpPr>
          <a:xfrm>
            <a:off x="3856250" y="4654742"/>
            <a:ext cx="1454837" cy="492420"/>
            <a:chOff x="3856250" y="4654742"/>
            <a:chExt cx="1454837" cy="492420"/>
          </a:xfrm>
        </p:grpSpPr>
        <p:sp>
          <p:nvSpPr>
            <p:cNvPr id="1284" name="Google Shape;1284;p60"/>
            <p:cNvSpPr/>
            <p:nvPr/>
          </p:nvSpPr>
          <p:spPr>
            <a:xfrm flipH="1">
              <a:off x="3856250" y="4654742"/>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60"/>
            <p:cNvSpPr/>
            <p:nvPr/>
          </p:nvSpPr>
          <p:spPr>
            <a:xfrm>
              <a:off x="3970550" y="4654742"/>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6" name="Google Shape;1286;p60">
            <a:hlinkClick/>
          </p:cNvPr>
          <p:cNvSpPr/>
          <p:nvPr/>
        </p:nvSpPr>
        <p:spPr>
          <a:xfrm>
            <a:off x="4432861" y="4803636"/>
            <a:ext cx="280362" cy="280357"/>
          </a:xfrm>
          <a:custGeom>
            <a:rect b="b" l="l" r="r" t="t"/>
            <a:pathLst>
              <a:path extrusionOk="0" h="56810" w="56811">
                <a:moveTo>
                  <a:pt x="28390" y="0"/>
                </a:moveTo>
                <a:cubicBezTo>
                  <a:pt x="12706" y="0"/>
                  <a:pt x="1" y="12706"/>
                  <a:pt x="1" y="28390"/>
                </a:cubicBezTo>
                <a:cubicBezTo>
                  <a:pt x="1" y="44074"/>
                  <a:pt x="12706" y="56810"/>
                  <a:pt x="28390" y="56810"/>
                </a:cubicBezTo>
                <a:cubicBezTo>
                  <a:pt x="44075" y="56810"/>
                  <a:pt x="56810" y="44074"/>
                  <a:pt x="56810" y="28390"/>
                </a:cubicBezTo>
                <a:cubicBezTo>
                  <a:pt x="56810" y="12706"/>
                  <a:pt x="44075" y="0"/>
                  <a:pt x="283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2"/>
                </a:solidFill>
                <a:latin typeface="Cairo"/>
                <a:ea typeface="Cairo"/>
                <a:cs typeface="Cairo"/>
                <a:sym typeface="Cairo"/>
              </a:rPr>
              <a:t>H</a:t>
            </a:r>
            <a:endParaRPr b="1" sz="1000">
              <a:solidFill>
                <a:schemeClr val="lt2"/>
              </a:solidFill>
              <a:latin typeface="Cairo"/>
              <a:ea typeface="Cairo"/>
              <a:cs typeface="Cairo"/>
              <a:sym typeface="Cairo"/>
            </a:endParaRPr>
          </a:p>
        </p:txBody>
      </p:sp>
      <p:sp>
        <p:nvSpPr>
          <p:cNvPr id="1287" name="Google Shape;1287;p60">
            <a:hlinkClick action="ppaction://hlinkshowjump?jump=previousslide"/>
          </p:cNvPr>
          <p:cNvSpPr/>
          <p:nvPr/>
        </p:nvSpPr>
        <p:spPr>
          <a:xfrm>
            <a:off x="4199677" y="4827056"/>
            <a:ext cx="173290" cy="233516"/>
          </a:xfrm>
          <a:custGeom>
            <a:rect b="b" l="l" r="r" t="t"/>
            <a:pathLst>
              <a:path extrusionOk="0" h="4279" w="3176">
                <a:moveTo>
                  <a:pt x="2651" y="0"/>
                </a:moveTo>
                <a:cubicBezTo>
                  <a:pt x="2535" y="0"/>
                  <a:pt x="2423" y="36"/>
                  <a:pt x="2342" y="104"/>
                </a:cubicBezTo>
                <a:lnTo>
                  <a:pt x="186" y="1703"/>
                </a:lnTo>
                <a:cubicBezTo>
                  <a:pt x="47" y="1795"/>
                  <a:pt x="1" y="1958"/>
                  <a:pt x="1" y="2143"/>
                </a:cubicBezTo>
                <a:cubicBezTo>
                  <a:pt x="1" y="2305"/>
                  <a:pt x="70" y="2467"/>
                  <a:pt x="186" y="2583"/>
                </a:cubicBezTo>
                <a:lnTo>
                  <a:pt x="2342" y="4159"/>
                </a:lnTo>
                <a:cubicBezTo>
                  <a:pt x="2430" y="4233"/>
                  <a:pt x="2555" y="4278"/>
                  <a:pt x="2682" y="4278"/>
                </a:cubicBezTo>
                <a:cubicBezTo>
                  <a:pt x="2755" y="4278"/>
                  <a:pt x="2830" y="4263"/>
                  <a:pt x="2898" y="4229"/>
                </a:cubicBezTo>
                <a:cubicBezTo>
                  <a:pt x="3060" y="4136"/>
                  <a:pt x="3176" y="3951"/>
                  <a:pt x="3176" y="3765"/>
                </a:cubicBezTo>
                <a:lnTo>
                  <a:pt x="3176" y="590"/>
                </a:lnTo>
                <a:cubicBezTo>
                  <a:pt x="3176" y="312"/>
                  <a:pt x="3060" y="150"/>
                  <a:pt x="2898" y="57"/>
                </a:cubicBezTo>
                <a:cubicBezTo>
                  <a:pt x="2820" y="19"/>
                  <a:pt x="2735" y="0"/>
                  <a:pt x="26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60">
            <a:hlinkClick action="ppaction://hlinkshowjump?jump=nextslide"/>
          </p:cNvPr>
          <p:cNvSpPr/>
          <p:nvPr/>
        </p:nvSpPr>
        <p:spPr>
          <a:xfrm flipH="1">
            <a:off x="4773109" y="4827056"/>
            <a:ext cx="173290" cy="233516"/>
          </a:xfrm>
          <a:custGeom>
            <a:rect b="b" l="l" r="r" t="t"/>
            <a:pathLst>
              <a:path extrusionOk="0" h="4279" w="3176">
                <a:moveTo>
                  <a:pt x="2651" y="0"/>
                </a:moveTo>
                <a:cubicBezTo>
                  <a:pt x="2535" y="0"/>
                  <a:pt x="2423" y="36"/>
                  <a:pt x="2342" y="104"/>
                </a:cubicBezTo>
                <a:lnTo>
                  <a:pt x="186" y="1703"/>
                </a:lnTo>
                <a:cubicBezTo>
                  <a:pt x="47" y="1795"/>
                  <a:pt x="1" y="1958"/>
                  <a:pt x="1" y="2143"/>
                </a:cubicBezTo>
                <a:cubicBezTo>
                  <a:pt x="1" y="2305"/>
                  <a:pt x="70" y="2467"/>
                  <a:pt x="186" y="2583"/>
                </a:cubicBezTo>
                <a:lnTo>
                  <a:pt x="2342" y="4159"/>
                </a:lnTo>
                <a:cubicBezTo>
                  <a:pt x="2430" y="4233"/>
                  <a:pt x="2555" y="4278"/>
                  <a:pt x="2682" y="4278"/>
                </a:cubicBezTo>
                <a:cubicBezTo>
                  <a:pt x="2755" y="4278"/>
                  <a:pt x="2830" y="4263"/>
                  <a:pt x="2898" y="4229"/>
                </a:cubicBezTo>
                <a:cubicBezTo>
                  <a:pt x="3060" y="4136"/>
                  <a:pt x="3176" y="3951"/>
                  <a:pt x="3176" y="3765"/>
                </a:cubicBezTo>
                <a:lnTo>
                  <a:pt x="3176" y="590"/>
                </a:lnTo>
                <a:cubicBezTo>
                  <a:pt x="3176" y="312"/>
                  <a:pt x="3060" y="150"/>
                  <a:pt x="2898" y="57"/>
                </a:cubicBezTo>
                <a:cubicBezTo>
                  <a:pt x="2820" y="19"/>
                  <a:pt x="2735" y="0"/>
                  <a:pt x="26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277"/>
                                        </p:tgtEl>
                                        <p:attrNameLst>
                                          <p:attrName>style.visibility</p:attrName>
                                        </p:attrNameLst>
                                      </p:cBhvr>
                                      <p:to>
                                        <p:strVal val="visible"/>
                                      </p:to>
                                    </p:set>
                                    <p:anim calcmode="lin" valueType="num">
                                      <p:cBhvr additive="base">
                                        <p:cTn dur="1000"/>
                                        <p:tgtEl>
                                          <p:spTgt spid="1277"/>
                                        </p:tgtEl>
                                        <p:attrNameLst>
                                          <p:attrName>ppt_w</p:attrName>
                                        </p:attrNameLst>
                                      </p:cBhvr>
                                      <p:tavLst>
                                        <p:tav fmla="" tm="0">
                                          <p:val>
                                            <p:strVal val="0"/>
                                          </p:val>
                                        </p:tav>
                                        <p:tav fmla="" tm="100000">
                                          <p:val>
                                            <p:strVal val="#ppt_w"/>
                                          </p:val>
                                        </p:tav>
                                      </p:tavLst>
                                    </p:anim>
                                    <p:anim calcmode="lin" valueType="num">
                                      <p:cBhvr additive="base">
                                        <p:cTn dur="1000"/>
                                        <p:tgtEl>
                                          <p:spTgt spid="1277"/>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80"/>
                                        </p:tgtEl>
                                        <p:attrNameLst>
                                          <p:attrName>style.visibility</p:attrName>
                                        </p:attrNameLst>
                                      </p:cBhvr>
                                      <p:to>
                                        <p:strVal val="visible"/>
                                      </p:to>
                                    </p:set>
                                    <p:animEffect filter="fade" transition="in">
                                      <p:cBhvr>
                                        <p:cTn dur="1000"/>
                                        <p:tgtEl>
                                          <p:spTgt spid="1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61"/>
          <p:cNvSpPr txBox="1"/>
          <p:nvPr>
            <p:ph type="title"/>
          </p:nvPr>
        </p:nvSpPr>
        <p:spPr>
          <a:xfrm>
            <a:off x="1798650" y="-506425"/>
            <a:ext cx="6226500" cy="208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Global Coal Power Capacity by Country from 2017 Data </a:t>
            </a:r>
            <a:endParaRPr sz="3700"/>
          </a:p>
        </p:txBody>
      </p:sp>
      <p:sp>
        <p:nvSpPr>
          <p:cNvPr id="1294" name="Google Shape;1294;p61">
            <a:hlinkClick action="ppaction://hlinkshowjump?jump=previousslide"/>
          </p:cNvPr>
          <p:cNvSpPr/>
          <p:nvPr/>
        </p:nvSpPr>
        <p:spPr>
          <a:xfrm>
            <a:off x="4199677" y="4827056"/>
            <a:ext cx="173290" cy="233516"/>
          </a:xfrm>
          <a:custGeom>
            <a:rect b="b" l="l" r="r" t="t"/>
            <a:pathLst>
              <a:path extrusionOk="0" h="4279" w="3176">
                <a:moveTo>
                  <a:pt x="2651" y="0"/>
                </a:moveTo>
                <a:cubicBezTo>
                  <a:pt x="2535" y="0"/>
                  <a:pt x="2423" y="36"/>
                  <a:pt x="2342" y="104"/>
                </a:cubicBezTo>
                <a:lnTo>
                  <a:pt x="186" y="1703"/>
                </a:lnTo>
                <a:cubicBezTo>
                  <a:pt x="47" y="1795"/>
                  <a:pt x="1" y="1958"/>
                  <a:pt x="1" y="2143"/>
                </a:cubicBezTo>
                <a:cubicBezTo>
                  <a:pt x="1" y="2305"/>
                  <a:pt x="70" y="2467"/>
                  <a:pt x="186" y="2583"/>
                </a:cubicBezTo>
                <a:lnTo>
                  <a:pt x="2342" y="4159"/>
                </a:lnTo>
                <a:cubicBezTo>
                  <a:pt x="2430" y="4233"/>
                  <a:pt x="2555" y="4278"/>
                  <a:pt x="2682" y="4278"/>
                </a:cubicBezTo>
                <a:cubicBezTo>
                  <a:pt x="2755" y="4278"/>
                  <a:pt x="2830" y="4263"/>
                  <a:pt x="2898" y="4229"/>
                </a:cubicBezTo>
                <a:cubicBezTo>
                  <a:pt x="3060" y="4136"/>
                  <a:pt x="3176" y="3951"/>
                  <a:pt x="3176" y="3765"/>
                </a:cubicBezTo>
                <a:lnTo>
                  <a:pt x="3176" y="590"/>
                </a:lnTo>
                <a:cubicBezTo>
                  <a:pt x="3176" y="312"/>
                  <a:pt x="3060" y="150"/>
                  <a:pt x="2898" y="57"/>
                </a:cubicBezTo>
                <a:cubicBezTo>
                  <a:pt x="2820" y="19"/>
                  <a:pt x="2735" y="0"/>
                  <a:pt x="26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61">
            <a:hlinkClick action="ppaction://hlinkshowjump?jump=nextslide"/>
          </p:cNvPr>
          <p:cNvSpPr/>
          <p:nvPr/>
        </p:nvSpPr>
        <p:spPr>
          <a:xfrm flipH="1">
            <a:off x="4773109" y="4827056"/>
            <a:ext cx="173290" cy="233516"/>
          </a:xfrm>
          <a:custGeom>
            <a:rect b="b" l="l" r="r" t="t"/>
            <a:pathLst>
              <a:path extrusionOk="0" h="4279" w="3176">
                <a:moveTo>
                  <a:pt x="2651" y="0"/>
                </a:moveTo>
                <a:cubicBezTo>
                  <a:pt x="2535" y="0"/>
                  <a:pt x="2423" y="36"/>
                  <a:pt x="2342" y="104"/>
                </a:cubicBezTo>
                <a:lnTo>
                  <a:pt x="186" y="1703"/>
                </a:lnTo>
                <a:cubicBezTo>
                  <a:pt x="47" y="1795"/>
                  <a:pt x="1" y="1958"/>
                  <a:pt x="1" y="2143"/>
                </a:cubicBezTo>
                <a:cubicBezTo>
                  <a:pt x="1" y="2305"/>
                  <a:pt x="70" y="2467"/>
                  <a:pt x="186" y="2583"/>
                </a:cubicBezTo>
                <a:lnTo>
                  <a:pt x="2342" y="4159"/>
                </a:lnTo>
                <a:cubicBezTo>
                  <a:pt x="2430" y="4233"/>
                  <a:pt x="2555" y="4278"/>
                  <a:pt x="2682" y="4278"/>
                </a:cubicBezTo>
                <a:cubicBezTo>
                  <a:pt x="2755" y="4278"/>
                  <a:pt x="2830" y="4263"/>
                  <a:pt x="2898" y="4229"/>
                </a:cubicBezTo>
                <a:cubicBezTo>
                  <a:pt x="3060" y="4136"/>
                  <a:pt x="3176" y="3951"/>
                  <a:pt x="3176" y="3765"/>
                </a:cubicBezTo>
                <a:lnTo>
                  <a:pt x="3176" y="590"/>
                </a:lnTo>
                <a:cubicBezTo>
                  <a:pt x="3176" y="312"/>
                  <a:pt x="3060" y="150"/>
                  <a:pt x="2898" y="57"/>
                </a:cubicBezTo>
                <a:cubicBezTo>
                  <a:pt x="2820" y="19"/>
                  <a:pt x="2735" y="0"/>
                  <a:pt x="26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6" name="Google Shape;1296;p61"/>
          <p:cNvPicPr preferRelativeResize="0"/>
          <p:nvPr/>
        </p:nvPicPr>
        <p:blipFill>
          <a:blip r:embed="rId3">
            <a:alphaModFix/>
          </a:blip>
          <a:stretch>
            <a:fillRect/>
          </a:stretch>
        </p:blipFill>
        <p:spPr>
          <a:xfrm>
            <a:off x="447800" y="1179200"/>
            <a:ext cx="6811274" cy="3447050"/>
          </a:xfrm>
          <a:prstGeom prst="rect">
            <a:avLst/>
          </a:prstGeom>
          <a:noFill/>
          <a:ln>
            <a:noFill/>
          </a:ln>
        </p:spPr>
      </p:pic>
      <p:sp>
        <p:nvSpPr>
          <p:cNvPr id="1297" name="Google Shape;1297;p61"/>
          <p:cNvSpPr txBox="1"/>
          <p:nvPr/>
        </p:nvSpPr>
        <p:spPr>
          <a:xfrm>
            <a:off x="7307700" y="1214325"/>
            <a:ext cx="1836300" cy="3376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Font typeface="Oxygen"/>
              <a:buChar char="●"/>
            </a:pPr>
            <a:r>
              <a:rPr b="1" lang="en" sz="1800">
                <a:solidFill>
                  <a:schemeClr val="lt2"/>
                </a:solidFill>
                <a:latin typeface="Oxygen"/>
                <a:ea typeface="Oxygen"/>
                <a:cs typeface="Oxygen"/>
                <a:sym typeface="Oxygen"/>
              </a:rPr>
              <a:t>China: </a:t>
            </a:r>
            <a:r>
              <a:rPr lang="en" sz="1800">
                <a:solidFill>
                  <a:schemeClr val="lt2"/>
                </a:solidFill>
                <a:latin typeface="Oxygen"/>
                <a:ea typeface="Oxygen"/>
                <a:cs typeface="Oxygen"/>
                <a:sym typeface="Oxygen"/>
              </a:rPr>
              <a:t>921,227 MW</a:t>
            </a:r>
            <a:endParaRPr sz="1800">
              <a:solidFill>
                <a:schemeClr val="lt2"/>
              </a:solidFill>
              <a:latin typeface="Oxygen"/>
              <a:ea typeface="Oxygen"/>
              <a:cs typeface="Oxygen"/>
              <a:sym typeface="Oxygen"/>
            </a:endParaRPr>
          </a:p>
          <a:p>
            <a:pPr indent="-342900" lvl="0" marL="457200" rtl="0" algn="l">
              <a:spcBef>
                <a:spcPts val="0"/>
              </a:spcBef>
              <a:spcAft>
                <a:spcPts val="0"/>
              </a:spcAft>
              <a:buClr>
                <a:schemeClr val="lt2"/>
              </a:buClr>
              <a:buSzPts val="1800"/>
              <a:buFont typeface="Oxygen"/>
              <a:buChar char="●"/>
            </a:pPr>
            <a:r>
              <a:rPr b="1" lang="en" sz="1800">
                <a:solidFill>
                  <a:schemeClr val="lt2"/>
                </a:solidFill>
                <a:latin typeface="Oxygen"/>
                <a:ea typeface="Oxygen"/>
                <a:cs typeface="Oxygen"/>
                <a:sym typeface="Oxygen"/>
              </a:rPr>
              <a:t>India: </a:t>
            </a:r>
            <a:r>
              <a:rPr lang="en" sz="1800">
                <a:solidFill>
                  <a:schemeClr val="lt2"/>
                </a:solidFill>
                <a:latin typeface="Oxygen"/>
                <a:ea typeface="Oxygen"/>
                <a:cs typeface="Oxygen"/>
                <a:sym typeface="Oxygen"/>
              </a:rPr>
              <a:t>212,562 MW</a:t>
            </a:r>
            <a:endParaRPr sz="1800">
              <a:solidFill>
                <a:schemeClr val="lt2"/>
              </a:solidFill>
              <a:latin typeface="Oxygen"/>
              <a:ea typeface="Oxygen"/>
              <a:cs typeface="Oxygen"/>
              <a:sym typeface="Oxygen"/>
            </a:endParaRPr>
          </a:p>
          <a:p>
            <a:pPr indent="-342900" lvl="0" marL="457200" rtl="0" algn="l">
              <a:spcBef>
                <a:spcPts val="0"/>
              </a:spcBef>
              <a:spcAft>
                <a:spcPts val="0"/>
              </a:spcAft>
              <a:buClr>
                <a:schemeClr val="lt2"/>
              </a:buClr>
              <a:buSzPts val="1800"/>
              <a:buFont typeface="Oxygen"/>
              <a:buChar char="●"/>
            </a:pPr>
            <a:r>
              <a:rPr b="1" lang="en" sz="1800">
                <a:solidFill>
                  <a:schemeClr val="lt2"/>
                </a:solidFill>
                <a:latin typeface="Oxygen"/>
                <a:ea typeface="Oxygen"/>
                <a:cs typeface="Oxygen"/>
                <a:sym typeface="Oxygen"/>
              </a:rPr>
              <a:t>United States: </a:t>
            </a:r>
            <a:r>
              <a:rPr lang="en" sz="1800">
                <a:solidFill>
                  <a:schemeClr val="lt2"/>
                </a:solidFill>
                <a:latin typeface="Oxygen"/>
                <a:ea typeface="Oxygen"/>
                <a:cs typeface="Oxygen"/>
                <a:sym typeface="Oxygen"/>
              </a:rPr>
              <a:t>287,051 MW</a:t>
            </a:r>
            <a:endParaRPr sz="1800">
              <a:solidFill>
                <a:schemeClr val="lt2"/>
              </a:solidFill>
              <a:latin typeface="Oxygen"/>
              <a:ea typeface="Oxygen"/>
              <a:cs typeface="Oxygen"/>
              <a:sym typeface="Oxyge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62"/>
          <p:cNvSpPr txBox="1"/>
          <p:nvPr>
            <p:ph idx="1" type="subTitle"/>
          </p:nvPr>
        </p:nvSpPr>
        <p:spPr>
          <a:xfrm>
            <a:off x="367100" y="1410550"/>
            <a:ext cx="7520700" cy="200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Initially, I began creating visualizations that would provide insights into coal plant capacity based on country and year from both data sets. </a:t>
            </a:r>
            <a:endParaRPr/>
          </a:p>
          <a:p>
            <a:pPr indent="-342900" lvl="0" marL="457200" rtl="0" algn="l">
              <a:spcBef>
                <a:spcPts val="0"/>
              </a:spcBef>
              <a:spcAft>
                <a:spcPts val="0"/>
              </a:spcAft>
              <a:buSzPts val="1800"/>
              <a:buChar char="●"/>
            </a:pPr>
            <a:r>
              <a:rPr lang="en"/>
              <a:t>China, India, and the United States were leading in 2017 terms of largest total capacity overall for the operating coal power plants. </a:t>
            </a:r>
            <a:endParaRPr/>
          </a:p>
          <a:p>
            <a:pPr indent="-342900" lvl="0" marL="457200" rtl="0" algn="l">
              <a:spcBef>
                <a:spcPts val="0"/>
              </a:spcBef>
              <a:spcAft>
                <a:spcPts val="0"/>
              </a:spcAft>
              <a:buSzPts val="1800"/>
              <a:buChar char="●"/>
            </a:pPr>
            <a:r>
              <a:rPr lang="en"/>
              <a:t>However, the scale of the Y-Axis is too large, so in subsequent graphs I used a logarithmic scale to ensure that large and small countries could be graphed and represented. </a:t>
            </a:r>
            <a:endParaRPr/>
          </a:p>
        </p:txBody>
      </p:sp>
      <p:sp>
        <p:nvSpPr>
          <p:cNvPr id="1303" name="Google Shape;1303;p62"/>
          <p:cNvSpPr txBox="1"/>
          <p:nvPr/>
        </p:nvSpPr>
        <p:spPr>
          <a:xfrm>
            <a:off x="22800" y="0"/>
            <a:ext cx="9098400" cy="132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700">
                <a:solidFill>
                  <a:schemeClr val="dk1"/>
                </a:solidFill>
                <a:latin typeface="Cairo"/>
                <a:ea typeface="Cairo"/>
                <a:cs typeface="Cairo"/>
                <a:sym typeface="Cairo"/>
              </a:rPr>
              <a:t>Global Coal Power Capacity by Country from 2017 Findings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63"/>
          <p:cNvSpPr txBox="1"/>
          <p:nvPr>
            <p:ph type="title"/>
          </p:nvPr>
        </p:nvSpPr>
        <p:spPr>
          <a:xfrm>
            <a:off x="720000" y="1278475"/>
            <a:ext cx="7554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Using a Logarithmic Scale</a:t>
            </a:r>
            <a:endParaRPr/>
          </a:p>
        </p:txBody>
      </p:sp>
      <p:sp>
        <p:nvSpPr>
          <p:cNvPr id="1309" name="Google Shape;1309;p63"/>
          <p:cNvSpPr txBox="1"/>
          <p:nvPr>
            <p:ph idx="1" type="subTitle"/>
          </p:nvPr>
        </p:nvSpPr>
        <p:spPr>
          <a:xfrm>
            <a:off x="720000" y="1964550"/>
            <a:ext cx="6860400" cy="2510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Each tick mark on the Y-Axis represents an exponential increase (10</a:t>
            </a:r>
            <a:r>
              <a:rPr baseline="30000" lang="en"/>
              <a:t>1</a:t>
            </a:r>
            <a:r>
              <a:rPr lang="en"/>
              <a:t>, </a:t>
            </a:r>
            <a:r>
              <a:rPr lang="en"/>
              <a:t>10</a:t>
            </a:r>
            <a:r>
              <a:rPr baseline="30000" lang="en"/>
              <a:t>2</a:t>
            </a:r>
            <a:r>
              <a:rPr lang="en"/>
              <a:t>, 10</a:t>
            </a:r>
            <a:r>
              <a:rPr baseline="30000" lang="en"/>
              <a:t>3</a:t>
            </a:r>
            <a:r>
              <a:rPr lang="en"/>
              <a:t>)</a:t>
            </a:r>
            <a:endParaRPr/>
          </a:p>
          <a:p>
            <a:pPr indent="-342900" lvl="0" marL="457200" rtl="0" algn="l">
              <a:spcBef>
                <a:spcPts val="0"/>
              </a:spcBef>
              <a:spcAft>
                <a:spcPts val="0"/>
              </a:spcAft>
              <a:buSzPts val="1800"/>
              <a:buChar char="●"/>
            </a:pPr>
            <a:r>
              <a:rPr lang="en"/>
              <a:t>A Logarithmic scale is useful to use because the dataset is vast and spans several levels of magnitude with large and small values </a:t>
            </a:r>
            <a:endParaRPr/>
          </a:p>
          <a:p>
            <a:pPr indent="-342900" lvl="0" marL="457200" rtl="0" algn="l">
              <a:spcBef>
                <a:spcPts val="0"/>
              </a:spcBef>
              <a:spcAft>
                <a:spcPts val="0"/>
              </a:spcAft>
              <a:buClr>
                <a:srgbClr val="263238"/>
              </a:buClr>
              <a:buSzPts val="1800"/>
              <a:buChar char="●"/>
            </a:pPr>
            <a:r>
              <a:rPr lang="en">
                <a:solidFill>
                  <a:srgbClr val="263238"/>
                </a:solidFill>
              </a:rPr>
              <a:t>The y-axis label indicates that the values are the total retired capacities in megawatts (MW)</a:t>
            </a:r>
            <a:endParaRPr>
              <a:solidFill>
                <a:srgbClr val="26323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64"/>
          <p:cNvSpPr txBox="1"/>
          <p:nvPr>
            <p:ph type="title"/>
          </p:nvPr>
        </p:nvSpPr>
        <p:spPr>
          <a:xfrm>
            <a:off x="1242725" y="90125"/>
            <a:ext cx="6804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Global Coal Power Capacity by Country (Operating Plants)</a:t>
            </a:r>
            <a:endParaRPr/>
          </a:p>
        </p:txBody>
      </p:sp>
      <p:grpSp>
        <p:nvGrpSpPr>
          <p:cNvPr id="1315" name="Google Shape;1315;p64"/>
          <p:cNvGrpSpPr/>
          <p:nvPr/>
        </p:nvGrpSpPr>
        <p:grpSpPr>
          <a:xfrm>
            <a:off x="3856250" y="4654742"/>
            <a:ext cx="1454837" cy="492420"/>
            <a:chOff x="3856250" y="4654742"/>
            <a:chExt cx="1454837" cy="492420"/>
          </a:xfrm>
        </p:grpSpPr>
        <p:sp>
          <p:nvSpPr>
            <p:cNvPr id="1316" name="Google Shape;1316;p64"/>
            <p:cNvSpPr/>
            <p:nvPr/>
          </p:nvSpPr>
          <p:spPr>
            <a:xfrm flipH="1">
              <a:off x="3856250" y="4654742"/>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64"/>
            <p:cNvSpPr/>
            <p:nvPr/>
          </p:nvSpPr>
          <p:spPr>
            <a:xfrm>
              <a:off x="3970550" y="4654742"/>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8" name="Google Shape;1318;p64">
            <a:hlinkClick action="ppaction://hlinkshowjump?jump=previousslide"/>
          </p:cNvPr>
          <p:cNvSpPr/>
          <p:nvPr/>
        </p:nvSpPr>
        <p:spPr>
          <a:xfrm>
            <a:off x="4199677" y="4827056"/>
            <a:ext cx="173290" cy="233516"/>
          </a:xfrm>
          <a:custGeom>
            <a:rect b="b" l="l" r="r" t="t"/>
            <a:pathLst>
              <a:path extrusionOk="0" h="4279" w="3176">
                <a:moveTo>
                  <a:pt x="2651" y="0"/>
                </a:moveTo>
                <a:cubicBezTo>
                  <a:pt x="2535" y="0"/>
                  <a:pt x="2423" y="36"/>
                  <a:pt x="2342" y="104"/>
                </a:cubicBezTo>
                <a:lnTo>
                  <a:pt x="186" y="1703"/>
                </a:lnTo>
                <a:cubicBezTo>
                  <a:pt x="47" y="1795"/>
                  <a:pt x="1" y="1958"/>
                  <a:pt x="1" y="2143"/>
                </a:cubicBezTo>
                <a:cubicBezTo>
                  <a:pt x="1" y="2305"/>
                  <a:pt x="70" y="2467"/>
                  <a:pt x="186" y="2583"/>
                </a:cubicBezTo>
                <a:lnTo>
                  <a:pt x="2342" y="4159"/>
                </a:lnTo>
                <a:cubicBezTo>
                  <a:pt x="2430" y="4233"/>
                  <a:pt x="2555" y="4278"/>
                  <a:pt x="2682" y="4278"/>
                </a:cubicBezTo>
                <a:cubicBezTo>
                  <a:pt x="2755" y="4278"/>
                  <a:pt x="2830" y="4263"/>
                  <a:pt x="2898" y="4229"/>
                </a:cubicBezTo>
                <a:cubicBezTo>
                  <a:pt x="3060" y="4136"/>
                  <a:pt x="3176" y="3951"/>
                  <a:pt x="3176" y="3765"/>
                </a:cubicBezTo>
                <a:lnTo>
                  <a:pt x="3176" y="590"/>
                </a:lnTo>
                <a:cubicBezTo>
                  <a:pt x="3176" y="312"/>
                  <a:pt x="3060" y="150"/>
                  <a:pt x="2898" y="57"/>
                </a:cubicBezTo>
                <a:cubicBezTo>
                  <a:pt x="2820" y="19"/>
                  <a:pt x="2735" y="0"/>
                  <a:pt x="26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64">
            <a:hlinkClick action="ppaction://hlinkshowjump?jump=nextslide"/>
          </p:cNvPr>
          <p:cNvSpPr/>
          <p:nvPr/>
        </p:nvSpPr>
        <p:spPr>
          <a:xfrm flipH="1">
            <a:off x="4773109" y="4827056"/>
            <a:ext cx="173290" cy="233516"/>
          </a:xfrm>
          <a:custGeom>
            <a:rect b="b" l="l" r="r" t="t"/>
            <a:pathLst>
              <a:path extrusionOk="0" h="4279" w="3176">
                <a:moveTo>
                  <a:pt x="2651" y="0"/>
                </a:moveTo>
                <a:cubicBezTo>
                  <a:pt x="2535" y="0"/>
                  <a:pt x="2423" y="36"/>
                  <a:pt x="2342" y="104"/>
                </a:cubicBezTo>
                <a:lnTo>
                  <a:pt x="186" y="1703"/>
                </a:lnTo>
                <a:cubicBezTo>
                  <a:pt x="47" y="1795"/>
                  <a:pt x="1" y="1958"/>
                  <a:pt x="1" y="2143"/>
                </a:cubicBezTo>
                <a:cubicBezTo>
                  <a:pt x="1" y="2305"/>
                  <a:pt x="70" y="2467"/>
                  <a:pt x="186" y="2583"/>
                </a:cubicBezTo>
                <a:lnTo>
                  <a:pt x="2342" y="4159"/>
                </a:lnTo>
                <a:cubicBezTo>
                  <a:pt x="2430" y="4233"/>
                  <a:pt x="2555" y="4278"/>
                  <a:pt x="2682" y="4278"/>
                </a:cubicBezTo>
                <a:cubicBezTo>
                  <a:pt x="2755" y="4278"/>
                  <a:pt x="2830" y="4263"/>
                  <a:pt x="2898" y="4229"/>
                </a:cubicBezTo>
                <a:cubicBezTo>
                  <a:pt x="3060" y="4136"/>
                  <a:pt x="3176" y="3951"/>
                  <a:pt x="3176" y="3765"/>
                </a:cubicBezTo>
                <a:lnTo>
                  <a:pt x="3176" y="590"/>
                </a:lnTo>
                <a:cubicBezTo>
                  <a:pt x="3176" y="312"/>
                  <a:pt x="3060" y="150"/>
                  <a:pt x="2898" y="57"/>
                </a:cubicBezTo>
                <a:cubicBezTo>
                  <a:pt x="2820" y="19"/>
                  <a:pt x="2735" y="0"/>
                  <a:pt x="26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0" name="Google Shape;1320;p64"/>
          <p:cNvPicPr preferRelativeResize="0"/>
          <p:nvPr/>
        </p:nvPicPr>
        <p:blipFill>
          <a:blip r:embed="rId3">
            <a:alphaModFix/>
          </a:blip>
          <a:stretch>
            <a:fillRect/>
          </a:stretch>
        </p:blipFill>
        <p:spPr>
          <a:xfrm>
            <a:off x="741675" y="1170475"/>
            <a:ext cx="7683973" cy="34180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4" name="Shape 1324"/>
        <p:cNvGrpSpPr/>
        <p:nvPr/>
      </p:nvGrpSpPr>
      <p:grpSpPr>
        <a:xfrm>
          <a:off x="0" y="0"/>
          <a:ext cx="0" cy="0"/>
          <a:chOff x="0" y="0"/>
          <a:chExt cx="0" cy="0"/>
        </a:xfrm>
      </p:grpSpPr>
      <p:sp>
        <p:nvSpPr>
          <p:cNvPr id="1325" name="Google Shape;1325;p65"/>
          <p:cNvSpPr txBox="1"/>
          <p:nvPr>
            <p:ph type="title"/>
          </p:nvPr>
        </p:nvSpPr>
        <p:spPr>
          <a:xfrm>
            <a:off x="732450" y="276775"/>
            <a:ext cx="7679100" cy="89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Operating Plants Global Power Capacity ( Findings)</a:t>
            </a:r>
            <a:endParaRPr/>
          </a:p>
        </p:txBody>
      </p:sp>
      <p:sp>
        <p:nvSpPr>
          <p:cNvPr id="1326" name="Google Shape;1326;p65"/>
          <p:cNvSpPr txBox="1"/>
          <p:nvPr>
            <p:ph idx="1" type="subTitle"/>
          </p:nvPr>
        </p:nvSpPr>
        <p:spPr>
          <a:xfrm>
            <a:off x="1478750" y="1696550"/>
            <a:ext cx="6804900" cy="2123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Comparing the 2023 dataset to the 2017 </a:t>
            </a:r>
            <a:r>
              <a:rPr lang="en"/>
              <a:t>dataset</a:t>
            </a:r>
            <a:r>
              <a:rPr lang="en"/>
              <a:t>, the countries that had an increase in coal plant capacity for operating plants were China and India. </a:t>
            </a:r>
            <a:endParaRPr/>
          </a:p>
          <a:p>
            <a:pPr indent="-342900" lvl="0" marL="457200" rtl="0" algn="l">
              <a:spcBef>
                <a:spcPts val="0"/>
              </a:spcBef>
              <a:spcAft>
                <a:spcPts val="0"/>
              </a:spcAft>
              <a:buSzPts val="1800"/>
              <a:buChar char="●"/>
            </a:pPr>
            <a:r>
              <a:rPr lang="en"/>
              <a:t>The United States had a slight decrease, which indicates that there may be more plants that have been retired in the United States compared to China and India.</a:t>
            </a:r>
            <a:endParaRPr/>
          </a:p>
          <a:p>
            <a:pPr indent="-342900" lvl="0" marL="457200" rtl="0" algn="l">
              <a:spcBef>
                <a:spcPts val="0"/>
              </a:spcBef>
              <a:spcAft>
                <a:spcPts val="0"/>
              </a:spcAft>
              <a:buSzPts val="1800"/>
              <a:buChar char="●"/>
            </a:pPr>
            <a:r>
              <a:rPr lang="en"/>
              <a:t>Bangladesh also saw a large increase in their coal plant capacity for operating plants from 2017 data to 2023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grpSp>
        <p:nvGrpSpPr>
          <p:cNvPr id="1331" name="Google Shape;1331;p66"/>
          <p:cNvGrpSpPr/>
          <p:nvPr/>
        </p:nvGrpSpPr>
        <p:grpSpPr>
          <a:xfrm>
            <a:off x="-2057505" y="3084740"/>
            <a:ext cx="4703275" cy="3598898"/>
            <a:chOff x="12584275" y="1481900"/>
            <a:chExt cx="3443100" cy="2634625"/>
          </a:xfrm>
        </p:grpSpPr>
        <p:sp>
          <p:nvSpPr>
            <p:cNvPr id="1332" name="Google Shape;1332;p66"/>
            <p:cNvSpPr/>
            <p:nvPr/>
          </p:nvSpPr>
          <p:spPr>
            <a:xfrm>
              <a:off x="14918000" y="1614875"/>
              <a:ext cx="833525" cy="878075"/>
            </a:xfrm>
            <a:custGeom>
              <a:rect b="b" l="l" r="r" t="t"/>
              <a:pathLst>
                <a:path extrusionOk="0" h="35123" w="33341">
                  <a:moveTo>
                    <a:pt x="20483" y="22131"/>
                  </a:moveTo>
                  <a:cubicBezTo>
                    <a:pt x="20483" y="22132"/>
                    <a:pt x="20483" y="22133"/>
                    <a:pt x="20483" y="22134"/>
                  </a:cubicBezTo>
                  <a:lnTo>
                    <a:pt x="20483" y="22134"/>
                  </a:lnTo>
                  <a:cubicBezTo>
                    <a:pt x="20484" y="22133"/>
                    <a:pt x="20484" y="22132"/>
                    <a:pt x="20483" y="22131"/>
                  </a:cubicBezTo>
                  <a:close/>
                  <a:moveTo>
                    <a:pt x="15863" y="27724"/>
                  </a:moveTo>
                  <a:lnTo>
                    <a:pt x="15863" y="27724"/>
                  </a:lnTo>
                  <a:cubicBezTo>
                    <a:pt x="15863" y="27725"/>
                    <a:pt x="15863" y="27726"/>
                    <a:pt x="15863" y="27727"/>
                  </a:cubicBezTo>
                  <a:lnTo>
                    <a:pt x="15863" y="27727"/>
                  </a:lnTo>
                  <a:cubicBezTo>
                    <a:pt x="15863" y="27726"/>
                    <a:pt x="15864" y="27725"/>
                    <a:pt x="15863" y="27724"/>
                  </a:cubicBezTo>
                  <a:close/>
                  <a:moveTo>
                    <a:pt x="22390" y="1"/>
                  </a:moveTo>
                  <a:cubicBezTo>
                    <a:pt x="22176" y="1"/>
                    <a:pt x="18347" y="2625"/>
                    <a:pt x="17839" y="6629"/>
                  </a:cubicBezTo>
                  <a:cubicBezTo>
                    <a:pt x="17626" y="8666"/>
                    <a:pt x="17535" y="10702"/>
                    <a:pt x="17596" y="12709"/>
                  </a:cubicBezTo>
                  <a:lnTo>
                    <a:pt x="17596" y="13438"/>
                  </a:lnTo>
                  <a:lnTo>
                    <a:pt x="17596" y="13712"/>
                  </a:lnTo>
                  <a:cubicBezTo>
                    <a:pt x="16653" y="14593"/>
                    <a:pt x="15742" y="15535"/>
                    <a:pt x="14830" y="16478"/>
                  </a:cubicBezTo>
                  <a:cubicBezTo>
                    <a:pt x="14343" y="16994"/>
                    <a:pt x="13857" y="17541"/>
                    <a:pt x="13371" y="18058"/>
                  </a:cubicBezTo>
                  <a:cubicBezTo>
                    <a:pt x="14374" y="16478"/>
                    <a:pt x="14921" y="14684"/>
                    <a:pt x="15012" y="12830"/>
                  </a:cubicBezTo>
                  <a:cubicBezTo>
                    <a:pt x="15103" y="8836"/>
                    <a:pt x="15194" y="5474"/>
                    <a:pt x="15314" y="5474"/>
                  </a:cubicBezTo>
                  <a:cubicBezTo>
                    <a:pt x="15315" y="5474"/>
                    <a:pt x="15315" y="5474"/>
                    <a:pt x="15316" y="5474"/>
                  </a:cubicBezTo>
                  <a:cubicBezTo>
                    <a:pt x="15315" y="5474"/>
                    <a:pt x="15313" y="5473"/>
                    <a:pt x="15311" y="5473"/>
                  </a:cubicBezTo>
                  <a:cubicBezTo>
                    <a:pt x="15123" y="5473"/>
                    <a:pt x="11577" y="8464"/>
                    <a:pt x="11547" y="12526"/>
                  </a:cubicBezTo>
                  <a:cubicBezTo>
                    <a:pt x="11547" y="14593"/>
                    <a:pt x="11669" y="16630"/>
                    <a:pt x="11972" y="18666"/>
                  </a:cubicBezTo>
                  <a:cubicBezTo>
                    <a:pt x="12003" y="18940"/>
                    <a:pt x="12033" y="19183"/>
                    <a:pt x="12033" y="19365"/>
                  </a:cubicBezTo>
                  <a:lnTo>
                    <a:pt x="12064" y="19578"/>
                  </a:lnTo>
                  <a:lnTo>
                    <a:pt x="12064" y="19608"/>
                  </a:lnTo>
                  <a:cubicBezTo>
                    <a:pt x="10696" y="21250"/>
                    <a:pt x="9389" y="22921"/>
                    <a:pt x="8173" y="24624"/>
                  </a:cubicBezTo>
                  <a:cubicBezTo>
                    <a:pt x="8933" y="22982"/>
                    <a:pt x="9267" y="21128"/>
                    <a:pt x="9146" y="19304"/>
                  </a:cubicBezTo>
                  <a:cubicBezTo>
                    <a:pt x="8781" y="15323"/>
                    <a:pt x="8477" y="11949"/>
                    <a:pt x="8599" y="11949"/>
                  </a:cubicBezTo>
                  <a:cubicBezTo>
                    <a:pt x="8598" y="11948"/>
                    <a:pt x="8597" y="11948"/>
                    <a:pt x="8597" y="11948"/>
                  </a:cubicBezTo>
                  <a:cubicBezTo>
                    <a:pt x="8448" y="11948"/>
                    <a:pt x="5257" y="15310"/>
                    <a:pt x="5681" y="19396"/>
                  </a:cubicBezTo>
                  <a:cubicBezTo>
                    <a:pt x="5893" y="21432"/>
                    <a:pt x="6258" y="23469"/>
                    <a:pt x="6775" y="25444"/>
                  </a:cubicBezTo>
                  <a:cubicBezTo>
                    <a:pt x="6836" y="25748"/>
                    <a:pt x="6896" y="25991"/>
                    <a:pt x="6927" y="26174"/>
                  </a:cubicBezTo>
                  <a:lnTo>
                    <a:pt x="6988" y="26356"/>
                  </a:lnTo>
                  <a:cubicBezTo>
                    <a:pt x="6653" y="26812"/>
                    <a:pt x="6349" y="27298"/>
                    <a:pt x="6045" y="27785"/>
                  </a:cubicBezTo>
                  <a:cubicBezTo>
                    <a:pt x="5377" y="28879"/>
                    <a:pt x="4708" y="30004"/>
                    <a:pt x="4070" y="31159"/>
                  </a:cubicBezTo>
                  <a:lnTo>
                    <a:pt x="3918" y="31402"/>
                  </a:lnTo>
                  <a:cubicBezTo>
                    <a:pt x="4495" y="29700"/>
                    <a:pt x="4617" y="27846"/>
                    <a:pt x="4282" y="26052"/>
                  </a:cubicBezTo>
                  <a:cubicBezTo>
                    <a:pt x="3492" y="22131"/>
                    <a:pt x="2823" y="18788"/>
                    <a:pt x="2945" y="18757"/>
                  </a:cubicBezTo>
                  <a:cubicBezTo>
                    <a:pt x="2944" y="18757"/>
                    <a:pt x="2944" y="18757"/>
                    <a:pt x="2943" y="18757"/>
                  </a:cubicBezTo>
                  <a:cubicBezTo>
                    <a:pt x="2801" y="18757"/>
                    <a:pt x="0" y="22482"/>
                    <a:pt x="848" y="26508"/>
                  </a:cubicBezTo>
                  <a:cubicBezTo>
                    <a:pt x="1304" y="28545"/>
                    <a:pt x="1881" y="30520"/>
                    <a:pt x="2641" y="32466"/>
                  </a:cubicBezTo>
                  <a:cubicBezTo>
                    <a:pt x="2763" y="32861"/>
                    <a:pt x="2854" y="33134"/>
                    <a:pt x="2915" y="33317"/>
                  </a:cubicBezTo>
                  <a:cubicBezTo>
                    <a:pt x="2641" y="33833"/>
                    <a:pt x="2428" y="34350"/>
                    <a:pt x="2215" y="34897"/>
                  </a:cubicBezTo>
                  <a:cubicBezTo>
                    <a:pt x="2156" y="35016"/>
                    <a:pt x="2265" y="35123"/>
                    <a:pt x="2373" y="35123"/>
                  </a:cubicBezTo>
                  <a:cubicBezTo>
                    <a:pt x="2431" y="35123"/>
                    <a:pt x="2488" y="35093"/>
                    <a:pt x="2519" y="35019"/>
                  </a:cubicBezTo>
                  <a:cubicBezTo>
                    <a:pt x="2823" y="34533"/>
                    <a:pt x="3097" y="34016"/>
                    <a:pt x="3340" y="33499"/>
                  </a:cubicBezTo>
                  <a:lnTo>
                    <a:pt x="3492" y="33469"/>
                  </a:lnTo>
                  <a:cubicBezTo>
                    <a:pt x="3674" y="33408"/>
                    <a:pt x="3918" y="33317"/>
                    <a:pt x="4191" y="33226"/>
                  </a:cubicBezTo>
                  <a:cubicBezTo>
                    <a:pt x="5468" y="32891"/>
                    <a:pt x="7656" y="32344"/>
                    <a:pt x="10088" y="31767"/>
                  </a:cubicBezTo>
                  <a:cubicBezTo>
                    <a:pt x="13827" y="30832"/>
                    <a:pt x="15831" y="27892"/>
                    <a:pt x="15863" y="27727"/>
                  </a:cubicBezTo>
                  <a:lnTo>
                    <a:pt x="15863" y="27727"/>
                  </a:lnTo>
                  <a:cubicBezTo>
                    <a:pt x="15813" y="27817"/>
                    <a:pt x="12623" y="27887"/>
                    <a:pt x="8781" y="28788"/>
                  </a:cubicBezTo>
                  <a:cubicBezTo>
                    <a:pt x="7079" y="29213"/>
                    <a:pt x="5559" y="30156"/>
                    <a:pt x="4434" y="31493"/>
                  </a:cubicBezTo>
                  <a:cubicBezTo>
                    <a:pt x="4921" y="30581"/>
                    <a:pt x="5468" y="29669"/>
                    <a:pt x="5985" y="28788"/>
                  </a:cubicBezTo>
                  <a:cubicBezTo>
                    <a:pt x="6440" y="28028"/>
                    <a:pt x="6927" y="27298"/>
                    <a:pt x="7413" y="26569"/>
                  </a:cubicBezTo>
                  <a:cubicBezTo>
                    <a:pt x="7595" y="26539"/>
                    <a:pt x="7899" y="26478"/>
                    <a:pt x="8295" y="26387"/>
                  </a:cubicBezTo>
                  <a:cubicBezTo>
                    <a:pt x="9602" y="26174"/>
                    <a:pt x="11820" y="25870"/>
                    <a:pt x="14313" y="25535"/>
                  </a:cubicBezTo>
                  <a:cubicBezTo>
                    <a:pt x="18143" y="25023"/>
                    <a:pt x="20447" y="22296"/>
                    <a:pt x="20483" y="22134"/>
                  </a:cubicBezTo>
                  <a:lnTo>
                    <a:pt x="20483" y="22134"/>
                  </a:lnTo>
                  <a:cubicBezTo>
                    <a:pt x="20475" y="22147"/>
                    <a:pt x="20388" y="22152"/>
                    <a:pt x="20232" y="22152"/>
                  </a:cubicBezTo>
                  <a:cubicBezTo>
                    <a:pt x="19922" y="22152"/>
                    <a:pt x="19339" y="22135"/>
                    <a:pt x="18558" y="22135"/>
                  </a:cubicBezTo>
                  <a:cubicBezTo>
                    <a:pt x="17249" y="22135"/>
                    <a:pt x="15382" y="22182"/>
                    <a:pt x="13310" y="22435"/>
                  </a:cubicBezTo>
                  <a:cubicBezTo>
                    <a:pt x="11577" y="22678"/>
                    <a:pt x="9966" y="23469"/>
                    <a:pt x="8690" y="24684"/>
                  </a:cubicBezTo>
                  <a:cubicBezTo>
                    <a:pt x="9115" y="24076"/>
                    <a:pt x="9541" y="23469"/>
                    <a:pt x="9997" y="22891"/>
                  </a:cubicBezTo>
                  <a:cubicBezTo>
                    <a:pt x="10757" y="21827"/>
                    <a:pt x="11577" y="20824"/>
                    <a:pt x="12428" y="19821"/>
                  </a:cubicBezTo>
                  <a:lnTo>
                    <a:pt x="12550" y="19821"/>
                  </a:lnTo>
                  <a:cubicBezTo>
                    <a:pt x="12732" y="19791"/>
                    <a:pt x="13006" y="19760"/>
                    <a:pt x="13340" y="19730"/>
                  </a:cubicBezTo>
                  <a:cubicBezTo>
                    <a:pt x="14678" y="19669"/>
                    <a:pt x="16927" y="19608"/>
                    <a:pt x="19419" y="19548"/>
                  </a:cubicBezTo>
                  <a:cubicBezTo>
                    <a:pt x="23340" y="19426"/>
                    <a:pt x="25984" y="16934"/>
                    <a:pt x="25985" y="16812"/>
                  </a:cubicBezTo>
                  <a:lnTo>
                    <a:pt x="25985" y="16812"/>
                  </a:lnTo>
                  <a:cubicBezTo>
                    <a:pt x="25985" y="16823"/>
                    <a:pt x="25961" y="16827"/>
                    <a:pt x="25914" y="16827"/>
                  </a:cubicBezTo>
                  <a:cubicBezTo>
                    <a:pt x="25451" y="16827"/>
                    <a:pt x="22763" y="16352"/>
                    <a:pt x="19355" y="16352"/>
                  </a:cubicBezTo>
                  <a:cubicBezTo>
                    <a:pt x="19176" y="16352"/>
                    <a:pt x="18995" y="16353"/>
                    <a:pt x="18812" y="16356"/>
                  </a:cubicBezTo>
                  <a:cubicBezTo>
                    <a:pt x="17018" y="16417"/>
                    <a:pt x="15286" y="17055"/>
                    <a:pt x="13857" y="18149"/>
                  </a:cubicBezTo>
                  <a:cubicBezTo>
                    <a:pt x="15164" y="16690"/>
                    <a:pt x="16501" y="15292"/>
                    <a:pt x="17900" y="13955"/>
                  </a:cubicBezTo>
                  <a:lnTo>
                    <a:pt x="18872" y="13955"/>
                  </a:lnTo>
                  <a:cubicBezTo>
                    <a:pt x="20179" y="14016"/>
                    <a:pt x="22459" y="14198"/>
                    <a:pt x="24951" y="14380"/>
                  </a:cubicBezTo>
                  <a:cubicBezTo>
                    <a:pt x="25177" y="14396"/>
                    <a:pt x="25399" y="14404"/>
                    <a:pt x="25618" y="14404"/>
                  </a:cubicBezTo>
                  <a:cubicBezTo>
                    <a:pt x="29173" y="14404"/>
                    <a:pt x="31789" y="12429"/>
                    <a:pt x="31790" y="12313"/>
                  </a:cubicBezTo>
                  <a:lnTo>
                    <a:pt x="31790" y="12313"/>
                  </a:lnTo>
                  <a:cubicBezTo>
                    <a:pt x="31790" y="12321"/>
                    <a:pt x="31779" y="12324"/>
                    <a:pt x="31757" y="12324"/>
                  </a:cubicBezTo>
                  <a:cubicBezTo>
                    <a:pt x="31415" y="12324"/>
                    <a:pt x="28449" y="11474"/>
                    <a:pt x="24678" y="11189"/>
                  </a:cubicBezTo>
                  <a:cubicBezTo>
                    <a:pt x="24482" y="11176"/>
                    <a:pt x="24287" y="11170"/>
                    <a:pt x="24092" y="11170"/>
                  </a:cubicBezTo>
                  <a:cubicBezTo>
                    <a:pt x="22441" y="11170"/>
                    <a:pt x="20833" y="11629"/>
                    <a:pt x="19419" y="12526"/>
                  </a:cubicBezTo>
                  <a:lnTo>
                    <a:pt x="19571" y="12374"/>
                  </a:lnTo>
                  <a:cubicBezTo>
                    <a:pt x="20210" y="11797"/>
                    <a:pt x="20848" y="11250"/>
                    <a:pt x="21486" y="10702"/>
                  </a:cubicBezTo>
                  <a:cubicBezTo>
                    <a:pt x="21669" y="10672"/>
                    <a:pt x="21851" y="10581"/>
                    <a:pt x="22125" y="10490"/>
                  </a:cubicBezTo>
                  <a:lnTo>
                    <a:pt x="22216" y="10459"/>
                  </a:lnTo>
                  <a:cubicBezTo>
                    <a:pt x="24222" y="9730"/>
                    <a:pt x="26137" y="8757"/>
                    <a:pt x="27900" y="7572"/>
                  </a:cubicBezTo>
                  <a:cubicBezTo>
                    <a:pt x="29967" y="6082"/>
                    <a:pt x="31790" y="4319"/>
                    <a:pt x="33341" y="2283"/>
                  </a:cubicBezTo>
                  <a:lnTo>
                    <a:pt x="33341" y="2283"/>
                  </a:lnTo>
                  <a:cubicBezTo>
                    <a:pt x="30696" y="2587"/>
                    <a:pt x="28173" y="3499"/>
                    <a:pt x="25954" y="4988"/>
                  </a:cubicBezTo>
                  <a:cubicBezTo>
                    <a:pt x="24283" y="6173"/>
                    <a:pt x="22885" y="7663"/>
                    <a:pt x="21821" y="9365"/>
                  </a:cubicBezTo>
                  <a:cubicBezTo>
                    <a:pt x="21517" y="9851"/>
                    <a:pt x="21304" y="10216"/>
                    <a:pt x="21182" y="10459"/>
                  </a:cubicBezTo>
                  <a:lnTo>
                    <a:pt x="20027" y="11493"/>
                  </a:lnTo>
                  <a:cubicBezTo>
                    <a:pt x="19693" y="11797"/>
                    <a:pt x="19359" y="12101"/>
                    <a:pt x="19024" y="12374"/>
                  </a:cubicBezTo>
                  <a:cubicBezTo>
                    <a:pt x="20210" y="10915"/>
                    <a:pt x="21000" y="9152"/>
                    <a:pt x="21304" y="7268"/>
                  </a:cubicBezTo>
                  <a:cubicBezTo>
                    <a:pt x="21818" y="3334"/>
                    <a:pt x="22303" y="3"/>
                    <a:pt x="22397" y="3"/>
                  </a:cubicBezTo>
                  <a:cubicBezTo>
                    <a:pt x="22397" y="3"/>
                    <a:pt x="22398" y="3"/>
                    <a:pt x="22398" y="3"/>
                  </a:cubicBezTo>
                  <a:cubicBezTo>
                    <a:pt x="22397" y="2"/>
                    <a:pt x="22394" y="1"/>
                    <a:pt x="223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66"/>
            <p:cNvSpPr/>
            <p:nvPr/>
          </p:nvSpPr>
          <p:spPr>
            <a:xfrm>
              <a:off x="14420250" y="1481900"/>
              <a:ext cx="833550" cy="878600"/>
            </a:xfrm>
            <a:custGeom>
              <a:rect b="b" l="l" r="r" t="t"/>
              <a:pathLst>
                <a:path extrusionOk="0" h="35144" w="33342">
                  <a:moveTo>
                    <a:pt x="31822" y="12344"/>
                  </a:moveTo>
                  <a:lnTo>
                    <a:pt x="31822" y="12344"/>
                  </a:lnTo>
                  <a:cubicBezTo>
                    <a:pt x="31821" y="12345"/>
                    <a:pt x="31821" y="12346"/>
                    <a:pt x="31820" y="12348"/>
                  </a:cubicBezTo>
                  <a:lnTo>
                    <a:pt x="31820" y="12348"/>
                  </a:lnTo>
                  <a:cubicBezTo>
                    <a:pt x="31821" y="12347"/>
                    <a:pt x="31822" y="12345"/>
                    <a:pt x="31822" y="12344"/>
                  </a:cubicBezTo>
                  <a:close/>
                  <a:moveTo>
                    <a:pt x="26016" y="16812"/>
                  </a:moveTo>
                  <a:cubicBezTo>
                    <a:pt x="26016" y="16813"/>
                    <a:pt x="26015" y="16815"/>
                    <a:pt x="26014" y="16816"/>
                  </a:cubicBezTo>
                  <a:lnTo>
                    <a:pt x="26014" y="16816"/>
                  </a:lnTo>
                  <a:cubicBezTo>
                    <a:pt x="26015" y="16815"/>
                    <a:pt x="26016" y="16813"/>
                    <a:pt x="26016" y="16812"/>
                  </a:cubicBezTo>
                  <a:close/>
                  <a:moveTo>
                    <a:pt x="20514" y="22131"/>
                  </a:moveTo>
                  <a:cubicBezTo>
                    <a:pt x="20514" y="22132"/>
                    <a:pt x="20514" y="22134"/>
                    <a:pt x="20513" y="22136"/>
                  </a:cubicBezTo>
                  <a:lnTo>
                    <a:pt x="20513" y="22136"/>
                  </a:lnTo>
                  <a:cubicBezTo>
                    <a:pt x="20515" y="22135"/>
                    <a:pt x="20515" y="22133"/>
                    <a:pt x="20514" y="22131"/>
                  </a:cubicBezTo>
                  <a:close/>
                  <a:moveTo>
                    <a:pt x="15864" y="27754"/>
                  </a:moveTo>
                  <a:cubicBezTo>
                    <a:pt x="15864" y="27755"/>
                    <a:pt x="15864" y="27757"/>
                    <a:pt x="15864" y="27759"/>
                  </a:cubicBezTo>
                  <a:lnTo>
                    <a:pt x="15864" y="27759"/>
                  </a:lnTo>
                  <a:cubicBezTo>
                    <a:pt x="15865" y="27757"/>
                    <a:pt x="15865" y="27756"/>
                    <a:pt x="15864" y="27754"/>
                  </a:cubicBezTo>
                  <a:close/>
                  <a:moveTo>
                    <a:pt x="22420" y="1"/>
                  </a:moveTo>
                  <a:cubicBezTo>
                    <a:pt x="22177" y="1"/>
                    <a:pt x="18348" y="2624"/>
                    <a:pt x="17870" y="6629"/>
                  </a:cubicBezTo>
                  <a:cubicBezTo>
                    <a:pt x="17627" y="8666"/>
                    <a:pt x="17536" y="10702"/>
                    <a:pt x="17596" y="12708"/>
                  </a:cubicBezTo>
                  <a:lnTo>
                    <a:pt x="17596" y="13438"/>
                  </a:lnTo>
                  <a:lnTo>
                    <a:pt x="17596" y="13711"/>
                  </a:lnTo>
                  <a:cubicBezTo>
                    <a:pt x="16654" y="14593"/>
                    <a:pt x="15742" y="15535"/>
                    <a:pt x="14861" y="16477"/>
                  </a:cubicBezTo>
                  <a:cubicBezTo>
                    <a:pt x="14375" y="16994"/>
                    <a:pt x="13888" y="17541"/>
                    <a:pt x="13402" y="18058"/>
                  </a:cubicBezTo>
                  <a:cubicBezTo>
                    <a:pt x="14375" y="16477"/>
                    <a:pt x="14952" y="14684"/>
                    <a:pt x="15043" y="12830"/>
                  </a:cubicBezTo>
                  <a:cubicBezTo>
                    <a:pt x="15134" y="8836"/>
                    <a:pt x="15225" y="5474"/>
                    <a:pt x="15346" y="5474"/>
                  </a:cubicBezTo>
                  <a:cubicBezTo>
                    <a:pt x="15346" y="5474"/>
                    <a:pt x="15347" y="5474"/>
                    <a:pt x="15347" y="5474"/>
                  </a:cubicBezTo>
                  <a:cubicBezTo>
                    <a:pt x="15346" y="5474"/>
                    <a:pt x="15344" y="5473"/>
                    <a:pt x="15343" y="5473"/>
                  </a:cubicBezTo>
                  <a:cubicBezTo>
                    <a:pt x="15154" y="5473"/>
                    <a:pt x="11608" y="8463"/>
                    <a:pt x="11578" y="12526"/>
                  </a:cubicBezTo>
                  <a:cubicBezTo>
                    <a:pt x="11548" y="14593"/>
                    <a:pt x="11700" y="16629"/>
                    <a:pt x="11973" y="18666"/>
                  </a:cubicBezTo>
                  <a:cubicBezTo>
                    <a:pt x="12004" y="18939"/>
                    <a:pt x="12034" y="19183"/>
                    <a:pt x="12034" y="19365"/>
                  </a:cubicBezTo>
                  <a:lnTo>
                    <a:pt x="12064" y="19578"/>
                  </a:lnTo>
                  <a:lnTo>
                    <a:pt x="12064" y="19608"/>
                  </a:lnTo>
                  <a:cubicBezTo>
                    <a:pt x="10697" y="21249"/>
                    <a:pt x="9420" y="22921"/>
                    <a:pt x="8174" y="24623"/>
                  </a:cubicBezTo>
                  <a:cubicBezTo>
                    <a:pt x="8964" y="22982"/>
                    <a:pt x="9298" y="21128"/>
                    <a:pt x="9146" y="19304"/>
                  </a:cubicBezTo>
                  <a:cubicBezTo>
                    <a:pt x="8782" y="15322"/>
                    <a:pt x="8478" y="11948"/>
                    <a:pt x="8599" y="11948"/>
                  </a:cubicBezTo>
                  <a:cubicBezTo>
                    <a:pt x="8599" y="11948"/>
                    <a:pt x="8598" y="11948"/>
                    <a:pt x="8598" y="11948"/>
                  </a:cubicBezTo>
                  <a:cubicBezTo>
                    <a:pt x="8449" y="11948"/>
                    <a:pt x="5258" y="15310"/>
                    <a:pt x="5681" y="19395"/>
                  </a:cubicBezTo>
                  <a:cubicBezTo>
                    <a:pt x="5925" y="21432"/>
                    <a:pt x="6289" y="23468"/>
                    <a:pt x="6806" y="25444"/>
                  </a:cubicBezTo>
                  <a:cubicBezTo>
                    <a:pt x="6867" y="25748"/>
                    <a:pt x="6897" y="25991"/>
                    <a:pt x="6958" y="26174"/>
                  </a:cubicBezTo>
                  <a:lnTo>
                    <a:pt x="6988" y="26356"/>
                  </a:lnTo>
                  <a:cubicBezTo>
                    <a:pt x="6684" y="26812"/>
                    <a:pt x="6380" y="27298"/>
                    <a:pt x="6077" y="27785"/>
                  </a:cubicBezTo>
                  <a:cubicBezTo>
                    <a:pt x="5377" y="28879"/>
                    <a:pt x="4709" y="30003"/>
                    <a:pt x="4070" y="31158"/>
                  </a:cubicBezTo>
                  <a:lnTo>
                    <a:pt x="3918" y="31402"/>
                  </a:lnTo>
                  <a:cubicBezTo>
                    <a:pt x="4496" y="29699"/>
                    <a:pt x="4618" y="27845"/>
                    <a:pt x="4314" y="26052"/>
                  </a:cubicBezTo>
                  <a:cubicBezTo>
                    <a:pt x="3493" y="22131"/>
                    <a:pt x="2855" y="18787"/>
                    <a:pt x="2946" y="18757"/>
                  </a:cubicBezTo>
                  <a:cubicBezTo>
                    <a:pt x="2945" y="18757"/>
                    <a:pt x="2945" y="18757"/>
                    <a:pt x="2944" y="18757"/>
                  </a:cubicBezTo>
                  <a:cubicBezTo>
                    <a:pt x="2801" y="18757"/>
                    <a:pt x="1" y="22482"/>
                    <a:pt x="879" y="26508"/>
                  </a:cubicBezTo>
                  <a:cubicBezTo>
                    <a:pt x="1304" y="28514"/>
                    <a:pt x="1882" y="30520"/>
                    <a:pt x="2611" y="32435"/>
                  </a:cubicBezTo>
                  <a:cubicBezTo>
                    <a:pt x="2733" y="32830"/>
                    <a:pt x="2855" y="33104"/>
                    <a:pt x="2885" y="33316"/>
                  </a:cubicBezTo>
                  <a:cubicBezTo>
                    <a:pt x="2642" y="33803"/>
                    <a:pt x="2399" y="34320"/>
                    <a:pt x="2216" y="34867"/>
                  </a:cubicBezTo>
                  <a:cubicBezTo>
                    <a:pt x="2112" y="35012"/>
                    <a:pt x="2236" y="35144"/>
                    <a:pt x="2374" y="35144"/>
                  </a:cubicBezTo>
                  <a:cubicBezTo>
                    <a:pt x="2437" y="35144"/>
                    <a:pt x="2503" y="35116"/>
                    <a:pt x="2551" y="35049"/>
                  </a:cubicBezTo>
                  <a:cubicBezTo>
                    <a:pt x="2824" y="34563"/>
                    <a:pt x="3098" y="34046"/>
                    <a:pt x="3371" y="33529"/>
                  </a:cubicBezTo>
                  <a:lnTo>
                    <a:pt x="3493" y="33499"/>
                  </a:lnTo>
                  <a:cubicBezTo>
                    <a:pt x="3675" y="33438"/>
                    <a:pt x="3918" y="33347"/>
                    <a:pt x="4222" y="33256"/>
                  </a:cubicBezTo>
                  <a:cubicBezTo>
                    <a:pt x="5499" y="32921"/>
                    <a:pt x="7687" y="32374"/>
                    <a:pt x="10089" y="31797"/>
                  </a:cubicBezTo>
                  <a:cubicBezTo>
                    <a:pt x="13811" y="30866"/>
                    <a:pt x="15844" y="27919"/>
                    <a:pt x="15864" y="27759"/>
                  </a:cubicBezTo>
                  <a:lnTo>
                    <a:pt x="15864" y="27759"/>
                  </a:lnTo>
                  <a:cubicBezTo>
                    <a:pt x="15811" y="27847"/>
                    <a:pt x="12605" y="27892"/>
                    <a:pt x="8782" y="28788"/>
                  </a:cubicBezTo>
                  <a:cubicBezTo>
                    <a:pt x="7080" y="29213"/>
                    <a:pt x="5560" y="30155"/>
                    <a:pt x="4435" y="31493"/>
                  </a:cubicBezTo>
                  <a:cubicBezTo>
                    <a:pt x="4952" y="30581"/>
                    <a:pt x="5469" y="29699"/>
                    <a:pt x="6016" y="28818"/>
                  </a:cubicBezTo>
                  <a:cubicBezTo>
                    <a:pt x="6472" y="28058"/>
                    <a:pt x="6928" y="27329"/>
                    <a:pt x="7414" y="26599"/>
                  </a:cubicBezTo>
                  <a:cubicBezTo>
                    <a:pt x="7627" y="26538"/>
                    <a:pt x="7931" y="26477"/>
                    <a:pt x="8295" y="26417"/>
                  </a:cubicBezTo>
                  <a:cubicBezTo>
                    <a:pt x="9602" y="26204"/>
                    <a:pt x="11852" y="25900"/>
                    <a:pt x="14314" y="25566"/>
                  </a:cubicBezTo>
                  <a:cubicBezTo>
                    <a:pt x="18128" y="25025"/>
                    <a:pt x="20458" y="22318"/>
                    <a:pt x="20513" y="22136"/>
                  </a:cubicBezTo>
                  <a:lnTo>
                    <a:pt x="20513" y="22136"/>
                  </a:lnTo>
                  <a:cubicBezTo>
                    <a:pt x="20500" y="22157"/>
                    <a:pt x="20373" y="22163"/>
                    <a:pt x="20150" y="22163"/>
                  </a:cubicBezTo>
                  <a:cubicBezTo>
                    <a:pt x="19822" y="22163"/>
                    <a:pt x="19284" y="22150"/>
                    <a:pt x="18590" y="22150"/>
                  </a:cubicBezTo>
                  <a:cubicBezTo>
                    <a:pt x="17281" y="22150"/>
                    <a:pt x="15414" y="22196"/>
                    <a:pt x="13341" y="22465"/>
                  </a:cubicBezTo>
                  <a:cubicBezTo>
                    <a:pt x="11578" y="22708"/>
                    <a:pt x="9967" y="23499"/>
                    <a:pt x="8691" y="24684"/>
                  </a:cubicBezTo>
                  <a:cubicBezTo>
                    <a:pt x="9116" y="24107"/>
                    <a:pt x="9542" y="23499"/>
                    <a:pt x="9998" y="22891"/>
                  </a:cubicBezTo>
                  <a:cubicBezTo>
                    <a:pt x="10788" y="21857"/>
                    <a:pt x="11578" y="20824"/>
                    <a:pt x="12429" y="19821"/>
                  </a:cubicBezTo>
                  <a:lnTo>
                    <a:pt x="12551" y="19821"/>
                  </a:lnTo>
                  <a:cubicBezTo>
                    <a:pt x="12764" y="19821"/>
                    <a:pt x="13037" y="19790"/>
                    <a:pt x="13371" y="19760"/>
                  </a:cubicBezTo>
                  <a:cubicBezTo>
                    <a:pt x="14679" y="19699"/>
                    <a:pt x="16958" y="19608"/>
                    <a:pt x="19451" y="19547"/>
                  </a:cubicBezTo>
                  <a:cubicBezTo>
                    <a:pt x="23300" y="19427"/>
                    <a:pt x="25930" y="16985"/>
                    <a:pt x="26014" y="16816"/>
                  </a:cubicBezTo>
                  <a:lnTo>
                    <a:pt x="26014" y="16816"/>
                  </a:lnTo>
                  <a:cubicBezTo>
                    <a:pt x="26008" y="16824"/>
                    <a:pt x="25984" y="16827"/>
                    <a:pt x="25944" y="16827"/>
                  </a:cubicBezTo>
                  <a:cubicBezTo>
                    <a:pt x="25488" y="16827"/>
                    <a:pt x="22898" y="16377"/>
                    <a:pt x="19608" y="16377"/>
                  </a:cubicBezTo>
                  <a:cubicBezTo>
                    <a:pt x="19347" y="16377"/>
                    <a:pt x="19082" y="16380"/>
                    <a:pt x="18812" y="16386"/>
                  </a:cubicBezTo>
                  <a:cubicBezTo>
                    <a:pt x="17019" y="16447"/>
                    <a:pt x="15286" y="17055"/>
                    <a:pt x="13888" y="18149"/>
                  </a:cubicBezTo>
                  <a:cubicBezTo>
                    <a:pt x="15165" y="16721"/>
                    <a:pt x="16502" y="15322"/>
                    <a:pt x="17900" y="13985"/>
                  </a:cubicBezTo>
                  <a:lnTo>
                    <a:pt x="18873" y="13985"/>
                  </a:lnTo>
                  <a:cubicBezTo>
                    <a:pt x="20211" y="14046"/>
                    <a:pt x="22460" y="14198"/>
                    <a:pt x="24952" y="14380"/>
                  </a:cubicBezTo>
                  <a:cubicBezTo>
                    <a:pt x="25203" y="14400"/>
                    <a:pt x="25450" y="14409"/>
                    <a:pt x="25692" y="14409"/>
                  </a:cubicBezTo>
                  <a:cubicBezTo>
                    <a:pt x="29194" y="14409"/>
                    <a:pt x="31734" y="12502"/>
                    <a:pt x="31820" y="12348"/>
                  </a:cubicBezTo>
                  <a:lnTo>
                    <a:pt x="31820" y="12348"/>
                  </a:lnTo>
                  <a:cubicBezTo>
                    <a:pt x="31816" y="12352"/>
                    <a:pt x="31805" y="12354"/>
                    <a:pt x="31789" y="12354"/>
                  </a:cubicBezTo>
                  <a:cubicBezTo>
                    <a:pt x="31446" y="12354"/>
                    <a:pt x="28479" y="11503"/>
                    <a:pt x="24679" y="11189"/>
                  </a:cubicBezTo>
                  <a:cubicBezTo>
                    <a:pt x="24524" y="11181"/>
                    <a:pt x="24369" y="11177"/>
                    <a:pt x="24215" y="11177"/>
                  </a:cubicBezTo>
                  <a:cubicBezTo>
                    <a:pt x="22522" y="11177"/>
                    <a:pt x="20871" y="11635"/>
                    <a:pt x="19451" y="12526"/>
                  </a:cubicBezTo>
                  <a:lnTo>
                    <a:pt x="19603" y="12404"/>
                  </a:lnTo>
                  <a:cubicBezTo>
                    <a:pt x="20211" y="11827"/>
                    <a:pt x="20849" y="11280"/>
                    <a:pt x="21487" y="10733"/>
                  </a:cubicBezTo>
                  <a:cubicBezTo>
                    <a:pt x="21670" y="10672"/>
                    <a:pt x="21882" y="10611"/>
                    <a:pt x="22125" y="10520"/>
                  </a:cubicBezTo>
                  <a:lnTo>
                    <a:pt x="22247" y="10489"/>
                  </a:lnTo>
                  <a:cubicBezTo>
                    <a:pt x="24253" y="9760"/>
                    <a:pt x="26138" y="8787"/>
                    <a:pt x="27931" y="7602"/>
                  </a:cubicBezTo>
                  <a:cubicBezTo>
                    <a:pt x="29998" y="6112"/>
                    <a:pt x="31822" y="4319"/>
                    <a:pt x="33341" y="2313"/>
                  </a:cubicBezTo>
                  <a:lnTo>
                    <a:pt x="33341" y="2313"/>
                  </a:lnTo>
                  <a:cubicBezTo>
                    <a:pt x="30697" y="2587"/>
                    <a:pt x="28174" y="3529"/>
                    <a:pt x="25986" y="4988"/>
                  </a:cubicBezTo>
                  <a:cubicBezTo>
                    <a:pt x="24314" y="6173"/>
                    <a:pt x="22916" y="7663"/>
                    <a:pt x="21821" y="9365"/>
                  </a:cubicBezTo>
                  <a:cubicBezTo>
                    <a:pt x="21548" y="9851"/>
                    <a:pt x="21335" y="10216"/>
                    <a:pt x="21214" y="10459"/>
                  </a:cubicBezTo>
                  <a:lnTo>
                    <a:pt x="20028" y="11492"/>
                  </a:lnTo>
                  <a:cubicBezTo>
                    <a:pt x="19694" y="11796"/>
                    <a:pt x="19359" y="12100"/>
                    <a:pt x="19025" y="12374"/>
                  </a:cubicBezTo>
                  <a:cubicBezTo>
                    <a:pt x="20211" y="10915"/>
                    <a:pt x="21001" y="9152"/>
                    <a:pt x="21305" y="7267"/>
                  </a:cubicBezTo>
                  <a:cubicBezTo>
                    <a:pt x="21849" y="3334"/>
                    <a:pt x="22304" y="3"/>
                    <a:pt x="22428" y="3"/>
                  </a:cubicBezTo>
                  <a:cubicBezTo>
                    <a:pt x="22428" y="3"/>
                    <a:pt x="22429" y="3"/>
                    <a:pt x="22429" y="3"/>
                  </a:cubicBezTo>
                  <a:cubicBezTo>
                    <a:pt x="22427" y="1"/>
                    <a:pt x="22424" y="1"/>
                    <a:pt x="224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66"/>
            <p:cNvSpPr/>
            <p:nvPr/>
          </p:nvSpPr>
          <p:spPr>
            <a:xfrm>
              <a:off x="14848225" y="2215950"/>
              <a:ext cx="1100125" cy="510150"/>
            </a:xfrm>
            <a:custGeom>
              <a:rect b="b" l="l" r="r" t="t"/>
              <a:pathLst>
                <a:path extrusionOk="0" h="20406" w="44005">
                  <a:moveTo>
                    <a:pt x="37226" y="15444"/>
                  </a:moveTo>
                  <a:lnTo>
                    <a:pt x="37226" y="15444"/>
                  </a:lnTo>
                  <a:cubicBezTo>
                    <a:pt x="37225" y="15445"/>
                    <a:pt x="37222" y="15447"/>
                    <a:pt x="37219" y="15448"/>
                  </a:cubicBezTo>
                  <a:lnTo>
                    <a:pt x="37219" y="15448"/>
                  </a:lnTo>
                  <a:cubicBezTo>
                    <a:pt x="37222" y="15448"/>
                    <a:pt x="37225" y="15447"/>
                    <a:pt x="37226" y="15444"/>
                  </a:cubicBezTo>
                  <a:close/>
                  <a:moveTo>
                    <a:pt x="29901" y="16022"/>
                  </a:moveTo>
                  <a:cubicBezTo>
                    <a:pt x="29899" y="16023"/>
                    <a:pt x="29897" y="16024"/>
                    <a:pt x="29894" y="16026"/>
                  </a:cubicBezTo>
                  <a:lnTo>
                    <a:pt x="29894" y="16026"/>
                  </a:lnTo>
                  <a:cubicBezTo>
                    <a:pt x="29897" y="16025"/>
                    <a:pt x="29899" y="16024"/>
                    <a:pt x="29901" y="16022"/>
                  </a:cubicBezTo>
                  <a:close/>
                  <a:moveTo>
                    <a:pt x="22362" y="17481"/>
                  </a:moveTo>
                  <a:lnTo>
                    <a:pt x="22362" y="17481"/>
                  </a:lnTo>
                  <a:cubicBezTo>
                    <a:pt x="22361" y="17482"/>
                    <a:pt x="22360" y="17484"/>
                    <a:pt x="22357" y="17485"/>
                  </a:cubicBezTo>
                  <a:lnTo>
                    <a:pt x="22357" y="17485"/>
                  </a:lnTo>
                  <a:cubicBezTo>
                    <a:pt x="22360" y="17485"/>
                    <a:pt x="22362" y="17483"/>
                    <a:pt x="22362" y="17481"/>
                  </a:cubicBezTo>
                  <a:close/>
                  <a:moveTo>
                    <a:pt x="15432" y="19639"/>
                  </a:moveTo>
                  <a:cubicBezTo>
                    <a:pt x="15432" y="19640"/>
                    <a:pt x="15431" y="19641"/>
                    <a:pt x="15429" y="19643"/>
                  </a:cubicBezTo>
                  <a:lnTo>
                    <a:pt x="15429" y="19643"/>
                  </a:lnTo>
                  <a:cubicBezTo>
                    <a:pt x="15431" y="19642"/>
                    <a:pt x="15432" y="19640"/>
                    <a:pt x="15432" y="19639"/>
                  </a:cubicBezTo>
                  <a:close/>
                  <a:moveTo>
                    <a:pt x="35775" y="1"/>
                  </a:moveTo>
                  <a:cubicBezTo>
                    <a:pt x="34652" y="1"/>
                    <a:pt x="30898" y="447"/>
                    <a:pt x="28654" y="3103"/>
                  </a:cubicBezTo>
                  <a:cubicBezTo>
                    <a:pt x="27347" y="4654"/>
                    <a:pt x="26162" y="6295"/>
                    <a:pt x="25098" y="8028"/>
                  </a:cubicBezTo>
                  <a:lnTo>
                    <a:pt x="24733" y="8635"/>
                  </a:lnTo>
                  <a:lnTo>
                    <a:pt x="24581" y="8848"/>
                  </a:lnTo>
                  <a:cubicBezTo>
                    <a:pt x="23305" y="9091"/>
                    <a:pt x="22058" y="9365"/>
                    <a:pt x="20782" y="9669"/>
                  </a:cubicBezTo>
                  <a:cubicBezTo>
                    <a:pt x="20083" y="9851"/>
                    <a:pt x="19384" y="10034"/>
                    <a:pt x="18685" y="10216"/>
                  </a:cubicBezTo>
                  <a:cubicBezTo>
                    <a:pt x="20387" y="9426"/>
                    <a:pt x="21846" y="8210"/>
                    <a:pt x="22940" y="6720"/>
                  </a:cubicBezTo>
                  <a:cubicBezTo>
                    <a:pt x="25165" y="3443"/>
                    <a:pt x="27063" y="701"/>
                    <a:pt x="27192" y="701"/>
                  </a:cubicBezTo>
                  <a:cubicBezTo>
                    <a:pt x="27193" y="701"/>
                    <a:pt x="27194" y="702"/>
                    <a:pt x="27195" y="702"/>
                  </a:cubicBezTo>
                  <a:cubicBezTo>
                    <a:pt x="27191" y="696"/>
                    <a:pt x="27168" y="693"/>
                    <a:pt x="27128" y="693"/>
                  </a:cubicBezTo>
                  <a:cubicBezTo>
                    <a:pt x="26544" y="693"/>
                    <a:pt x="22307" y="1379"/>
                    <a:pt x="20174" y="4593"/>
                  </a:cubicBezTo>
                  <a:cubicBezTo>
                    <a:pt x="19049" y="6265"/>
                    <a:pt x="18046" y="8058"/>
                    <a:pt x="17195" y="9912"/>
                  </a:cubicBezTo>
                  <a:lnTo>
                    <a:pt x="16861" y="10520"/>
                  </a:lnTo>
                  <a:lnTo>
                    <a:pt x="16770" y="10702"/>
                  </a:lnTo>
                  <a:lnTo>
                    <a:pt x="16770" y="10733"/>
                  </a:lnTo>
                  <a:cubicBezTo>
                    <a:pt x="14733" y="11341"/>
                    <a:pt x="12727" y="12040"/>
                    <a:pt x="10782" y="12830"/>
                  </a:cubicBezTo>
                  <a:cubicBezTo>
                    <a:pt x="12332" y="11857"/>
                    <a:pt x="13608" y="10520"/>
                    <a:pt x="14490" y="8909"/>
                  </a:cubicBezTo>
                  <a:cubicBezTo>
                    <a:pt x="16347" y="5435"/>
                    <a:pt x="17908" y="2463"/>
                    <a:pt x="18041" y="2463"/>
                  </a:cubicBezTo>
                  <a:cubicBezTo>
                    <a:pt x="18043" y="2463"/>
                    <a:pt x="18045" y="2464"/>
                    <a:pt x="18046" y="2465"/>
                  </a:cubicBezTo>
                  <a:cubicBezTo>
                    <a:pt x="18044" y="2462"/>
                    <a:pt x="18035" y="2460"/>
                    <a:pt x="18020" y="2460"/>
                  </a:cubicBezTo>
                  <a:cubicBezTo>
                    <a:pt x="17638" y="2460"/>
                    <a:pt x="13353" y="3580"/>
                    <a:pt x="11542" y="7116"/>
                  </a:cubicBezTo>
                  <a:cubicBezTo>
                    <a:pt x="10599" y="8939"/>
                    <a:pt x="9809" y="10824"/>
                    <a:pt x="9140" y="12769"/>
                  </a:cubicBezTo>
                  <a:lnTo>
                    <a:pt x="8867" y="13468"/>
                  </a:lnTo>
                  <a:lnTo>
                    <a:pt x="8806" y="13620"/>
                  </a:lnTo>
                  <a:cubicBezTo>
                    <a:pt x="8320" y="13833"/>
                    <a:pt x="7803" y="14076"/>
                    <a:pt x="7286" y="14319"/>
                  </a:cubicBezTo>
                  <a:cubicBezTo>
                    <a:pt x="6101" y="14836"/>
                    <a:pt x="4915" y="15414"/>
                    <a:pt x="3760" y="16052"/>
                  </a:cubicBezTo>
                  <a:lnTo>
                    <a:pt x="3487" y="16174"/>
                  </a:lnTo>
                  <a:cubicBezTo>
                    <a:pt x="4915" y="15049"/>
                    <a:pt x="6010" y="13590"/>
                    <a:pt x="6739" y="11918"/>
                  </a:cubicBezTo>
                  <a:cubicBezTo>
                    <a:pt x="8214" y="8215"/>
                    <a:pt x="9481" y="5078"/>
                    <a:pt x="9593" y="5078"/>
                  </a:cubicBezTo>
                  <a:cubicBezTo>
                    <a:pt x="9594" y="5078"/>
                    <a:pt x="9595" y="5079"/>
                    <a:pt x="9596" y="5079"/>
                  </a:cubicBezTo>
                  <a:cubicBezTo>
                    <a:pt x="9594" y="5077"/>
                    <a:pt x="9588" y="5075"/>
                    <a:pt x="9579" y="5075"/>
                  </a:cubicBezTo>
                  <a:cubicBezTo>
                    <a:pt x="9264" y="5075"/>
                    <a:pt x="5057" y="6645"/>
                    <a:pt x="3608" y="10398"/>
                  </a:cubicBezTo>
                  <a:cubicBezTo>
                    <a:pt x="2879" y="12344"/>
                    <a:pt x="2271" y="14319"/>
                    <a:pt x="1815" y="16325"/>
                  </a:cubicBezTo>
                  <a:cubicBezTo>
                    <a:pt x="1724" y="16721"/>
                    <a:pt x="1633" y="17025"/>
                    <a:pt x="1602" y="17207"/>
                  </a:cubicBezTo>
                  <a:cubicBezTo>
                    <a:pt x="1085" y="17511"/>
                    <a:pt x="569" y="17815"/>
                    <a:pt x="113" y="18180"/>
                  </a:cubicBezTo>
                  <a:cubicBezTo>
                    <a:pt x="0" y="18292"/>
                    <a:pt x="96" y="18457"/>
                    <a:pt x="231" y="18457"/>
                  </a:cubicBezTo>
                  <a:cubicBezTo>
                    <a:pt x="242" y="18457"/>
                    <a:pt x="253" y="18455"/>
                    <a:pt x="265" y="18453"/>
                  </a:cubicBezTo>
                  <a:cubicBezTo>
                    <a:pt x="781" y="18210"/>
                    <a:pt x="1298" y="17936"/>
                    <a:pt x="1785" y="17633"/>
                  </a:cubicBezTo>
                  <a:lnTo>
                    <a:pt x="1906" y="17663"/>
                  </a:lnTo>
                  <a:cubicBezTo>
                    <a:pt x="2088" y="17724"/>
                    <a:pt x="2362" y="17784"/>
                    <a:pt x="2636" y="17876"/>
                  </a:cubicBezTo>
                  <a:cubicBezTo>
                    <a:pt x="3912" y="18271"/>
                    <a:pt x="6040" y="19031"/>
                    <a:pt x="8380" y="19851"/>
                  </a:cubicBezTo>
                  <a:cubicBezTo>
                    <a:pt x="9527" y="20262"/>
                    <a:pt x="10643" y="20406"/>
                    <a:pt x="11637" y="20406"/>
                  </a:cubicBezTo>
                  <a:cubicBezTo>
                    <a:pt x="13774" y="20406"/>
                    <a:pt x="15345" y="19741"/>
                    <a:pt x="15429" y="19643"/>
                  </a:cubicBezTo>
                  <a:lnTo>
                    <a:pt x="15429" y="19643"/>
                  </a:lnTo>
                  <a:cubicBezTo>
                    <a:pt x="15427" y="19644"/>
                    <a:pt x="15424" y="19645"/>
                    <a:pt x="15420" y="19645"/>
                  </a:cubicBezTo>
                  <a:cubicBezTo>
                    <a:pt x="15218" y="19645"/>
                    <a:pt x="12540" y="17982"/>
                    <a:pt x="8897" y="16660"/>
                  </a:cubicBezTo>
                  <a:cubicBezTo>
                    <a:pt x="8008" y="16347"/>
                    <a:pt x="7075" y="16186"/>
                    <a:pt x="6140" y="16186"/>
                  </a:cubicBezTo>
                  <a:cubicBezTo>
                    <a:pt x="5349" y="16186"/>
                    <a:pt x="4557" y="16301"/>
                    <a:pt x="3791" y="16538"/>
                  </a:cubicBezTo>
                  <a:cubicBezTo>
                    <a:pt x="4702" y="16052"/>
                    <a:pt x="5645" y="15566"/>
                    <a:pt x="6587" y="15110"/>
                  </a:cubicBezTo>
                  <a:cubicBezTo>
                    <a:pt x="7377" y="14745"/>
                    <a:pt x="8168" y="14380"/>
                    <a:pt x="8958" y="14046"/>
                  </a:cubicBezTo>
                  <a:cubicBezTo>
                    <a:pt x="9171" y="14107"/>
                    <a:pt x="9444" y="14228"/>
                    <a:pt x="9809" y="14380"/>
                  </a:cubicBezTo>
                  <a:cubicBezTo>
                    <a:pt x="11025" y="14927"/>
                    <a:pt x="13061" y="15900"/>
                    <a:pt x="15311" y="16964"/>
                  </a:cubicBezTo>
                  <a:cubicBezTo>
                    <a:pt x="16834" y="17686"/>
                    <a:pt x="18346" y="17898"/>
                    <a:pt x="19578" y="17898"/>
                  </a:cubicBezTo>
                  <a:cubicBezTo>
                    <a:pt x="21152" y="17898"/>
                    <a:pt x="22267" y="17552"/>
                    <a:pt x="22357" y="17485"/>
                  </a:cubicBezTo>
                  <a:lnTo>
                    <a:pt x="22357" y="17485"/>
                  </a:lnTo>
                  <a:cubicBezTo>
                    <a:pt x="22356" y="17486"/>
                    <a:pt x="22355" y="17486"/>
                    <a:pt x="22353" y="17486"/>
                  </a:cubicBezTo>
                  <a:cubicBezTo>
                    <a:pt x="22183" y="17486"/>
                    <a:pt x="19675" y="15545"/>
                    <a:pt x="16192" y="13833"/>
                  </a:cubicBezTo>
                  <a:cubicBezTo>
                    <a:pt x="15051" y="13295"/>
                    <a:pt x="13833" y="13031"/>
                    <a:pt x="12605" y="13031"/>
                  </a:cubicBezTo>
                  <a:cubicBezTo>
                    <a:pt x="12099" y="13031"/>
                    <a:pt x="11591" y="13076"/>
                    <a:pt x="11086" y="13164"/>
                  </a:cubicBezTo>
                  <a:cubicBezTo>
                    <a:pt x="11754" y="12891"/>
                    <a:pt x="12453" y="12617"/>
                    <a:pt x="13153" y="12374"/>
                  </a:cubicBezTo>
                  <a:cubicBezTo>
                    <a:pt x="14368" y="11918"/>
                    <a:pt x="15615" y="11523"/>
                    <a:pt x="16861" y="11128"/>
                  </a:cubicBezTo>
                  <a:lnTo>
                    <a:pt x="16891" y="11128"/>
                  </a:lnTo>
                  <a:lnTo>
                    <a:pt x="16982" y="11189"/>
                  </a:lnTo>
                  <a:cubicBezTo>
                    <a:pt x="17165" y="11280"/>
                    <a:pt x="17408" y="11401"/>
                    <a:pt x="17712" y="11553"/>
                  </a:cubicBezTo>
                  <a:cubicBezTo>
                    <a:pt x="18837" y="12222"/>
                    <a:pt x="20782" y="13408"/>
                    <a:pt x="22910" y="14715"/>
                  </a:cubicBezTo>
                  <a:cubicBezTo>
                    <a:pt x="24868" y="15918"/>
                    <a:pt x="26922" y="16188"/>
                    <a:pt x="28293" y="16188"/>
                  </a:cubicBezTo>
                  <a:cubicBezTo>
                    <a:pt x="29207" y="16188"/>
                    <a:pt x="29817" y="16068"/>
                    <a:pt x="29894" y="16026"/>
                  </a:cubicBezTo>
                  <a:lnTo>
                    <a:pt x="29894" y="16026"/>
                  </a:lnTo>
                  <a:cubicBezTo>
                    <a:pt x="29893" y="16026"/>
                    <a:pt x="29892" y="16026"/>
                    <a:pt x="29891" y="16026"/>
                  </a:cubicBezTo>
                  <a:cubicBezTo>
                    <a:pt x="29720" y="16026"/>
                    <a:pt x="27442" y="13809"/>
                    <a:pt x="24095" y="11736"/>
                  </a:cubicBezTo>
                  <a:cubicBezTo>
                    <a:pt x="22777" y="10918"/>
                    <a:pt x="21252" y="10490"/>
                    <a:pt x="19701" y="10490"/>
                  </a:cubicBezTo>
                  <a:cubicBezTo>
                    <a:pt x="19464" y="10490"/>
                    <a:pt x="19226" y="10500"/>
                    <a:pt x="18988" y="10520"/>
                  </a:cubicBezTo>
                  <a:cubicBezTo>
                    <a:pt x="20873" y="10003"/>
                    <a:pt x="22758" y="9578"/>
                    <a:pt x="24672" y="9213"/>
                  </a:cubicBezTo>
                  <a:lnTo>
                    <a:pt x="24855" y="9335"/>
                  </a:lnTo>
                  <a:cubicBezTo>
                    <a:pt x="25007" y="9426"/>
                    <a:pt x="25220" y="9578"/>
                    <a:pt x="25463" y="9730"/>
                  </a:cubicBezTo>
                  <a:cubicBezTo>
                    <a:pt x="26557" y="10520"/>
                    <a:pt x="28350" y="11888"/>
                    <a:pt x="30356" y="13408"/>
                  </a:cubicBezTo>
                  <a:cubicBezTo>
                    <a:pt x="32671" y="15200"/>
                    <a:pt x="35307" y="15502"/>
                    <a:pt x="36533" y="15502"/>
                  </a:cubicBezTo>
                  <a:cubicBezTo>
                    <a:pt x="36924" y="15502"/>
                    <a:pt x="37172" y="15471"/>
                    <a:pt x="37219" y="15448"/>
                  </a:cubicBezTo>
                  <a:lnTo>
                    <a:pt x="37219" y="15448"/>
                  </a:lnTo>
                  <a:cubicBezTo>
                    <a:pt x="37219" y="15448"/>
                    <a:pt x="37219" y="15448"/>
                    <a:pt x="37218" y="15448"/>
                  </a:cubicBezTo>
                  <a:cubicBezTo>
                    <a:pt x="37066" y="15448"/>
                    <a:pt x="34993" y="13015"/>
                    <a:pt x="31876" y="10581"/>
                  </a:cubicBezTo>
                  <a:cubicBezTo>
                    <a:pt x="30387" y="9486"/>
                    <a:pt x="28594" y="8879"/>
                    <a:pt x="26770" y="8848"/>
                  </a:cubicBezTo>
                  <a:lnTo>
                    <a:pt x="26952" y="8818"/>
                  </a:lnTo>
                  <a:cubicBezTo>
                    <a:pt x="27773" y="8666"/>
                    <a:pt x="28624" y="8575"/>
                    <a:pt x="29445" y="8453"/>
                  </a:cubicBezTo>
                  <a:cubicBezTo>
                    <a:pt x="29627" y="8514"/>
                    <a:pt x="29840" y="8575"/>
                    <a:pt x="30113" y="8635"/>
                  </a:cubicBezTo>
                  <a:lnTo>
                    <a:pt x="30235" y="8666"/>
                  </a:lnTo>
                  <a:cubicBezTo>
                    <a:pt x="32187" y="9125"/>
                    <a:pt x="34193" y="9367"/>
                    <a:pt x="36227" y="9367"/>
                  </a:cubicBezTo>
                  <a:cubicBezTo>
                    <a:pt x="36347" y="9367"/>
                    <a:pt x="36467" y="9367"/>
                    <a:pt x="36588" y="9365"/>
                  </a:cubicBezTo>
                  <a:cubicBezTo>
                    <a:pt x="39110" y="9243"/>
                    <a:pt x="41603" y="8787"/>
                    <a:pt x="44004" y="7936"/>
                  </a:cubicBezTo>
                  <a:cubicBezTo>
                    <a:pt x="41741" y="6776"/>
                    <a:pt x="39229" y="6169"/>
                    <a:pt x="36679" y="6169"/>
                  </a:cubicBezTo>
                  <a:cubicBezTo>
                    <a:pt x="36558" y="6169"/>
                    <a:pt x="36436" y="6171"/>
                    <a:pt x="36314" y="6173"/>
                  </a:cubicBezTo>
                  <a:cubicBezTo>
                    <a:pt x="34308" y="6234"/>
                    <a:pt x="32302" y="6690"/>
                    <a:pt x="30448" y="7541"/>
                  </a:cubicBezTo>
                  <a:cubicBezTo>
                    <a:pt x="29961" y="7784"/>
                    <a:pt x="29566" y="7967"/>
                    <a:pt x="29323" y="8119"/>
                  </a:cubicBezTo>
                  <a:lnTo>
                    <a:pt x="27803" y="8331"/>
                  </a:lnTo>
                  <a:cubicBezTo>
                    <a:pt x="27378" y="8392"/>
                    <a:pt x="26922" y="8453"/>
                    <a:pt x="26496" y="8544"/>
                  </a:cubicBezTo>
                  <a:cubicBezTo>
                    <a:pt x="28290" y="7936"/>
                    <a:pt x="29901" y="6903"/>
                    <a:pt x="31177" y="5505"/>
                  </a:cubicBezTo>
                  <a:cubicBezTo>
                    <a:pt x="33746" y="2548"/>
                    <a:pt x="35962" y="31"/>
                    <a:pt x="36096" y="31"/>
                  </a:cubicBezTo>
                  <a:cubicBezTo>
                    <a:pt x="36098" y="31"/>
                    <a:pt x="36100" y="32"/>
                    <a:pt x="36101" y="33"/>
                  </a:cubicBezTo>
                  <a:cubicBezTo>
                    <a:pt x="36092" y="15"/>
                    <a:pt x="35975" y="1"/>
                    <a:pt x="357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66"/>
            <p:cNvSpPr/>
            <p:nvPr/>
          </p:nvSpPr>
          <p:spPr>
            <a:xfrm>
              <a:off x="14557775" y="2134150"/>
              <a:ext cx="157250" cy="313700"/>
            </a:xfrm>
            <a:custGeom>
              <a:rect b="b" l="l" r="r" t="t"/>
              <a:pathLst>
                <a:path extrusionOk="0" h="12548" w="6290">
                  <a:moveTo>
                    <a:pt x="571" y="1"/>
                  </a:moveTo>
                  <a:cubicBezTo>
                    <a:pt x="232" y="1"/>
                    <a:pt x="1" y="515"/>
                    <a:pt x="363" y="722"/>
                  </a:cubicBezTo>
                  <a:cubicBezTo>
                    <a:pt x="2247" y="1786"/>
                    <a:pt x="3980" y="3457"/>
                    <a:pt x="4709" y="5524"/>
                  </a:cubicBezTo>
                  <a:cubicBezTo>
                    <a:pt x="5439" y="7561"/>
                    <a:pt x="4497" y="10023"/>
                    <a:pt x="3980" y="12059"/>
                  </a:cubicBezTo>
                  <a:cubicBezTo>
                    <a:pt x="3906" y="12353"/>
                    <a:pt x="4144" y="12547"/>
                    <a:pt x="4370" y="12547"/>
                  </a:cubicBezTo>
                  <a:cubicBezTo>
                    <a:pt x="4518" y="12547"/>
                    <a:pt x="4661" y="12464"/>
                    <a:pt x="4709" y="12272"/>
                  </a:cubicBezTo>
                  <a:cubicBezTo>
                    <a:pt x="5287" y="9992"/>
                    <a:pt x="6290" y="7348"/>
                    <a:pt x="5348" y="5038"/>
                  </a:cubicBezTo>
                  <a:cubicBezTo>
                    <a:pt x="4405" y="2910"/>
                    <a:pt x="2794" y="1178"/>
                    <a:pt x="758" y="53"/>
                  </a:cubicBezTo>
                  <a:cubicBezTo>
                    <a:pt x="694" y="17"/>
                    <a:pt x="631" y="1"/>
                    <a:pt x="571"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66"/>
            <p:cNvSpPr/>
            <p:nvPr/>
          </p:nvSpPr>
          <p:spPr>
            <a:xfrm>
              <a:off x="14619275" y="2169650"/>
              <a:ext cx="60800" cy="83625"/>
            </a:xfrm>
            <a:custGeom>
              <a:rect b="b" l="l" r="r" t="t"/>
              <a:pathLst>
                <a:path extrusionOk="0" h="3345" w="2432">
                  <a:moveTo>
                    <a:pt x="1034" y="1"/>
                  </a:moveTo>
                  <a:lnTo>
                    <a:pt x="0" y="1490"/>
                  </a:lnTo>
                  <a:cubicBezTo>
                    <a:pt x="760" y="1673"/>
                    <a:pt x="2432" y="3344"/>
                    <a:pt x="2432" y="3344"/>
                  </a:cubicBezTo>
                  <a:lnTo>
                    <a:pt x="1034" y="1"/>
                  </a:ln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66"/>
            <p:cNvSpPr/>
            <p:nvPr/>
          </p:nvSpPr>
          <p:spPr>
            <a:xfrm>
              <a:off x="14374575" y="1989925"/>
              <a:ext cx="280425" cy="225350"/>
            </a:xfrm>
            <a:custGeom>
              <a:rect b="b" l="l" r="r" t="t"/>
              <a:pathLst>
                <a:path extrusionOk="0" h="9014" w="11217">
                  <a:moveTo>
                    <a:pt x="1814" y="1"/>
                  </a:moveTo>
                  <a:cubicBezTo>
                    <a:pt x="1356" y="1"/>
                    <a:pt x="903" y="132"/>
                    <a:pt x="517" y="381"/>
                  </a:cubicBezTo>
                  <a:cubicBezTo>
                    <a:pt x="396" y="503"/>
                    <a:pt x="274" y="655"/>
                    <a:pt x="213" y="807"/>
                  </a:cubicBezTo>
                  <a:cubicBezTo>
                    <a:pt x="1" y="1324"/>
                    <a:pt x="244" y="1932"/>
                    <a:pt x="517" y="2418"/>
                  </a:cubicBezTo>
                  <a:cubicBezTo>
                    <a:pt x="2736" y="6278"/>
                    <a:pt x="6748" y="8740"/>
                    <a:pt x="11186" y="8983"/>
                  </a:cubicBezTo>
                  <a:lnTo>
                    <a:pt x="11217" y="9014"/>
                  </a:lnTo>
                  <a:cubicBezTo>
                    <a:pt x="10943" y="6673"/>
                    <a:pt x="9910" y="4515"/>
                    <a:pt x="8268" y="2843"/>
                  </a:cubicBezTo>
                  <a:cubicBezTo>
                    <a:pt x="6627" y="1263"/>
                    <a:pt x="4530" y="260"/>
                    <a:pt x="2280" y="47"/>
                  </a:cubicBezTo>
                  <a:cubicBezTo>
                    <a:pt x="2126" y="16"/>
                    <a:pt x="1969" y="1"/>
                    <a:pt x="18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66"/>
            <p:cNvSpPr/>
            <p:nvPr/>
          </p:nvSpPr>
          <p:spPr>
            <a:xfrm>
              <a:off x="14374575" y="1999450"/>
              <a:ext cx="279675" cy="215075"/>
            </a:xfrm>
            <a:custGeom>
              <a:rect b="b" l="l" r="r" t="t"/>
              <a:pathLst>
                <a:path extrusionOk="0" h="8603" w="11187">
                  <a:moveTo>
                    <a:pt x="517" y="0"/>
                  </a:moveTo>
                  <a:cubicBezTo>
                    <a:pt x="396" y="92"/>
                    <a:pt x="274" y="243"/>
                    <a:pt x="213" y="426"/>
                  </a:cubicBezTo>
                  <a:cubicBezTo>
                    <a:pt x="1" y="943"/>
                    <a:pt x="244" y="1520"/>
                    <a:pt x="517" y="2006"/>
                  </a:cubicBezTo>
                  <a:cubicBezTo>
                    <a:pt x="2736" y="5867"/>
                    <a:pt x="6748" y="8359"/>
                    <a:pt x="11186" y="8602"/>
                  </a:cubicBezTo>
                  <a:lnTo>
                    <a:pt x="5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66"/>
            <p:cNvSpPr/>
            <p:nvPr/>
          </p:nvSpPr>
          <p:spPr>
            <a:xfrm>
              <a:off x="14823100" y="2656200"/>
              <a:ext cx="237675" cy="427350"/>
            </a:xfrm>
            <a:custGeom>
              <a:rect b="b" l="l" r="r" t="t"/>
              <a:pathLst>
                <a:path extrusionOk="0" h="17094" w="9507">
                  <a:moveTo>
                    <a:pt x="567" y="1"/>
                  </a:moveTo>
                  <a:cubicBezTo>
                    <a:pt x="228" y="1"/>
                    <a:pt x="1" y="515"/>
                    <a:pt x="388" y="722"/>
                  </a:cubicBezTo>
                  <a:lnTo>
                    <a:pt x="358" y="722"/>
                  </a:lnTo>
                  <a:cubicBezTo>
                    <a:pt x="6103" y="3761"/>
                    <a:pt x="8686" y="10570"/>
                    <a:pt x="6437" y="16618"/>
                  </a:cubicBezTo>
                  <a:cubicBezTo>
                    <a:pt x="6327" y="16911"/>
                    <a:pt x="6547" y="17093"/>
                    <a:pt x="6780" y="17093"/>
                  </a:cubicBezTo>
                  <a:cubicBezTo>
                    <a:pt x="6934" y="17093"/>
                    <a:pt x="7094" y="17013"/>
                    <a:pt x="7166" y="16831"/>
                  </a:cubicBezTo>
                  <a:cubicBezTo>
                    <a:pt x="9507" y="10418"/>
                    <a:pt x="6771" y="3275"/>
                    <a:pt x="753" y="53"/>
                  </a:cubicBezTo>
                  <a:cubicBezTo>
                    <a:pt x="689" y="16"/>
                    <a:pt x="626" y="1"/>
                    <a:pt x="567"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66"/>
            <p:cNvSpPr/>
            <p:nvPr/>
          </p:nvSpPr>
          <p:spPr>
            <a:xfrm>
              <a:off x="14736025" y="1927475"/>
              <a:ext cx="567100" cy="598575"/>
            </a:xfrm>
            <a:custGeom>
              <a:rect b="b" l="l" r="r" t="t"/>
              <a:pathLst>
                <a:path extrusionOk="0" h="23943" w="22684">
                  <a:moveTo>
                    <a:pt x="22142" y="0"/>
                  </a:moveTo>
                  <a:cubicBezTo>
                    <a:pt x="22083" y="0"/>
                    <a:pt x="22021" y="16"/>
                    <a:pt x="21957" y="53"/>
                  </a:cubicBezTo>
                  <a:cubicBezTo>
                    <a:pt x="19525" y="1329"/>
                    <a:pt x="17397" y="3092"/>
                    <a:pt x="15665" y="5189"/>
                  </a:cubicBezTo>
                  <a:cubicBezTo>
                    <a:pt x="13811" y="7469"/>
                    <a:pt x="12747" y="10144"/>
                    <a:pt x="11409" y="12727"/>
                  </a:cubicBezTo>
                  <a:cubicBezTo>
                    <a:pt x="10194" y="14977"/>
                    <a:pt x="8613" y="17044"/>
                    <a:pt x="6698" y="18776"/>
                  </a:cubicBezTo>
                  <a:cubicBezTo>
                    <a:pt x="4874" y="20539"/>
                    <a:pt x="2777" y="22272"/>
                    <a:pt x="406" y="23184"/>
                  </a:cubicBezTo>
                  <a:cubicBezTo>
                    <a:pt x="0" y="23346"/>
                    <a:pt x="100" y="23942"/>
                    <a:pt x="449" y="23942"/>
                  </a:cubicBezTo>
                  <a:cubicBezTo>
                    <a:pt x="492" y="23942"/>
                    <a:pt x="539" y="23933"/>
                    <a:pt x="589" y="23913"/>
                  </a:cubicBezTo>
                  <a:cubicBezTo>
                    <a:pt x="2777" y="23092"/>
                    <a:pt x="4662" y="21633"/>
                    <a:pt x="6394" y="20083"/>
                  </a:cubicBezTo>
                  <a:cubicBezTo>
                    <a:pt x="8279" y="18472"/>
                    <a:pt x="9920" y="16588"/>
                    <a:pt x="11257" y="14521"/>
                  </a:cubicBezTo>
                  <a:cubicBezTo>
                    <a:pt x="12868" y="11907"/>
                    <a:pt x="13811" y="8958"/>
                    <a:pt x="15634" y="6466"/>
                  </a:cubicBezTo>
                  <a:cubicBezTo>
                    <a:pt x="17397" y="4065"/>
                    <a:pt x="19677" y="2089"/>
                    <a:pt x="22321" y="691"/>
                  </a:cubicBezTo>
                  <a:cubicBezTo>
                    <a:pt x="22683" y="510"/>
                    <a:pt x="22474" y="0"/>
                    <a:pt x="221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66"/>
            <p:cNvSpPr/>
            <p:nvPr/>
          </p:nvSpPr>
          <p:spPr>
            <a:xfrm>
              <a:off x="15198300" y="1918900"/>
              <a:ext cx="102600" cy="76000"/>
            </a:xfrm>
            <a:custGeom>
              <a:rect b="b" l="l" r="r" t="t"/>
              <a:pathLst>
                <a:path extrusionOk="0" h="3040" w="4104">
                  <a:moveTo>
                    <a:pt x="2189" y="0"/>
                  </a:moveTo>
                  <a:lnTo>
                    <a:pt x="1" y="3040"/>
                  </a:lnTo>
                  <a:lnTo>
                    <a:pt x="4104" y="1277"/>
                  </a:lnTo>
                  <a:lnTo>
                    <a:pt x="2189" y="0"/>
                  </a:ln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66"/>
            <p:cNvSpPr/>
            <p:nvPr/>
          </p:nvSpPr>
          <p:spPr>
            <a:xfrm>
              <a:off x="15227175" y="1660400"/>
              <a:ext cx="382250" cy="311725"/>
            </a:xfrm>
            <a:custGeom>
              <a:rect b="b" l="l" r="r" t="t"/>
              <a:pathLst>
                <a:path extrusionOk="0" h="12469" w="15290">
                  <a:moveTo>
                    <a:pt x="12783" y="1"/>
                  </a:moveTo>
                  <a:cubicBezTo>
                    <a:pt x="12571" y="1"/>
                    <a:pt x="12361" y="14"/>
                    <a:pt x="12159" y="36"/>
                  </a:cubicBezTo>
                  <a:cubicBezTo>
                    <a:pt x="9059" y="401"/>
                    <a:pt x="6171" y="1769"/>
                    <a:pt x="3982" y="3957"/>
                  </a:cubicBezTo>
                  <a:cubicBezTo>
                    <a:pt x="1794" y="6146"/>
                    <a:pt x="365" y="9398"/>
                    <a:pt x="1" y="12468"/>
                  </a:cubicBezTo>
                  <a:lnTo>
                    <a:pt x="61" y="12468"/>
                  </a:lnTo>
                  <a:cubicBezTo>
                    <a:pt x="6141" y="12073"/>
                    <a:pt x="11612" y="8608"/>
                    <a:pt x="14591" y="3289"/>
                  </a:cubicBezTo>
                  <a:cubicBezTo>
                    <a:pt x="14955" y="2590"/>
                    <a:pt x="15290" y="1799"/>
                    <a:pt x="14986" y="1070"/>
                  </a:cubicBezTo>
                  <a:cubicBezTo>
                    <a:pt x="14895" y="857"/>
                    <a:pt x="14743" y="644"/>
                    <a:pt x="14530" y="492"/>
                  </a:cubicBezTo>
                  <a:cubicBezTo>
                    <a:pt x="14094" y="125"/>
                    <a:pt x="13434" y="1"/>
                    <a:pt x="127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66"/>
            <p:cNvSpPr/>
            <p:nvPr/>
          </p:nvSpPr>
          <p:spPr>
            <a:xfrm>
              <a:off x="15228700" y="1673450"/>
              <a:ext cx="380725" cy="298675"/>
            </a:xfrm>
            <a:custGeom>
              <a:rect b="b" l="l" r="r" t="t"/>
              <a:pathLst>
                <a:path extrusionOk="0" h="11947" w="15229">
                  <a:moveTo>
                    <a:pt x="14499" y="1"/>
                  </a:moveTo>
                  <a:lnTo>
                    <a:pt x="0" y="11946"/>
                  </a:lnTo>
                  <a:cubicBezTo>
                    <a:pt x="6080" y="11551"/>
                    <a:pt x="11551" y="8086"/>
                    <a:pt x="14530" y="2767"/>
                  </a:cubicBezTo>
                  <a:cubicBezTo>
                    <a:pt x="14894" y="2098"/>
                    <a:pt x="15229" y="1277"/>
                    <a:pt x="14925" y="578"/>
                  </a:cubicBezTo>
                  <a:cubicBezTo>
                    <a:pt x="14834" y="335"/>
                    <a:pt x="14682" y="153"/>
                    <a:pt x="14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66"/>
            <p:cNvSpPr/>
            <p:nvPr/>
          </p:nvSpPr>
          <p:spPr>
            <a:xfrm>
              <a:off x="14825950" y="2201575"/>
              <a:ext cx="76775" cy="85125"/>
            </a:xfrm>
            <a:custGeom>
              <a:rect b="b" l="l" r="r" t="t"/>
              <a:pathLst>
                <a:path extrusionOk="0" h="3405" w="3071">
                  <a:moveTo>
                    <a:pt x="700" y="1"/>
                  </a:moveTo>
                  <a:cubicBezTo>
                    <a:pt x="700" y="1"/>
                    <a:pt x="761" y="2280"/>
                    <a:pt x="1" y="3405"/>
                  </a:cubicBezTo>
                  <a:cubicBezTo>
                    <a:pt x="1" y="3405"/>
                    <a:pt x="1764" y="3131"/>
                    <a:pt x="3071" y="700"/>
                  </a:cubicBezTo>
                  <a:lnTo>
                    <a:pt x="700" y="1"/>
                  </a:ln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66"/>
            <p:cNvSpPr/>
            <p:nvPr/>
          </p:nvSpPr>
          <p:spPr>
            <a:xfrm>
              <a:off x="15014400" y="2718300"/>
              <a:ext cx="96550" cy="63850"/>
            </a:xfrm>
            <a:custGeom>
              <a:rect b="b" l="l" r="r" t="t"/>
              <a:pathLst>
                <a:path extrusionOk="0" h="2554" w="3862">
                  <a:moveTo>
                    <a:pt x="1" y="1"/>
                  </a:moveTo>
                  <a:cubicBezTo>
                    <a:pt x="1" y="1"/>
                    <a:pt x="2676" y="1916"/>
                    <a:pt x="2858" y="2554"/>
                  </a:cubicBezTo>
                  <a:lnTo>
                    <a:pt x="3861" y="1064"/>
                  </a:lnTo>
                  <a:cubicBezTo>
                    <a:pt x="2524" y="912"/>
                    <a:pt x="1217" y="548"/>
                    <a:pt x="1"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66"/>
            <p:cNvSpPr/>
            <p:nvPr/>
          </p:nvSpPr>
          <p:spPr>
            <a:xfrm>
              <a:off x="14975650" y="2824675"/>
              <a:ext cx="41050" cy="76025"/>
            </a:xfrm>
            <a:custGeom>
              <a:rect b="b" l="l" r="r" t="t"/>
              <a:pathLst>
                <a:path extrusionOk="0" h="3041" w="1642">
                  <a:moveTo>
                    <a:pt x="609" y="1"/>
                  </a:moveTo>
                  <a:lnTo>
                    <a:pt x="609" y="1"/>
                  </a:lnTo>
                  <a:cubicBezTo>
                    <a:pt x="639" y="700"/>
                    <a:pt x="426" y="1369"/>
                    <a:pt x="1" y="1946"/>
                  </a:cubicBezTo>
                  <a:lnTo>
                    <a:pt x="1612" y="3040"/>
                  </a:lnTo>
                  <a:cubicBezTo>
                    <a:pt x="1642" y="1916"/>
                    <a:pt x="1308" y="852"/>
                    <a:pt x="609"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66"/>
            <p:cNvSpPr/>
            <p:nvPr/>
          </p:nvSpPr>
          <p:spPr>
            <a:xfrm>
              <a:off x="14805450" y="1702925"/>
              <a:ext cx="316875" cy="561750"/>
            </a:xfrm>
            <a:custGeom>
              <a:rect b="b" l="l" r="r" t="t"/>
              <a:pathLst>
                <a:path extrusionOk="0" h="22470" w="12675">
                  <a:moveTo>
                    <a:pt x="10499" y="0"/>
                  </a:moveTo>
                  <a:cubicBezTo>
                    <a:pt x="9632" y="0"/>
                    <a:pt x="8692" y="456"/>
                    <a:pt x="7933" y="980"/>
                  </a:cubicBezTo>
                  <a:cubicBezTo>
                    <a:pt x="4681" y="3259"/>
                    <a:pt x="2280" y="6603"/>
                    <a:pt x="1125" y="10433"/>
                  </a:cubicBezTo>
                  <a:cubicBezTo>
                    <a:pt x="0" y="14232"/>
                    <a:pt x="365" y="18792"/>
                    <a:pt x="1854" y="22469"/>
                  </a:cubicBezTo>
                  <a:lnTo>
                    <a:pt x="1915" y="22409"/>
                  </a:lnTo>
                  <a:cubicBezTo>
                    <a:pt x="8541" y="18214"/>
                    <a:pt x="12584" y="10980"/>
                    <a:pt x="12675" y="3138"/>
                  </a:cubicBezTo>
                  <a:cubicBezTo>
                    <a:pt x="12675" y="2135"/>
                    <a:pt x="12553" y="1041"/>
                    <a:pt x="11794" y="402"/>
                  </a:cubicBezTo>
                  <a:cubicBezTo>
                    <a:pt x="11520" y="220"/>
                    <a:pt x="11216" y="68"/>
                    <a:pt x="10912" y="37"/>
                  </a:cubicBezTo>
                  <a:cubicBezTo>
                    <a:pt x="10777" y="12"/>
                    <a:pt x="10639" y="0"/>
                    <a:pt x="104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66"/>
            <p:cNvSpPr/>
            <p:nvPr/>
          </p:nvSpPr>
          <p:spPr>
            <a:xfrm>
              <a:off x="14853300" y="1703850"/>
              <a:ext cx="269025" cy="559300"/>
            </a:xfrm>
            <a:custGeom>
              <a:rect b="b" l="l" r="r" t="t"/>
              <a:pathLst>
                <a:path extrusionOk="0" h="22372" w="10761">
                  <a:moveTo>
                    <a:pt x="9028" y="0"/>
                  </a:moveTo>
                  <a:lnTo>
                    <a:pt x="1" y="22372"/>
                  </a:lnTo>
                  <a:cubicBezTo>
                    <a:pt x="6627" y="18177"/>
                    <a:pt x="10670" y="10943"/>
                    <a:pt x="10761" y="3101"/>
                  </a:cubicBezTo>
                  <a:cubicBezTo>
                    <a:pt x="10761" y="2098"/>
                    <a:pt x="10639" y="1004"/>
                    <a:pt x="9880" y="365"/>
                  </a:cubicBezTo>
                  <a:cubicBezTo>
                    <a:pt x="9636" y="183"/>
                    <a:pt x="9332" y="31"/>
                    <a:pt x="90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66"/>
            <p:cNvSpPr/>
            <p:nvPr/>
          </p:nvSpPr>
          <p:spPr>
            <a:xfrm>
              <a:off x="14781875" y="2852050"/>
              <a:ext cx="263725" cy="480750"/>
            </a:xfrm>
            <a:custGeom>
              <a:rect b="b" l="l" r="r" t="t"/>
              <a:pathLst>
                <a:path extrusionOk="0" h="19230" w="10549">
                  <a:moveTo>
                    <a:pt x="8724" y="0"/>
                  </a:moveTo>
                  <a:lnTo>
                    <a:pt x="8664" y="31"/>
                  </a:lnTo>
                  <a:cubicBezTo>
                    <a:pt x="3223" y="3769"/>
                    <a:pt x="1" y="10000"/>
                    <a:pt x="153" y="16627"/>
                  </a:cubicBezTo>
                  <a:cubicBezTo>
                    <a:pt x="183" y="17478"/>
                    <a:pt x="335" y="18420"/>
                    <a:pt x="1004" y="18906"/>
                  </a:cubicBezTo>
                  <a:cubicBezTo>
                    <a:pt x="1217" y="19089"/>
                    <a:pt x="1490" y="19180"/>
                    <a:pt x="1733" y="19210"/>
                  </a:cubicBezTo>
                  <a:cubicBezTo>
                    <a:pt x="1823" y="19223"/>
                    <a:pt x="1913" y="19229"/>
                    <a:pt x="2005" y="19229"/>
                  </a:cubicBezTo>
                  <a:cubicBezTo>
                    <a:pt x="2780" y="19229"/>
                    <a:pt x="3600" y="18791"/>
                    <a:pt x="4226" y="18329"/>
                  </a:cubicBezTo>
                  <a:cubicBezTo>
                    <a:pt x="6931" y="16292"/>
                    <a:pt x="8846" y="13405"/>
                    <a:pt x="9727" y="10122"/>
                  </a:cubicBezTo>
                  <a:cubicBezTo>
                    <a:pt x="10548" y="6900"/>
                    <a:pt x="10092" y="3040"/>
                    <a:pt x="8724" y="0"/>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66"/>
            <p:cNvSpPr/>
            <p:nvPr/>
          </p:nvSpPr>
          <p:spPr>
            <a:xfrm>
              <a:off x="14781875" y="2852800"/>
              <a:ext cx="216600" cy="479525"/>
            </a:xfrm>
            <a:custGeom>
              <a:rect b="b" l="l" r="r" t="t"/>
              <a:pathLst>
                <a:path extrusionOk="0" h="19181" w="8664">
                  <a:moveTo>
                    <a:pt x="8664" y="1"/>
                  </a:moveTo>
                  <a:lnTo>
                    <a:pt x="8664" y="1"/>
                  </a:lnTo>
                  <a:cubicBezTo>
                    <a:pt x="3223" y="3739"/>
                    <a:pt x="1" y="9970"/>
                    <a:pt x="153" y="16597"/>
                  </a:cubicBezTo>
                  <a:cubicBezTo>
                    <a:pt x="183" y="17448"/>
                    <a:pt x="335" y="18390"/>
                    <a:pt x="1004" y="18876"/>
                  </a:cubicBezTo>
                  <a:cubicBezTo>
                    <a:pt x="1217" y="19059"/>
                    <a:pt x="1490" y="19150"/>
                    <a:pt x="1733" y="19180"/>
                  </a:cubicBezTo>
                  <a:lnTo>
                    <a:pt x="8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66"/>
            <p:cNvSpPr/>
            <p:nvPr/>
          </p:nvSpPr>
          <p:spPr>
            <a:xfrm>
              <a:off x="15069875" y="2743375"/>
              <a:ext cx="398225" cy="291925"/>
            </a:xfrm>
            <a:custGeom>
              <a:rect b="b" l="l" r="r" t="t"/>
              <a:pathLst>
                <a:path extrusionOk="0" h="11677" w="15929">
                  <a:moveTo>
                    <a:pt x="1" y="1"/>
                  </a:moveTo>
                  <a:cubicBezTo>
                    <a:pt x="548" y="3040"/>
                    <a:pt x="2189" y="6201"/>
                    <a:pt x="4499" y="8238"/>
                  </a:cubicBezTo>
                  <a:cubicBezTo>
                    <a:pt x="6840" y="10305"/>
                    <a:pt x="9788" y="11521"/>
                    <a:pt x="12888" y="11673"/>
                  </a:cubicBezTo>
                  <a:cubicBezTo>
                    <a:pt x="12965" y="11675"/>
                    <a:pt x="13043" y="11677"/>
                    <a:pt x="13121" y="11677"/>
                  </a:cubicBezTo>
                  <a:cubicBezTo>
                    <a:pt x="13887" y="11677"/>
                    <a:pt x="14736" y="11533"/>
                    <a:pt x="15259" y="11065"/>
                  </a:cubicBezTo>
                  <a:cubicBezTo>
                    <a:pt x="15442" y="10913"/>
                    <a:pt x="15594" y="10700"/>
                    <a:pt x="15685" y="10457"/>
                  </a:cubicBezTo>
                  <a:cubicBezTo>
                    <a:pt x="15928" y="9727"/>
                    <a:pt x="15533" y="8937"/>
                    <a:pt x="15138" y="8299"/>
                  </a:cubicBezTo>
                  <a:cubicBezTo>
                    <a:pt x="11825" y="3162"/>
                    <a:pt x="6171" y="31"/>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66"/>
            <p:cNvSpPr/>
            <p:nvPr/>
          </p:nvSpPr>
          <p:spPr>
            <a:xfrm>
              <a:off x="15071400" y="2743375"/>
              <a:ext cx="396700" cy="276625"/>
            </a:xfrm>
            <a:custGeom>
              <a:rect b="b" l="l" r="r" t="t"/>
              <a:pathLst>
                <a:path extrusionOk="0" h="11065" w="15868">
                  <a:moveTo>
                    <a:pt x="1" y="1"/>
                  </a:moveTo>
                  <a:lnTo>
                    <a:pt x="15198" y="11065"/>
                  </a:lnTo>
                  <a:cubicBezTo>
                    <a:pt x="15411" y="10913"/>
                    <a:pt x="15533" y="10700"/>
                    <a:pt x="15624" y="10457"/>
                  </a:cubicBezTo>
                  <a:cubicBezTo>
                    <a:pt x="15867" y="9727"/>
                    <a:pt x="15502" y="8937"/>
                    <a:pt x="15077" y="8299"/>
                  </a:cubicBezTo>
                  <a:cubicBezTo>
                    <a:pt x="11794" y="3162"/>
                    <a:pt x="6110" y="3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66"/>
            <p:cNvSpPr/>
            <p:nvPr/>
          </p:nvSpPr>
          <p:spPr>
            <a:xfrm>
              <a:off x="14755000" y="2212075"/>
              <a:ext cx="791325" cy="357400"/>
            </a:xfrm>
            <a:custGeom>
              <a:rect b="b" l="l" r="r" t="t"/>
              <a:pathLst>
                <a:path extrusionOk="0" h="14296" w="31653">
                  <a:moveTo>
                    <a:pt x="31150" y="0"/>
                  </a:moveTo>
                  <a:cubicBezTo>
                    <a:pt x="31088" y="0"/>
                    <a:pt x="31022" y="20"/>
                    <a:pt x="30955" y="67"/>
                  </a:cubicBezTo>
                  <a:cubicBezTo>
                    <a:pt x="26304" y="3441"/>
                    <a:pt x="21714" y="7362"/>
                    <a:pt x="16365" y="9611"/>
                  </a:cubicBezTo>
                  <a:cubicBezTo>
                    <a:pt x="11319" y="11769"/>
                    <a:pt x="5848" y="12651"/>
                    <a:pt x="468" y="13563"/>
                  </a:cubicBezTo>
                  <a:cubicBezTo>
                    <a:pt x="1" y="13621"/>
                    <a:pt x="178" y="14296"/>
                    <a:pt x="597" y="14296"/>
                  </a:cubicBezTo>
                  <a:cubicBezTo>
                    <a:pt x="614" y="14296"/>
                    <a:pt x="632" y="14294"/>
                    <a:pt x="650" y="14292"/>
                  </a:cubicBezTo>
                  <a:cubicBezTo>
                    <a:pt x="6091" y="13380"/>
                    <a:pt x="11562" y="12468"/>
                    <a:pt x="16669" y="10310"/>
                  </a:cubicBezTo>
                  <a:cubicBezTo>
                    <a:pt x="22049" y="8031"/>
                    <a:pt x="26639" y="4140"/>
                    <a:pt x="31350" y="736"/>
                  </a:cubicBezTo>
                  <a:cubicBezTo>
                    <a:pt x="31653" y="483"/>
                    <a:pt x="31453" y="0"/>
                    <a:pt x="311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66"/>
            <p:cNvSpPr/>
            <p:nvPr/>
          </p:nvSpPr>
          <p:spPr>
            <a:xfrm>
              <a:off x="14813425" y="2518900"/>
              <a:ext cx="732825" cy="182050"/>
            </a:xfrm>
            <a:custGeom>
              <a:rect b="b" l="l" r="r" t="t"/>
              <a:pathLst>
                <a:path extrusionOk="0" h="7282" w="29313">
                  <a:moveTo>
                    <a:pt x="9169" y="1"/>
                  </a:moveTo>
                  <a:cubicBezTo>
                    <a:pt x="6249" y="1"/>
                    <a:pt x="3314" y="385"/>
                    <a:pt x="441" y="1168"/>
                  </a:cubicBezTo>
                  <a:cubicBezTo>
                    <a:pt x="0" y="1306"/>
                    <a:pt x="109" y="1918"/>
                    <a:pt x="495" y="1918"/>
                  </a:cubicBezTo>
                  <a:cubicBezTo>
                    <a:pt x="535" y="1918"/>
                    <a:pt x="578" y="1912"/>
                    <a:pt x="623" y="1897"/>
                  </a:cubicBezTo>
                  <a:lnTo>
                    <a:pt x="654" y="1928"/>
                  </a:lnTo>
                  <a:cubicBezTo>
                    <a:pt x="3479" y="1152"/>
                    <a:pt x="6361" y="772"/>
                    <a:pt x="9227" y="772"/>
                  </a:cubicBezTo>
                  <a:cubicBezTo>
                    <a:pt x="16136" y="772"/>
                    <a:pt x="22946" y="2984"/>
                    <a:pt x="28618" y="7217"/>
                  </a:cubicBezTo>
                  <a:cubicBezTo>
                    <a:pt x="28678" y="7262"/>
                    <a:pt x="28738" y="7281"/>
                    <a:pt x="28796" y="7281"/>
                  </a:cubicBezTo>
                  <a:cubicBezTo>
                    <a:pt x="29091" y="7281"/>
                    <a:pt x="29313" y="6777"/>
                    <a:pt x="28982" y="6548"/>
                  </a:cubicBezTo>
                  <a:cubicBezTo>
                    <a:pt x="23199" y="2248"/>
                    <a:pt x="16228" y="1"/>
                    <a:pt x="91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66"/>
            <p:cNvSpPr/>
            <p:nvPr/>
          </p:nvSpPr>
          <p:spPr>
            <a:xfrm>
              <a:off x="14749975" y="2385825"/>
              <a:ext cx="1002400" cy="161550"/>
            </a:xfrm>
            <a:custGeom>
              <a:rect b="b" l="l" r="r" t="t"/>
              <a:pathLst>
                <a:path extrusionOk="0" h="6462" w="40096">
                  <a:moveTo>
                    <a:pt x="26455" y="0"/>
                  </a:moveTo>
                  <a:cubicBezTo>
                    <a:pt x="24524" y="0"/>
                    <a:pt x="22576" y="201"/>
                    <a:pt x="20639" y="594"/>
                  </a:cubicBezTo>
                  <a:cubicBezTo>
                    <a:pt x="13861" y="1992"/>
                    <a:pt x="7477" y="5184"/>
                    <a:pt x="486" y="5701"/>
                  </a:cubicBezTo>
                  <a:cubicBezTo>
                    <a:pt x="10" y="5730"/>
                    <a:pt x="0" y="6461"/>
                    <a:pt x="458" y="6461"/>
                  </a:cubicBezTo>
                  <a:cubicBezTo>
                    <a:pt x="468" y="6461"/>
                    <a:pt x="477" y="6461"/>
                    <a:pt x="486" y="6461"/>
                  </a:cubicBezTo>
                  <a:cubicBezTo>
                    <a:pt x="7113" y="5974"/>
                    <a:pt x="13192" y="3147"/>
                    <a:pt x="19575" y="1628"/>
                  </a:cubicBezTo>
                  <a:cubicBezTo>
                    <a:pt x="21885" y="1071"/>
                    <a:pt x="24210" y="780"/>
                    <a:pt x="26509" y="780"/>
                  </a:cubicBezTo>
                  <a:cubicBezTo>
                    <a:pt x="30986" y="780"/>
                    <a:pt x="35366" y="1882"/>
                    <a:pt x="39363" y="4272"/>
                  </a:cubicBezTo>
                  <a:cubicBezTo>
                    <a:pt x="39424" y="4303"/>
                    <a:pt x="39484" y="4316"/>
                    <a:pt x="39541" y="4316"/>
                  </a:cubicBezTo>
                  <a:cubicBezTo>
                    <a:pt x="39878" y="4316"/>
                    <a:pt x="40096" y="3837"/>
                    <a:pt x="39758" y="3603"/>
                  </a:cubicBezTo>
                  <a:lnTo>
                    <a:pt x="39758" y="3603"/>
                  </a:lnTo>
                  <a:lnTo>
                    <a:pt x="39758" y="3634"/>
                  </a:lnTo>
                  <a:cubicBezTo>
                    <a:pt x="35657" y="1165"/>
                    <a:pt x="31102" y="0"/>
                    <a:pt x="264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66"/>
            <p:cNvSpPr/>
            <p:nvPr/>
          </p:nvSpPr>
          <p:spPr>
            <a:xfrm>
              <a:off x="15471100" y="1928000"/>
              <a:ext cx="528925" cy="349700"/>
            </a:xfrm>
            <a:custGeom>
              <a:rect b="b" l="l" r="r" t="t"/>
              <a:pathLst>
                <a:path extrusionOk="0" h="13988" w="21157">
                  <a:moveTo>
                    <a:pt x="17282" y="1"/>
                  </a:moveTo>
                  <a:cubicBezTo>
                    <a:pt x="13347" y="1"/>
                    <a:pt x="9509" y="1306"/>
                    <a:pt x="6384" y="3740"/>
                  </a:cubicBezTo>
                  <a:cubicBezTo>
                    <a:pt x="3253" y="6171"/>
                    <a:pt x="913" y="10092"/>
                    <a:pt x="1" y="13953"/>
                  </a:cubicBezTo>
                  <a:lnTo>
                    <a:pt x="61" y="13953"/>
                  </a:lnTo>
                  <a:cubicBezTo>
                    <a:pt x="482" y="13976"/>
                    <a:pt x="902" y="13987"/>
                    <a:pt x="1321" y="13987"/>
                  </a:cubicBezTo>
                  <a:cubicBezTo>
                    <a:pt x="8674" y="13987"/>
                    <a:pt x="15631" y="10481"/>
                    <a:pt x="20031" y="4500"/>
                  </a:cubicBezTo>
                  <a:cubicBezTo>
                    <a:pt x="20609" y="3709"/>
                    <a:pt x="21156" y="2737"/>
                    <a:pt x="20882" y="1764"/>
                  </a:cubicBezTo>
                  <a:cubicBezTo>
                    <a:pt x="20791" y="1460"/>
                    <a:pt x="20609" y="1187"/>
                    <a:pt x="20396" y="943"/>
                  </a:cubicBezTo>
                  <a:cubicBezTo>
                    <a:pt x="19697" y="244"/>
                    <a:pt x="18481" y="1"/>
                    <a:pt x="17417" y="1"/>
                  </a:cubicBezTo>
                  <a:cubicBezTo>
                    <a:pt x="17372" y="1"/>
                    <a:pt x="17327" y="1"/>
                    <a:pt x="172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66"/>
            <p:cNvSpPr/>
            <p:nvPr/>
          </p:nvSpPr>
          <p:spPr>
            <a:xfrm>
              <a:off x="15472625" y="1951575"/>
              <a:ext cx="527400" cy="326125"/>
            </a:xfrm>
            <a:custGeom>
              <a:rect b="b" l="l" r="r" t="t"/>
              <a:pathLst>
                <a:path extrusionOk="0" h="13045" w="21096">
                  <a:moveTo>
                    <a:pt x="20335" y="0"/>
                  </a:moveTo>
                  <a:lnTo>
                    <a:pt x="0" y="13010"/>
                  </a:lnTo>
                  <a:cubicBezTo>
                    <a:pt x="423" y="13033"/>
                    <a:pt x="844" y="13044"/>
                    <a:pt x="1265" y="13044"/>
                  </a:cubicBezTo>
                  <a:cubicBezTo>
                    <a:pt x="8643" y="13044"/>
                    <a:pt x="15599" y="9538"/>
                    <a:pt x="19970" y="3557"/>
                  </a:cubicBezTo>
                  <a:cubicBezTo>
                    <a:pt x="20548" y="2766"/>
                    <a:pt x="21095" y="1763"/>
                    <a:pt x="20821" y="821"/>
                  </a:cubicBezTo>
                  <a:cubicBezTo>
                    <a:pt x="20730" y="517"/>
                    <a:pt x="20548" y="244"/>
                    <a:pt x="203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66"/>
            <p:cNvSpPr/>
            <p:nvPr/>
          </p:nvSpPr>
          <p:spPr>
            <a:xfrm>
              <a:off x="15577500" y="2396550"/>
              <a:ext cx="449875" cy="215750"/>
            </a:xfrm>
            <a:custGeom>
              <a:rect b="b" l="l" r="r" t="t"/>
              <a:pathLst>
                <a:path extrusionOk="0" h="8630" w="17995">
                  <a:moveTo>
                    <a:pt x="5037" y="0"/>
                  </a:moveTo>
                  <a:cubicBezTo>
                    <a:pt x="3364" y="0"/>
                    <a:pt x="1679" y="234"/>
                    <a:pt x="30" y="712"/>
                  </a:cubicBezTo>
                  <a:lnTo>
                    <a:pt x="0" y="712"/>
                  </a:lnTo>
                  <a:cubicBezTo>
                    <a:pt x="1368" y="3448"/>
                    <a:pt x="3830" y="6032"/>
                    <a:pt x="6626" y="7339"/>
                  </a:cubicBezTo>
                  <a:cubicBezTo>
                    <a:pt x="8449" y="8191"/>
                    <a:pt x="10441" y="8629"/>
                    <a:pt x="12448" y="8629"/>
                  </a:cubicBezTo>
                  <a:cubicBezTo>
                    <a:pt x="13520" y="8629"/>
                    <a:pt x="14596" y="8504"/>
                    <a:pt x="15654" y="8250"/>
                  </a:cubicBezTo>
                  <a:cubicBezTo>
                    <a:pt x="16444" y="8068"/>
                    <a:pt x="17326" y="7673"/>
                    <a:pt x="17721" y="7035"/>
                  </a:cubicBezTo>
                  <a:cubicBezTo>
                    <a:pt x="17873" y="6822"/>
                    <a:pt x="17934" y="6579"/>
                    <a:pt x="17964" y="6305"/>
                  </a:cubicBezTo>
                  <a:cubicBezTo>
                    <a:pt x="17994" y="5545"/>
                    <a:pt x="17417" y="4907"/>
                    <a:pt x="16809" y="4390"/>
                  </a:cubicBezTo>
                  <a:cubicBezTo>
                    <a:pt x="13509" y="1528"/>
                    <a:pt x="9314" y="0"/>
                    <a:pt x="5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66"/>
            <p:cNvSpPr/>
            <p:nvPr/>
          </p:nvSpPr>
          <p:spPr>
            <a:xfrm>
              <a:off x="15578250" y="2396550"/>
              <a:ext cx="449125" cy="175875"/>
            </a:xfrm>
            <a:custGeom>
              <a:rect b="b" l="l" r="r" t="t"/>
              <a:pathLst>
                <a:path extrusionOk="0" h="7035" w="17965">
                  <a:moveTo>
                    <a:pt x="5007" y="0"/>
                  </a:moveTo>
                  <a:cubicBezTo>
                    <a:pt x="3334" y="0"/>
                    <a:pt x="1649" y="234"/>
                    <a:pt x="0" y="712"/>
                  </a:cubicBezTo>
                  <a:lnTo>
                    <a:pt x="17691" y="7035"/>
                  </a:lnTo>
                  <a:cubicBezTo>
                    <a:pt x="17843" y="6822"/>
                    <a:pt x="17904" y="6579"/>
                    <a:pt x="17934" y="6335"/>
                  </a:cubicBezTo>
                  <a:cubicBezTo>
                    <a:pt x="17964" y="5576"/>
                    <a:pt x="17387" y="4907"/>
                    <a:pt x="16779" y="4390"/>
                  </a:cubicBezTo>
                  <a:cubicBezTo>
                    <a:pt x="13479" y="1528"/>
                    <a:pt x="9284" y="0"/>
                    <a:pt x="5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66"/>
            <p:cNvSpPr/>
            <p:nvPr/>
          </p:nvSpPr>
          <p:spPr>
            <a:xfrm>
              <a:off x="15432350" y="2639275"/>
              <a:ext cx="506100" cy="381025"/>
            </a:xfrm>
            <a:custGeom>
              <a:rect b="b" l="l" r="r" t="t"/>
              <a:pathLst>
                <a:path extrusionOk="0" h="15241" w="20244">
                  <a:moveTo>
                    <a:pt x="0" y="0"/>
                  </a:moveTo>
                  <a:lnTo>
                    <a:pt x="0" y="0"/>
                  </a:lnTo>
                  <a:cubicBezTo>
                    <a:pt x="639" y="3921"/>
                    <a:pt x="2675" y="7994"/>
                    <a:pt x="5593" y="10669"/>
                  </a:cubicBezTo>
                  <a:cubicBezTo>
                    <a:pt x="8572" y="13344"/>
                    <a:pt x="12341" y="14955"/>
                    <a:pt x="16323" y="15229"/>
                  </a:cubicBezTo>
                  <a:cubicBezTo>
                    <a:pt x="16463" y="15237"/>
                    <a:pt x="16606" y="15241"/>
                    <a:pt x="16750" y="15241"/>
                  </a:cubicBezTo>
                  <a:cubicBezTo>
                    <a:pt x="17699" y="15241"/>
                    <a:pt x="18703" y="15053"/>
                    <a:pt x="19363" y="14499"/>
                  </a:cubicBezTo>
                  <a:cubicBezTo>
                    <a:pt x="19606" y="14286"/>
                    <a:pt x="19788" y="14043"/>
                    <a:pt x="19910" y="13739"/>
                  </a:cubicBezTo>
                  <a:cubicBezTo>
                    <a:pt x="20244" y="12827"/>
                    <a:pt x="19788" y="11794"/>
                    <a:pt x="19271" y="10943"/>
                  </a:cubicBezTo>
                  <a:cubicBezTo>
                    <a:pt x="15138" y="4286"/>
                    <a:pt x="7903" y="183"/>
                    <a:pt x="61" y="31"/>
                  </a:cubicBez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66"/>
            <p:cNvSpPr/>
            <p:nvPr/>
          </p:nvSpPr>
          <p:spPr>
            <a:xfrm>
              <a:off x="15434625" y="2639275"/>
              <a:ext cx="503825" cy="362500"/>
            </a:xfrm>
            <a:custGeom>
              <a:rect b="b" l="l" r="r" t="t"/>
              <a:pathLst>
                <a:path extrusionOk="0" h="14500" w="20153">
                  <a:moveTo>
                    <a:pt x="1" y="0"/>
                  </a:moveTo>
                  <a:lnTo>
                    <a:pt x="19272" y="14499"/>
                  </a:lnTo>
                  <a:cubicBezTo>
                    <a:pt x="19515" y="14286"/>
                    <a:pt x="19697" y="14013"/>
                    <a:pt x="19819" y="13739"/>
                  </a:cubicBezTo>
                  <a:cubicBezTo>
                    <a:pt x="20153" y="12797"/>
                    <a:pt x="19697" y="11794"/>
                    <a:pt x="19180" y="10943"/>
                  </a:cubicBezTo>
                  <a:cubicBezTo>
                    <a:pt x="15047" y="4286"/>
                    <a:pt x="7812" y="152"/>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66"/>
            <p:cNvSpPr/>
            <p:nvPr/>
          </p:nvSpPr>
          <p:spPr>
            <a:xfrm>
              <a:off x="13654950" y="2996425"/>
              <a:ext cx="598825" cy="1120100"/>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6"/>
            <p:cNvSpPr/>
            <p:nvPr/>
          </p:nvSpPr>
          <p:spPr>
            <a:xfrm>
              <a:off x="13154200" y="2648350"/>
              <a:ext cx="795500" cy="955250"/>
            </a:xfrm>
            <a:custGeom>
              <a:rect b="b" l="l" r="r" t="t"/>
              <a:pathLst>
                <a:path extrusionOk="0" h="38210" w="3182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66"/>
            <p:cNvSpPr/>
            <p:nvPr/>
          </p:nvSpPr>
          <p:spPr>
            <a:xfrm>
              <a:off x="12830475" y="2531425"/>
              <a:ext cx="1077375" cy="621725"/>
            </a:xfrm>
            <a:custGeom>
              <a:rect b="b" l="l" r="r" t="t"/>
              <a:pathLst>
                <a:path extrusionOk="0" h="24869" w="43095">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66"/>
            <p:cNvSpPr/>
            <p:nvPr/>
          </p:nvSpPr>
          <p:spPr>
            <a:xfrm>
              <a:off x="12877600" y="2030600"/>
              <a:ext cx="730275" cy="723275"/>
            </a:xfrm>
            <a:custGeom>
              <a:rect b="b" l="l" r="r" t="t"/>
              <a:pathLst>
                <a:path extrusionOk="0" h="28931" w="29211">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66"/>
            <p:cNvSpPr/>
            <p:nvPr/>
          </p:nvSpPr>
          <p:spPr>
            <a:xfrm>
              <a:off x="12939900" y="2063400"/>
              <a:ext cx="610975" cy="727300"/>
            </a:xfrm>
            <a:custGeom>
              <a:rect b="b" l="l" r="r" t="t"/>
              <a:pathLst>
                <a:path extrusionOk="0" h="29092" w="24439">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66"/>
            <p:cNvSpPr/>
            <p:nvPr/>
          </p:nvSpPr>
          <p:spPr>
            <a:xfrm>
              <a:off x="13945625" y="2916625"/>
              <a:ext cx="206375" cy="267700"/>
            </a:xfrm>
            <a:custGeom>
              <a:rect b="b" l="l" r="r" t="t"/>
              <a:pathLst>
                <a:path extrusionOk="0" h="10708" w="8255">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66"/>
            <p:cNvSpPr/>
            <p:nvPr/>
          </p:nvSpPr>
          <p:spPr>
            <a:xfrm>
              <a:off x="14001475" y="3106600"/>
              <a:ext cx="72200" cy="68425"/>
            </a:xfrm>
            <a:custGeom>
              <a:rect b="b" l="l" r="r" t="t"/>
              <a:pathLst>
                <a:path extrusionOk="0" h="2737" w="2888">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66"/>
            <p:cNvSpPr/>
            <p:nvPr/>
          </p:nvSpPr>
          <p:spPr>
            <a:xfrm>
              <a:off x="14036425" y="3122975"/>
              <a:ext cx="327550" cy="160525"/>
            </a:xfrm>
            <a:custGeom>
              <a:rect b="b" l="l" r="r" t="t"/>
              <a:pathLst>
                <a:path extrusionOk="0" h="6421" w="13102">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66"/>
            <p:cNvSpPr/>
            <p:nvPr/>
          </p:nvSpPr>
          <p:spPr>
            <a:xfrm>
              <a:off x="14037950" y="3122975"/>
              <a:ext cx="326025" cy="132600"/>
            </a:xfrm>
            <a:custGeom>
              <a:rect b="b" l="l" r="r" t="t"/>
              <a:pathLst>
                <a:path extrusionOk="0" h="5304" w="13041">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66"/>
            <p:cNvSpPr/>
            <p:nvPr/>
          </p:nvSpPr>
          <p:spPr>
            <a:xfrm>
              <a:off x="13430800" y="2415300"/>
              <a:ext cx="305550" cy="357925"/>
            </a:xfrm>
            <a:custGeom>
              <a:rect b="b" l="l" r="r" t="t"/>
              <a:pathLst>
                <a:path extrusionOk="0" h="14317" w="12222">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66"/>
            <p:cNvSpPr/>
            <p:nvPr/>
          </p:nvSpPr>
          <p:spPr>
            <a:xfrm>
              <a:off x="13509500" y="2868800"/>
              <a:ext cx="358650" cy="738575"/>
            </a:xfrm>
            <a:custGeom>
              <a:rect b="b" l="l" r="r" t="t"/>
              <a:pathLst>
                <a:path extrusionOk="0" h="29543" w="14346">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66"/>
            <p:cNvSpPr/>
            <p:nvPr/>
          </p:nvSpPr>
          <p:spPr>
            <a:xfrm>
              <a:off x="13506775" y="3514675"/>
              <a:ext cx="83625" cy="89675"/>
            </a:xfrm>
            <a:custGeom>
              <a:rect b="b" l="l" r="r" t="t"/>
              <a:pathLst>
                <a:path extrusionOk="0" h="3587" w="3345">
                  <a:moveTo>
                    <a:pt x="3344" y="0"/>
                  </a:moveTo>
                  <a:lnTo>
                    <a:pt x="1" y="2979"/>
                  </a:lnTo>
                  <a:lnTo>
                    <a:pt x="2220" y="3587"/>
                  </a:lnTo>
                  <a:lnTo>
                    <a:pt x="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66"/>
            <p:cNvSpPr/>
            <p:nvPr/>
          </p:nvSpPr>
          <p:spPr>
            <a:xfrm>
              <a:off x="13290975" y="3545050"/>
              <a:ext cx="294850" cy="401575"/>
            </a:xfrm>
            <a:custGeom>
              <a:rect b="b" l="l" r="r" t="t"/>
              <a:pathLst>
                <a:path extrusionOk="0" h="16063" w="11794">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66"/>
            <p:cNvSpPr/>
            <p:nvPr/>
          </p:nvSpPr>
          <p:spPr>
            <a:xfrm>
              <a:off x="13290975" y="3545825"/>
              <a:ext cx="277375" cy="398200"/>
            </a:xfrm>
            <a:custGeom>
              <a:rect b="b" l="l" r="r" t="t"/>
              <a:pathLst>
                <a:path extrusionOk="0" h="15928" w="11095">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66"/>
            <p:cNvSpPr/>
            <p:nvPr/>
          </p:nvSpPr>
          <p:spPr>
            <a:xfrm>
              <a:off x="13800100" y="3120275"/>
              <a:ext cx="63100" cy="88175"/>
            </a:xfrm>
            <a:custGeom>
              <a:rect b="b" l="l" r="r" t="t"/>
              <a:pathLst>
                <a:path extrusionOk="0" h="3527" w="2524">
                  <a:moveTo>
                    <a:pt x="2098" y="1"/>
                  </a:moveTo>
                  <a:cubicBezTo>
                    <a:pt x="2098" y="1"/>
                    <a:pt x="517" y="822"/>
                    <a:pt x="0" y="3527"/>
                  </a:cubicBezTo>
                  <a:lnTo>
                    <a:pt x="2523" y="3466"/>
                  </a:lnTo>
                  <a:cubicBezTo>
                    <a:pt x="2523" y="3466"/>
                    <a:pt x="1703" y="1338"/>
                    <a:pt x="2098"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66"/>
            <p:cNvSpPr/>
            <p:nvPr/>
          </p:nvSpPr>
          <p:spPr>
            <a:xfrm>
              <a:off x="13437625" y="2731975"/>
              <a:ext cx="100325" cy="43350"/>
            </a:xfrm>
            <a:custGeom>
              <a:rect b="b" l="l" r="r" t="t"/>
              <a:pathLst>
                <a:path extrusionOk="0" h="1734" w="4013">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66"/>
            <p:cNvSpPr/>
            <p:nvPr/>
          </p:nvSpPr>
          <p:spPr>
            <a:xfrm>
              <a:off x="13478675" y="2597475"/>
              <a:ext cx="47900" cy="64625"/>
            </a:xfrm>
            <a:custGeom>
              <a:rect b="b" l="l" r="r" t="t"/>
              <a:pathLst>
                <a:path extrusionOk="0" h="2585" w="1916">
                  <a:moveTo>
                    <a:pt x="0" y="1"/>
                  </a:moveTo>
                  <a:lnTo>
                    <a:pt x="0" y="1"/>
                  </a:lnTo>
                  <a:cubicBezTo>
                    <a:pt x="304" y="1064"/>
                    <a:pt x="973" y="1976"/>
                    <a:pt x="1915" y="2584"/>
                  </a:cubicBezTo>
                  <a:cubicBezTo>
                    <a:pt x="1641" y="1916"/>
                    <a:pt x="1641" y="1186"/>
                    <a:pt x="1885" y="517"/>
                  </a:cubicBezTo>
                  <a:lnTo>
                    <a:pt x="0" y="1"/>
                  </a:lnTo>
                  <a:close/>
                </a:path>
              </a:pathLst>
            </a:custGeom>
            <a:solidFill>
              <a:srgbClr val="0017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66"/>
            <p:cNvSpPr/>
            <p:nvPr/>
          </p:nvSpPr>
          <p:spPr>
            <a:xfrm>
              <a:off x="13670150" y="3149925"/>
              <a:ext cx="278925" cy="604125"/>
            </a:xfrm>
            <a:custGeom>
              <a:rect b="b" l="l" r="r" t="t"/>
              <a:pathLst>
                <a:path extrusionOk="0" h="24165" w="11157">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66"/>
            <p:cNvSpPr/>
            <p:nvPr/>
          </p:nvSpPr>
          <p:spPr>
            <a:xfrm>
              <a:off x="13670925" y="3151450"/>
              <a:ext cx="162625" cy="602600"/>
            </a:xfrm>
            <a:custGeom>
              <a:rect b="b" l="l" r="r" t="t"/>
              <a:pathLst>
                <a:path extrusionOk="0" h="24104" w="6505">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66"/>
            <p:cNvSpPr/>
            <p:nvPr/>
          </p:nvSpPr>
          <p:spPr>
            <a:xfrm>
              <a:off x="13400400" y="2126800"/>
              <a:ext cx="237100" cy="512500"/>
            </a:xfrm>
            <a:custGeom>
              <a:rect b="b" l="l" r="r" t="t"/>
              <a:pathLst>
                <a:path extrusionOk="0" h="20500" w="9484">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66"/>
            <p:cNvSpPr/>
            <p:nvPr/>
          </p:nvSpPr>
          <p:spPr>
            <a:xfrm>
              <a:off x="13509825" y="2126800"/>
              <a:ext cx="127675" cy="510975"/>
            </a:xfrm>
            <a:custGeom>
              <a:rect b="b" l="l" r="r" t="t"/>
              <a:pathLst>
                <a:path extrusionOk="0" h="20439" w="5107">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66"/>
            <p:cNvSpPr/>
            <p:nvPr/>
          </p:nvSpPr>
          <p:spPr>
            <a:xfrm>
              <a:off x="13022725" y="2576050"/>
              <a:ext cx="453675" cy="210025"/>
            </a:xfrm>
            <a:custGeom>
              <a:rect b="b" l="l" r="r" t="t"/>
              <a:pathLst>
                <a:path extrusionOk="0" h="8401" w="18147">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66"/>
            <p:cNvSpPr/>
            <p:nvPr/>
          </p:nvSpPr>
          <p:spPr>
            <a:xfrm>
              <a:off x="13022725" y="2621025"/>
              <a:ext cx="452175" cy="165075"/>
            </a:xfrm>
            <a:custGeom>
              <a:rect b="b" l="l" r="r" t="t"/>
              <a:pathLst>
                <a:path extrusionOk="0" h="6603" w="18087">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66"/>
            <p:cNvSpPr/>
            <p:nvPr/>
          </p:nvSpPr>
          <p:spPr>
            <a:xfrm>
              <a:off x="13187375" y="2833500"/>
              <a:ext cx="646975" cy="579675"/>
            </a:xfrm>
            <a:custGeom>
              <a:rect b="b" l="l" r="r" t="t"/>
              <a:pathLst>
                <a:path extrusionOk="0" h="23187" w="25879">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66"/>
            <p:cNvSpPr/>
            <p:nvPr/>
          </p:nvSpPr>
          <p:spPr>
            <a:xfrm>
              <a:off x="13040500" y="2854175"/>
              <a:ext cx="738950" cy="155950"/>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66"/>
            <p:cNvSpPr/>
            <p:nvPr/>
          </p:nvSpPr>
          <p:spPr>
            <a:xfrm>
              <a:off x="12909650" y="2851325"/>
              <a:ext cx="936425" cy="392725"/>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66"/>
            <p:cNvSpPr/>
            <p:nvPr/>
          </p:nvSpPr>
          <p:spPr>
            <a:xfrm>
              <a:off x="12828950" y="3333050"/>
              <a:ext cx="422525" cy="475450"/>
            </a:xfrm>
            <a:custGeom>
              <a:rect b="b" l="l" r="r" t="t"/>
              <a:pathLst>
                <a:path extrusionOk="0" h="19018" w="16901">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66"/>
            <p:cNvSpPr/>
            <p:nvPr/>
          </p:nvSpPr>
          <p:spPr>
            <a:xfrm>
              <a:off x="12829725" y="3333050"/>
              <a:ext cx="411125" cy="468875"/>
            </a:xfrm>
            <a:custGeom>
              <a:rect b="b" l="l" r="r" t="t"/>
              <a:pathLst>
                <a:path extrusionOk="0" h="18755" w="16445">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66"/>
            <p:cNvSpPr/>
            <p:nvPr/>
          </p:nvSpPr>
          <p:spPr>
            <a:xfrm>
              <a:off x="12626075" y="3127800"/>
              <a:ext cx="472675" cy="187350"/>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66"/>
            <p:cNvSpPr/>
            <p:nvPr/>
          </p:nvSpPr>
          <p:spPr>
            <a:xfrm>
              <a:off x="12626075" y="3225150"/>
              <a:ext cx="471900" cy="90000"/>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66"/>
            <p:cNvSpPr/>
            <p:nvPr/>
          </p:nvSpPr>
          <p:spPr>
            <a:xfrm>
              <a:off x="12584275" y="2729950"/>
              <a:ext cx="581350" cy="273200"/>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66"/>
            <p:cNvSpPr/>
            <p:nvPr/>
          </p:nvSpPr>
          <p:spPr>
            <a:xfrm>
              <a:off x="12584275" y="2784400"/>
              <a:ext cx="579825" cy="218125"/>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66"/>
            <p:cNvSpPr/>
            <p:nvPr/>
          </p:nvSpPr>
          <p:spPr>
            <a:xfrm>
              <a:off x="13296300" y="1719050"/>
              <a:ext cx="2025125" cy="2025125"/>
            </a:xfrm>
            <a:custGeom>
              <a:rect b="b" l="l" r="r" t="t"/>
              <a:pathLst>
                <a:path extrusionOk="0" h="81005" w="81005">
                  <a:moveTo>
                    <a:pt x="40487" y="0"/>
                  </a:moveTo>
                  <a:cubicBezTo>
                    <a:pt x="18146" y="0"/>
                    <a:pt x="0" y="18147"/>
                    <a:pt x="0" y="40518"/>
                  </a:cubicBezTo>
                  <a:cubicBezTo>
                    <a:pt x="0" y="62889"/>
                    <a:pt x="18146" y="81005"/>
                    <a:pt x="40487" y="81005"/>
                  </a:cubicBezTo>
                  <a:cubicBezTo>
                    <a:pt x="62858" y="81005"/>
                    <a:pt x="81005" y="62889"/>
                    <a:pt x="81005" y="40518"/>
                  </a:cubicBezTo>
                  <a:cubicBezTo>
                    <a:pt x="81005" y="18147"/>
                    <a:pt x="62858" y="0"/>
                    <a:pt x="404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66"/>
            <p:cNvSpPr/>
            <p:nvPr/>
          </p:nvSpPr>
          <p:spPr>
            <a:xfrm>
              <a:off x="14674725" y="1907500"/>
              <a:ext cx="788050" cy="1628175"/>
            </a:xfrm>
            <a:custGeom>
              <a:rect b="b" l="l" r="r" t="t"/>
              <a:pathLst>
                <a:path extrusionOk="0" h="65127" w="31522">
                  <a:moveTo>
                    <a:pt x="8907" y="0"/>
                  </a:moveTo>
                  <a:cubicBezTo>
                    <a:pt x="6414" y="548"/>
                    <a:pt x="6262" y="2918"/>
                    <a:pt x="6323" y="5137"/>
                  </a:cubicBezTo>
                  <a:cubicBezTo>
                    <a:pt x="6354" y="6049"/>
                    <a:pt x="6080" y="6931"/>
                    <a:pt x="6262" y="7812"/>
                  </a:cubicBezTo>
                  <a:cubicBezTo>
                    <a:pt x="6417" y="8559"/>
                    <a:pt x="7074" y="9285"/>
                    <a:pt x="7770" y="9285"/>
                  </a:cubicBezTo>
                  <a:cubicBezTo>
                    <a:pt x="7896" y="9285"/>
                    <a:pt x="8022" y="9261"/>
                    <a:pt x="8147" y="9210"/>
                  </a:cubicBezTo>
                  <a:cubicBezTo>
                    <a:pt x="8542" y="9028"/>
                    <a:pt x="8846" y="8633"/>
                    <a:pt x="9241" y="8633"/>
                  </a:cubicBezTo>
                  <a:cubicBezTo>
                    <a:pt x="9253" y="8632"/>
                    <a:pt x="9264" y="8632"/>
                    <a:pt x="9275" y="8632"/>
                  </a:cubicBezTo>
                  <a:cubicBezTo>
                    <a:pt x="9947" y="8632"/>
                    <a:pt x="10152" y="9525"/>
                    <a:pt x="10092" y="10183"/>
                  </a:cubicBezTo>
                  <a:cubicBezTo>
                    <a:pt x="10001" y="10852"/>
                    <a:pt x="9910" y="11703"/>
                    <a:pt x="10457" y="12037"/>
                  </a:cubicBezTo>
                  <a:cubicBezTo>
                    <a:pt x="9150" y="13526"/>
                    <a:pt x="7600" y="14803"/>
                    <a:pt x="5898" y="15837"/>
                  </a:cubicBezTo>
                  <a:cubicBezTo>
                    <a:pt x="7022" y="16870"/>
                    <a:pt x="7691" y="18299"/>
                    <a:pt x="7752" y="19818"/>
                  </a:cubicBezTo>
                  <a:cubicBezTo>
                    <a:pt x="7397" y="20072"/>
                    <a:pt x="6977" y="20128"/>
                    <a:pt x="6543" y="20128"/>
                  </a:cubicBezTo>
                  <a:cubicBezTo>
                    <a:pt x="6196" y="20128"/>
                    <a:pt x="5840" y="20092"/>
                    <a:pt x="5503" y="20092"/>
                  </a:cubicBezTo>
                  <a:cubicBezTo>
                    <a:pt x="4651" y="20092"/>
                    <a:pt x="2189" y="21673"/>
                    <a:pt x="3800" y="22524"/>
                  </a:cubicBezTo>
                  <a:cubicBezTo>
                    <a:pt x="4044" y="22615"/>
                    <a:pt x="4287" y="22706"/>
                    <a:pt x="4530" y="22828"/>
                  </a:cubicBezTo>
                  <a:cubicBezTo>
                    <a:pt x="4773" y="23071"/>
                    <a:pt x="4955" y="23344"/>
                    <a:pt x="5077" y="23679"/>
                  </a:cubicBezTo>
                  <a:cubicBezTo>
                    <a:pt x="5478" y="24480"/>
                    <a:pt x="6254" y="24883"/>
                    <a:pt x="7033" y="24883"/>
                  </a:cubicBezTo>
                  <a:cubicBezTo>
                    <a:pt x="7790" y="24883"/>
                    <a:pt x="8548" y="24503"/>
                    <a:pt x="8968" y="23739"/>
                  </a:cubicBezTo>
                  <a:cubicBezTo>
                    <a:pt x="9393" y="22919"/>
                    <a:pt x="9302" y="21946"/>
                    <a:pt x="9545" y="21065"/>
                  </a:cubicBezTo>
                  <a:cubicBezTo>
                    <a:pt x="9745" y="20366"/>
                    <a:pt x="10415" y="19647"/>
                    <a:pt x="11086" y="19647"/>
                  </a:cubicBezTo>
                  <a:cubicBezTo>
                    <a:pt x="11233" y="19647"/>
                    <a:pt x="11379" y="19681"/>
                    <a:pt x="11521" y="19758"/>
                  </a:cubicBezTo>
                  <a:cubicBezTo>
                    <a:pt x="11946" y="19970"/>
                    <a:pt x="12190" y="20457"/>
                    <a:pt x="12676" y="20548"/>
                  </a:cubicBezTo>
                  <a:cubicBezTo>
                    <a:pt x="12717" y="20554"/>
                    <a:pt x="12758" y="20557"/>
                    <a:pt x="12799" y="20557"/>
                  </a:cubicBezTo>
                  <a:cubicBezTo>
                    <a:pt x="13237" y="20557"/>
                    <a:pt x="13674" y="20216"/>
                    <a:pt x="14081" y="20216"/>
                  </a:cubicBezTo>
                  <a:cubicBezTo>
                    <a:pt x="14172" y="20216"/>
                    <a:pt x="14260" y="20233"/>
                    <a:pt x="14348" y="20274"/>
                  </a:cubicBezTo>
                  <a:cubicBezTo>
                    <a:pt x="14652" y="20852"/>
                    <a:pt x="14986" y="21460"/>
                    <a:pt x="15564" y="21703"/>
                  </a:cubicBezTo>
                  <a:cubicBezTo>
                    <a:pt x="15837" y="21794"/>
                    <a:pt x="16080" y="21855"/>
                    <a:pt x="16354" y="21885"/>
                  </a:cubicBezTo>
                  <a:cubicBezTo>
                    <a:pt x="17326" y="22098"/>
                    <a:pt x="18147" y="22706"/>
                    <a:pt x="18634" y="23587"/>
                  </a:cubicBezTo>
                  <a:cubicBezTo>
                    <a:pt x="18482" y="23071"/>
                    <a:pt x="18512" y="22554"/>
                    <a:pt x="18725" y="22068"/>
                  </a:cubicBezTo>
                  <a:cubicBezTo>
                    <a:pt x="18883" y="21772"/>
                    <a:pt x="19233" y="21565"/>
                    <a:pt x="19551" y="21565"/>
                  </a:cubicBezTo>
                  <a:cubicBezTo>
                    <a:pt x="19722" y="21565"/>
                    <a:pt x="19884" y="21625"/>
                    <a:pt x="20001" y="21764"/>
                  </a:cubicBezTo>
                  <a:cubicBezTo>
                    <a:pt x="20396" y="22220"/>
                    <a:pt x="19941" y="22980"/>
                    <a:pt x="20153" y="23557"/>
                  </a:cubicBezTo>
                  <a:cubicBezTo>
                    <a:pt x="20488" y="24347"/>
                    <a:pt x="21734" y="24135"/>
                    <a:pt x="22372" y="24712"/>
                  </a:cubicBezTo>
                  <a:cubicBezTo>
                    <a:pt x="23010" y="25259"/>
                    <a:pt x="22676" y="26475"/>
                    <a:pt x="22220" y="27265"/>
                  </a:cubicBezTo>
                  <a:cubicBezTo>
                    <a:pt x="22099" y="27508"/>
                    <a:pt x="21947" y="27691"/>
                    <a:pt x="21764" y="27812"/>
                  </a:cubicBezTo>
                  <a:cubicBezTo>
                    <a:pt x="21638" y="27886"/>
                    <a:pt x="21514" y="27918"/>
                    <a:pt x="21390" y="27918"/>
                  </a:cubicBezTo>
                  <a:cubicBezTo>
                    <a:pt x="20645" y="27918"/>
                    <a:pt x="19919" y="26779"/>
                    <a:pt x="19059" y="26779"/>
                  </a:cubicBezTo>
                  <a:cubicBezTo>
                    <a:pt x="18857" y="27589"/>
                    <a:pt x="18103" y="28151"/>
                    <a:pt x="17271" y="28151"/>
                  </a:cubicBezTo>
                  <a:cubicBezTo>
                    <a:pt x="17229" y="28151"/>
                    <a:pt x="17187" y="28150"/>
                    <a:pt x="17144" y="28147"/>
                  </a:cubicBezTo>
                  <a:cubicBezTo>
                    <a:pt x="16080" y="27995"/>
                    <a:pt x="15412" y="26931"/>
                    <a:pt x="14834" y="26019"/>
                  </a:cubicBezTo>
                  <a:cubicBezTo>
                    <a:pt x="14295" y="25091"/>
                    <a:pt x="13520" y="24103"/>
                    <a:pt x="12451" y="24103"/>
                  </a:cubicBezTo>
                  <a:cubicBezTo>
                    <a:pt x="12435" y="24103"/>
                    <a:pt x="12419" y="24104"/>
                    <a:pt x="12402" y="24104"/>
                  </a:cubicBezTo>
                  <a:cubicBezTo>
                    <a:pt x="11339" y="24165"/>
                    <a:pt x="10548" y="25138"/>
                    <a:pt x="9515" y="25198"/>
                  </a:cubicBezTo>
                  <a:cubicBezTo>
                    <a:pt x="9288" y="25198"/>
                    <a:pt x="9052" y="25164"/>
                    <a:pt x="8826" y="25164"/>
                  </a:cubicBezTo>
                  <a:cubicBezTo>
                    <a:pt x="8629" y="25164"/>
                    <a:pt x="8439" y="25190"/>
                    <a:pt x="8269" y="25290"/>
                  </a:cubicBezTo>
                  <a:cubicBezTo>
                    <a:pt x="8056" y="25442"/>
                    <a:pt x="7934" y="25715"/>
                    <a:pt x="7721" y="25867"/>
                  </a:cubicBezTo>
                  <a:cubicBezTo>
                    <a:pt x="7521" y="26034"/>
                    <a:pt x="7280" y="26087"/>
                    <a:pt x="7020" y="26087"/>
                  </a:cubicBezTo>
                  <a:cubicBezTo>
                    <a:pt x="6568" y="26087"/>
                    <a:pt x="6056" y="25928"/>
                    <a:pt x="5594" y="25928"/>
                  </a:cubicBezTo>
                  <a:cubicBezTo>
                    <a:pt x="3952" y="25958"/>
                    <a:pt x="3375" y="28967"/>
                    <a:pt x="2645" y="30153"/>
                  </a:cubicBezTo>
                  <a:cubicBezTo>
                    <a:pt x="1794" y="31521"/>
                    <a:pt x="882" y="33010"/>
                    <a:pt x="974" y="34651"/>
                  </a:cubicBezTo>
                  <a:cubicBezTo>
                    <a:pt x="1004" y="35442"/>
                    <a:pt x="1308" y="36323"/>
                    <a:pt x="974" y="37053"/>
                  </a:cubicBezTo>
                  <a:cubicBezTo>
                    <a:pt x="700" y="37661"/>
                    <a:pt x="92" y="38086"/>
                    <a:pt x="1" y="38724"/>
                  </a:cubicBezTo>
                  <a:cubicBezTo>
                    <a:pt x="1" y="39059"/>
                    <a:pt x="62" y="39393"/>
                    <a:pt x="214" y="39697"/>
                  </a:cubicBezTo>
                  <a:lnTo>
                    <a:pt x="1338" y="42737"/>
                  </a:lnTo>
                  <a:cubicBezTo>
                    <a:pt x="1582" y="43345"/>
                    <a:pt x="1916" y="44074"/>
                    <a:pt x="2554" y="44196"/>
                  </a:cubicBezTo>
                  <a:cubicBezTo>
                    <a:pt x="2889" y="44196"/>
                    <a:pt x="3192" y="44196"/>
                    <a:pt x="3496" y="44226"/>
                  </a:cubicBezTo>
                  <a:cubicBezTo>
                    <a:pt x="3983" y="44348"/>
                    <a:pt x="4196" y="44864"/>
                    <a:pt x="4591" y="45168"/>
                  </a:cubicBezTo>
                  <a:cubicBezTo>
                    <a:pt x="4914" y="45384"/>
                    <a:pt x="5290" y="45451"/>
                    <a:pt x="5681" y="45451"/>
                  </a:cubicBezTo>
                  <a:cubicBezTo>
                    <a:pt x="5953" y="45451"/>
                    <a:pt x="6232" y="45418"/>
                    <a:pt x="6506" y="45381"/>
                  </a:cubicBezTo>
                  <a:lnTo>
                    <a:pt x="9758" y="44925"/>
                  </a:lnTo>
                  <a:cubicBezTo>
                    <a:pt x="9915" y="44903"/>
                    <a:pt x="10074" y="44892"/>
                    <a:pt x="10234" y="44892"/>
                  </a:cubicBezTo>
                  <a:cubicBezTo>
                    <a:pt x="11623" y="44892"/>
                    <a:pt x="13015" y="45721"/>
                    <a:pt x="12524" y="47357"/>
                  </a:cubicBezTo>
                  <a:cubicBezTo>
                    <a:pt x="12342" y="48025"/>
                    <a:pt x="11946" y="48603"/>
                    <a:pt x="11825" y="49272"/>
                  </a:cubicBezTo>
                  <a:cubicBezTo>
                    <a:pt x="11187" y="52250"/>
                    <a:pt x="12098" y="54652"/>
                    <a:pt x="9606" y="57144"/>
                  </a:cubicBezTo>
                  <a:cubicBezTo>
                    <a:pt x="8907" y="57843"/>
                    <a:pt x="7995" y="58664"/>
                    <a:pt x="8208" y="59606"/>
                  </a:cubicBezTo>
                  <a:cubicBezTo>
                    <a:pt x="8299" y="59910"/>
                    <a:pt x="8512" y="60184"/>
                    <a:pt x="8573" y="60518"/>
                  </a:cubicBezTo>
                  <a:cubicBezTo>
                    <a:pt x="8755" y="61339"/>
                    <a:pt x="7995" y="62068"/>
                    <a:pt x="7417" y="62707"/>
                  </a:cubicBezTo>
                  <a:cubicBezTo>
                    <a:pt x="6870" y="63314"/>
                    <a:pt x="6445" y="64439"/>
                    <a:pt x="7114" y="64956"/>
                  </a:cubicBezTo>
                  <a:cubicBezTo>
                    <a:pt x="7279" y="65075"/>
                    <a:pt x="7456" y="65127"/>
                    <a:pt x="7636" y="65127"/>
                  </a:cubicBezTo>
                  <a:cubicBezTo>
                    <a:pt x="8281" y="65127"/>
                    <a:pt x="8979" y="64469"/>
                    <a:pt x="9454" y="63922"/>
                  </a:cubicBezTo>
                  <a:cubicBezTo>
                    <a:pt x="10731" y="62463"/>
                    <a:pt x="12433" y="61673"/>
                    <a:pt x="13861" y="60396"/>
                  </a:cubicBezTo>
                  <a:cubicBezTo>
                    <a:pt x="15168" y="59211"/>
                    <a:pt x="15716" y="58238"/>
                    <a:pt x="17509" y="57630"/>
                  </a:cubicBezTo>
                  <a:lnTo>
                    <a:pt x="17630" y="57600"/>
                  </a:lnTo>
                  <a:cubicBezTo>
                    <a:pt x="31521" y="39393"/>
                    <a:pt x="27600" y="13314"/>
                    <a:pt x="8968" y="31"/>
                  </a:cubicBezTo>
                  <a:lnTo>
                    <a:pt x="89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66"/>
            <p:cNvSpPr/>
            <p:nvPr/>
          </p:nvSpPr>
          <p:spPr>
            <a:xfrm>
              <a:off x="13333525" y="1781350"/>
              <a:ext cx="1057800" cy="1923300"/>
            </a:xfrm>
            <a:custGeom>
              <a:rect b="b" l="l" r="r" t="t"/>
              <a:pathLst>
                <a:path extrusionOk="0" h="76932" w="42312">
                  <a:moveTo>
                    <a:pt x="24986" y="1"/>
                  </a:moveTo>
                  <a:cubicBezTo>
                    <a:pt x="12858" y="4499"/>
                    <a:pt x="3557" y="14499"/>
                    <a:pt x="1" y="26962"/>
                  </a:cubicBezTo>
                  <a:cubicBezTo>
                    <a:pt x="669" y="28360"/>
                    <a:pt x="700" y="30123"/>
                    <a:pt x="821" y="31734"/>
                  </a:cubicBezTo>
                  <a:cubicBezTo>
                    <a:pt x="973" y="34165"/>
                    <a:pt x="1490" y="36536"/>
                    <a:pt x="2311" y="38846"/>
                  </a:cubicBezTo>
                  <a:cubicBezTo>
                    <a:pt x="2858" y="40397"/>
                    <a:pt x="3648" y="42007"/>
                    <a:pt x="5107" y="42828"/>
                  </a:cubicBezTo>
                  <a:cubicBezTo>
                    <a:pt x="5745" y="43132"/>
                    <a:pt x="6444" y="43375"/>
                    <a:pt x="7144" y="43588"/>
                  </a:cubicBezTo>
                  <a:cubicBezTo>
                    <a:pt x="9241" y="44287"/>
                    <a:pt x="11125" y="45594"/>
                    <a:pt x="12524" y="47327"/>
                  </a:cubicBezTo>
                  <a:cubicBezTo>
                    <a:pt x="12829" y="47687"/>
                    <a:pt x="13184" y="48098"/>
                    <a:pt x="13614" y="48098"/>
                  </a:cubicBezTo>
                  <a:cubicBezTo>
                    <a:pt x="13655" y="48098"/>
                    <a:pt x="13697" y="48095"/>
                    <a:pt x="13739" y="48087"/>
                  </a:cubicBezTo>
                  <a:cubicBezTo>
                    <a:pt x="13922" y="48026"/>
                    <a:pt x="14104" y="47965"/>
                    <a:pt x="14287" y="47874"/>
                  </a:cubicBezTo>
                  <a:cubicBezTo>
                    <a:pt x="14428" y="47810"/>
                    <a:pt x="14572" y="47781"/>
                    <a:pt x="14714" y="47781"/>
                  </a:cubicBezTo>
                  <a:cubicBezTo>
                    <a:pt x="15458" y="47781"/>
                    <a:pt x="16155" y="48572"/>
                    <a:pt x="16232" y="49363"/>
                  </a:cubicBezTo>
                  <a:cubicBezTo>
                    <a:pt x="16414" y="51065"/>
                    <a:pt x="15229" y="52129"/>
                    <a:pt x="15746" y="53923"/>
                  </a:cubicBezTo>
                  <a:cubicBezTo>
                    <a:pt x="16080" y="55047"/>
                    <a:pt x="16414" y="56233"/>
                    <a:pt x="17174" y="57175"/>
                  </a:cubicBezTo>
                  <a:cubicBezTo>
                    <a:pt x="17600" y="57661"/>
                    <a:pt x="18116" y="58087"/>
                    <a:pt x="18542" y="58603"/>
                  </a:cubicBezTo>
                  <a:cubicBezTo>
                    <a:pt x="19028" y="59211"/>
                    <a:pt x="19363" y="59941"/>
                    <a:pt x="19879" y="60549"/>
                  </a:cubicBezTo>
                  <a:cubicBezTo>
                    <a:pt x="21095" y="61947"/>
                    <a:pt x="23162" y="62373"/>
                    <a:pt x="24317" y="63832"/>
                  </a:cubicBezTo>
                  <a:cubicBezTo>
                    <a:pt x="24955" y="64622"/>
                    <a:pt x="25259" y="65686"/>
                    <a:pt x="25533" y="66689"/>
                  </a:cubicBezTo>
                  <a:cubicBezTo>
                    <a:pt x="26110" y="68816"/>
                    <a:pt x="26718" y="70944"/>
                    <a:pt x="27813" y="72859"/>
                  </a:cubicBezTo>
                  <a:cubicBezTo>
                    <a:pt x="28907" y="74744"/>
                    <a:pt x="30639" y="76385"/>
                    <a:pt x="32797" y="76932"/>
                  </a:cubicBezTo>
                  <a:cubicBezTo>
                    <a:pt x="33162" y="76324"/>
                    <a:pt x="32615" y="75534"/>
                    <a:pt x="32038" y="75078"/>
                  </a:cubicBezTo>
                  <a:cubicBezTo>
                    <a:pt x="31490" y="74622"/>
                    <a:pt x="30791" y="74136"/>
                    <a:pt x="30822" y="73406"/>
                  </a:cubicBezTo>
                  <a:cubicBezTo>
                    <a:pt x="30852" y="73072"/>
                    <a:pt x="30974" y="72737"/>
                    <a:pt x="31187" y="72464"/>
                  </a:cubicBezTo>
                  <a:cubicBezTo>
                    <a:pt x="31642" y="71734"/>
                    <a:pt x="32220" y="71126"/>
                    <a:pt x="32919" y="70579"/>
                  </a:cubicBezTo>
                  <a:cubicBezTo>
                    <a:pt x="33253" y="70367"/>
                    <a:pt x="33557" y="70093"/>
                    <a:pt x="33801" y="69759"/>
                  </a:cubicBezTo>
                  <a:cubicBezTo>
                    <a:pt x="34256" y="69090"/>
                    <a:pt x="34105" y="68178"/>
                    <a:pt x="34439" y="67449"/>
                  </a:cubicBezTo>
                  <a:cubicBezTo>
                    <a:pt x="34864" y="66567"/>
                    <a:pt x="36019" y="65625"/>
                    <a:pt x="35381" y="64865"/>
                  </a:cubicBezTo>
                  <a:lnTo>
                    <a:pt x="35381" y="64865"/>
                  </a:lnTo>
                  <a:cubicBezTo>
                    <a:pt x="35694" y="64994"/>
                    <a:pt x="36016" y="65055"/>
                    <a:pt x="36332" y="65055"/>
                  </a:cubicBezTo>
                  <a:cubicBezTo>
                    <a:pt x="37426" y="65055"/>
                    <a:pt x="38442" y="64325"/>
                    <a:pt x="38725" y="63193"/>
                  </a:cubicBezTo>
                  <a:cubicBezTo>
                    <a:pt x="38816" y="62616"/>
                    <a:pt x="38725" y="62038"/>
                    <a:pt x="38785" y="61461"/>
                  </a:cubicBezTo>
                  <a:cubicBezTo>
                    <a:pt x="39120" y="59363"/>
                    <a:pt x="42311" y="57752"/>
                    <a:pt x="40974" y="55625"/>
                  </a:cubicBezTo>
                  <a:cubicBezTo>
                    <a:pt x="40191" y="54362"/>
                    <a:pt x="37730" y="53792"/>
                    <a:pt x="36048" y="53792"/>
                  </a:cubicBezTo>
                  <a:cubicBezTo>
                    <a:pt x="35705" y="53792"/>
                    <a:pt x="35395" y="53815"/>
                    <a:pt x="35138" y="53862"/>
                  </a:cubicBezTo>
                  <a:cubicBezTo>
                    <a:pt x="34834" y="53923"/>
                    <a:pt x="34560" y="53953"/>
                    <a:pt x="34287" y="53953"/>
                  </a:cubicBezTo>
                  <a:cubicBezTo>
                    <a:pt x="33740" y="53831"/>
                    <a:pt x="33284" y="53527"/>
                    <a:pt x="32949" y="53102"/>
                  </a:cubicBezTo>
                  <a:cubicBezTo>
                    <a:pt x="32828" y="52980"/>
                    <a:pt x="32706" y="52859"/>
                    <a:pt x="32646" y="52707"/>
                  </a:cubicBezTo>
                  <a:cubicBezTo>
                    <a:pt x="32585" y="52494"/>
                    <a:pt x="32554" y="52251"/>
                    <a:pt x="32615" y="52038"/>
                  </a:cubicBezTo>
                  <a:cubicBezTo>
                    <a:pt x="32842" y="49694"/>
                    <a:pt x="32106" y="49299"/>
                    <a:pt x="31031" y="49299"/>
                  </a:cubicBezTo>
                  <a:cubicBezTo>
                    <a:pt x="30485" y="49299"/>
                    <a:pt x="29851" y="49401"/>
                    <a:pt x="29212" y="49401"/>
                  </a:cubicBezTo>
                  <a:cubicBezTo>
                    <a:pt x="28583" y="49401"/>
                    <a:pt x="27948" y="49301"/>
                    <a:pt x="27387" y="48907"/>
                  </a:cubicBezTo>
                  <a:cubicBezTo>
                    <a:pt x="27022" y="48634"/>
                    <a:pt x="26749" y="48178"/>
                    <a:pt x="26354" y="47904"/>
                  </a:cubicBezTo>
                  <a:cubicBezTo>
                    <a:pt x="25867" y="47600"/>
                    <a:pt x="25168" y="47600"/>
                    <a:pt x="24743" y="47205"/>
                  </a:cubicBezTo>
                  <a:cubicBezTo>
                    <a:pt x="24530" y="46992"/>
                    <a:pt x="24408" y="46719"/>
                    <a:pt x="24196" y="46536"/>
                  </a:cubicBezTo>
                  <a:cubicBezTo>
                    <a:pt x="23898" y="46239"/>
                    <a:pt x="23509" y="46140"/>
                    <a:pt x="23088" y="46140"/>
                  </a:cubicBezTo>
                  <a:cubicBezTo>
                    <a:pt x="22606" y="46140"/>
                    <a:pt x="22083" y="46271"/>
                    <a:pt x="21612" y="46384"/>
                  </a:cubicBezTo>
                  <a:cubicBezTo>
                    <a:pt x="21419" y="46431"/>
                    <a:pt x="21250" y="46451"/>
                    <a:pt x="21097" y="46451"/>
                  </a:cubicBezTo>
                  <a:cubicBezTo>
                    <a:pt x="20453" y="46451"/>
                    <a:pt x="20092" y="46100"/>
                    <a:pt x="19454" y="45929"/>
                  </a:cubicBezTo>
                  <a:cubicBezTo>
                    <a:pt x="19054" y="45789"/>
                    <a:pt x="18642" y="45715"/>
                    <a:pt x="18225" y="45715"/>
                  </a:cubicBezTo>
                  <a:cubicBezTo>
                    <a:pt x="18007" y="45715"/>
                    <a:pt x="17788" y="45735"/>
                    <a:pt x="17569" y="45777"/>
                  </a:cubicBezTo>
                  <a:cubicBezTo>
                    <a:pt x="17387" y="46506"/>
                    <a:pt x="16779" y="47053"/>
                    <a:pt x="16049" y="47144"/>
                  </a:cubicBezTo>
                  <a:cubicBezTo>
                    <a:pt x="15583" y="46577"/>
                    <a:pt x="14888" y="46266"/>
                    <a:pt x="14178" y="46266"/>
                  </a:cubicBezTo>
                  <a:cubicBezTo>
                    <a:pt x="13824" y="46266"/>
                    <a:pt x="13466" y="46344"/>
                    <a:pt x="13131" y="46506"/>
                  </a:cubicBezTo>
                  <a:cubicBezTo>
                    <a:pt x="12372" y="45746"/>
                    <a:pt x="12250" y="44561"/>
                    <a:pt x="12858" y="43649"/>
                  </a:cubicBezTo>
                  <a:cubicBezTo>
                    <a:pt x="12702" y="43463"/>
                    <a:pt x="12498" y="43399"/>
                    <a:pt x="12269" y="43399"/>
                  </a:cubicBezTo>
                  <a:cubicBezTo>
                    <a:pt x="11761" y="43399"/>
                    <a:pt x="11126" y="43713"/>
                    <a:pt x="10596" y="43713"/>
                  </a:cubicBezTo>
                  <a:cubicBezTo>
                    <a:pt x="10387" y="43713"/>
                    <a:pt x="10194" y="43664"/>
                    <a:pt x="10031" y="43527"/>
                  </a:cubicBezTo>
                  <a:cubicBezTo>
                    <a:pt x="8998" y="42676"/>
                    <a:pt x="11399" y="40640"/>
                    <a:pt x="10274" y="39880"/>
                  </a:cubicBezTo>
                  <a:cubicBezTo>
                    <a:pt x="10061" y="39552"/>
                    <a:pt x="9715" y="39383"/>
                    <a:pt x="9370" y="39383"/>
                  </a:cubicBezTo>
                  <a:cubicBezTo>
                    <a:pt x="9076" y="39383"/>
                    <a:pt x="8782" y="39506"/>
                    <a:pt x="8572" y="39758"/>
                  </a:cubicBezTo>
                  <a:cubicBezTo>
                    <a:pt x="8086" y="40275"/>
                    <a:pt x="8268" y="41126"/>
                    <a:pt x="8906" y="41430"/>
                  </a:cubicBezTo>
                  <a:lnTo>
                    <a:pt x="8268" y="41856"/>
                  </a:lnTo>
                  <a:cubicBezTo>
                    <a:pt x="7144" y="41004"/>
                    <a:pt x="5897" y="39880"/>
                    <a:pt x="6019" y="38482"/>
                  </a:cubicBezTo>
                  <a:cubicBezTo>
                    <a:pt x="6080" y="37722"/>
                    <a:pt x="6536" y="37023"/>
                    <a:pt x="6444" y="36293"/>
                  </a:cubicBezTo>
                  <a:cubicBezTo>
                    <a:pt x="6323" y="35989"/>
                    <a:pt x="6323" y="35655"/>
                    <a:pt x="6353" y="35320"/>
                  </a:cubicBezTo>
                  <a:cubicBezTo>
                    <a:pt x="6505" y="35047"/>
                    <a:pt x="6748" y="34834"/>
                    <a:pt x="7083" y="34743"/>
                  </a:cubicBezTo>
                  <a:cubicBezTo>
                    <a:pt x="7903" y="34287"/>
                    <a:pt x="8785" y="34013"/>
                    <a:pt x="9727" y="33922"/>
                  </a:cubicBezTo>
                  <a:cubicBezTo>
                    <a:pt x="9773" y="33920"/>
                    <a:pt x="9819" y="33919"/>
                    <a:pt x="9864" y="33919"/>
                  </a:cubicBezTo>
                  <a:cubicBezTo>
                    <a:pt x="11679" y="33919"/>
                    <a:pt x="12431" y="35684"/>
                    <a:pt x="13587" y="36871"/>
                  </a:cubicBezTo>
                  <a:cubicBezTo>
                    <a:pt x="14074" y="36688"/>
                    <a:pt x="14165" y="35989"/>
                    <a:pt x="13983" y="35503"/>
                  </a:cubicBezTo>
                  <a:cubicBezTo>
                    <a:pt x="13831" y="34986"/>
                    <a:pt x="13496" y="34530"/>
                    <a:pt x="13466" y="34013"/>
                  </a:cubicBezTo>
                  <a:cubicBezTo>
                    <a:pt x="13375" y="33284"/>
                    <a:pt x="13831" y="32676"/>
                    <a:pt x="14256" y="32099"/>
                  </a:cubicBezTo>
                  <a:lnTo>
                    <a:pt x="17478" y="27782"/>
                  </a:lnTo>
                  <a:cubicBezTo>
                    <a:pt x="18420" y="26567"/>
                    <a:pt x="19363" y="25320"/>
                    <a:pt x="20609" y="24408"/>
                  </a:cubicBezTo>
                  <a:cubicBezTo>
                    <a:pt x="20943" y="24135"/>
                    <a:pt x="21308" y="23953"/>
                    <a:pt x="21733" y="23831"/>
                  </a:cubicBezTo>
                  <a:cubicBezTo>
                    <a:pt x="22706" y="23618"/>
                    <a:pt x="24074" y="24013"/>
                    <a:pt x="24499" y="23071"/>
                  </a:cubicBezTo>
                  <a:cubicBezTo>
                    <a:pt x="23831" y="22342"/>
                    <a:pt x="23831" y="21217"/>
                    <a:pt x="24499" y="20487"/>
                  </a:cubicBezTo>
                  <a:cubicBezTo>
                    <a:pt x="24349" y="20465"/>
                    <a:pt x="24198" y="20453"/>
                    <a:pt x="24048" y="20453"/>
                  </a:cubicBezTo>
                  <a:cubicBezTo>
                    <a:pt x="23195" y="20453"/>
                    <a:pt x="22363" y="20814"/>
                    <a:pt x="21794" y="21460"/>
                  </a:cubicBezTo>
                  <a:cubicBezTo>
                    <a:pt x="21429" y="20518"/>
                    <a:pt x="22737" y="19849"/>
                    <a:pt x="23679" y="19697"/>
                  </a:cubicBezTo>
                  <a:lnTo>
                    <a:pt x="29150" y="18724"/>
                  </a:lnTo>
                  <a:cubicBezTo>
                    <a:pt x="29363" y="17995"/>
                    <a:pt x="28177" y="17813"/>
                    <a:pt x="27630" y="17296"/>
                  </a:cubicBezTo>
                  <a:cubicBezTo>
                    <a:pt x="27113" y="16779"/>
                    <a:pt x="27265" y="15898"/>
                    <a:pt x="27326" y="15138"/>
                  </a:cubicBezTo>
                  <a:cubicBezTo>
                    <a:pt x="27417" y="14408"/>
                    <a:pt x="27144" y="13405"/>
                    <a:pt x="26384" y="13375"/>
                  </a:cubicBezTo>
                  <a:cubicBezTo>
                    <a:pt x="26080" y="13436"/>
                    <a:pt x="25806" y="13466"/>
                    <a:pt x="25503" y="13557"/>
                  </a:cubicBezTo>
                  <a:cubicBezTo>
                    <a:pt x="25480" y="13559"/>
                    <a:pt x="25457" y="13559"/>
                    <a:pt x="25435" y="13559"/>
                  </a:cubicBezTo>
                  <a:cubicBezTo>
                    <a:pt x="24065" y="13559"/>
                    <a:pt x="23789" y="10879"/>
                    <a:pt x="22459" y="10879"/>
                  </a:cubicBezTo>
                  <a:cubicBezTo>
                    <a:pt x="22430" y="10879"/>
                    <a:pt x="22401" y="10880"/>
                    <a:pt x="22372" y="10882"/>
                  </a:cubicBezTo>
                  <a:cubicBezTo>
                    <a:pt x="21095" y="11004"/>
                    <a:pt x="21338" y="13101"/>
                    <a:pt x="20396" y="13983"/>
                  </a:cubicBezTo>
                  <a:cubicBezTo>
                    <a:pt x="19940" y="14408"/>
                    <a:pt x="19211" y="14530"/>
                    <a:pt x="18876" y="15077"/>
                  </a:cubicBezTo>
                  <a:cubicBezTo>
                    <a:pt x="18755" y="15411"/>
                    <a:pt x="18694" y="15776"/>
                    <a:pt x="18663" y="16110"/>
                  </a:cubicBezTo>
                  <a:cubicBezTo>
                    <a:pt x="18445" y="17255"/>
                    <a:pt x="17421" y="18058"/>
                    <a:pt x="16291" y="18058"/>
                  </a:cubicBezTo>
                  <a:cubicBezTo>
                    <a:pt x="16161" y="18058"/>
                    <a:pt x="16029" y="18047"/>
                    <a:pt x="15897" y="18025"/>
                  </a:cubicBezTo>
                  <a:lnTo>
                    <a:pt x="16414" y="15685"/>
                  </a:lnTo>
                  <a:cubicBezTo>
                    <a:pt x="15624" y="15685"/>
                    <a:pt x="14742" y="15685"/>
                    <a:pt x="14074" y="15259"/>
                  </a:cubicBezTo>
                  <a:cubicBezTo>
                    <a:pt x="13375" y="14834"/>
                    <a:pt x="13010" y="13800"/>
                    <a:pt x="13527" y="13192"/>
                  </a:cubicBezTo>
                  <a:cubicBezTo>
                    <a:pt x="14165" y="12463"/>
                    <a:pt x="15624" y="12706"/>
                    <a:pt x="15958" y="11794"/>
                  </a:cubicBezTo>
                  <a:cubicBezTo>
                    <a:pt x="16110" y="11430"/>
                    <a:pt x="15958" y="11004"/>
                    <a:pt x="15989" y="10609"/>
                  </a:cubicBezTo>
                  <a:cubicBezTo>
                    <a:pt x="16118" y="9243"/>
                    <a:pt x="17820" y="8773"/>
                    <a:pt x="19095" y="8773"/>
                  </a:cubicBezTo>
                  <a:cubicBezTo>
                    <a:pt x="19323" y="8773"/>
                    <a:pt x="19538" y="8788"/>
                    <a:pt x="19727" y="8816"/>
                  </a:cubicBezTo>
                  <a:cubicBezTo>
                    <a:pt x="20285" y="8912"/>
                    <a:pt x="20866" y="9044"/>
                    <a:pt x="21426" y="9044"/>
                  </a:cubicBezTo>
                  <a:cubicBezTo>
                    <a:pt x="21752" y="9044"/>
                    <a:pt x="22070" y="8999"/>
                    <a:pt x="22372" y="8876"/>
                  </a:cubicBezTo>
                  <a:cubicBezTo>
                    <a:pt x="23192" y="8542"/>
                    <a:pt x="23740" y="7357"/>
                    <a:pt x="23101" y="6718"/>
                  </a:cubicBezTo>
                  <a:cubicBezTo>
                    <a:pt x="23259" y="6519"/>
                    <a:pt x="23500" y="6471"/>
                    <a:pt x="23766" y="6471"/>
                  </a:cubicBezTo>
                  <a:cubicBezTo>
                    <a:pt x="24003" y="6471"/>
                    <a:pt x="24260" y="6509"/>
                    <a:pt x="24494" y="6509"/>
                  </a:cubicBezTo>
                  <a:cubicBezTo>
                    <a:pt x="24756" y="6509"/>
                    <a:pt x="24991" y="6462"/>
                    <a:pt x="25138" y="6262"/>
                  </a:cubicBezTo>
                  <a:cubicBezTo>
                    <a:pt x="25563" y="5654"/>
                    <a:pt x="24469" y="5016"/>
                    <a:pt x="24256" y="4287"/>
                  </a:cubicBezTo>
                  <a:cubicBezTo>
                    <a:pt x="24074" y="3679"/>
                    <a:pt x="24560" y="3101"/>
                    <a:pt x="24864" y="2524"/>
                  </a:cubicBezTo>
                  <a:cubicBezTo>
                    <a:pt x="25229" y="1733"/>
                    <a:pt x="25290" y="852"/>
                    <a:pt x="249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66"/>
            <p:cNvSpPr/>
            <p:nvPr/>
          </p:nvSpPr>
          <p:spPr>
            <a:xfrm>
              <a:off x="13960425" y="1719050"/>
              <a:ext cx="748525" cy="391700"/>
            </a:xfrm>
            <a:custGeom>
              <a:rect b="b" l="l" r="r" t="t"/>
              <a:pathLst>
                <a:path extrusionOk="0" h="15668" w="29941">
                  <a:moveTo>
                    <a:pt x="13953" y="0"/>
                  </a:moveTo>
                  <a:cubicBezTo>
                    <a:pt x="9180" y="0"/>
                    <a:pt x="4469" y="851"/>
                    <a:pt x="1" y="2493"/>
                  </a:cubicBezTo>
                  <a:cubicBezTo>
                    <a:pt x="1" y="2949"/>
                    <a:pt x="244" y="3405"/>
                    <a:pt x="609" y="3709"/>
                  </a:cubicBezTo>
                  <a:cubicBezTo>
                    <a:pt x="1019" y="3982"/>
                    <a:pt x="1498" y="4081"/>
                    <a:pt x="1996" y="4081"/>
                  </a:cubicBezTo>
                  <a:cubicBezTo>
                    <a:pt x="2493" y="4081"/>
                    <a:pt x="3010" y="3982"/>
                    <a:pt x="3496" y="3861"/>
                  </a:cubicBezTo>
                  <a:cubicBezTo>
                    <a:pt x="4161" y="3694"/>
                    <a:pt x="4840" y="3500"/>
                    <a:pt x="5503" y="3500"/>
                  </a:cubicBezTo>
                  <a:cubicBezTo>
                    <a:pt x="5811" y="3500"/>
                    <a:pt x="6116" y="3542"/>
                    <a:pt x="6414" y="3648"/>
                  </a:cubicBezTo>
                  <a:cubicBezTo>
                    <a:pt x="7661" y="4104"/>
                    <a:pt x="8238" y="5502"/>
                    <a:pt x="8694" y="6748"/>
                  </a:cubicBezTo>
                  <a:cubicBezTo>
                    <a:pt x="8755" y="6931"/>
                    <a:pt x="8785" y="7113"/>
                    <a:pt x="8755" y="7326"/>
                  </a:cubicBezTo>
                  <a:cubicBezTo>
                    <a:pt x="8694" y="7569"/>
                    <a:pt x="8451" y="7751"/>
                    <a:pt x="8299" y="7964"/>
                  </a:cubicBezTo>
                  <a:cubicBezTo>
                    <a:pt x="7934" y="8542"/>
                    <a:pt x="8238" y="9301"/>
                    <a:pt x="8907" y="9484"/>
                  </a:cubicBezTo>
                  <a:cubicBezTo>
                    <a:pt x="8025" y="10001"/>
                    <a:pt x="8208" y="11277"/>
                    <a:pt x="8512" y="12250"/>
                  </a:cubicBezTo>
                  <a:cubicBezTo>
                    <a:pt x="8816" y="13222"/>
                    <a:pt x="9120" y="14225"/>
                    <a:pt x="9819" y="14925"/>
                  </a:cubicBezTo>
                  <a:cubicBezTo>
                    <a:pt x="10254" y="15378"/>
                    <a:pt x="10900" y="15668"/>
                    <a:pt x="11517" y="15668"/>
                  </a:cubicBezTo>
                  <a:cubicBezTo>
                    <a:pt x="11892" y="15668"/>
                    <a:pt x="12256" y="15561"/>
                    <a:pt x="12554" y="15320"/>
                  </a:cubicBezTo>
                  <a:cubicBezTo>
                    <a:pt x="13162" y="14803"/>
                    <a:pt x="13314" y="13952"/>
                    <a:pt x="13497" y="13192"/>
                  </a:cubicBezTo>
                  <a:cubicBezTo>
                    <a:pt x="13679" y="12402"/>
                    <a:pt x="14196" y="11551"/>
                    <a:pt x="14986" y="11520"/>
                  </a:cubicBezTo>
                  <a:cubicBezTo>
                    <a:pt x="15018" y="11518"/>
                    <a:pt x="15049" y="11517"/>
                    <a:pt x="15080" y="11517"/>
                  </a:cubicBezTo>
                  <a:cubicBezTo>
                    <a:pt x="15321" y="11517"/>
                    <a:pt x="15552" y="11582"/>
                    <a:pt x="15780" y="11582"/>
                  </a:cubicBezTo>
                  <a:cubicBezTo>
                    <a:pt x="15891" y="11582"/>
                    <a:pt x="16001" y="11566"/>
                    <a:pt x="16111" y="11520"/>
                  </a:cubicBezTo>
                  <a:cubicBezTo>
                    <a:pt x="16536" y="11338"/>
                    <a:pt x="16658" y="10821"/>
                    <a:pt x="16931" y="10456"/>
                  </a:cubicBezTo>
                  <a:cubicBezTo>
                    <a:pt x="17418" y="9818"/>
                    <a:pt x="18269" y="9727"/>
                    <a:pt x="19029" y="9545"/>
                  </a:cubicBezTo>
                  <a:cubicBezTo>
                    <a:pt x="19789" y="9362"/>
                    <a:pt x="20609" y="8845"/>
                    <a:pt x="20609" y="8086"/>
                  </a:cubicBezTo>
                  <a:cubicBezTo>
                    <a:pt x="20609" y="7569"/>
                    <a:pt x="20275" y="6870"/>
                    <a:pt x="20761" y="6687"/>
                  </a:cubicBezTo>
                  <a:cubicBezTo>
                    <a:pt x="20807" y="6672"/>
                    <a:pt x="20851" y="6665"/>
                    <a:pt x="20894" y="6665"/>
                  </a:cubicBezTo>
                  <a:cubicBezTo>
                    <a:pt x="21274" y="6665"/>
                    <a:pt x="21534" y="7222"/>
                    <a:pt x="21916" y="7386"/>
                  </a:cubicBezTo>
                  <a:cubicBezTo>
                    <a:pt x="22002" y="7422"/>
                    <a:pt x="22083" y="7438"/>
                    <a:pt x="22161" y="7438"/>
                  </a:cubicBezTo>
                  <a:cubicBezTo>
                    <a:pt x="22747" y="7438"/>
                    <a:pt x="23105" y="6504"/>
                    <a:pt x="23132" y="5806"/>
                  </a:cubicBezTo>
                  <a:cubicBezTo>
                    <a:pt x="23558" y="6262"/>
                    <a:pt x="24105" y="6627"/>
                    <a:pt x="24743" y="6809"/>
                  </a:cubicBezTo>
                  <a:cubicBezTo>
                    <a:pt x="24826" y="6826"/>
                    <a:pt x="24912" y="6834"/>
                    <a:pt x="25000" y="6834"/>
                  </a:cubicBezTo>
                  <a:cubicBezTo>
                    <a:pt x="25554" y="6834"/>
                    <a:pt x="26158" y="6509"/>
                    <a:pt x="26263" y="5958"/>
                  </a:cubicBezTo>
                  <a:cubicBezTo>
                    <a:pt x="26324" y="5593"/>
                    <a:pt x="26141" y="5198"/>
                    <a:pt x="26293" y="4864"/>
                  </a:cubicBezTo>
                  <a:cubicBezTo>
                    <a:pt x="26435" y="4510"/>
                    <a:pt x="26850" y="4376"/>
                    <a:pt x="27256" y="4376"/>
                  </a:cubicBezTo>
                  <a:cubicBezTo>
                    <a:pt x="27374" y="4376"/>
                    <a:pt x="27491" y="4387"/>
                    <a:pt x="27600" y="4408"/>
                  </a:cubicBezTo>
                  <a:cubicBezTo>
                    <a:pt x="27967" y="4499"/>
                    <a:pt x="28351" y="4643"/>
                    <a:pt x="28726" y="4643"/>
                  </a:cubicBezTo>
                  <a:cubicBezTo>
                    <a:pt x="28848" y="4643"/>
                    <a:pt x="28970" y="4628"/>
                    <a:pt x="29090" y="4590"/>
                  </a:cubicBezTo>
                  <a:cubicBezTo>
                    <a:pt x="29606" y="4377"/>
                    <a:pt x="29941" y="3861"/>
                    <a:pt x="29910" y="3283"/>
                  </a:cubicBezTo>
                  <a:cubicBezTo>
                    <a:pt x="24865" y="1125"/>
                    <a:pt x="19454" y="0"/>
                    <a:pt x="139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66"/>
            <p:cNvSpPr/>
            <p:nvPr/>
          </p:nvSpPr>
          <p:spPr>
            <a:xfrm>
              <a:off x="13525775" y="1868500"/>
              <a:ext cx="804000" cy="637250"/>
            </a:xfrm>
            <a:custGeom>
              <a:rect b="b" l="l" r="r" t="t"/>
              <a:pathLst>
                <a:path extrusionOk="0" h="25490" w="32160">
                  <a:moveTo>
                    <a:pt x="21511" y="1"/>
                  </a:moveTo>
                  <a:cubicBezTo>
                    <a:pt x="19503" y="1"/>
                    <a:pt x="17464" y="352"/>
                    <a:pt x="15563" y="892"/>
                  </a:cubicBezTo>
                  <a:cubicBezTo>
                    <a:pt x="8299" y="2928"/>
                    <a:pt x="1824" y="9038"/>
                    <a:pt x="487" y="16637"/>
                  </a:cubicBezTo>
                  <a:cubicBezTo>
                    <a:pt x="122" y="18734"/>
                    <a:pt x="1" y="20983"/>
                    <a:pt x="973" y="22898"/>
                  </a:cubicBezTo>
                  <a:cubicBezTo>
                    <a:pt x="1733" y="24370"/>
                    <a:pt x="3345" y="25489"/>
                    <a:pt x="4942" y="25489"/>
                  </a:cubicBezTo>
                  <a:cubicBezTo>
                    <a:pt x="5389" y="25489"/>
                    <a:pt x="5836" y="25401"/>
                    <a:pt x="6262" y="25208"/>
                  </a:cubicBezTo>
                  <a:cubicBezTo>
                    <a:pt x="7356" y="24752"/>
                    <a:pt x="8086" y="23719"/>
                    <a:pt x="8755" y="22746"/>
                  </a:cubicBezTo>
                  <a:cubicBezTo>
                    <a:pt x="10791" y="19798"/>
                    <a:pt x="13162" y="16424"/>
                    <a:pt x="16718" y="15269"/>
                  </a:cubicBezTo>
                  <a:cubicBezTo>
                    <a:pt x="20396" y="14114"/>
                    <a:pt x="24469" y="14691"/>
                    <a:pt x="28025" y="13020"/>
                  </a:cubicBezTo>
                  <a:cubicBezTo>
                    <a:pt x="29484" y="12351"/>
                    <a:pt x="30640" y="11135"/>
                    <a:pt x="31217" y="9646"/>
                  </a:cubicBezTo>
                  <a:cubicBezTo>
                    <a:pt x="32159" y="7275"/>
                    <a:pt x="31521" y="4570"/>
                    <a:pt x="29667" y="2837"/>
                  </a:cubicBezTo>
                  <a:cubicBezTo>
                    <a:pt x="27382" y="770"/>
                    <a:pt x="24480" y="1"/>
                    <a:pt x="21511" y="1"/>
                  </a:cubicBez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9" name="Google Shape;1399;p66"/>
          <p:cNvGrpSpPr/>
          <p:nvPr/>
        </p:nvGrpSpPr>
        <p:grpSpPr>
          <a:xfrm rot="5213765">
            <a:off x="6601685" y="2918954"/>
            <a:ext cx="3012626" cy="3530995"/>
            <a:chOff x="9395708" y="-2591285"/>
            <a:chExt cx="2431070" cy="2849374"/>
          </a:xfrm>
        </p:grpSpPr>
        <p:sp>
          <p:nvSpPr>
            <p:cNvPr id="1400" name="Google Shape;1400;p66"/>
            <p:cNvSpPr/>
            <p:nvPr/>
          </p:nvSpPr>
          <p:spPr>
            <a:xfrm>
              <a:off x="10858250" y="-1271968"/>
              <a:ext cx="817995" cy="1530057"/>
            </a:xfrm>
            <a:custGeom>
              <a:rect b="b" l="l" r="r" t="t"/>
              <a:pathLst>
                <a:path extrusionOk="0" h="44804" w="23953">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66"/>
            <p:cNvSpPr/>
            <p:nvPr/>
          </p:nvSpPr>
          <p:spPr>
            <a:xfrm>
              <a:off x="10174225" y="-1747439"/>
              <a:ext cx="1086653" cy="1304872"/>
            </a:xfrm>
            <a:custGeom>
              <a:rect b="b" l="l" r="r" t="t"/>
              <a:pathLst>
                <a:path extrusionOk="0" h="38210" w="3182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66"/>
            <p:cNvSpPr/>
            <p:nvPr/>
          </p:nvSpPr>
          <p:spPr>
            <a:xfrm>
              <a:off x="9732017" y="-1907158"/>
              <a:ext cx="1471694" cy="849276"/>
            </a:xfrm>
            <a:custGeom>
              <a:rect b="b" l="l" r="r" t="t"/>
              <a:pathLst>
                <a:path extrusionOk="0" h="24869" w="43095">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66"/>
            <p:cNvSpPr/>
            <p:nvPr/>
          </p:nvSpPr>
          <p:spPr>
            <a:xfrm>
              <a:off x="9796390" y="-2591285"/>
              <a:ext cx="997556" cy="987994"/>
            </a:xfrm>
            <a:custGeom>
              <a:rect b="b" l="l" r="r" t="t"/>
              <a:pathLst>
                <a:path extrusionOk="0" h="28931" w="29211">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66"/>
            <p:cNvSpPr/>
            <p:nvPr/>
          </p:nvSpPr>
          <p:spPr>
            <a:xfrm>
              <a:off x="9881492" y="-2546481"/>
              <a:ext cx="834592" cy="993492"/>
            </a:xfrm>
            <a:custGeom>
              <a:rect b="b" l="l" r="r" t="t"/>
              <a:pathLst>
                <a:path extrusionOk="0" h="29092" w="24439">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66"/>
            <p:cNvSpPr/>
            <p:nvPr/>
          </p:nvSpPr>
          <p:spPr>
            <a:xfrm>
              <a:off x="11255312" y="-1380975"/>
              <a:ext cx="281908" cy="365678"/>
            </a:xfrm>
            <a:custGeom>
              <a:rect b="b" l="l" r="r" t="t"/>
              <a:pathLst>
                <a:path extrusionOk="0" h="10708" w="8255">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66"/>
            <p:cNvSpPr/>
            <p:nvPr/>
          </p:nvSpPr>
          <p:spPr>
            <a:xfrm>
              <a:off x="11331603" y="-1121469"/>
              <a:ext cx="98625" cy="93469"/>
            </a:xfrm>
            <a:custGeom>
              <a:rect b="b" l="l" r="r" t="t"/>
              <a:pathLst>
                <a:path extrusionOk="0" h="2737" w="2888">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66"/>
            <p:cNvSpPr/>
            <p:nvPr/>
          </p:nvSpPr>
          <p:spPr>
            <a:xfrm>
              <a:off x="11379345" y="-1099101"/>
              <a:ext cx="447433" cy="219277"/>
            </a:xfrm>
            <a:custGeom>
              <a:rect b="b" l="l" r="r" t="t"/>
              <a:pathLst>
                <a:path extrusionOk="0" h="6421" w="13102">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66"/>
            <p:cNvSpPr/>
            <p:nvPr/>
          </p:nvSpPr>
          <p:spPr>
            <a:xfrm>
              <a:off x="11381428" y="-1099101"/>
              <a:ext cx="445350" cy="181132"/>
            </a:xfrm>
            <a:custGeom>
              <a:rect b="b" l="l" r="r" t="t"/>
              <a:pathLst>
                <a:path extrusionOk="0" h="5304" w="13041">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6"/>
            <p:cNvSpPr/>
            <p:nvPr/>
          </p:nvSpPr>
          <p:spPr>
            <a:xfrm>
              <a:off x="10552061" y="-2065785"/>
              <a:ext cx="417381" cy="488926"/>
            </a:xfrm>
            <a:custGeom>
              <a:rect b="b" l="l" r="r" t="t"/>
              <a:pathLst>
                <a:path extrusionOk="0" h="14317" w="12222">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66"/>
            <p:cNvSpPr/>
            <p:nvPr/>
          </p:nvSpPr>
          <p:spPr>
            <a:xfrm>
              <a:off x="10659565" y="-1446304"/>
              <a:ext cx="489916" cy="1008893"/>
            </a:xfrm>
            <a:custGeom>
              <a:rect b="b" l="l" r="r" t="t"/>
              <a:pathLst>
                <a:path extrusionOk="0" h="29543" w="14346">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66"/>
            <p:cNvSpPr/>
            <p:nvPr/>
          </p:nvSpPr>
          <p:spPr>
            <a:xfrm>
              <a:off x="10655843" y="-564039"/>
              <a:ext cx="114232" cy="122496"/>
            </a:xfrm>
            <a:custGeom>
              <a:rect b="b" l="l" r="r" t="t"/>
              <a:pathLst>
                <a:path extrusionOk="0" h="3587" w="3345">
                  <a:moveTo>
                    <a:pt x="3344" y="0"/>
                  </a:moveTo>
                  <a:lnTo>
                    <a:pt x="1" y="2979"/>
                  </a:lnTo>
                  <a:lnTo>
                    <a:pt x="2220" y="3587"/>
                  </a:lnTo>
                  <a:lnTo>
                    <a:pt x="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66"/>
            <p:cNvSpPr/>
            <p:nvPr/>
          </p:nvSpPr>
          <p:spPr>
            <a:xfrm>
              <a:off x="10361060" y="-522547"/>
              <a:ext cx="402765" cy="548551"/>
            </a:xfrm>
            <a:custGeom>
              <a:rect b="b" l="l" r="r" t="t"/>
              <a:pathLst>
                <a:path extrusionOk="0" h="16063" w="11794">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66"/>
            <p:cNvSpPr/>
            <p:nvPr/>
          </p:nvSpPr>
          <p:spPr>
            <a:xfrm>
              <a:off x="10361060" y="-521488"/>
              <a:ext cx="378894" cy="543941"/>
            </a:xfrm>
            <a:custGeom>
              <a:rect b="b" l="l" r="r" t="t"/>
              <a:pathLst>
                <a:path extrusionOk="0" h="15928" w="11095">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66"/>
            <p:cNvSpPr/>
            <p:nvPr/>
          </p:nvSpPr>
          <p:spPr>
            <a:xfrm>
              <a:off x="11056525" y="-1102789"/>
              <a:ext cx="86195" cy="120447"/>
            </a:xfrm>
            <a:custGeom>
              <a:rect b="b" l="l" r="r" t="t"/>
              <a:pathLst>
                <a:path extrusionOk="0" h="3527" w="2524">
                  <a:moveTo>
                    <a:pt x="2098" y="1"/>
                  </a:moveTo>
                  <a:cubicBezTo>
                    <a:pt x="2098" y="1"/>
                    <a:pt x="517" y="822"/>
                    <a:pt x="0" y="3527"/>
                  </a:cubicBezTo>
                  <a:lnTo>
                    <a:pt x="2523" y="3466"/>
                  </a:lnTo>
                  <a:cubicBezTo>
                    <a:pt x="2523" y="3466"/>
                    <a:pt x="1703" y="1338"/>
                    <a:pt x="20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66"/>
            <p:cNvSpPr/>
            <p:nvPr/>
          </p:nvSpPr>
          <p:spPr>
            <a:xfrm>
              <a:off x="10561384" y="-1633207"/>
              <a:ext cx="137044" cy="59216"/>
            </a:xfrm>
            <a:custGeom>
              <a:rect b="b" l="l" r="r" t="t"/>
              <a:pathLst>
                <a:path extrusionOk="0" h="1734" w="4013">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66"/>
            <p:cNvSpPr/>
            <p:nvPr/>
          </p:nvSpPr>
          <p:spPr>
            <a:xfrm>
              <a:off x="10617458" y="-1816934"/>
              <a:ext cx="65431" cy="88278"/>
            </a:xfrm>
            <a:custGeom>
              <a:rect b="b" l="l" r="r" t="t"/>
              <a:pathLst>
                <a:path extrusionOk="0" h="2585" w="1916">
                  <a:moveTo>
                    <a:pt x="0" y="1"/>
                  </a:moveTo>
                  <a:lnTo>
                    <a:pt x="0" y="1"/>
                  </a:lnTo>
                  <a:cubicBezTo>
                    <a:pt x="304" y="1064"/>
                    <a:pt x="973" y="1976"/>
                    <a:pt x="1915" y="2584"/>
                  </a:cubicBezTo>
                  <a:cubicBezTo>
                    <a:pt x="1641" y="1916"/>
                    <a:pt x="1641" y="1186"/>
                    <a:pt x="1885" y="517"/>
                  </a:cubicBez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66"/>
            <p:cNvSpPr/>
            <p:nvPr/>
          </p:nvSpPr>
          <p:spPr>
            <a:xfrm>
              <a:off x="10879013" y="-1062287"/>
              <a:ext cx="381012" cy="825235"/>
            </a:xfrm>
            <a:custGeom>
              <a:rect b="b" l="l" r="r" t="t"/>
              <a:pathLst>
                <a:path extrusionOk="0" h="24165" w="11157">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66"/>
            <p:cNvSpPr/>
            <p:nvPr/>
          </p:nvSpPr>
          <p:spPr>
            <a:xfrm>
              <a:off x="10880072" y="-1060204"/>
              <a:ext cx="222146" cy="823152"/>
            </a:xfrm>
            <a:custGeom>
              <a:rect b="b" l="l" r="r" t="t"/>
              <a:pathLst>
                <a:path extrusionOk="0" h="24104" w="6505">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66"/>
            <p:cNvSpPr/>
            <p:nvPr/>
          </p:nvSpPr>
          <p:spPr>
            <a:xfrm>
              <a:off x="10510535" y="-2459876"/>
              <a:ext cx="323879" cy="700075"/>
            </a:xfrm>
            <a:custGeom>
              <a:rect b="b" l="l" r="r" t="t"/>
              <a:pathLst>
                <a:path extrusionOk="0" h="20500" w="9484">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66"/>
            <p:cNvSpPr/>
            <p:nvPr/>
          </p:nvSpPr>
          <p:spPr>
            <a:xfrm>
              <a:off x="10660009" y="-2459876"/>
              <a:ext cx="174404" cy="697992"/>
            </a:xfrm>
            <a:custGeom>
              <a:rect b="b" l="l" r="r" t="t"/>
              <a:pathLst>
                <a:path extrusionOk="0" h="20439" w="5107">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66"/>
            <p:cNvSpPr/>
            <p:nvPr/>
          </p:nvSpPr>
          <p:spPr>
            <a:xfrm>
              <a:off x="9994630" y="-1846201"/>
              <a:ext cx="619720" cy="286894"/>
            </a:xfrm>
            <a:custGeom>
              <a:rect b="b" l="l" r="r" t="t"/>
              <a:pathLst>
                <a:path extrusionOk="0" h="8401" w="18147">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66"/>
            <p:cNvSpPr/>
            <p:nvPr/>
          </p:nvSpPr>
          <p:spPr>
            <a:xfrm>
              <a:off x="9994630" y="-1784765"/>
              <a:ext cx="617671" cy="225492"/>
            </a:xfrm>
            <a:custGeom>
              <a:rect b="b" l="l" r="r" t="t"/>
              <a:pathLst>
                <a:path extrusionOk="0" h="6603" w="18087">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66"/>
            <p:cNvSpPr/>
            <p:nvPr/>
          </p:nvSpPr>
          <p:spPr>
            <a:xfrm>
              <a:off x="10219542" y="-1494524"/>
              <a:ext cx="883768" cy="791836"/>
            </a:xfrm>
            <a:custGeom>
              <a:rect b="b" l="l" r="r" t="t"/>
              <a:pathLst>
                <a:path extrusionOk="0" h="23187" w="25879">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66"/>
            <p:cNvSpPr/>
            <p:nvPr/>
          </p:nvSpPr>
          <p:spPr>
            <a:xfrm>
              <a:off x="10018911" y="-1466282"/>
              <a:ext cx="1009406" cy="213028"/>
            </a:xfrm>
            <a:custGeom>
              <a:rect b="b" l="l" r="r" t="t"/>
              <a:pathLst>
                <a:path extrusionOk="0" h="6238" w="29558">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66"/>
            <p:cNvSpPr/>
            <p:nvPr/>
          </p:nvSpPr>
          <p:spPr>
            <a:xfrm>
              <a:off x="9840170" y="-1470175"/>
              <a:ext cx="1279157" cy="536462"/>
            </a:xfrm>
            <a:custGeom>
              <a:rect b="b" l="l" r="r" t="t"/>
              <a:pathLst>
                <a:path extrusionOk="0" h="15709" w="37457">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66"/>
            <p:cNvSpPr/>
            <p:nvPr/>
          </p:nvSpPr>
          <p:spPr>
            <a:xfrm>
              <a:off x="9729934" y="-812139"/>
              <a:ext cx="577169" cy="649465"/>
            </a:xfrm>
            <a:custGeom>
              <a:rect b="b" l="l" r="r" t="t"/>
              <a:pathLst>
                <a:path extrusionOk="0" h="19018" w="16901">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66"/>
            <p:cNvSpPr/>
            <p:nvPr/>
          </p:nvSpPr>
          <p:spPr>
            <a:xfrm>
              <a:off x="9730992" y="-812139"/>
              <a:ext cx="561597" cy="640483"/>
            </a:xfrm>
            <a:custGeom>
              <a:rect b="b" l="l" r="r" t="t"/>
              <a:pathLst>
                <a:path extrusionOk="0" h="18755" w="16445">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66"/>
            <p:cNvSpPr/>
            <p:nvPr/>
          </p:nvSpPr>
          <p:spPr>
            <a:xfrm>
              <a:off x="9452807" y="-1092510"/>
              <a:ext cx="645674" cy="255920"/>
            </a:xfrm>
            <a:custGeom>
              <a:rect b="b" l="l" r="r" t="t"/>
              <a:pathLst>
                <a:path extrusionOk="0" h="7494" w="18907">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66"/>
            <p:cNvSpPr/>
            <p:nvPr/>
          </p:nvSpPr>
          <p:spPr>
            <a:xfrm>
              <a:off x="9452807" y="-959530"/>
              <a:ext cx="644615" cy="122940"/>
            </a:xfrm>
            <a:custGeom>
              <a:rect b="b" l="l" r="r" t="t"/>
              <a:pathLst>
                <a:path extrusionOk="0" h="3600" w="18876">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66"/>
            <p:cNvSpPr/>
            <p:nvPr/>
          </p:nvSpPr>
          <p:spPr>
            <a:xfrm>
              <a:off x="9395708" y="-1635973"/>
              <a:ext cx="794124" cy="373191"/>
            </a:xfrm>
            <a:custGeom>
              <a:rect b="b" l="l" r="r" t="t"/>
              <a:pathLst>
                <a:path extrusionOk="0" h="10928" w="23254">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66"/>
            <p:cNvSpPr/>
            <p:nvPr/>
          </p:nvSpPr>
          <p:spPr>
            <a:xfrm>
              <a:off x="9395708" y="-1561595"/>
              <a:ext cx="792041" cy="297959"/>
            </a:xfrm>
            <a:custGeom>
              <a:rect b="b" l="l" r="r" t="t"/>
              <a:pathLst>
                <a:path extrusionOk="0" h="8725" w="23193">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2" name="Google Shape;1432;p66"/>
          <p:cNvGrpSpPr/>
          <p:nvPr/>
        </p:nvGrpSpPr>
        <p:grpSpPr>
          <a:xfrm>
            <a:off x="3856250" y="4654742"/>
            <a:ext cx="1454837" cy="492420"/>
            <a:chOff x="3856250" y="4654742"/>
            <a:chExt cx="1454837" cy="492420"/>
          </a:xfrm>
        </p:grpSpPr>
        <p:sp>
          <p:nvSpPr>
            <p:cNvPr id="1433" name="Google Shape;1433;p66"/>
            <p:cNvSpPr/>
            <p:nvPr/>
          </p:nvSpPr>
          <p:spPr>
            <a:xfrm flipH="1">
              <a:off x="3856250" y="4654742"/>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66"/>
            <p:cNvSpPr/>
            <p:nvPr/>
          </p:nvSpPr>
          <p:spPr>
            <a:xfrm>
              <a:off x="3970550" y="4654742"/>
              <a:ext cx="1340537" cy="492420"/>
            </a:xfrm>
            <a:custGeom>
              <a:rect b="b" l="l" r="r" t="t"/>
              <a:pathLst>
                <a:path extrusionOk="0" h="12494" w="34013">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5" name="Google Shape;1435;p66">
            <a:hlinkClick action="ppaction://hlinkshowjump?jump=previousslide"/>
          </p:cNvPr>
          <p:cNvSpPr/>
          <p:nvPr/>
        </p:nvSpPr>
        <p:spPr>
          <a:xfrm>
            <a:off x="4199677" y="4827056"/>
            <a:ext cx="173290" cy="233516"/>
          </a:xfrm>
          <a:custGeom>
            <a:rect b="b" l="l" r="r" t="t"/>
            <a:pathLst>
              <a:path extrusionOk="0" h="4279" w="3176">
                <a:moveTo>
                  <a:pt x="2651" y="0"/>
                </a:moveTo>
                <a:cubicBezTo>
                  <a:pt x="2535" y="0"/>
                  <a:pt x="2423" y="36"/>
                  <a:pt x="2342" y="104"/>
                </a:cubicBezTo>
                <a:lnTo>
                  <a:pt x="186" y="1703"/>
                </a:lnTo>
                <a:cubicBezTo>
                  <a:pt x="47" y="1795"/>
                  <a:pt x="1" y="1958"/>
                  <a:pt x="1" y="2143"/>
                </a:cubicBezTo>
                <a:cubicBezTo>
                  <a:pt x="1" y="2305"/>
                  <a:pt x="70" y="2467"/>
                  <a:pt x="186" y="2583"/>
                </a:cubicBezTo>
                <a:lnTo>
                  <a:pt x="2342" y="4159"/>
                </a:lnTo>
                <a:cubicBezTo>
                  <a:pt x="2430" y="4233"/>
                  <a:pt x="2555" y="4278"/>
                  <a:pt x="2682" y="4278"/>
                </a:cubicBezTo>
                <a:cubicBezTo>
                  <a:pt x="2755" y="4278"/>
                  <a:pt x="2830" y="4263"/>
                  <a:pt x="2898" y="4229"/>
                </a:cubicBezTo>
                <a:cubicBezTo>
                  <a:pt x="3060" y="4136"/>
                  <a:pt x="3176" y="3951"/>
                  <a:pt x="3176" y="3765"/>
                </a:cubicBezTo>
                <a:lnTo>
                  <a:pt x="3176" y="590"/>
                </a:lnTo>
                <a:cubicBezTo>
                  <a:pt x="3176" y="312"/>
                  <a:pt x="3060" y="150"/>
                  <a:pt x="2898" y="57"/>
                </a:cubicBezTo>
                <a:cubicBezTo>
                  <a:pt x="2820" y="19"/>
                  <a:pt x="2735" y="0"/>
                  <a:pt x="26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66">
            <a:hlinkClick action="ppaction://hlinkshowjump?jump=nextslide"/>
          </p:cNvPr>
          <p:cNvSpPr/>
          <p:nvPr/>
        </p:nvSpPr>
        <p:spPr>
          <a:xfrm flipH="1">
            <a:off x="4773109" y="4827056"/>
            <a:ext cx="173290" cy="233516"/>
          </a:xfrm>
          <a:custGeom>
            <a:rect b="b" l="l" r="r" t="t"/>
            <a:pathLst>
              <a:path extrusionOk="0" h="4279" w="3176">
                <a:moveTo>
                  <a:pt x="2651" y="0"/>
                </a:moveTo>
                <a:cubicBezTo>
                  <a:pt x="2535" y="0"/>
                  <a:pt x="2423" y="36"/>
                  <a:pt x="2342" y="104"/>
                </a:cubicBezTo>
                <a:lnTo>
                  <a:pt x="186" y="1703"/>
                </a:lnTo>
                <a:cubicBezTo>
                  <a:pt x="47" y="1795"/>
                  <a:pt x="1" y="1958"/>
                  <a:pt x="1" y="2143"/>
                </a:cubicBezTo>
                <a:cubicBezTo>
                  <a:pt x="1" y="2305"/>
                  <a:pt x="70" y="2467"/>
                  <a:pt x="186" y="2583"/>
                </a:cubicBezTo>
                <a:lnTo>
                  <a:pt x="2342" y="4159"/>
                </a:lnTo>
                <a:cubicBezTo>
                  <a:pt x="2430" y="4233"/>
                  <a:pt x="2555" y="4278"/>
                  <a:pt x="2682" y="4278"/>
                </a:cubicBezTo>
                <a:cubicBezTo>
                  <a:pt x="2755" y="4278"/>
                  <a:pt x="2830" y="4263"/>
                  <a:pt x="2898" y="4229"/>
                </a:cubicBezTo>
                <a:cubicBezTo>
                  <a:pt x="3060" y="4136"/>
                  <a:pt x="3176" y="3951"/>
                  <a:pt x="3176" y="3765"/>
                </a:cubicBezTo>
                <a:lnTo>
                  <a:pt x="3176" y="590"/>
                </a:lnTo>
                <a:cubicBezTo>
                  <a:pt x="3176" y="312"/>
                  <a:pt x="3060" y="150"/>
                  <a:pt x="2898" y="57"/>
                </a:cubicBezTo>
                <a:cubicBezTo>
                  <a:pt x="2820" y="19"/>
                  <a:pt x="2735" y="0"/>
                  <a:pt x="26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7" name="Google Shape;1437;p66"/>
          <p:cNvPicPr preferRelativeResize="0"/>
          <p:nvPr/>
        </p:nvPicPr>
        <p:blipFill>
          <a:blip r:embed="rId3">
            <a:alphaModFix/>
          </a:blip>
          <a:stretch>
            <a:fillRect/>
          </a:stretch>
        </p:blipFill>
        <p:spPr>
          <a:xfrm>
            <a:off x="0" y="538014"/>
            <a:ext cx="9144003" cy="40674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331"/>
                                        </p:tgtEl>
                                        <p:attrNameLst>
                                          <p:attrName>style.visibility</p:attrName>
                                        </p:attrNameLst>
                                      </p:cBhvr>
                                      <p:to>
                                        <p:strVal val="visible"/>
                                      </p:to>
                                    </p:set>
                                    <p:anim calcmode="lin" valueType="num">
                                      <p:cBhvr additive="base">
                                        <p:cTn dur="1000"/>
                                        <p:tgtEl>
                                          <p:spTgt spid="1331"/>
                                        </p:tgtEl>
                                        <p:attrNameLst>
                                          <p:attrName>ppt_w</p:attrName>
                                        </p:attrNameLst>
                                      </p:cBhvr>
                                      <p:tavLst>
                                        <p:tav fmla="" tm="0">
                                          <p:val>
                                            <p:strVal val="0"/>
                                          </p:val>
                                        </p:tav>
                                        <p:tav fmla="" tm="100000">
                                          <p:val>
                                            <p:strVal val="#ppt_w"/>
                                          </p:val>
                                        </p:tav>
                                      </p:tavLst>
                                    </p:anim>
                                    <p:anim calcmode="lin" valueType="num">
                                      <p:cBhvr additive="base">
                                        <p:cTn dur="1000"/>
                                        <p:tgtEl>
                                          <p:spTgt spid="133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cial Issues Thesis: Climate Change by Slidesgo">
  <a:themeElements>
    <a:clrScheme name="Simple Light">
      <a:dk1>
        <a:srgbClr val="355C2E"/>
      </a:dk1>
      <a:lt1>
        <a:srgbClr val="F8EEE4"/>
      </a:lt1>
      <a:dk2>
        <a:srgbClr val="81A235"/>
      </a:dk2>
      <a:lt2>
        <a:srgbClr val="282828"/>
      </a:lt2>
      <a:accent1>
        <a:srgbClr val="F0DCC8"/>
      </a:accent1>
      <a:accent2>
        <a:srgbClr val="F4A79C"/>
      </a:accent2>
      <a:accent3>
        <a:srgbClr val="C7843C"/>
      </a:accent3>
      <a:accent4>
        <a:srgbClr val="8ACDCE"/>
      </a:accent4>
      <a:accent5>
        <a:srgbClr val="006936"/>
      </a:accent5>
      <a:accent6>
        <a:srgbClr val="7A5716"/>
      </a:accent6>
      <a:hlink>
        <a:srgbClr val="28282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