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58" r:id="rId3"/>
    <p:sldId id="259" r:id="rId4"/>
    <p:sldId id="315" r:id="rId5"/>
    <p:sldId id="316" r:id="rId6"/>
    <p:sldId id="317" r:id="rId7"/>
    <p:sldId id="260" r:id="rId8"/>
    <p:sldId id="276" r:id="rId9"/>
    <p:sldId id="275" r:id="rId10"/>
    <p:sldId id="305" r:id="rId11"/>
    <p:sldId id="309" r:id="rId12"/>
    <p:sldId id="307" r:id="rId13"/>
    <p:sldId id="308" r:id="rId14"/>
    <p:sldId id="310" r:id="rId15"/>
    <p:sldId id="311" r:id="rId16"/>
    <p:sldId id="312" r:id="rId17"/>
    <p:sldId id="263" r:id="rId18"/>
    <p:sldId id="261" r:id="rId19"/>
    <p:sldId id="314" r:id="rId20"/>
    <p:sldId id="318" r:id="rId21"/>
    <p:sldId id="319" r:id="rId22"/>
    <p:sldId id="320" r:id="rId23"/>
  </p:sldIdLst>
  <p:sldSz cx="9144000" cy="5143500" type="screen16x9"/>
  <p:notesSz cx="6858000" cy="9144000"/>
  <p:embeddedFontLst>
    <p:embeddedFont>
      <p:font typeface="Black Han Sans" panose="020B0604020202020204" charset="-127"/>
      <p:regular r:id="rId25"/>
    </p:embeddedFont>
    <p:embeddedFont>
      <p:font typeface="ABeeZee" panose="020B0604020202020204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3EEC85-2DDB-4A51-BA8E-16E7EE6FF423}">
  <a:tblStyle styleId="{6A3EEC85-2DDB-4A51-BA8E-16E7EE6FF4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55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85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71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60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0" name="Google Shape;448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16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038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149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61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072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28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06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1" name="Google Shape;437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7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45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g1012d73dd0b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9" name="Google Shape;4869;g1012d73dd0b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81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g100ea2c32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3" name="Google Shape;4643;g100ea2c32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56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17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077" name="Google Shape;2077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17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140" name="Google Shape;2140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17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178" name="Google Shape;2178;p17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7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7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7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7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7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7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7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7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7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7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7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7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7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7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7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7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7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7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7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7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7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7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7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7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7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7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7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7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7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7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7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17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216" name="Google Shape;2216;p1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8" name="Google Shape;22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" name="Google Shape;3175;p23"/>
          <p:cNvGrpSpPr/>
          <p:nvPr/>
        </p:nvGrpSpPr>
        <p:grpSpPr>
          <a:xfrm>
            <a:off x="6992246" y="1992053"/>
            <a:ext cx="2140156" cy="3151313"/>
            <a:chOff x="2525900" y="1699450"/>
            <a:chExt cx="1076050" cy="1584450"/>
          </a:xfrm>
        </p:grpSpPr>
        <p:sp>
          <p:nvSpPr>
            <p:cNvPr id="3176" name="Google Shape;3176;p2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4" name="Google Shape;3244;p23"/>
          <p:cNvGrpSpPr/>
          <p:nvPr/>
        </p:nvGrpSpPr>
        <p:grpSpPr>
          <a:xfrm flipH="1">
            <a:off x="-4" y="1992053"/>
            <a:ext cx="2140156" cy="3151313"/>
            <a:chOff x="2525900" y="1699450"/>
            <a:chExt cx="1076050" cy="1584450"/>
          </a:xfrm>
        </p:grpSpPr>
        <p:sp>
          <p:nvSpPr>
            <p:cNvPr id="3245" name="Google Shape;3245;p2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3" name="Google Shape;3313;p23"/>
          <p:cNvGrpSpPr/>
          <p:nvPr/>
        </p:nvGrpSpPr>
        <p:grpSpPr>
          <a:xfrm rot="-5400000">
            <a:off x="7854329" y="-380942"/>
            <a:ext cx="908540" cy="1670705"/>
            <a:chOff x="6526400" y="1492875"/>
            <a:chExt cx="509900" cy="937650"/>
          </a:xfrm>
        </p:grpSpPr>
        <p:sp>
          <p:nvSpPr>
            <p:cNvPr id="3314" name="Google Shape;3314;p2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9" name="Google Shape;3329;p23"/>
          <p:cNvGrpSpPr/>
          <p:nvPr/>
        </p:nvGrpSpPr>
        <p:grpSpPr>
          <a:xfrm rot="5400000" flipH="1">
            <a:off x="381079" y="-380942"/>
            <a:ext cx="908540" cy="1670705"/>
            <a:chOff x="6526400" y="1492875"/>
            <a:chExt cx="509900" cy="937650"/>
          </a:xfrm>
        </p:grpSpPr>
        <p:sp>
          <p:nvSpPr>
            <p:cNvPr id="3330" name="Google Shape;3330;p2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5" name="Google Shape;33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6" name="Google Shape;3346;p23"/>
          <p:cNvSpPr txBox="1">
            <a:spLocks noGrp="1"/>
          </p:cNvSpPr>
          <p:nvPr>
            <p:ph type="title" idx="2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7" name="Google Shape;3347;p23"/>
          <p:cNvSpPr txBox="1">
            <a:spLocks noGrp="1"/>
          </p:cNvSpPr>
          <p:nvPr>
            <p:ph type="subTitle" idx="1"/>
          </p:nvPr>
        </p:nvSpPr>
        <p:spPr>
          <a:xfrm>
            <a:off x="1024125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48" name="Google Shape;3348;p23"/>
          <p:cNvSpPr txBox="1">
            <a:spLocks noGrp="1"/>
          </p:cNvSpPr>
          <p:nvPr>
            <p:ph type="title" idx="3"/>
          </p:nvPr>
        </p:nvSpPr>
        <p:spPr>
          <a:xfrm>
            <a:off x="3501850" y="1920613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9" name="Google Shape;3349;p23"/>
          <p:cNvSpPr txBox="1">
            <a:spLocks noGrp="1"/>
          </p:cNvSpPr>
          <p:nvPr>
            <p:ph type="subTitle" idx="4"/>
          </p:nvPr>
        </p:nvSpPr>
        <p:spPr>
          <a:xfrm>
            <a:off x="3501900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0" name="Google Shape;3350;p23"/>
          <p:cNvSpPr txBox="1">
            <a:spLocks noGrp="1"/>
          </p:cNvSpPr>
          <p:nvPr>
            <p:ph type="title" idx="5"/>
          </p:nvPr>
        </p:nvSpPr>
        <p:spPr>
          <a:xfrm>
            <a:off x="2262962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1" name="Google Shape;3351;p23"/>
          <p:cNvSpPr txBox="1">
            <a:spLocks noGrp="1"/>
          </p:cNvSpPr>
          <p:nvPr>
            <p:ph type="subTitle" idx="6"/>
          </p:nvPr>
        </p:nvSpPr>
        <p:spPr>
          <a:xfrm>
            <a:off x="2263012" y="393617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2" name="Google Shape;3352;p23"/>
          <p:cNvSpPr txBox="1">
            <a:spLocks noGrp="1"/>
          </p:cNvSpPr>
          <p:nvPr>
            <p:ph type="title" idx="7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3" name="Google Shape;3353;p23"/>
          <p:cNvSpPr txBox="1">
            <a:spLocks noGrp="1"/>
          </p:cNvSpPr>
          <p:nvPr>
            <p:ph type="subTitle" idx="8"/>
          </p:nvPr>
        </p:nvSpPr>
        <p:spPr>
          <a:xfrm>
            <a:off x="5979675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4" name="Google Shape;3354;p23"/>
          <p:cNvSpPr txBox="1">
            <a:spLocks noGrp="1"/>
          </p:cNvSpPr>
          <p:nvPr>
            <p:ph type="title" idx="9"/>
          </p:nvPr>
        </p:nvSpPr>
        <p:spPr>
          <a:xfrm>
            <a:off x="4740737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5" name="Google Shape;3355;p23"/>
          <p:cNvSpPr txBox="1">
            <a:spLocks noGrp="1"/>
          </p:cNvSpPr>
          <p:nvPr>
            <p:ph type="subTitle" idx="13"/>
          </p:nvPr>
        </p:nvSpPr>
        <p:spPr>
          <a:xfrm>
            <a:off x="4740787" y="393617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39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1" name="Google Shape;671;p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47" name="Google Shape;747;p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7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7"/>
          <p:cNvSpPr txBox="1">
            <a:spLocks noGrp="1"/>
          </p:cNvSpPr>
          <p:nvPr>
            <p:ph type="subTitle" idx="1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2" name="Google Shape;1062;p9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17" name="Google Shape;1117;p9"/>
            <p:cNvSpPr/>
            <p:nvPr/>
          </p:nvSpPr>
          <p:spPr>
            <a:xfrm>
              <a:off x="328475" y="7378484"/>
              <a:ext cx="465911" cy="321630"/>
            </a:xfrm>
            <a:custGeom>
              <a:avLst/>
              <a:gdLst/>
              <a:ahLst/>
              <a:cxnLst/>
              <a:rect l="l" t="t" r="r" b="b"/>
              <a:pathLst>
                <a:path w="8228" h="5680" extrusionOk="0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89800" y="7701417"/>
              <a:ext cx="239411" cy="152435"/>
            </a:xfrm>
            <a:custGeom>
              <a:avLst/>
              <a:gdLst/>
              <a:ahLst/>
              <a:cxnLst/>
              <a:rect l="l" t="t" r="r" b="b"/>
              <a:pathLst>
                <a:path w="4228" h="2692" extrusionOk="0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5568" y="7531542"/>
              <a:ext cx="118007" cy="322310"/>
            </a:xfrm>
            <a:custGeom>
              <a:avLst/>
              <a:gdLst/>
              <a:ahLst/>
              <a:cxnLst/>
              <a:rect l="l" t="t" r="r" b="b"/>
              <a:pathLst>
                <a:path w="2084" h="56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75246" y="7832220"/>
              <a:ext cx="24292" cy="21631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99482" y="7389923"/>
              <a:ext cx="210418" cy="434257"/>
            </a:xfrm>
            <a:custGeom>
              <a:avLst/>
              <a:gdLst/>
              <a:ahLst/>
              <a:cxnLst/>
              <a:rect l="l" t="t" r="r" b="b"/>
              <a:pathLst>
                <a:path w="3716" h="7669" extrusionOk="0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93704" y="7282052"/>
              <a:ext cx="232672" cy="310192"/>
            </a:xfrm>
            <a:custGeom>
              <a:avLst/>
              <a:gdLst/>
              <a:ahLst/>
              <a:cxnLst/>
              <a:rect l="l" t="t" r="r" b="b"/>
              <a:pathLst>
                <a:path w="4109" h="5478" extrusionOk="0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35267" y="7601643"/>
              <a:ext cx="156455" cy="219818"/>
            </a:xfrm>
            <a:custGeom>
              <a:avLst/>
              <a:gdLst/>
              <a:ahLst/>
              <a:cxnLst/>
              <a:rect l="l" t="t" r="r" b="b"/>
              <a:pathLst>
                <a:path w="2763" h="3882" extrusionOk="0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202878" y="7822085"/>
              <a:ext cx="33805" cy="31767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34888" y="7524803"/>
              <a:ext cx="703226" cy="329727"/>
            </a:xfrm>
            <a:custGeom>
              <a:avLst/>
              <a:gdLst/>
              <a:ahLst/>
              <a:cxnLst/>
              <a:rect l="l" t="t" r="r" b="b"/>
              <a:pathLst>
                <a:path w="12419" h="5823" extrusionOk="0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98405" y="7337431"/>
              <a:ext cx="20272" cy="11438"/>
            </a:xfrm>
            <a:custGeom>
              <a:avLst/>
              <a:gdLst/>
              <a:ahLst/>
              <a:cxnLst/>
              <a:rect l="l" t="t" r="r" b="b"/>
              <a:pathLst>
                <a:path w="358" h="202" extrusionOk="0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834815" y="7387261"/>
              <a:ext cx="442298" cy="466590"/>
            </a:xfrm>
            <a:custGeom>
              <a:avLst/>
              <a:gdLst/>
              <a:ahLst/>
              <a:cxnLst/>
              <a:rect l="l" t="t" r="r" b="b"/>
              <a:pathLst>
                <a:path w="7811" h="8240" extrusionOk="0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934416" y="7528144"/>
              <a:ext cx="287938" cy="286579"/>
            </a:xfrm>
            <a:custGeom>
              <a:avLst/>
              <a:gdLst/>
              <a:ahLst/>
              <a:cxnLst/>
              <a:rect l="l" t="t" r="r" b="b"/>
              <a:pathLst>
                <a:path w="5085" h="5061" extrusionOk="0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662729" y="7275993"/>
              <a:ext cx="258267" cy="259626"/>
            </a:xfrm>
            <a:custGeom>
              <a:avLst/>
              <a:gdLst/>
              <a:ahLst/>
              <a:cxnLst/>
              <a:rect l="l" t="t" r="r" b="b"/>
              <a:pathLst>
                <a:path w="4561" h="4585" extrusionOk="0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407181" y="7591508"/>
              <a:ext cx="482105" cy="202321"/>
            </a:xfrm>
            <a:custGeom>
              <a:avLst/>
              <a:gdLst/>
              <a:ahLst/>
              <a:cxnLst/>
              <a:rect l="l" t="t" r="r" b="b"/>
              <a:pathLst>
                <a:path w="8514" h="3573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834815" y="7373784"/>
              <a:ext cx="567043" cy="225877"/>
            </a:xfrm>
            <a:custGeom>
              <a:avLst/>
              <a:gdLst/>
              <a:ahLst/>
              <a:cxnLst/>
              <a:rect l="l" t="t" r="r" b="b"/>
              <a:pathLst>
                <a:path w="10014" h="3989" extrusionOk="0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836797" y="7252437"/>
              <a:ext cx="767325" cy="121404"/>
            </a:xfrm>
            <a:custGeom>
              <a:avLst/>
              <a:gdLst/>
              <a:ahLst/>
              <a:cxnLst/>
              <a:rect l="l" t="t" r="r" b="b"/>
              <a:pathLst>
                <a:path w="13551" h="2144" extrusionOk="0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821339" y="5892588"/>
              <a:ext cx="1182556" cy="1463700"/>
            </a:xfrm>
            <a:custGeom>
              <a:avLst/>
              <a:gdLst/>
              <a:ahLst/>
              <a:cxnLst/>
              <a:rect l="l" t="t" r="r" b="b"/>
              <a:pathLst>
                <a:path w="20884" h="25849" extrusionOk="0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651235" y="6707648"/>
              <a:ext cx="294676" cy="521913"/>
            </a:xfrm>
            <a:custGeom>
              <a:avLst/>
              <a:gdLst/>
              <a:ahLst/>
              <a:cxnLst/>
              <a:rect l="l" t="t" r="r" b="b"/>
              <a:pathLst>
                <a:path w="5204" h="9217" extrusionOk="0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46534" y="7353569"/>
              <a:ext cx="2775" cy="4757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900668" y="7369707"/>
              <a:ext cx="47282" cy="399886"/>
            </a:xfrm>
            <a:custGeom>
              <a:avLst/>
              <a:gdLst/>
              <a:ahLst/>
              <a:cxnLst/>
              <a:rect l="l" t="t" r="r" b="b"/>
              <a:pathLst>
                <a:path w="835" h="7062" extrusionOk="0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934416" y="6716425"/>
              <a:ext cx="62740" cy="623045"/>
            </a:xfrm>
            <a:custGeom>
              <a:avLst/>
              <a:gdLst/>
              <a:ahLst/>
              <a:cxnLst/>
              <a:rect l="l" t="t" r="r" b="b"/>
              <a:pathLst>
                <a:path w="1108" h="11003" extrusionOk="0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672809" y="7259175"/>
              <a:ext cx="608209" cy="233974"/>
            </a:xfrm>
            <a:custGeom>
              <a:avLst/>
              <a:gdLst/>
              <a:ahLst/>
              <a:cxnLst/>
              <a:rect l="l" t="t" r="r" b="b"/>
              <a:pathLst>
                <a:path w="10741" h="4132" extrusionOk="0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90361" y="7488393"/>
              <a:ext cx="302774" cy="365458"/>
            </a:xfrm>
            <a:custGeom>
              <a:avLst/>
              <a:gdLst/>
              <a:ahLst/>
              <a:cxnLst/>
              <a:rect l="l" t="t" r="r" b="b"/>
              <a:pathLst>
                <a:path w="5347" h="6454" extrusionOk="0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2240474" y="7486355"/>
              <a:ext cx="51302" cy="314892"/>
            </a:xfrm>
            <a:custGeom>
              <a:avLst/>
              <a:gdLst/>
              <a:ahLst/>
              <a:cxnLst/>
              <a:rect l="l" t="t" r="r" b="b"/>
              <a:pathLst>
                <a:path w="906" h="5561" extrusionOk="0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543871" y="7110138"/>
              <a:ext cx="202321" cy="177406"/>
            </a:xfrm>
            <a:custGeom>
              <a:avLst/>
              <a:gdLst/>
              <a:ahLst/>
              <a:cxnLst/>
              <a:rect l="l" t="t" r="r" b="b"/>
              <a:pathLst>
                <a:path w="3573" h="3133" extrusionOk="0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77564" y="7280750"/>
              <a:ext cx="260305" cy="214496"/>
            </a:xfrm>
            <a:custGeom>
              <a:avLst/>
              <a:gdLst/>
              <a:ahLst/>
              <a:cxnLst/>
              <a:rect l="l" t="t" r="r" b="b"/>
              <a:pathLst>
                <a:path w="4597" h="3788" extrusionOk="0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41607" y="6704307"/>
              <a:ext cx="8833" cy="5436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368560" y="6806798"/>
              <a:ext cx="377632" cy="1047053"/>
            </a:xfrm>
            <a:custGeom>
              <a:avLst/>
              <a:gdLst/>
              <a:ahLst/>
              <a:cxnLst/>
              <a:rect l="l" t="t" r="r" b="b"/>
              <a:pathLst>
                <a:path w="6669" h="18491" extrusionOk="0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969467" y="5905385"/>
              <a:ext cx="60702" cy="666136"/>
            </a:xfrm>
            <a:custGeom>
              <a:avLst/>
              <a:gdLst/>
              <a:ahLst/>
              <a:cxnLst/>
              <a:rect l="l" t="t" r="r" b="b"/>
              <a:pathLst>
                <a:path w="1072" h="11764" extrusionOk="0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30112" y="5901987"/>
              <a:ext cx="313589" cy="814494"/>
            </a:xfrm>
            <a:custGeom>
              <a:avLst/>
              <a:gdLst/>
              <a:ahLst/>
              <a:cxnLst/>
              <a:rect l="l" t="t" r="r" b="b"/>
              <a:pathLst>
                <a:path w="5538" h="14384" extrusionOk="0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396250" y="6781827"/>
              <a:ext cx="349942" cy="147055"/>
            </a:xfrm>
            <a:custGeom>
              <a:avLst/>
              <a:gdLst/>
              <a:ahLst/>
              <a:cxnLst/>
              <a:rect l="l" t="t" r="r" b="b"/>
              <a:pathLst>
                <a:path w="6180" h="2597" extrusionOk="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46987" y="6647003"/>
              <a:ext cx="260305" cy="114666"/>
            </a:xfrm>
            <a:custGeom>
              <a:avLst/>
              <a:gdLst/>
              <a:ahLst/>
              <a:cxnLst/>
              <a:rect l="l" t="t" r="r" b="b"/>
              <a:pathLst>
                <a:path w="4597" h="2025" extrusionOk="0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36907" y="5890549"/>
              <a:ext cx="708605" cy="894732"/>
            </a:xfrm>
            <a:custGeom>
              <a:avLst/>
              <a:gdLst/>
              <a:ahLst/>
              <a:cxnLst/>
              <a:rect l="l" t="t" r="r" b="b"/>
              <a:pathLst>
                <a:path w="12514" h="15801" extrusionOk="0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03838" y="6708611"/>
              <a:ext cx="106625" cy="106398"/>
            </a:xfrm>
            <a:custGeom>
              <a:avLst/>
              <a:gdLst/>
              <a:ahLst/>
              <a:cxnLst/>
              <a:rect l="l" t="t" r="r" b="b"/>
              <a:pathLst>
                <a:path w="1883" h="1879" extrusionOk="0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889909" y="6570785"/>
              <a:ext cx="158493" cy="149773"/>
            </a:xfrm>
            <a:custGeom>
              <a:avLst/>
              <a:gdLst/>
              <a:ahLst/>
              <a:cxnLst/>
              <a:rect l="l" t="t" r="r" b="b"/>
              <a:pathLst>
                <a:path w="2799" h="2645" extrusionOk="0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66598" y="7476899"/>
              <a:ext cx="58041" cy="54530"/>
            </a:xfrm>
            <a:custGeom>
              <a:avLst/>
              <a:gdLst/>
              <a:ahLst/>
              <a:cxnLst/>
              <a:rect l="l" t="t" r="r" b="b"/>
              <a:pathLst>
                <a:path w="1025" h="963" extrusionOk="0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202705" y="7797170"/>
              <a:ext cx="77633" cy="55323"/>
            </a:xfrm>
            <a:custGeom>
              <a:avLst/>
              <a:gdLst/>
              <a:ahLst/>
              <a:cxnLst/>
              <a:rect l="l" t="t" r="r" b="b"/>
              <a:pathLst>
                <a:path w="1371" h="977" extrusionOk="0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603386" y="7218858"/>
              <a:ext cx="73556" cy="75255"/>
            </a:xfrm>
            <a:custGeom>
              <a:avLst/>
              <a:gdLst/>
              <a:ahLst/>
              <a:cxnLst/>
              <a:rect l="l" t="t" r="r" b="b"/>
              <a:pathLst>
                <a:path w="1299" h="1329" extrusionOk="0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83850" y="7767045"/>
              <a:ext cx="56682" cy="53397"/>
            </a:xfrm>
            <a:custGeom>
              <a:avLst/>
              <a:gdLst/>
              <a:ahLst/>
              <a:cxnLst/>
              <a:rect l="l" t="t" r="r" b="b"/>
              <a:pathLst>
                <a:path w="1001" h="943" extrusionOk="0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154857" y="7293887"/>
              <a:ext cx="58720" cy="53511"/>
            </a:xfrm>
            <a:custGeom>
              <a:avLst/>
              <a:gdLst/>
              <a:ahLst/>
              <a:cxnLst/>
              <a:rect l="l" t="t" r="r" b="b"/>
              <a:pathLst>
                <a:path w="1037" h="945" extrusionOk="0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784929" y="7344453"/>
              <a:ext cx="55323" cy="53284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977564" y="5832282"/>
              <a:ext cx="80917" cy="74349"/>
            </a:xfrm>
            <a:custGeom>
              <a:avLst/>
              <a:gdLst/>
              <a:ahLst/>
              <a:cxnLst/>
              <a:rect l="l" t="t" r="r" b="b"/>
              <a:pathLst>
                <a:path w="1429" h="1313" extrusionOk="0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920260" y="7329900"/>
              <a:ext cx="31031" cy="30691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382889" y="7588846"/>
              <a:ext cx="31767" cy="30408"/>
            </a:xfrm>
            <a:custGeom>
              <a:avLst/>
              <a:gdLst/>
              <a:ahLst/>
              <a:cxnLst/>
              <a:rect l="l" t="t" r="r" b="b"/>
              <a:pathLst>
                <a:path w="561" h="537" extrusionOk="0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62729" y="7700511"/>
              <a:ext cx="31031" cy="3103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77908" y="7790828"/>
              <a:ext cx="33805" cy="30521"/>
            </a:xfrm>
            <a:custGeom>
              <a:avLst/>
              <a:gdLst/>
              <a:ahLst/>
              <a:cxnLst/>
              <a:rect l="l" t="t" r="r" b="b"/>
              <a:pathLst>
                <a:path w="597" h="539" extrusionOk="0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76323" y="7697170"/>
              <a:ext cx="33126" cy="31030"/>
            </a:xfrm>
            <a:custGeom>
              <a:avLst/>
              <a:gdLst/>
              <a:ahLst/>
              <a:cxnLst/>
              <a:rect l="l" t="t" r="r" b="b"/>
              <a:pathLst>
                <a:path w="585" h="548" extrusionOk="0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9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6" name="Google Shape;1166;p9"/>
          <p:cNvSpPr txBox="1">
            <a:spLocks noGrp="1"/>
          </p:cNvSpPr>
          <p:nvPr>
            <p:ph type="subTitle" idx="1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0"/>
          <p:cNvGrpSpPr/>
          <p:nvPr/>
        </p:nvGrpSpPr>
        <p:grpSpPr>
          <a:xfrm>
            <a:off x="5451129" y="-79"/>
            <a:ext cx="3692518" cy="1746578"/>
            <a:chOff x="2238075" y="1147600"/>
            <a:chExt cx="1906800" cy="901925"/>
          </a:xfrm>
        </p:grpSpPr>
        <p:sp>
          <p:nvSpPr>
            <p:cNvPr id="1169" name="Google Shape;1169;p10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0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0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2238075" y="1147600"/>
              <a:ext cx="52100" cy="36625"/>
            </a:xfrm>
            <a:custGeom>
              <a:avLst/>
              <a:gdLst/>
              <a:ahLst/>
              <a:cxnLst/>
              <a:rect l="l" t="t" r="r" b="b"/>
              <a:pathLst>
                <a:path w="2084" h="1465" extrusionOk="0">
                  <a:moveTo>
                    <a:pt x="0" y="0"/>
                  </a:moveTo>
                  <a:lnTo>
                    <a:pt x="1934" y="1433"/>
                  </a:lnTo>
                  <a:lnTo>
                    <a:pt x="1934" y="1433"/>
                  </a:lnTo>
                  <a:cubicBezTo>
                    <a:pt x="1927" y="1424"/>
                    <a:pt x="1921" y="1414"/>
                    <a:pt x="1917" y="1405"/>
                  </a:cubicBezTo>
                  <a:cubicBezTo>
                    <a:pt x="1881" y="1334"/>
                    <a:pt x="1929" y="1250"/>
                    <a:pt x="2012" y="1227"/>
                  </a:cubicBezTo>
                  <a:lnTo>
                    <a:pt x="2084" y="1191"/>
                  </a:lnTo>
                  <a:lnTo>
                    <a:pt x="476" y="0"/>
                  </a:lnTo>
                  <a:close/>
                  <a:moveTo>
                    <a:pt x="1934" y="1433"/>
                  </a:moveTo>
                  <a:lnTo>
                    <a:pt x="1934" y="1433"/>
                  </a:lnTo>
                  <a:cubicBezTo>
                    <a:pt x="1946" y="1450"/>
                    <a:pt x="1961" y="1465"/>
                    <a:pt x="1977" y="1465"/>
                  </a:cubicBezTo>
                  <a:lnTo>
                    <a:pt x="1934" y="143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2285400" y="1148200"/>
              <a:ext cx="114625" cy="37225"/>
            </a:xfrm>
            <a:custGeom>
              <a:avLst/>
              <a:gdLst/>
              <a:ahLst/>
              <a:cxnLst/>
              <a:rect l="l" t="t" r="r" b="b"/>
              <a:pathLst>
                <a:path w="4585" h="1489" extrusionOk="0">
                  <a:moveTo>
                    <a:pt x="3703" y="0"/>
                  </a:moveTo>
                  <a:lnTo>
                    <a:pt x="191" y="1191"/>
                  </a:lnTo>
                  <a:lnTo>
                    <a:pt x="119" y="1214"/>
                  </a:lnTo>
                  <a:cubicBezTo>
                    <a:pt x="36" y="1250"/>
                    <a:pt x="0" y="1322"/>
                    <a:pt x="24" y="1393"/>
                  </a:cubicBezTo>
                  <a:cubicBezTo>
                    <a:pt x="36" y="1429"/>
                    <a:pt x="60" y="1441"/>
                    <a:pt x="72" y="1464"/>
                  </a:cubicBezTo>
                  <a:cubicBezTo>
                    <a:pt x="84" y="1464"/>
                    <a:pt x="84" y="1488"/>
                    <a:pt x="95" y="1488"/>
                  </a:cubicBezTo>
                  <a:lnTo>
                    <a:pt x="203" y="1488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2466075" y="1148200"/>
              <a:ext cx="82475" cy="241125"/>
            </a:xfrm>
            <a:custGeom>
              <a:avLst/>
              <a:gdLst/>
              <a:ahLst/>
              <a:cxnLst/>
              <a:rect l="l" t="t" r="r" b="b"/>
              <a:pathLst>
                <a:path w="3299" h="9645" extrusionOk="0">
                  <a:moveTo>
                    <a:pt x="0" y="0"/>
                  </a:moveTo>
                  <a:lnTo>
                    <a:pt x="3036" y="9644"/>
                  </a:lnTo>
                  <a:cubicBezTo>
                    <a:pt x="3099" y="9592"/>
                    <a:pt x="3188" y="9558"/>
                    <a:pt x="3265" y="9558"/>
                  </a:cubicBezTo>
                  <a:cubicBezTo>
                    <a:pt x="3276" y="9558"/>
                    <a:pt x="3288" y="9559"/>
                    <a:pt x="3298" y="9561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2550300" y="1148200"/>
              <a:ext cx="104500" cy="242000"/>
            </a:xfrm>
            <a:custGeom>
              <a:avLst/>
              <a:gdLst/>
              <a:ahLst/>
              <a:cxnLst/>
              <a:rect l="l" t="t" r="r" b="b"/>
              <a:pathLst>
                <a:path w="4180" h="9680" extrusionOk="0">
                  <a:moveTo>
                    <a:pt x="3870" y="0"/>
                  </a:moveTo>
                  <a:lnTo>
                    <a:pt x="1" y="9549"/>
                  </a:lnTo>
                  <a:lnTo>
                    <a:pt x="13" y="9549"/>
                  </a:lnTo>
                  <a:cubicBezTo>
                    <a:pt x="120" y="9561"/>
                    <a:pt x="191" y="9608"/>
                    <a:pt x="251" y="9680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0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0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0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0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0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0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2536325" y="1386900"/>
              <a:ext cx="23825" cy="22275"/>
            </a:xfrm>
            <a:custGeom>
              <a:avLst/>
              <a:gdLst/>
              <a:ahLst/>
              <a:cxnLst/>
              <a:rect l="l" t="t" r="r" b="b"/>
              <a:pathLst>
                <a:path w="953" h="891" extrusionOk="0">
                  <a:moveTo>
                    <a:pt x="512" y="1"/>
                  </a:moveTo>
                  <a:cubicBezTo>
                    <a:pt x="405" y="1"/>
                    <a:pt x="322" y="25"/>
                    <a:pt x="238" y="72"/>
                  </a:cubicBezTo>
                  <a:cubicBezTo>
                    <a:pt x="143" y="132"/>
                    <a:pt x="84" y="239"/>
                    <a:pt x="48" y="358"/>
                  </a:cubicBezTo>
                  <a:cubicBezTo>
                    <a:pt x="0" y="596"/>
                    <a:pt x="167" y="834"/>
                    <a:pt x="405" y="882"/>
                  </a:cubicBezTo>
                  <a:cubicBezTo>
                    <a:pt x="432" y="887"/>
                    <a:pt x="460" y="890"/>
                    <a:pt x="487" y="890"/>
                  </a:cubicBezTo>
                  <a:cubicBezTo>
                    <a:pt x="696" y="890"/>
                    <a:pt x="887" y="735"/>
                    <a:pt x="929" y="525"/>
                  </a:cubicBezTo>
                  <a:cubicBezTo>
                    <a:pt x="953" y="370"/>
                    <a:pt x="917" y="227"/>
                    <a:pt x="810" y="120"/>
                  </a:cubicBezTo>
                  <a:cubicBezTo>
                    <a:pt x="750" y="72"/>
                    <a:pt x="655" y="37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0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0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10"/>
          <p:cNvSpPr txBox="1">
            <a:spLocks noGrp="1"/>
          </p:cNvSpPr>
          <p:nvPr>
            <p:ph type="title"/>
          </p:nvPr>
        </p:nvSpPr>
        <p:spPr>
          <a:xfrm>
            <a:off x="768725" y="2303700"/>
            <a:ext cx="4089600" cy="22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37" name="Google Shape;1237;p10"/>
          <p:cNvGrpSpPr/>
          <p:nvPr/>
        </p:nvGrpSpPr>
        <p:grpSpPr>
          <a:xfrm rot="10800000">
            <a:off x="-12" y="-3"/>
            <a:ext cx="3941609" cy="1021956"/>
            <a:chOff x="2582150" y="3714800"/>
            <a:chExt cx="2689050" cy="697200"/>
          </a:xfrm>
        </p:grpSpPr>
        <p:sp>
          <p:nvSpPr>
            <p:cNvPr id="1238" name="Google Shape;1238;p1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21" name="Google Shape;1621;p1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690" name="Google Shape;1690;p14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14"/>
          <p:cNvSpPr txBox="1">
            <a:spLocks noGrp="1"/>
          </p:cNvSpPr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14"/>
          <p:cNvSpPr txBox="1">
            <a:spLocks noGrp="1"/>
          </p:cNvSpPr>
          <p:nvPr>
            <p:ph type="subTitle" idx="1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3" r:id="rId10"/>
    <p:sldLayoutId id="2147483666" r:id="rId11"/>
    <p:sldLayoutId id="2147483674" r:id="rId12"/>
    <p:sldLayoutId id="2147483675" r:id="rId13"/>
    <p:sldLayoutId id="214748368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158353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SMART HOME Control And Monitoring System</a:t>
            </a:r>
            <a:endParaRPr sz="4400" dirty="0"/>
          </a:p>
        </p:txBody>
      </p:sp>
      <p:sp>
        <p:nvSpPr>
          <p:cNvPr id="4337" name="Google Shape;4337;p33"/>
          <p:cNvSpPr txBox="1">
            <a:spLocks noGrp="1"/>
          </p:cNvSpPr>
          <p:nvPr>
            <p:ph type="subTitle" idx="1"/>
          </p:nvPr>
        </p:nvSpPr>
        <p:spPr>
          <a:xfrm>
            <a:off x="3661100" y="3506339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Malek Sayed (203711)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BeeZee" panose="020B0604020202020204" charset="0"/>
              </a:rPr>
              <a:t>Reem Amr Emara (</a:t>
            </a:r>
            <a:r>
              <a:rPr lang="en-US" dirty="0">
                <a:effectLst/>
                <a:latin typeface="ABeeZe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206598)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eeZee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Shady Zafer (193276)</a:t>
            </a:r>
            <a:endParaRPr dirty="0">
              <a:latin typeface="ABeeZee" panose="020B0604020202020204" charset="0"/>
            </a:endParaRPr>
          </a:p>
        </p:txBody>
      </p:sp>
      <p:pic>
        <p:nvPicPr>
          <p:cNvPr id="4338" name="Google Shape;4338;p33"/>
          <p:cNvPicPr preferRelativeResize="0"/>
          <p:nvPr/>
        </p:nvPicPr>
        <p:blipFill rotWithShape="1">
          <a:blip r:embed="rId3">
            <a:alphaModFix/>
          </a:blip>
          <a:srcRect l="31656" r="1627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9" name="Google Shape;4339;p33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37;p33">
            <a:extLst>
              <a:ext uri="{FF2B5EF4-FFF2-40B4-BE49-F238E27FC236}">
                <a16:creationId xmlns:a16="http://schemas.microsoft.com/office/drawing/2014/main" id="{5B76568C-8275-6D84-C2DB-DC4A5C76881A}"/>
              </a:ext>
            </a:extLst>
          </p:cNvPr>
          <p:cNvSpPr txBox="1">
            <a:spLocks/>
          </p:cNvSpPr>
          <p:nvPr/>
        </p:nvSpPr>
        <p:spPr>
          <a:xfrm>
            <a:off x="3663472" y="2994369"/>
            <a:ext cx="4849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eZee"/>
              <a:buNone/>
              <a:defRPr sz="1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dirty="0">
                <a:latin typeface="ABeeZee" panose="020B0604020202020204" charset="0"/>
              </a:rPr>
              <a:t>Supervised By: DR Tamer Abdelkader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36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36"/>
          <p:cNvSpPr txBox="1">
            <a:spLocks noGrp="1"/>
          </p:cNvSpPr>
          <p:nvPr>
            <p:ph type="title"/>
          </p:nvPr>
        </p:nvSpPr>
        <p:spPr>
          <a:xfrm>
            <a:off x="4029050" y="1672857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0.2</a:t>
            </a:r>
            <a:br>
              <a:rPr lang="en" b="1" dirty="0"/>
            </a:br>
            <a:r>
              <a:rPr lang="en" b="1" dirty="0"/>
              <a:t>BlockChain</a:t>
            </a:r>
            <a:endParaRPr b="1" dirty="0"/>
          </a:p>
        </p:txBody>
      </p:sp>
      <p:pic>
        <p:nvPicPr>
          <p:cNvPr id="4376" name="Google Shape;4376;p36"/>
          <p:cNvPicPr preferRelativeResize="0"/>
          <p:nvPr/>
        </p:nvPicPr>
        <p:blipFill rotWithShape="1">
          <a:blip r:embed="rId3">
            <a:alphaModFix/>
          </a:blip>
          <a:srcRect l="25955" r="15783" b="12541"/>
          <a:stretch/>
        </p:blipFill>
        <p:spPr>
          <a:xfrm>
            <a:off x="734125" y="1159899"/>
            <a:ext cx="2706300" cy="27039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94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 Implementation</a:t>
            </a:r>
            <a:endParaRPr dirty="0"/>
          </a:p>
        </p:txBody>
      </p:sp>
      <p:sp>
        <p:nvSpPr>
          <p:cNvPr id="4352" name="Google Shape;4352;p35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 implementation in java</a:t>
            </a:r>
            <a:endParaRPr dirty="0"/>
          </a:p>
        </p:txBody>
      </p:sp>
      <p:sp>
        <p:nvSpPr>
          <p:cNvPr id="4354" name="Google Shape;4354;p35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Authenticate user credentials using HTTP</a:t>
            </a:r>
            <a:endParaRPr dirty="0"/>
          </a:p>
        </p:txBody>
      </p:sp>
      <p:sp>
        <p:nvSpPr>
          <p:cNvPr id="4356" name="Google Shape;4356;p35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hash technique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SHA-256</a:t>
            </a:r>
            <a:endParaRPr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FF5482D-3345-7C9F-B57F-2B7CFD675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90" y="1142999"/>
            <a:ext cx="1620927" cy="38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5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36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36"/>
          <p:cNvSpPr txBox="1">
            <a:spLocks noGrp="1"/>
          </p:cNvSpPr>
          <p:nvPr>
            <p:ph type="title"/>
          </p:nvPr>
        </p:nvSpPr>
        <p:spPr>
          <a:xfrm>
            <a:off x="4029050" y="1672857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0.2</a:t>
            </a:r>
            <a:br>
              <a:rPr lang="en" b="1" dirty="0"/>
            </a:br>
            <a:r>
              <a:rPr lang="en" b="1" dirty="0"/>
              <a:t>MQTT</a:t>
            </a:r>
            <a:endParaRPr b="1" dirty="0"/>
          </a:p>
        </p:txBody>
      </p:sp>
      <p:pic>
        <p:nvPicPr>
          <p:cNvPr id="4376" name="Google Shape;4376;p36"/>
          <p:cNvPicPr preferRelativeResize="0"/>
          <p:nvPr/>
        </p:nvPicPr>
        <p:blipFill rotWithShape="1">
          <a:blip r:embed="rId3">
            <a:alphaModFix/>
          </a:blip>
          <a:srcRect l="25955" r="15783" b="12541"/>
          <a:stretch/>
        </p:blipFill>
        <p:spPr>
          <a:xfrm>
            <a:off x="734125" y="1159899"/>
            <a:ext cx="2706300" cy="27039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99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MQTT Flowchart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1F6A3-C7F8-9FD3-C5F7-AB954DE43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40" y="1523819"/>
            <a:ext cx="847843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2" name="Google Shape;4482;p42"/>
          <p:cNvSpPr/>
          <p:nvPr/>
        </p:nvSpPr>
        <p:spPr>
          <a:xfrm>
            <a:off x="86843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3" name="Google Shape;4483;p42"/>
          <p:cNvPicPr preferRelativeResize="0"/>
          <p:nvPr/>
        </p:nvPicPr>
        <p:blipFill rotWithShape="1">
          <a:blip r:embed="rId3">
            <a:alphaModFix/>
          </a:blip>
          <a:srcRect l="11952" r="21233"/>
          <a:stretch/>
        </p:blipFill>
        <p:spPr>
          <a:xfrm>
            <a:off x="1028038" y="1288350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84" name="Google Shape;4484;p42"/>
          <p:cNvSpPr txBox="1">
            <a:spLocks noGrp="1"/>
          </p:cNvSpPr>
          <p:nvPr>
            <p:ph type="title"/>
          </p:nvPr>
        </p:nvSpPr>
        <p:spPr>
          <a:xfrm>
            <a:off x="4463450" y="1568781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0.3</a:t>
            </a:r>
            <a:br>
              <a:rPr lang="en" sz="4800" dirty="0"/>
            </a:br>
            <a:r>
              <a:rPr lang="en" sz="4800" dirty="0"/>
              <a:t>Hardware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420131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Implementation</a:t>
            </a:r>
            <a:endParaRPr dirty="0"/>
          </a:p>
        </p:txBody>
      </p:sp>
      <p:sp>
        <p:nvSpPr>
          <p:cNvPr id="4352" name="Google Shape;4352;p35"/>
          <p:cNvSpPr txBox="1">
            <a:spLocks noGrp="1"/>
          </p:cNvSpPr>
          <p:nvPr>
            <p:ph type="subTitle" idx="1"/>
          </p:nvPr>
        </p:nvSpPr>
        <p:spPr>
          <a:xfrm>
            <a:off x="1972890" y="1631875"/>
            <a:ext cx="2626500" cy="325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Raspberry Pi 4</a:t>
            </a:r>
          </a:p>
        </p:txBody>
      </p:sp>
      <p:sp>
        <p:nvSpPr>
          <p:cNvPr id="4354" name="Google Shape;4354;p35"/>
          <p:cNvSpPr txBox="1">
            <a:spLocks noGrp="1"/>
          </p:cNvSpPr>
          <p:nvPr>
            <p:ph type="subTitle" idx="4"/>
          </p:nvPr>
        </p:nvSpPr>
        <p:spPr>
          <a:xfrm>
            <a:off x="1972740" y="2438741"/>
            <a:ext cx="3013600" cy="354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Fan</a:t>
            </a:r>
          </a:p>
        </p:txBody>
      </p:sp>
      <p:sp>
        <p:nvSpPr>
          <p:cNvPr id="4356" name="Google Shape;4356;p35"/>
          <p:cNvSpPr txBox="1">
            <a:spLocks noGrp="1"/>
          </p:cNvSpPr>
          <p:nvPr>
            <p:ph type="subTitle" idx="6"/>
          </p:nvPr>
        </p:nvSpPr>
        <p:spPr>
          <a:xfrm>
            <a:off x="1972890" y="2035293"/>
            <a:ext cx="2626500" cy="27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DHT11 Sensor</a:t>
            </a:r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1138727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1138727" y="2288141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1138727" y="188469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4" name="Google Shape;4352;p35">
            <a:extLst>
              <a:ext uri="{FF2B5EF4-FFF2-40B4-BE49-F238E27FC236}">
                <a16:creationId xmlns:a16="http://schemas.microsoft.com/office/drawing/2014/main" id="{BBCE4E3B-F005-345A-EC1E-71775F55AF51}"/>
              </a:ext>
            </a:extLst>
          </p:cNvPr>
          <p:cNvSpPr txBox="1">
            <a:spLocks/>
          </p:cNvSpPr>
          <p:nvPr/>
        </p:nvSpPr>
        <p:spPr>
          <a:xfrm>
            <a:off x="1975269" y="2848703"/>
            <a:ext cx="2626500" cy="3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2 Relay Modules</a:t>
            </a:r>
          </a:p>
        </p:txBody>
      </p:sp>
      <p:sp>
        <p:nvSpPr>
          <p:cNvPr id="5" name="Google Shape;4354;p35">
            <a:extLst>
              <a:ext uri="{FF2B5EF4-FFF2-40B4-BE49-F238E27FC236}">
                <a16:creationId xmlns:a16="http://schemas.microsoft.com/office/drawing/2014/main" id="{2C86BB3B-C805-A11A-F872-BBA3DCE61334}"/>
              </a:ext>
            </a:extLst>
          </p:cNvPr>
          <p:cNvSpPr txBox="1">
            <a:spLocks/>
          </p:cNvSpPr>
          <p:nvPr/>
        </p:nvSpPr>
        <p:spPr>
          <a:xfrm>
            <a:off x="1975119" y="3655569"/>
            <a:ext cx="3013600" cy="35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Flame Sensor</a:t>
            </a:r>
          </a:p>
        </p:txBody>
      </p:sp>
      <p:sp>
        <p:nvSpPr>
          <p:cNvPr id="6" name="Google Shape;4356;p35">
            <a:extLst>
              <a:ext uri="{FF2B5EF4-FFF2-40B4-BE49-F238E27FC236}">
                <a16:creationId xmlns:a16="http://schemas.microsoft.com/office/drawing/2014/main" id="{B39A5AB4-1AC8-6458-77FA-0742EB73605B}"/>
              </a:ext>
            </a:extLst>
          </p:cNvPr>
          <p:cNvSpPr txBox="1">
            <a:spLocks/>
          </p:cNvSpPr>
          <p:nvPr/>
        </p:nvSpPr>
        <p:spPr>
          <a:xfrm>
            <a:off x="1975269" y="3252121"/>
            <a:ext cx="2626500" cy="2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PIR Motion Sensor</a:t>
            </a:r>
          </a:p>
        </p:txBody>
      </p:sp>
      <p:sp>
        <p:nvSpPr>
          <p:cNvPr id="7" name="Google Shape;4359;p35">
            <a:extLst>
              <a:ext uri="{FF2B5EF4-FFF2-40B4-BE49-F238E27FC236}">
                <a16:creationId xmlns:a16="http://schemas.microsoft.com/office/drawing/2014/main" id="{C8B335AD-FEEB-5ABC-8260-1B05E8C088D4}"/>
              </a:ext>
            </a:extLst>
          </p:cNvPr>
          <p:cNvSpPr txBox="1">
            <a:spLocks/>
          </p:cNvSpPr>
          <p:nvPr/>
        </p:nvSpPr>
        <p:spPr>
          <a:xfrm>
            <a:off x="1141106" y="269810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04</a:t>
            </a:r>
          </a:p>
        </p:txBody>
      </p:sp>
      <p:sp>
        <p:nvSpPr>
          <p:cNvPr id="8" name="Google Shape;4360;p35">
            <a:extLst>
              <a:ext uri="{FF2B5EF4-FFF2-40B4-BE49-F238E27FC236}">
                <a16:creationId xmlns:a16="http://schemas.microsoft.com/office/drawing/2014/main" id="{014AB5C0-8EA0-B703-76ED-1DD348019563}"/>
              </a:ext>
            </a:extLst>
          </p:cNvPr>
          <p:cNvSpPr txBox="1">
            <a:spLocks/>
          </p:cNvSpPr>
          <p:nvPr/>
        </p:nvSpPr>
        <p:spPr>
          <a:xfrm>
            <a:off x="1141106" y="3504969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06</a:t>
            </a:r>
          </a:p>
        </p:txBody>
      </p:sp>
      <p:sp>
        <p:nvSpPr>
          <p:cNvPr id="9" name="Google Shape;4361;p35">
            <a:extLst>
              <a:ext uri="{FF2B5EF4-FFF2-40B4-BE49-F238E27FC236}">
                <a16:creationId xmlns:a16="http://schemas.microsoft.com/office/drawing/2014/main" id="{534E4CA3-D370-EB5A-DFA3-DA4DB02AE062}"/>
              </a:ext>
            </a:extLst>
          </p:cNvPr>
          <p:cNvSpPr txBox="1">
            <a:spLocks/>
          </p:cNvSpPr>
          <p:nvPr/>
        </p:nvSpPr>
        <p:spPr>
          <a:xfrm>
            <a:off x="1141106" y="3101521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05</a:t>
            </a:r>
          </a:p>
        </p:txBody>
      </p:sp>
      <p:sp>
        <p:nvSpPr>
          <p:cNvPr id="10" name="Google Shape;4354;p35">
            <a:extLst>
              <a:ext uri="{FF2B5EF4-FFF2-40B4-BE49-F238E27FC236}">
                <a16:creationId xmlns:a16="http://schemas.microsoft.com/office/drawing/2014/main" id="{EA7CCD31-0469-2442-F652-379D4BA2BDD9}"/>
              </a:ext>
            </a:extLst>
          </p:cNvPr>
          <p:cNvSpPr txBox="1">
            <a:spLocks/>
          </p:cNvSpPr>
          <p:nvPr/>
        </p:nvSpPr>
        <p:spPr>
          <a:xfrm>
            <a:off x="1970355" y="4100865"/>
            <a:ext cx="3013600" cy="35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Buzzer</a:t>
            </a:r>
          </a:p>
        </p:txBody>
      </p:sp>
      <p:sp>
        <p:nvSpPr>
          <p:cNvPr id="11" name="Google Shape;4360;p35">
            <a:extLst>
              <a:ext uri="{FF2B5EF4-FFF2-40B4-BE49-F238E27FC236}">
                <a16:creationId xmlns:a16="http://schemas.microsoft.com/office/drawing/2014/main" id="{BD008297-A758-C023-CB70-E672518241FC}"/>
              </a:ext>
            </a:extLst>
          </p:cNvPr>
          <p:cNvSpPr txBox="1">
            <a:spLocks/>
          </p:cNvSpPr>
          <p:nvPr/>
        </p:nvSpPr>
        <p:spPr>
          <a:xfrm>
            <a:off x="1136342" y="3950265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07</a:t>
            </a:r>
          </a:p>
        </p:txBody>
      </p:sp>
      <p:sp>
        <p:nvSpPr>
          <p:cNvPr id="12" name="Google Shape;4352;p35">
            <a:extLst>
              <a:ext uri="{FF2B5EF4-FFF2-40B4-BE49-F238E27FC236}">
                <a16:creationId xmlns:a16="http://schemas.microsoft.com/office/drawing/2014/main" id="{331D659A-A74E-AB1A-64F1-6AA97C1D96AC}"/>
              </a:ext>
            </a:extLst>
          </p:cNvPr>
          <p:cNvSpPr txBox="1">
            <a:spLocks/>
          </p:cNvSpPr>
          <p:nvPr/>
        </p:nvSpPr>
        <p:spPr>
          <a:xfrm>
            <a:off x="6197257" y="1634253"/>
            <a:ext cx="2626500" cy="3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LDR Sensor</a:t>
            </a:r>
          </a:p>
        </p:txBody>
      </p:sp>
      <p:sp>
        <p:nvSpPr>
          <p:cNvPr id="13" name="Google Shape;4354;p35">
            <a:extLst>
              <a:ext uri="{FF2B5EF4-FFF2-40B4-BE49-F238E27FC236}">
                <a16:creationId xmlns:a16="http://schemas.microsoft.com/office/drawing/2014/main" id="{B9D3663B-F33E-879F-8043-2E231BF44AE1}"/>
              </a:ext>
            </a:extLst>
          </p:cNvPr>
          <p:cNvSpPr txBox="1">
            <a:spLocks/>
          </p:cNvSpPr>
          <p:nvPr/>
        </p:nvSpPr>
        <p:spPr>
          <a:xfrm>
            <a:off x="6197107" y="2441119"/>
            <a:ext cx="3013600" cy="35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Raindrop Sensor</a:t>
            </a:r>
          </a:p>
        </p:txBody>
      </p:sp>
      <p:sp>
        <p:nvSpPr>
          <p:cNvPr id="14" name="Google Shape;4356;p35">
            <a:extLst>
              <a:ext uri="{FF2B5EF4-FFF2-40B4-BE49-F238E27FC236}">
                <a16:creationId xmlns:a16="http://schemas.microsoft.com/office/drawing/2014/main" id="{8D4A1BAB-0E34-7DE6-A81F-6EEDE8865CEB}"/>
              </a:ext>
            </a:extLst>
          </p:cNvPr>
          <p:cNvSpPr txBox="1">
            <a:spLocks/>
          </p:cNvSpPr>
          <p:nvPr/>
        </p:nvSpPr>
        <p:spPr>
          <a:xfrm>
            <a:off x="6197257" y="2037671"/>
            <a:ext cx="2626500" cy="2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Front Door LEDs</a:t>
            </a:r>
          </a:p>
        </p:txBody>
      </p:sp>
      <p:sp>
        <p:nvSpPr>
          <p:cNvPr id="15" name="Google Shape;4359;p35">
            <a:extLst>
              <a:ext uri="{FF2B5EF4-FFF2-40B4-BE49-F238E27FC236}">
                <a16:creationId xmlns:a16="http://schemas.microsoft.com/office/drawing/2014/main" id="{1369D2AD-41E9-19AB-2D1B-F916FA071E55}"/>
              </a:ext>
            </a:extLst>
          </p:cNvPr>
          <p:cNvSpPr txBox="1">
            <a:spLocks/>
          </p:cNvSpPr>
          <p:nvPr/>
        </p:nvSpPr>
        <p:spPr>
          <a:xfrm>
            <a:off x="5363094" y="148365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08</a:t>
            </a:r>
          </a:p>
        </p:txBody>
      </p:sp>
      <p:sp>
        <p:nvSpPr>
          <p:cNvPr id="16" name="Google Shape;4360;p35">
            <a:extLst>
              <a:ext uri="{FF2B5EF4-FFF2-40B4-BE49-F238E27FC236}">
                <a16:creationId xmlns:a16="http://schemas.microsoft.com/office/drawing/2014/main" id="{34E658BE-87D4-05C3-9D90-9B0951975ADE}"/>
              </a:ext>
            </a:extLst>
          </p:cNvPr>
          <p:cNvSpPr txBox="1">
            <a:spLocks/>
          </p:cNvSpPr>
          <p:nvPr/>
        </p:nvSpPr>
        <p:spPr>
          <a:xfrm>
            <a:off x="5363094" y="2290519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10</a:t>
            </a:r>
          </a:p>
        </p:txBody>
      </p:sp>
      <p:sp>
        <p:nvSpPr>
          <p:cNvPr id="17" name="Google Shape;4361;p35">
            <a:extLst>
              <a:ext uri="{FF2B5EF4-FFF2-40B4-BE49-F238E27FC236}">
                <a16:creationId xmlns:a16="http://schemas.microsoft.com/office/drawing/2014/main" id="{93F02201-A241-A761-E028-FCA948A51527}"/>
              </a:ext>
            </a:extLst>
          </p:cNvPr>
          <p:cNvSpPr txBox="1">
            <a:spLocks/>
          </p:cNvSpPr>
          <p:nvPr/>
        </p:nvSpPr>
        <p:spPr>
          <a:xfrm>
            <a:off x="5363094" y="1887071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09</a:t>
            </a:r>
          </a:p>
        </p:txBody>
      </p:sp>
      <p:sp>
        <p:nvSpPr>
          <p:cNvPr id="18" name="Google Shape;4352;p35">
            <a:extLst>
              <a:ext uri="{FF2B5EF4-FFF2-40B4-BE49-F238E27FC236}">
                <a16:creationId xmlns:a16="http://schemas.microsoft.com/office/drawing/2014/main" id="{F1A9DC97-B7B9-077D-C309-AB0F4CFBB5E9}"/>
              </a:ext>
            </a:extLst>
          </p:cNvPr>
          <p:cNvSpPr txBox="1">
            <a:spLocks/>
          </p:cNvSpPr>
          <p:nvPr/>
        </p:nvSpPr>
        <p:spPr>
          <a:xfrm>
            <a:off x="6199636" y="2851081"/>
            <a:ext cx="2626500" cy="3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Servo Motors</a:t>
            </a:r>
          </a:p>
        </p:txBody>
      </p:sp>
      <p:sp>
        <p:nvSpPr>
          <p:cNvPr id="19" name="Google Shape;4354;p35">
            <a:extLst>
              <a:ext uri="{FF2B5EF4-FFF2-40B4-BE49-F238E27FC236}">
                <a16:creationId xmlns:a16="http://schemas.microsoft.com/office/drawing/2014/main" id="{CF74A083-EB95-12D1-6C7E-81563B1E07EF}"/>
              </a:ext>
            </a:extLst>
          </p:cNvPr>
          <p:cNvSpPr txBox="1">
            <a:spLocks/>
          </p:cNvSpPr>
          <p:nvPr/>
        </p:nvSpPr>
        <p:spPr>
          <a:xfrm>
            <a:off x="6199486" y="3657947"/>
            <a:ext cx="3013600" cy="35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Power Supply Switch</a:t>
            </a:r>
          </a:p>
        </p:txBody>
      </p:sp>
      <p:sp>
        <p:nvSpPr>
          <p:cNvPr id="20" name="Google Shape;4356;p35">
            <a:extLst>
              <a:ext uri="{FF2B5EF4-FFF2-40B4-BE49-F238E27FC236}">
                <a16:creationId xmlns:a16="http://schemas.microsoft.com/office/drawing/2014/main" id="{12D76887-E4CB-D54E-8D2E-CD2792D913A7}"/>
              </a:ext>
            </a:extLst>
          </p:cNvPr>
          <p:cNvSpPr txBox="1">
            <a:spLocks/>
          </p:cNvSpPr>
          <p:nvPr/>
        </p:nvSpPr>
        <p:spPr>
          <a:xfrm>
            <a:off x="6199636" y="3254499"/>
            <a:ext cx="2626500" cy="2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Power Supply</a:t>
            </a:r>
          </a:p>
        </p:txBody>
      </p:sp>
      <p:sp>
        <p:nvSpPr>
          <p:cNvPr id="21" name="Google Shape;4359;p35">
            <a:extLst>
              <a:ext uri="{FF2B5EF4-FFF2-40B4-BE49-F238E27FC236}">
                <a16:creationId xmlns:a16="http://schemas.microsoft.com/office/drawing/2014/main" id="{CB974601-4F14-5383-801D-0FF692AE9FA5}"/>
              </a:ext>
            </a:extLst>
          </p:cNvPr>
          <p:cNvSpPr txBox="1">
            <a:spLocks/>
          </p:cNvSpPr>
          <p:nvPr/>
        </p:nvSpPr>
        <p:spPr>
          <a:xfrm>
            <a:off x="5365473" y="2700481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11</a:t>
            </a:r>
          </a:p>
        </p:txBody>
      </p:sp>
      <p:sp>
        <p:nvSpPr>
          <p:cNvPr id="22" name="Google Shape;4360;p35">
            <a:extLst>
              <a:ext uri="{FF2B5EF4-FFF2-40B4-BE49-F238E27FC236}">
                <a16:creationId xmlns:a16="http://schemas.microsoft.com/office/drawing/2014/main" id="{4B6C85B5-C337-1782-A8F6-61490DA6E6BA}"/>
              </a:ext>
            </a:extLst>
          </p:cNvPr>
          <p:cNvSpPr txBox="1">
            <a:spLocks/>
          </p:cNvSpPr>
          <p:nvPr/>
        </p:nvSpPr>
        <p:spPr>
          <a:xfrm>
            <a:off x="5365473" y="3507347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13</a:t>
            </a:r>
          </a:p>
        </p:txBody>
      </p:sp>
      <p:sp>
        <p:nvSpPr>
          <p:cNvPr id="23" name="Google Shape;4361;p35">
            <a:extLst>
              <a:ext uri="{FF2B5EF4-FFF2-40B4-BE49-F238E27FC236}">
                <a16:creationId xmlns:a16="http://schemas.microsoft.com/office/drawing/2014/main" id="{61B644D0-7BD1-4BC3-952F-F8FB78E2B6CC}"/>
              </a:ext>
            </a:extLst>
          </p:cNvPr>
          <p:cNvSpPr txBox="1">
            <a:spLocks/>
          </p:cNvSpPr>
          <p:nvPr/>
        </p:nvSpPr>
        <p:spPr>
          <a:xfrm>
            <a:off x="5365473" y="3103899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12</a:t>
            </a:r>
          </a:p>
        </p:txBody>
      </p:sp>
      <p:sp>
        <p:nvSpPr>
          <p:cNvPr id="24" name="Google Shape;4354;p35">
            <a:extLst>
              <a:ext uri="{FF2B5EF4-FFF2-40B4-BE49-F238E27FC236}">
                <a16:creationId xmlns:a16="http://schemas.microsoft.com/office/drawing/2014/main" id="{7221D0CB-0086-2B0F-48EA-846C632CF4EA}"/>
              </a:ext>
            </a:extLst>
          </p:cNvPr>
          <p:cNvSpPr txBox="1">
            <a:spLocks/>
          </p:cNvSpPr>
          <p:nvPr/>
        </p:nvSpPr>
        <p:spPr>
          <a:xfrm>
            <a:off x="6194722" y="4103243"/>
            <a:ext cx="3013600" cy="35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100" dirty="0"/>
              <a:t>Breadboard and Wires</a:t>
            </a:r>
          </a:p>
        </p:txBody>
      </p:sp>
      <p:sp>
        <p:nvSpPr>
          <p:cNvPr id="25" name="Google Shape;4360;p35">
            <a:extLst>
              <a:ext uri="{FF2B5EF4-FFF2-40B4-BE49-F238E27FC236}">
                <a16:creationId xmlns:a16="http://schemas.microsoft.com/office/drawing/2014/main" id="{3FEFCA8F-82A6-0373-C737-BE2161C04FC6}"/>
              </a:ext>
            </a:extLst>
          </p:cNvPr>
          <p:cNvSpPr txBox="1">
            <a:spLocks/>
          </p:cNvSpPr>
          <p:nvPr/>
        </p:nvSpPr>
        <p:spPr>
          <a:xfrm>
            <a:off x="5360709" y="395264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lack Han Sans"/>
              <a:buNone/>
              <a:defRPr sz="36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lack Han Sans"/>
              <a:buNone/>
              <a:defRPr sz="24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" sz="2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7611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4464101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</a:t>
            </a:r>
            <a:br>
              <a:rPr lang="en" dirty="0"/>
            </a:br>
            <a:r>
              <a:rPr lang="en" dirty="0"/>
              <a:t>Application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06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0" name="Google Shape;4470;p40"/>
          <p:cNvSpPr/>
          <p:nvPr/>
        </p:nvSpPr>
        <p:spPr>
          <a:xfrm>
            <a:off x="0" y="50"/>
            <a:ext cx="41637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>
                  <a:alpha val="0"/>
                  <a:alpha val="56420"/>
                </a:srgbClr>
              </a:gs>
              <a:gs pos="25000">
                <a:srgbClr val="FFFFFF">
                  <a:alpha val="0"/>
                  <a:alpha val="56420"/>
                </a:srgbClr>
              </a:gs>
              <a:gs pos="50000">
                <a:srgbClr val="FFFFFF">
                  <a:alpha val="19215"/>
                  <a:alpha val="56420"/>
                </a:srgbClr>
              </a:gs>
              <a:gs pos="100000">
                <a:srgbClr val="BEBEBE">
                  <a:alpha val="40000"/>
                  <a:alpha val="5642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40"/>
          <p:cNvSpPr txBox="1">
            <a:spLocks noGrp="1"/>
          </p:cNvSpPr>
          <p:nvPr>
            <p:ph type="title"/>
          </p:nvPr>
        </p:nvSpPr>
        <p:spPr>
          <a:xfrm>
            <a:off x="646261" y="2379900"/>
            <a:ext cx="3395100" cy="18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Why use</a:t>
            </a:r>
            <a:br>
              <a:rPr lang="en" sz="3000" dirty="0"/>
            </a:br>
            <a:r>
              <a:rPr lang="en" sz="3000" dirty="0"/>
              <a:t>Flutter?</a:t>
            </a:r>
            <a:endParaRPr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0" name="Google Shape;4390;p38"/>
          <p:cNvGrpSpPr/>
          <p:nvPr/>
        </p:nvGrpSpPr>
        <p:grpSpPr>
          <a:xfrm>
            <a:off x="2014441" y="491892"/>
            <a:ext cx="592617" cy="572126"/>
            <a:chOff x="1411061" y="1425463"/>
            <a:chExt cx="373514" cy="360622"/>
          </a:xfrm>
        </p:grpSpPr>
        <p:sp>
          <p:nvSpPr>
            <p:cNvPr id="4391" name="Google Shape;4391;p38"/>
            <p:cNvSpPr/>
            <p:nvPr/>
          </p:nvSpPr>
          <p:spPr>
            <a:xfrm>
              <a:off x="1754762" y="1642047"/>
              <a:ext cx="15587" cy="14365"/>
            </a:xfrm>
            <a:custGeom>
              <a:avLst/>
              <a:gdLst/>
              <a:ahLst/>
              <a:cxnLst/>
              <a:rect l="l" t="t" r="r" b="b"/>
              <a:pathLst>
                <a:path w="561" h="517" extrusionOk="0">
                  <a:moveTo>
                    <a:pt x="278" y="0"/>
                  </a:moveTo>
                  <a:cubicBezTo>
                    <a:pt x="161" y="0"/>
                    <a:pt x="46" y="81"/>
                    <a:pt x="25" y="218"/>
                  </a:cubicBezTo>
                  <a:cubicBezTo>
                    <a:pt x="1" y="349"/>
                    <a:pt x="84" y="504"/>
                    <a:pt x="239" y="516"/>
                  </a:cubicBezTo>
                  <a:lnTo>
                    <a:pt x="287" y="516"/>
                  </a:lnTo>
                  <a:cubicBezTo>
                    <a:pt x="406" y="516"/>
                    <a:pt x="501" y="421"/>
                    <a:pt x="537" y="302"/>
                  </a:cubicBezTo>
                  <a:cubicBezTo>
                    <a:pt x="560" y="171"/>
                    <a:pt x="477" y="40"/>
                    <a:pt x="322" y="4"/>
                  </a:cubicBezTo>
                  <a:cubicBezTo>
                    <a:pt x="307" y="1"/>
                    <a:pt x="292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602278" y="1562332"/>
              <a:ext cx="182297" cy="223419"/>
            </a:xfrm>
            <a:custGeom>
              <a:avLst/>
              <a:gdLst/>
              <a:ahLst/>
              <a:cxnLst/>
              <a:rect l="l" t="t" r="r" b="b"/>
              <a:pathLst>
                <a:path w="6561" h="8041" extrusionOk="0">
                  <a:moveTo>
                    <a:pt x="2941" y="6909"/>
                  </a:moveTo>
                  <a:lnTo>
                    <a:pt x="2941" y="6933"/>
                  </a:lnTo>
                  <a:cubicBezTo>
                    <a:pt x="2989" y="6933"/>
                    <a:pt x="3012" y="6969"/>
                    <a:pt x="3012" y="7016"/>
                  </a:cubicBezTo>
                  <a:lnTo>
                    <a:pt x="3012" y="7445"/>
                  </a:lnTo>
                  <a:cubicBezTo>
                    <a:pt x="3012" y="7493"/>
                    <a:pt x="2989" y="7517"/>
                    <a:pt x="2941" y="7517"/>
                  </a:cubicBezTo>
                  <a:lnTo>
                    <a:pt x="560" y="7517"/>
                  </a:lnTo>
                  <a:cubicBezTo>
                    <a:pt x="512" y="7517"/>
                    <a:pt x="488" y="7493"/>
                    <a:pt x="488" y="7445"/>
                  </a:cubicBezTo>
                  <a:lnTo>
                    <a:pt x="488" y="6981"/>
                  </a:lnTo>
                  <a:cubicBezTo>
                    <a:pt x="488" y="6981"/>
                    <a:pt x="512" y="6909"/>
                    <a:pt x="560" y="6909"/>
                  </a:cubicBezTo>
                  <a:close/>
                  <a:moveTo>
                    <a:pt x="5756" y="0"/>
                  </a:moveTo>
                  <a:cubicBezTo>
                    <a:pt x="5446" y="0"/>
                    <a:pt x="5117" y="190"/>
                    <a:pt x="5025" y="599"/>
                  </a:cubicBezTo>
                  <a:lnTo>
                    <a:pt x="4667" y="2242"/>
                  </a:lnTo>
                  <a:cubicBezTo>
                    <a:pt x="4592" y="2215"/>
                    <a:pt x="4513" y="2201"/>
                    <a:pt x="4435" y="2201"/>
                  </a:cubicBezTo>
                  <a:cubicBezTo>
                    <a:pt x="4241" y="2201"/>
                    <a:pt x="4049" y="2284"/>
                    <a:pt x="3905" y="2444"/>
                  </a:cubicBezTo>
                  <a:lnTo>
                    <a:pt x="3429" y="2992"/>
                  </a:lnTo>
                  <a:cubicBezTo>
                    <a:pt x="3096" y="3397"/>
                    <a:pt x="3096" y="3397"/>
                    <a:pt x="2739" y="3492"/>
                  </a:cubicBezTo>
                  <a:cubicBezTo>
                    <a:pt x="2643" y="3516"/>
                    <a:pt x="2536" y="3528"/>
                    <a:pt x="2417" y="3576"/>
                  </a:cubicBezTo>
                  <a:cubicBezTo>
                    <a:pt x="964" y="4004"/>
                    <a:pt x="381" y="5361"/>
                    <a:pt x="322" y="6469"/>
                  </a:cubicBezTo>
                  <a:cubicBezTo>
                    <a:pt x="131" y="6552"/>
                    <a:pt x="0" y="6766"/>
                    <a:pt x="0" y="7005"/>
                  </a:cubicBezTo>
                  <a:lnTo>
                    <a:pt x="0" y="7457"/>
                  </a:lnTo>
                  <a:cubicBezTo>
                    <a:pt x="0" y="7790"/>
                    <a:pt x="262" y="8040"/>
                    <a:pt x="572" y="8040"/>
                  </a:cubicBezTo>
                  <a:lnTo>
                    <a:pt x="2953" y="8040"/>
                  </a:lnTo>
                  <a:cubicBezTo>
                    <a:pt x="3286" y="8040"/>
                    <a:pt x="3536" y="7778"/>
                    <a:pt x="3536" y="7457"/>
                  </a:cubicBezTo>
                  <a:lnTo>
                    <a:pt x="3536" y="7005"/>
                  </a:lnTo>
                  <a:cubicBezTo>
                    <a:pt x="3536" y="6897"/>
                    <a:pt x="3512" y="6778"/>
                    <a:pt x="3453" y="6683"/>
                  </a:cubicBezTo>
                  <a:lnTo>
                    <a:pt x="4524" y="6112"/>
                  </a:lnTo>
                  <a:cubicBezTo>
                    <a:pt x="5453" y="5588"/>
                    <a:pt x="5608" y="5350"/>
                    <a:pt x="5834" y="4171"/>
                  </a:cubicBezTo>
                  <a:cubicBezTo>
                    <a:pt x="5858" y="4028"/>
                    <a:pt x="5775" y="3885"/>
                    <a:pt x="5620" y="3861"/>
                  </a:cubicBezTo>
                  <a:cubicBezTo>
                    <a:pt x="5601" y="3856"/>
                    <a:pt x="5582" y="3854"/>
                    <a:pt x="5563" y="3854"/>
                  </a:cubicBezTo>
                  <a:cubicBezTo>
                    <a:pt x="5448" y="3854"/>
                    <a:pt x="5332" y="3941"/>
                    <a:pt x="5322" y="4064"/>
                  </a:cubicBezTo>
                  <a:cubicBezTo>
                    <a:pt x="5120" y="5123"/>
                    <a:pt x="5025" y="5219"/>
                    <a:pt x="4263" y="5635"/>
                  </a:cubicBezTo>
                  <a:lnTo>
                    <a:pt x="2881" y="6374"/>
                  </a:lnTo>
                  <a:lnTo>
                    <a:pt x="845" y="6374"/>
                  </a:lnTo>
                  <a:cubicBezTo>
                    <a:pt x="917" y="5469"/>
                    <a:pt x="1393" y="4385"/>
                    <a:pt x="2560" y="4040"/>
                  </a:cubicBezTo>
                  <a:cubicBezTo>
                    <a:pt x="2679" y="4004"/>
                    <a:pt x="2774" y="3980"/>
                    <a:pt x="2858" y="3945"/>
                  </a:cubicBezTo>
                  <a:cubicBezTo>
                    <a:pt x="3310" y="3826"/>
                    <a:pt x="3393" y="3790"/>
                    <a:pt x="3822" y="3290"/>
                  </a:cubicBezTo>
                  <a:lnTo>
                    <a:pt x="4298" y="2742"/>
                  </a:lnTo>
                  <a:cubicBezTo>
                    <a:pt x="4335" y="2699"/>
                    <a:pt x="4385" y="2678"/>
                    <a:pt x="4438" y="2678"/>
                  </a:cubicBezTo>
                  <a:cubicBezTo>
                    <a:pt x="4487" y="2678"/>
                    <a:pt x="4538" y="2696"/>
                    <a:pt x="4584" y="2730"/>
                  </a:cubicBezTo>
                  <a:cubicBezTo>
                    <a:pt x="4679" y="2814"/>
                    <a:pt x="4620" y="2968"/>
                    <a:pt x="4584" y="3040"/>
                  </a:cubicBezTo>
                  <a:cubicBezTo>
                    <a:pt x="4322" y="3409"/>
                    <a:pt x="4084" y="3766"/>
                    <a:pt x="3846" y="4111"/>
                  </a:cubicBezTo>
                  <a:lnTo>
                    <a:pt x="3489" y="4647"/>
                  </a:lnTo>
                  <a:cubicBezTo>
                    <a:pt x="3417" y="4766"/>
                    <a:pt x="3453" y="4933"/>
                    <a:pt x="3572" y="5004"/>
                  </a:cubicBezTo>
                  <a:cubicBezTo>
                    <a:pt x="3617" y="5031"/>
                    <a:pt x="3666" y="5044"/>
                    <a:pt x="3715" y="5044"/>
                  </a:cubicBezTo>
                  <a:cubicBezTo>
                    <a:pt x="3797" y="5044"/>
                    <a:pt x="3877" y="5007"/>
                    <a:pt x="3929" y="4933"/>
                  </a:cubicBezTo>
                  <a:cubicBezTo>
                    <a:pt x="4048" y="4754"/>
                    <a:pt x="4167" y="4576"/>
                    <a:pt x="4286" y="4409"/>
                  </a:cubicBezTo>
                  <a:cubicBezTo>
                    <a:pt x="4524" y="4064"/>
                    <a:pt x="4751" y="3707"/>
                    <a:pt x="5013" y="3337"/>
                  </a:cubicBezTo>
                  <a:cubicBezTo>
                    <a:pt x="5155" y="3111"/>
                    <a:pt x="5191" y="2849"/>
                    <a:pt x="5108" y="2623"/>
                  </a:cubicBezTo>
                  <a:lnTo>
                    <a:pt x="5548" y="694"/>
                  </a:lnTo>
                  <a:cubicBezTo>
                    <a:pt x="5575" y="534"/>
                    <a:pt x="5696" y="513"/>
                    <a:pt x="5764" y="513"/>
                  </a:cubicBezTo>
                  <a:cubicBezTo>
                    <a:pt x="5787" y="513"/>
                    <a:pt x="5804" y="516"/>
                    <a:pt x="5810" y="516"/>
                  </a:cubicBezTo>
                  <a:cubicBezTo>
                    <a:pt x="5870" y="528"/>
                    <a:pt x="6001" y="575"/>
                    <a:pt x="5977" y="766"/>
                  </a:cubicBezTo>
                  <a:lnTo>
                    <a:pt x="5679" y="2302"/>
                  </a:lnTo>
                  <a:cubicBezTo>
                    <a:pt x="5644" y="2444"/>
                    <a:pt x="5739" y="2575"/>
                    <a:pt x="5882" y="2611"/>
                  </a:cubicBezTo>
                  <a:cubicBezTo>
                    <a:pt x="5898" y="2614"/>
                    <a:pt x="5914" y="2615"/>
                    <a:pt x="5930" y="2615"/>
                  </a:cubicBezTo>
                  <a:cubicBezTo>
                    <a:pt x="6055" y="2615"/>
                    <a:pt x="6169" y="2534"/>
                    <a:pt x="6179" y="2397"/>
                  </a:cubicBezTo>
                  <a:lnTo>
                    <a:pt x="6477" y="873"/>
                  </a:lnTo>
                  <a:cubicBezTo>
                    <a:pt x="6560" y="408"/>
                    <a:pt x="6239" y="75"/>
                    <a:pt x="5906" y="16"/>
                  </a:cubicBezTo>
                  <a:cubicBezTo>
                    <a:pt x="5857" y="6"/>
                    <a:pt x="5807" y="0"/>
                    <a:pt x="5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411061" y="1562332"/>
              <a:ext cx="182964" cy="223753"/>
            </a:xfrm>
            <a:custGeom>
              <a:avLst/>
              <a:gdLst/>
              <a:ahLst/>
              <a:cxnLst/>
              <a:rect l="l" t="t" r="r" b="b"/>
              <a:pathLst>
                <a:path w="6585" h="8053" extrusionOk="0">
                  <a:moveTo>
                    <a:pt x="3620" y="6909"/>
                  </a:moveTo>
                  <a:lnTo>
                    <a:pt x="3620" y="6933"/>
                  </a:lnTo>
                  <a:lnTo>
                    <a:pt x="5989" y="6933"/>
                  </a:lnTo>
                  <a:cubicBezTo>
                    <a:pt x="6025" y="6933"/>
                    <a:pt x="6061" y="6969"/>
                    <a:pt x="6061" y="7016"/>
                  </a:cubicBezTo>
                  <a:lnTo>
                    <a:pt x="6061" y="7445"/>
                  </a:lnTo>
                  <a:cubicBezTo>
                    <a:pt x="6061" y="7493"/>
                    <a:pt x="6025" y="7517"/>
                    <a:pt x="5989" y="7517"/>
                  </a:cubicBezTo>
                  <a:lnTo>
                    <a:pt x="3608" y="7517"/>
                  </a:lnTo>
                  <a:cubicBezTo>
                    <a:pt x="3560" y="7517"/>
                    <a:pt x="3525" y="7493"/>
                    <a:pt x="3525" y="7445"/>
                  </a:cubicBezTo>
                  <a:lnTo>
                    <a:pt x="3525" y="6981"/>
                  </a:lnTo>
                  <a:cubicBezTo>
                    <a:pt x="3525" y="6981"/>
                    <a:pt x="3572" y="6909"/>
                    <a:pt x="3620" y="6909"/>
                  </a:cubicBezTo>
                  <a:close/>
                  <a:moveTo>
                    <a:pt x="805" y="0"/>
                  </a:moveTo>
                  <a:cubicBezTo>
                    <a:pt x="754" y="0"/>
                    <a:pt x="704" y="6"/>
                    <a:pt x="655" y="16"/>
                  </a:cubicBezTo>
                  <a:cubicBezTo>
                    <a:pt x="310" y="99"/>
                    <a:pt x="0" y="408"/>
                    <a:pt x="96" y="885"/>
                  </a:cubicBezTo>
                  <a:cubicBezTo>
                    <a:pt x="116" y="1007"/>
                    <a:pt x="215" y="1095"/>
                    <a:pt x="333" y="1095"/>
                  </a:cubicBezTo>
                  <a:cubicBezTo>
                    <a:pt x="353" y="1095"/>
                    <a:pt x="373" y="1092"/>
                    <a:pt x="393" y="1087"/>
                  </a:cubicBezTo>
                  <a:cubicBezTo>
                    <a:pt x="524" y="1063"/>
                    <a:pt x="631" y="932"/>
                    <a:pt x="596" y="778"/>
                  </a:cubicBezTo>
                  <a:cubicBezTo>
                    <a:pt x="572" y="587"/>
                    <a:pt x="703" y="539"/>
                    <a:pt x="762" y="528"/>
                  </a:cubicBezTo>
                  <a:cubicBezTo>
                    <a:pt x="769" y="524"/>
                    <a:pt x="788" y="520"/>
                    <a:pt x="814" y="520"/>
                  </a:cubicBezTo>
                  <a:cubicBezTo>
                    <a:pt x="884" y="520"/>
                    <a:pt x="998" y="550"/>
                    <a:pt x="1024" y="706"/>
                  </a:cubicBezTo>
                  <a:lnTo>
                    <a:pt x="1465" y="2635"/>
                  </a:lnTo>
                  <a:cubicBezTo>
                    <a:pt x="1369" y="2861"/>
                    <a:pt x="1405" y="3135"/>
                    <a:pt x="1560" y="3349"/>
                  </a:cubicBezTo>
                  <a:cubicBezTo>
                    <a:pt x="1822" y="3730"/>
                    <a:pt x="2060" y="4088"/>
                    <a:pt x="2298" y="4421"/>
                  </a:cubicBezTo>
                  <a:cubicBezTo>
                    <a:pt x="2417" y="4599"/>
                    <a:pt x="2536" y="4778"/>
                    <a:pt x="2655" y="4945"/>
                  </a:cubicBezTo>
                  <a:cubicBezTo>
                    <a:pt x="2700" y="5020"/>
                    <a:pt x="2783" y="5062"/>
                    <a:pt x="2868" y="5062"/>
                  </a:cubicBezTo>
                  <a:cubicBezTo>
                    <a:pt x="2918" y="5062"/>
                    <a:pt x="2968" y="5047"/>
                    <a:pt x="3013" y="5016"/>
                  </a:cubicBezTo>
                  <a:cubicBezTo>
                    <a:pt x="3132" y="4945"/>
                    <a:pt x="3155" y="4778"/>
                    <a:pt x="3084" y="4659"/>
                  </a:cubicBezTo>
                  <a:lnTo>
                    <a:pt x="2727" y="4123"/>
                  </a:lnTo>
                  <a:cubicBezTo>
                    <a:pt x="2489" y="3790"/>
                    <a:pt x="2251" y="3433"/>
                    <a:pt x="2001" y="3052"/>
                  </a:cubicBezTo>
                  <a:cubicBezTo>
                    <a:pt x="1953" y="2980"/>
                    <a:pt x="1893" y="2837"/>
                    <a:pt x="2001" y="2742"/>
                  </a:cubicBezTo>
                  <a:cubicBezTo>
                    <a:pt x="2039" y="2709"/>
                    <a:pt x="2084" y="2694"/>
                    <a:pt x="2130" y="2694"/>
                  </a:cubicBezTo>
                  <a:cubicBezTo>
                    <a:pt x="2183" y="2694"/>
                    <a:pt x="2236" y="2715"/>
                    <a:pt x="2274" y="2754"/>
                  </a:cubicBezTo>
                  <a:lnTo>
                    <a:pt x="2751" y="3314"/>
                  </a:lnTo>
                  <a:cubicBezTo>
                    <a:pt x="3167" y="3802"/>
                    <a:pt x="3263" y="3849"/>
                    <a:pt x="3727" y="3968"/>
                  </a:cubicBezTo>
                  <a:cubicBezTo>
                    <a:pt x="3810" y="3992"/>
                    <a:pt x="3906" y="4004"/>
                    <a:pt x="4025" y="4052"/>
                  </a:cubicBezTo>
                  <a:cubicBezTo>
                    <a:pt x="5179" y="4397"/>
                    <a:pt x="5656" y="5469"/>
                    <a:pt x="5727" y="6385"/>
                  </a:cubicBezTo>
                  <a:lnTo>
                    <a:pt x="3691" y="6385"/>
                  </a:lnTo>
                  <a:lnTo>
                    <a:pt x="2310" y="5647"/>
                  </a:lnTo>
                  <a:cubicBezTo>
                    <a:pt x="1548" y="5219"/>
                    <a:pt x="1465" y="5135"/>
                    <a:pt x="1250" y="4088"/>
                  </a:cubicBezTo>
                  <a:lnTo>
                    <a:pt x="953" y="2552"/>
                  </a:lnTo>
                  <a:cubicBezTo>
                    <a:pt x="932" y="2414"/>
                    <a:pt x="817" y="2333"/>
                    <a:pt x="700" y="2333"/>
                  </a:cubicBezTo>
                  <a:cubicBezTo>
                    <a:pt x="685" y="2333"/>
                    <a:pt x="670" y="2335"/>
                    <a:pt x="655" y="2337"/>
                  </a:cubicBezTo>
                  <a:cubicBezTo>
                    <a:pt x="524" y="2373"/>
                    <a:pt x="417" y="2504"/>
                    <a:pt x="453" y="2659"/>
                  </a:cubicBezTo>
                  <a:lnTo>
                    <a:pt x="750" y="4183"/>
                  </a:lnTo>
                  <a:cubicBezTo>
                    <a:pt x="965" y="5361"/>
                    <a:pt x="1131" y="5600"/>
                    <a:pt x="2060" y="6123"/>
                  </a:cubicBezTo>
                  <a:lnTo>
                    <a:pt x="3132" y="6707"/>
                  </a:lnTo>
                  <a:cubicBezTo>
                    <a:pt x="3072" y="6790"/>
                    <a:pt x="3036" y="6897"/>
                    <a:pt x="3036" y="7016"/>
                  </a:cubicBezTo>
                  <a:lnTo>
                    <a:pt x="3036" y="7481"/>
                  </a:lnTo>
                  <a:cubicBezTo>
                    <a:pt x="3036" y="7802"/>
                    <a:pt x="3310" y="8052"/>
                    <a:pt x="3620" y="8052"/>
                  </a:cubicBezTo>
                  <a:lnTo>
                    <a:pt x="6001" y="8052"/>
                  </a:lnTo>
                  <a:cubicBezTo>
                    <a:pt x="6322" y="8052"/>
                    <a:pt x="6584" y="7790"/>
                    <a:pt x="6584" y="7481"/>
                  </a:cubicBezTo>
                  <a:lnTo>
                    <a:pt x="6584" y="7016"/>
                  </a:lnTo>
                  <a:cubicBezTo>
                    <a:pt x="6584" y="6766"/>
                    <a:pt x="6442" y="6552"/>
                    <a:pt x="6239" y="6469"/>
                  </a:cubicBezTo>
                  <a:cubicBezTo>
                    <a:pt x="6180" y="5350"/>
                    <a:pt x="5596" y="4004"/>
                    <a:pt x="4144" y="3576"/>
                  </a:cubicBezTo>
                  <a:cubicBezTo>
                    <a:pt x="4025" y="3528"/>
                    <a:pt x="3917" y="3516"/>
                    <a:pt x="3822" y="3492"/>
                  </a:cubicBezTo>
                  <a:cubicBezTo>
                    <a:pt x="3465" y="3397"/>
                    <a:pt x="3465" y="3397"/>
                    <a:pt x="3132" y="2992"/>
                  </a:cubicBezTo>
                  <a:lnTo>
                    <a:pt x="2655" y="2444"/>
                  </a:lnTo>
                  <a:cubicBezTo>
                    <a:pt x="2511" y="2284"/>
                    <a:pt x="2319" y="2201"/>
                    <a:pt x="2126" y="2201"/>
                  </a:cubicBezTo>
                  <a:cubicBezTo>
                    <a:pt x="2048" y="2201"/>
                    <a:pt x="1969" y="2215"/>
                    <a:pt x="1893" y="2242"/>
                  </a:cubicBezTo>
                  <a:lnTo>
                    <a:pt x="1536" y="599"/>
                  </a:lnTo>
                  <a:cubicBezTo>
                    <a:pt x="1444" y="190"/>
                    <a:pt x="1115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419008" y="1608205"/>
              <a:ext cx="15560" cy="14115"/>
            </a:xfrm>
            <a:custGeom>
              <a:avLst/>
              <a:gdLst/>
              <a:ahLst/>
              <a:cxnLst/>
              <a:rect l="l" t="t" r="r" b="b"/>
              <a:pathLst>
                <a:path w="560" h="508" extrusionOk="0">
                  <a:moveTo>
                    <a:pt x="290" y="1"/>
                  </a:moveTo>
                  <a:cubicBezTo>
                    <a:pt x="273" y="1"/>
                    <a:pt x="255" y="3"/>
                    <a:pt x="238" y="8"/>
                  </a:cubicBezTo>
                  <a:cubicBezTo>
                    <a:pt x="107" y="31"/>
                    <a:pt x="0" y="162"/>
                    <a:pt x="24" y="305"/>
                  </a:cubicBezTo>
                  <a:cubicBezTo>
                    <a:pt x="60" y="424"/>
                    <a:pt x="167" y="508"/>
                    <a:pt x="286" y="508"/>
                  </a:cubicBezTo>
                  <a:lnTo>
                    <a:pt x="321" y="508"/>
                  </a:lnTo>
                  <a:cubicBezTo>
                    <a:pt x="464" y="484"/>
                    <a:pt x="560" y="353"/>
                    <a:pt x="536" y="210"/>
                  </a:cubicBezTo>
                  <a:cubicBezTo>
                    <a:pt x="505" y="96"/>
                    <a:pt x="402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589691" y="1565722"/>
              <a:ext cx="16254" cy="14587"/>
            </a:xfrm>
            <a:custGeom>
              <a:avLst/>
              <a:gdLst/>
              <a:ahLst/>
              <a:cxnLst/>
              <a:rect l="l" t="t" r="r" b="b"/>
              <a:pathLst>
                <a:path w="585" h="525" extrusionOk="0">
                  <a:moveTo>
                    <a:pt x="292" y="1"/>
                  </a:moveTo>
                  <a:cubicBezTo>
                    <a:pt x="227" y="1"/>
                    <a:pt x="161" y="25"/>
                    <a:pt x="108" y="72"/>
                  </a:cubicBezTo>
                  <a:cubicBezTo>
                    <a:pt x="1" y="179"/>
                    <a:pt x="1" y="346"/>
                    <a:pt x="108" y="453"/>
                  </a:cubicBezTo>
                  <a:cubicBezTo>
                    <a:pt x="161" y="501"/>
                    <a:pt x="227" y="525"/>
                    <a:pt x="292" y="525"/>
                  </a:cubicBezTo>
                  <a:cubicBezTo>
                    <a:pt x="358" y="525"/>
                    <a:pt x="423" y="501"/>
                    <a:pt x="477" y="453"/>
                  </a:cubicBezTo>
                  <a:cubicBezTo>
                    <a:pt x="584" y="346"/>
                    <a:pt x="584" y="179"/>
                    <a:pt x="477" y="72"/>
                  </a:cubicBezTo>
                  <a:cubicBezTo>
                    <a:pt x="423" y="25"/>
                    <a:pt x="358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549347" y="1507846"/>
              <a:ext cx="97609" cy="31703"/>
            </a:xfrm>
            <a:custGeom>
              <a:avLst/>
              <a:gdLst/>
              <a:ahLst/>
              <a:cxnLst/>
              <a:rect l="l" t="t" r="r" b="b"/>
              <a:pathLst>
                <a:path w="3513" h="1141" extrusionOk="0">
                  <a:moveTo>
                    <a:pt x="1750" y="0"/>
                  </a:moveTo>
                  <a:cubicBezTo>
                    <a:pt x="1131" y="0"/>
                    <a:pt x="548" y="238"/>
                    <a:pt x="95" y="691"/>
                  </a:cubicBezTo>
                  <a:cubicBezTo>
                    <a:pt x="0" y="786"/>
                    <a:pt x="0" y="953"/>
                    <a:pt x="95" y="1060"/>
                  </a:cubicBezTo>
                  <a:cubicBezTo>
                    <a:pt x="143" y="1107"/>
                    <a:pt x="214" y="1131"/>
                    <a:pt x="274" y="1131"/>
                  </a:cubicBezTo>
                  <a:cubicBezTo>
                    <a:pt x="333" y="1131"/>
                    <a:pt x="417" y="1107"/>
                    <a:pt x="453" y="1060"/>
                  </a:cubicBezTo>
                  <a:cubicBezTo>
                    <a:pt x="798" y="715"/>
                    <a:pt x="1262" y="524"/>
                    <a:pt x="1738" y="524"/>
                  </a:cubicBezTo>
                  <a:cubicBezTo>
                    <a:pt x="2227" y="536"/>
                    <a:pt x="2691" y="715"/>
                    <a:pt x="3036" y="1060"/>
                  </a:cubicBezTo>
                  <a:cubicBezTo>
                    <a:pt x="3084" y="1113"/>
                    <a:pt x="3149" y="1140"/>
                    <a:pt x="3216" y="1140"/>
                  </a:cubicBezTo>
                  <a:cubicBezTo>
                    <a:pt x="3283" y="1140"/>
                    <a:pt x="3352" y="1113"/>
                    <a:pt x="3405" y="1060"/>
                  </a:cubicBezTo>
                  <a:cubicBezTo>
                    <a:pt x="3512" y="953"/>
                    <a:pt x="3512" y="786"/>
                    <a:pt x="3405" y="691"/>
                  </a:cubicBezTo>
                  <a:cubicBezTo>
                    <a:pt x="2953" y="238"/>
                    <a:pt x="2381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569519" y="1537103"/>
              <a:ext cx="56598" cy="23034"/>
            </a:xfrm>
            <a:custGeom>
              <a:avLst/>
              <a:gdLst/>
              <a:ahLst/>
              <a:cxnLst/>
              <a:rect l="l" t="t" r="r" b="b"/>
              <a:pathLst>
                <a:path w="2037" h="829" extrusionOk="0">
                  <a:moveTo>
                    <a:pt x="1017" y="1"/>
                  </a:moveTo>
                  <a:cubicBezTo>
                    <a:pt x="685" y="1"/>
                    <a:pt x="352" y="126"/>
                    <a:pt x="96" y="376"/>
                  </a:cubicBezTo>
                  <a:cubicBezTo>
                    <a:pt x="0" y="483"/>
                    <a:pt x="0" y="650"/>
                    <a:pt x="96" y="745"/>
                  </a:cubicBezTo>
                  <a:cubicBezTo>
                    <a:pt x="149" y="799"/>
                    <a:pt x="218" y="825"/>
                    <a:pt x="286" y="825"/>
                  </a:cubicBezTo>
                  <a:cubicBezTo>
                    <a:pt x="355" y="825"/>
                    <a:pt x="423" y="799"/>
                    <a:pt x="477" y="745"/>
                  </a:cubicBezTo>
                  <a:cubicBezTo>
                    <a:pt x="625" y="590"/>
                    <a:pt x="822" y="513"/>
                    <a:pt x="1020" y="513"/>
                  </a:cubicBezTo>
                  <a:cubicBezTo>
                    <a:pt x="1218" y="513"/>
                    <a:pt x="1417" y="590"/>
                    <a:pt x="1572" y="745"/>
                  </a:cubicBezTo>
                  <a:cubicBezTo>
                    <a:pt x="1620" y="793"/>
                    <a:pt x="1691" y="828"/>
                    <a:pt x="1751" y="828"/>
                  </a:cubicBezTo>
                  <a:cubicBezTo>
                    <a:pt x="1810" y="828"/>
                    <a:pt x="1893" y="793"/>
                    <a:pt x="1929" y="745"/>
                  </a:cubicBezTo>
                  <a:cubicBezTo>
                    <a:pt x="2036" y="650"/>
                    <a:pt x="2036" y="483"/>
                    <a:pt x="1929" y="376"/>
                  </a:cubicBezTo>
                  <a:cubicBezTo>
                    <a:pt x="1679" y="126"/>
                    <a:pt x="1349" y="1"/>
                    <a:pt x="1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411728" y="1425463"/>
              <a:ext cx="372513" cy="266014"/>
            </a:xfrm>
            <a:custGeom>
              <a:avLst/>
              <a:gdLst/>
              <a:ahLst/>
              <a:cxnLst/>
              <a:rect l="l" t="t" r="r" b="b"/>
              <a:pathLst>
                <a:path w="13407" h="9574" extrusionOk="0">
                  <a:moveTo>
                    <a:pt x="10323" y="524"/>
                  </a:moveTo>
                  <a:cubicBezTo>
                    <a:pt x="10466" y="524"/>
                    <a:pt x="10573" y="643"/>
                    <a:pt x="10573" y="774"/>
                  </a:cubicBezTo>
                  <a:cubicBezTo>
                    <a:pt x="10573" y="929"/>
                    <a:pt x="10454" y="1024"/>
                    <a:pt x="10323" y="1024"/>
                  </a:cubicBezTo>
                  <a:cubicBezTo>
                    <a:pt x="10168" y="1024"/>
                    <a:pt x="10073" y="905"/>
                    <a:pt x="10073" y="774"/>
                  </a:cubicBezTo>
                  <a:cubicBezTo>
                    <a:pt x="10073" y="643"/>
                    <a:pt x="10168" y="524"/>
                    <a:pt x="10323" y="524"/>
                  </a:cubicBezTo>
                  <a:close/>
                  <a:moveTo>
                    <a:pt x="3072" y="536"/>
                  </a:moveTo>
                  <a:cubicBezTo>
                    <a:pt x="3203" y="536"/>
                    <a:pt x="3322" y="655"/>
                    <a:pt x="3322" y="798"/>
                  </a:cubicBezTo>
                  <a:cubicBezTo>
                    <a:pt x="3346" y="929"/>
                    <a:pt x="3227" y="1048"/>
                    <a:pt x="3072" y="1048"/>
                  </a:cubicBezTo>
                  <a:cubicBezTo>
                    <a:pt x="2929" y="1048"/>
                    <a:pt x="2822" y="929"/>
                    <a:pt x="2822" y="798"/>
                  </a:cubicBezTo>
                  <a:cubicBezTo>
                    <a:pt x="2822" y="643"/>
                    <a:pt x="2941" y="536"/>
                    <a:pt x="3072" y="536"/>
                  </a:cubicBezTo>
                  <a:close/>
                  <a:moveTo>
                    <a:pt x="12549" y="2072"/>
                  </a:moveTo>
                  <a:cubicBezTo>
                    <a:pt x="12704" y="2072"/>
                    <a:pt x="12799" y="2191"/>
                    <a:pt x="12799" y="2322"/>
                  </a:cubicBezTo>
                  <a:cubicBezTo>
                    <a:pt x="12799" y="2477"/>
                    <a:pt x="12680" y="2572"/>
                    <a:pt x="12549" y="2572"/>
                  </a:cubicBezTo>
                  <a:cubicBezTo>
                    <a:pt x="12406" y="2572"/>
                    <a:pt x="12299" y="2453"/>
                    <a:pt x="12299" y="2322"/>
                  </a:cubicBezTo>
                  <a:cubicBezTo>
                    <a:pt x="12299" y="2191"/>
                    <a:pt x="12406" y="2072"/>
                    <a:pt x="12549" y="2072"/>
                  </a:cubicBezTo>
                  <a:close/>
                  <a:moveTo>
                    <a:pt x="845" y="2084"/>
                  </a:moveTo>
                  <a:cubicBezTo>
                    <a:pt x="988" y="2084"/>
                    <a:pt x="1095" y="2203"/>
                    <a:pt x="1095" y="2346"/>
                  </a:cubicBezTo>
                  <a:cubicBezTo>
                    <a:pt x="1107" y="2477"/>
                    <a:pt x="988" y="2596"/>
                    <a:pt x="845" y="2596"/>
                  </a:cubicBezTo>
                  <a:cubicBezTo>
                    <a:pt x="691" y="2596"/>
                    <a:pt x="583" y="2477"/>
                    <a:pt x="583" y="2346"/>
                  </a:cubicBezTo>
                  <a:cubicBezTo>
                    <a:pt x="583" y="2191"/>
                    <a:pt x="703" y="2084"/>
                    <a:pt x="845" y="2084"/>
                  </a:cubicBezTo>
                  <a:close/>
                  <a:moveTo>
                    <a:pt x="11263" y="3894"/>
                  </a:moveTo>
                  <a:cubicBezTo>
                    <a:pt x="11406" y="3894"/>
                    <a:pt x="11513" y="4013"/>
                    <a:pt x="11513" y="4144"/>
                  </a:cubicBezTo>
                  <a:cubicBezTo>
                    <a:pt x="11513" y="4287"/>
                    <a:pt x="11394" y="4394"/>
                    <a:pt x="11263" y="4394"/>
                  </a:cubicBezTo>
                  <a:cubicBezTo>
                    <a:pt x="11109" y="4394"/>
                    <a:pt x="11001" y="4275"/>
                    <a:pt x="11001" y="4144"/>
                  </a:cubicBezTo>
                  <a:cubicBezTo>
                    <a:pt x="10990" y="4013"/>
                    <a:pt x="11109" y="3894"/>
                    <a:pt x="11263" y="3894"/>
                  </a:cubicBezTo>
                  <a:close/>
                  <a:moveTo>
                    <a:pt x="2131" y="3906"/>
                  </a:moveTo>
                  <a:cubicBezTo>
                    <a:pt x="2286" y="3906"/>
                    <a:pt x="2381" y="4025"/>
                    <a:pt x="2381" y="4156"/>
                  </a:cubicBezTo>
                  <a:cubicBezTo>
                    <a:pt x="2405" y="4287"/>
                    <a:pt x="2286" y="4406"/>
                    <a:pt x="2131" y="4406"/>
                  </a:cubicBezTo>
                  <a:cubicBezTo>
                    <a:pt x="1988" y="4406"/>
                    <a:pt x="1881" y="4287"/>
                    <a:pt x="1881" y="4156"/>
                  </a:cubicBezTo>
                  <a:cubicBezTo>
                    <a:pt x="1881" y="4013"/>
                    <a:pt x="2000" y="3906"/>
                    <a:pt x="2131" y="3906"/>
                  </a:cubicBezTo>
                  <a:close/>
                  <a:moveTo>
                    <a:pt x="6691" y="1572"/>
                  </a:moveTo>
                  <a:cubicBezTo>
                    <a:pt x="8251" y="1572"/>
                    <a:pt x="9525" y="2846"/>
                    <a:pt x="9525" y="4406"/>
                  </a:cubicBezTo>
                  <a:cubicBezTo>
                    <a:pt x="9525" y="5977"/>
                    <a:pt x="8251" y="7251"/>
                    <a:pt x="6691" y="7251"/>
                  </a:cubicBezTo>
                  <a:cubicBezTo>
                    <a:pt x="5132" y="7251"/>
                    <a:pt x="3846" y="5977"/>
                    <a:pt x="3846" y="4406"/>
                  </a:cubicBezTo>
                  <a:cubicBezTo>
                    <a:pt x="3846" y="2846"/>
                    <a:pt x="5132" y="1572"/>
                    <a:pt x="6691" y="1572"/>
                  </a:cubicBezTo>
                  <a:close/>
                  <a:moveTo>
                    <a:pt x="6703" y="8561"/>
                  </a:moveTo>
                  <a:cubicBezTo>
                    <a:pt x="6858" y="8561"/>
                    <a:pt x="6953" y="8680"/>
                    <a:pt x="6953" y="8811"/>
                  </a:cubicBezTo>
                  <a:cubicBezTo>
                    <a:pt x="6953" y="8954"/>
                    <a:pt x="6834" y="9073"/>
                    <a:pt x="6703" y="9073"/>
                  </a:cubicBezTo>
                  <a:cubicBezTo>
                    <a:pt x="6560" y="9073"/>
                    <a:pt x="6453" y="8954"/>
                    <a:pt x="6453" y="8811"/>
                  </a:cubicBezTo>
                  <a:cubicBezTo>
                    <a:pt x="6453" y="8668"/>
                    <a:pt x="6572" y="8561"/>
                    <a:pt x="6703" y="8561"/>
                  </a:cubicBezTo>
                  <a:close/>
                  <a:moveTo>
                    <a:pt x="10323" y="1"/>
                  </a:moveTo>
                  <a:cubicBezTo>
                    <a:pt x="9978" y="1"/>
                    <a:pt x="9692" y="227"/>
                    <a:pt x="9597" y="524"/>
                  </a:cubicBezTo>
                  <a:lnTo>
                    <a:pt x="8715" y="524"/>
                  </a:lnTo>
                  <a:cubicBezTo>
                    <a:pt x="8644" y="524"/>
                    <a:pt x="8584" y="560"/>
                    <a:pt x="8537" y="596"/>
                  </a:cubicBezTo>
                  <a:lnTo>
                    <a:pt x="7882" y="1251"/>
                  </a:lnTo>
                  <a:cubicBezTo>
                    <a:pt x="7525" y="1120"/>
                    <a:pt x="7120" y="1048"/>
                    <a:pt x="6703" y="1048"/>
                  </a:cubicBezTo>
                  <a:cubicBezTo>
                    <a:pt x="6287" y="1048"/>
                    <a:pt x="5906" y="1120"/>
                    <a:pt x="5525" y="1251"/>
                  </a:cubicBezTo>
                  <a:lnTo>
                    <a:pt x="4870" y="596"/>
                  </a:lnTo>
                  <a:cubicBezTo>
                    <a:pt x="4834" y="560"/>
                    <a:pt x="4751" y="524"/>
                    <a:pt x="4691" y="524"/>
                  </a:cubicBezTo>
                  <a:lnTo>
                    <a:pt x="3798" y="524"/>
                  </a:lnTo>
                  <a:cubicBezTo>
                    <a:pt x="3692" y="218"/>
                    <a:pt x="3418" y="14"/>
                    <a:pt x="3074" y="14"/>
                  </a:cubicBezTo>
                  <a:cubicBezTo>
                    <a:pt x="3031" y="14"/>
                    <a:pt x="2986" y="18"/>
                    <a:pt x="2941" y="24"/>
                  </a:cubicBezTo>
                  <a:cubicBezTo>
                    <a:pt x="2608" y="60"/>
                    <a:pt x="2346" y="334"/>
                    <a:pt x="2298" y="655"/>
                  </a:cubicBezTo>
                  <a:cubicBezTo>
                    <a:pt x="2227" y="1155"/>
                    <a:pt x="2596" y="1572"/>
                    <a:pt x="3072" y="1572"/>
                  </a:cubicBezTo>
                  <a:cubicBezTo>
                    <a:pt x="3417" y="1572"/>
                    <a:pt x="3703" y="1346"/>
                    <a:pt x="3798" y="1048"/>
                  </a:cubicBezTo>
                  <a:lnTo>
                    <a:pt x="4596" y="1048"/>
                  </a:lnTo>
                  <a:lnTo>
                    <a:pt x="5036" y="1489"/>
                  </a:lnTo>
                  <a:cubicBezTo>
                    <a:pt x="4620" y="1727"/>
                    <a:pt x="4263" y="2048"/>
                    <a:pt x="4001" y="2429"/>
                  </a:cubicBezTo>
                  <a:lnTo>
                    <a:pt x="3120" y="2429"/>
                  </a:lnTo>
                  <a:lnTo>
                    <a:pt x="2846" y="2167"/>
                  </a:lnTo>
                  <a:cubicBezTo>
                    <a:pt x="2810" y="2120"/>
                    <a:pt x="2727" y="2084"/>
                    <a:pt x="2667" y="2084"/>
                  </a:cubicBezTo>
                  <a:lnTo>
                    <a:pt x="1584" y="2084"/>
                  </a:lnTo>
                  <a:cubicBezTo>
                    <a:pt x="1477" y="1787"/>
                    <a:pt x="1191" y="1575"/>
                    <a:pt x="852" y="1575"/>
                  </a:cubicBezTo>
                  <a:cubicBezTo>
                    <a:pt x="811" y="1575"/>
                    <a:pt x="769" y="1578"/>
                    <a:pt x="726" y="1584"/>
                  </a:cubicBezTo>
                  <a:cubicBezTo>
                    <a:pt x="393" y="1632"/>
                    <a:pt x="131" y="1894"/>
                    <a:pt x="83" y="2227"/>
                  </a:cubicBezTo>
                  <a:cubicBezTo>
                    <a:pt x="0" y="2715"/>
                    <a:pt x="381" y="3132"/>
                    <a:pt x="857" y="3132"/>
                  </a:cubicBezTo>
                  <a:cubicBezTo>
                    <a:pt x="1191" y="3132"/>
                    <a:pt x="1476" y="2906"/>
                    <a:pt x="1584" y="2608"/>
                  </a:cubicBezTo>
                  <a:lnTo>
                    <a:pt x="2560" y="2608"/>
                  </a:lnTo>
                  <a:lnTo>
                    <a:pt x="2834" y="2882"/>
                  </a:lnTo>
                  <a:cubicBezTo>
                    <a:pt x="2881" y="2918"/>
                    <a:pt x="2953" y="2953"/>
                    <a:pt x="3012" y="2953"/>
                  </a:cubicBezTo>
                  <a:lnTo>
                    <a:pt x="3679" y="2953"/>
                  </a:lnTo>
                  <a:cubicBezTo>
                    <a:pt x="3536" y="3251"/>
                    <a:pt x="3429" y="3572"/>
                    <a:pt x="3381" y="3918"/>
                  </a:cubicBezTo>
                  <a:lnTo>
                    <a:pt x="2881" y="3918"/>
                  </a:lnTo>
                  <a:cubicBezTo>
                    <a:pt x="2881" y="3918"/>
                    <a:pt x="2477" y="3382"/>
                    <a:pt x="2143" y="3382"/>
                  </a:cubicBezTo>
                  <a:cubicBezTo>
                    <a:pt x="1715" y="3382"/>
                    <a:pt x="1369" y="3727"/>
                    <a:pt x="1369" y="4156"/>
                  </a:cubicBezTo>
                  <a:cubicBezTo>
                    <a:pt x="1369" y="4584"/>
                    <a:pt x="1715" y="4930"/>
                    <a:pt x="2143" y="4930"/>
                  </a:cubicBezTo>
                  <a:cubicBezTo>
                    <a:pt x="2488" y="4930"/>
                    <a:pt x="2774" y="4703"/>
                    <a:pt x="2881" y="4394"/>
                  </a:cubicBezTo>
                  <a:lnTo>
                    <a:pt x="3334" y="4394"/>
                  </a:lnTo>
                  <a:cubicBezTo>
                    <a:pt x="3334" y="6168"/>
                    <a:pt x="4703" y="7620"/>
                    <a:pt x="6453" y="7763"/>
                  </a:cubicBezTo>
                  <a:lnTo>
                    <a:pt x="6453" y="8073"/>
                  </a:lnTo>
                  <a:cubicBezTo>
                    <a:pt x="6132" y="8168"/>
                    <a:pt x="5929" y="8466"/>
                    <a:pt x="5929" y="8799"/>
                  </a:cubicBezTo>
                  <a:cubicBezTo>
                    <a:pt x="5929" y="9228"/>
                    <a:pt x="6275" y="9573"/>
                    <a:pt x="6703" y="9573"/>
                  </a:cubicBezTo>
                  <a:cubicBezTo>
                    <a:pt x="7120" y="9573"/>
                    <a:pt x="7477" y="9228"/>
                    <a:pt x="7477" y="8799"/>
                  </a:cubicBezTo>
                  <a:cubicBezTo>
                    <a:pt x="7477" y="8454"/>
                    <a:pt x="7251" y="8180"/>
                    <a:pt x="6977" y="8073"/>
                  </a:cubicBezTo>
                  <a:lnTo>
                    <a:pt x="6977" y="7763"/>
                  </a:lnTo>
                  <a:cubicBezTo>
                    <a:pt x="8704" y="7620"/>
                    <a:pt x="10073" y="6180"/>
                    <a:pt x="10073" y="4394"/>
                  </a:cubicBezTo>
                  <a:lnTo>
                    <a:pt x="10525" y="4394"/>
                  </a:lnTo>
                  <a:cubicBezTo>
                    <a:pt x="10632" y="4703"/>
                    <a:pt x="10930" y="4930"/>
                    <a:pt x="11263" y="4930"/>
                  </a:cubicBezTo>
                  <a:cubicBezTo>
                    <a:pt x="11692" y="4930"/>
                    <a:pt x="12037" y="4584"/>
                    <a:pt x="12037" y="4156"/>
                  </a:cubicBezTo>
                  <a:cubicBezTo>
                    <a:pt x="12037" y="3727"/>
                    <a:pt x="11692" y="3382"/>
                    <a:pt x="11263" y="3382"/>
                  </a:cubicBezTo>
                  <a:cubicBezTo>
                    <a:pt x="10918" y="3382"/>
                    <a:pt x="10525" y="3918"/>
                    <a:pt x="10525" y="3918"/>
                  </a:cubicBezTo>
                  <a:lnTo>
                    <a:pt x="10025" y="3918"/>
                  </a:lnTo>
                  <a:cubicBezTo>
                    <a:pt x="9966" y="3572"/>
                    <a:pt x="9870" y="3263"/>
                    <a:pt x="9727" y="2953"/>
                  </a:cubicBezTo>
                  <a:lnTo>
                    <a:pt x="10394" y="2953"/>
                  </a:lnTo>
                  <a:cubicBezTo>
                    <a:pt x="10466" y="2953"/>
                    <a:pt x="10525" y="2918"/>
                    <a:pt x="10573" y="2882"/>
                  </a:cubicBezTo>
                  <a:lnTo>
                    <a:pt x="10847" y="2608"/>
                  </a:lnTo>
                  <a:lnTo>
                    <a:pt x="11823" y="2608"/>
                  </a:lnTo>
                  <a:cubicBezTo>
                    <a:pt x="11929" y="2916"/>
                    <a:pt x="12216" y="3129"/>
                    <a:pt x="12564" y="3129"/>
                  </a:cubicBezTo>
                  <a:cubicBezTo>
                    <a:pt x="12606" y="3129"/>
                    <a:pt x="12649" y="3126"/>
                    <a:pt x="12692" y="3120"/>
                  </a:cubicBezTo>
                  <a:cubicBezTo>
                    <a:pt x="13014" y="3072"/>
                    <a:pt x="13287" y="2798"/>
                    <a:pt x="13323" y="2477"/>
                  </a:cubicBezTo>
                  <a:cubicBezTo>
                    <a:pt x="13407" y="2001"/>
                    <a:pt x="13026" y="1572"/>
                    <a:pt x="12549" y="1572"/>
                  </a:cubicBezTo>
                  <a:cubicBezTo>
                    <a:pt x="12216" y="1572"/>
                    <a:pt x="11930" y="1786"/>
                    <a:pt x="11823" y="2084"/>
                  </a:cubicBezTo>
                  <a:lnTo>
                    <a:pt x="10740" y="2084"/>
                  </a:lnTo>
                  <a:cubicBezTo>
                    <a:pt x="10668" y="2084"/>
                    <a:pt x="10609" y="2120"/>
                    <a:pt x="10561" y="2167"/>
                  </a:cubicBezTo>
                  <a:lnTo>
                    <a:pt x="10287" y="2429"/>
                  </a:lnTo>
                  <a:lnTo>
                    <a:pt x="9418" y="2429"/>
                  </a:lnTo>
                  <a:cubicBezTo>
                    <a:pt x="9132" y="2048"/>
                    <a:pt x="8775" y="1727"/>
                    <a:pt x="8370" y="1489"/>
                  </a:cubicBezTo>
                  <a:lnTo>
                    <a:pt x="8823" y="1048"/>
                  </a:lnTo>
                  <a:lnTo>
                    <a:pt x="9597" y="1048"/>
                  </a:lnTo>
                  <a:cubicBezTo>
                    <a:pt x="9702" y="1355"/>
                    <a:pt x="9977" y="1558"/>
                    <a:pt x="10321" y="1558"/>
                  </a:cubicBezTo>
                  <a:cubicBezTo>
                    <a:pt x="10364" y="1558"/>
                    <a:pt x="10408" y="1555"/>
                    <a:pt x="10454" y="1548"/>
                  </a:cubicBezTo>
                  <a:cubicBezTo>
                    <a:pt x="10787" y="1513"/>
                    <a:pt x="11049" y="1239"/>
                    <a:pt x="11097" y="917"/>
                  </a:cubicBezTo>
                  <a:cubicBezTo>
                    <a:pt x="11168" y="417"/>
                    <a:pt x="10799" y="1"/>
                    <a:pt x="10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MQTT in Flutter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2C4F6C-AC65-847C-66B7-E569A62ACE0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25123" y="1312234"/>
            <a:ext cx="2885700" cy="558900"/>
          </a:xfrm>
        </p:spPr>
        <p:txBody>
          <a:bodyPr/>
          <a:lstStyle/>
          <a:p>
            <a:r>
              <a:rPr lang="en-US" dirty="0"/>
              <a:t>MQTT Client </a:t>
            </a:r>
            <a:br>
              <a:rPr lang="en-US" dirty="0"/>
            </a:br>
            <a:r>
              <a:rPr lang="en-US" dirty="0"/>
              <a:t>Setup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A95DB9-F540-ED3E-2531-0398494D4760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33177" y="1312234"/>
            <a:ext cx="2885700" cy="558900"/>
          </a:xfrm>
        </p:spPr>
        <p:txBody>
          <a:bodyPr/>
          <a:lstStyle/>
          <a:p>
            <a:r>
              <a:rPr lang="en-US" dirty="0"/>
              <a:t>Connection management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844BEFE-6F04-C4A8-1700-FBB353B0F45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5123" y="2028825"/>
            <a:ext cx="2885700" cy="1021556"/>
          </a:xfrm>
        </p:spPr>
        <p:txBody>
          <a:bodyPr/>
          <a:lstStyle/>
          <a:p>
            <a:pPr marL="330200" algn="l"/>
            <a:r>
              <a:rPr lang="en-US" dirty="0"/>
              <a:t>IP address and port number are entered into the Broker.</a:t>
            </a:r>
          </a:p>
          <a:p>
            <a:pPr algn="l"/>
            <a:r>
              <a:rPr lang="en-US" dirty="0"/>
              <a:t>Username and password are used for authentication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E304987-B688-C6E2-92D7-A631677411A8}"/>
              </a:ext>
            </a:extLst>
          </p:cNvPr>
          <p:cNvSpPr txBox="1">
            <a:spLocks/>
          </p:cNvSpPr>
          <p:nvPr/>
        </p:nvSpPr>
        <p:spPr>
          <a:xfrm>
            <a:off x="1527502" y="3193429"/>
            <a:ext cx="2885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Message Handling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18B0485-328D-9505-AE60-4B788160A910}"/>
              </a:ext>
            </a:extLst>
          </p:cNvPr>
          <p:cNvSpPr txBox="1">
            <a:spLocks/>
          </p:cNvSpPr>
          <p:nvPr/>
        </p:nvSpPr>
        <p:spPr>
          <a:xfrm>
            <a:off x="4735556" y="3193429"/>
            <a:ext cx="2885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20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en-US" dirty="0"/>
              <a:t>Sensor Data Collection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E426BD82-A52E-24CF-14E9-C8D9255193A2}"/>
              </a:ext>
            </a:extLst>
          </p:cNvPr>
          <p:cNvSpPr txBox="1">
            <a:spLocks/>
          </p:cNvSpPr>
          <p:nvPr/>
        </p:nvSpPr>
        <p:spPr>
          <a:xfrm>
            <a:off x="4663629" y="2038346"/>
            <a:ext cx="28857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30200" indent="12700" algn="l"/>
            <a:r>
              <a:rPr lang="en-US" dirty="0"/>
              <a:t>Initializes the MQTT client and attempts to connect to the broker. If successful, it subscribes to several topics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C48A571D-16DB-A866-BBB7-3E6CFAEA83CA}"/>
              </a:ext>
            </a:extLst>
          </p:cNvPr>
          <p:cNvSpPr txBox="1">
            <a:spLocks/>
          </p:cNvSpPr>
          <p:nvPr/>
        </p:nvSpPr>
        <p:spPr>
          <a:xfrm>
            <a:off x="1335881" y="3802865"/>
            <a:ext cx="3364707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30200" indent="12700"/>
            <a:r>
              <a:rPr lang="en-US" dirty="0"/>
              <a:t>This Dart code for a Flutter app</a:t>
            </a:r>
          </a:p>
          <a:p>
            <a:pPr marL="330200"/>
            <a:r>
              <a:rPr lang="en-US" dirty="0"/>
              <a:t>connects to an MQTT broker, subscribes to sensor topics, processes messages, and updates the UI with new data.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20B55350-0C94-D475-4403-8AF4D0895338}"/>
              </a:ext>
            </a:extLst>
          </p:cNvPr>
          <p:cNvSpPr txBox="1">
            <a:spLocks/>
          </p:cNvSpPr>
          <p:nvPr/>
        </p:nvSpPr>
        <p:spPr>
          <a:xfrm>
            <a:off x="4658861" y="3812386"/>
            <a:ext cx="3134969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14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30200" indent="12700" algn="l"/>
            <a:r>
              <a:rPr lang="en-US" dirty="0"/>
              <a:t>Represents sensor data with temperature, humidity, and timestamp fields. Includes a factory constructor for creating instances from JSON.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35"/>
          <p:cNvSpPr txBox="1">
            <a:spLocks noGrp="1"/>
          </p:cNvSpPr>
          <p:nvPr>
            <p:ph type="subTitle" idx="1"/>
          </p:nvPr>
        </p:nvSpPr>
        <p:spPr>
          <a:xfrm>
            <a:off x="1601413" y="1631874"/>
            <a:ext cx="4777956" cy="2132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Dart code for a Flutter app handles HTTP requests to a specified server. It includes a `</a:t>
            </a:r>
            <a:r>
              <a:rPr lang="en-US" dirty="0" err="1"/>
              <a:t>BaseClient</a:t>
            </a:r>
            <a:r>
              <a:rPr lang="en-US" dirty="0"/>
              <a:t>` class with methods to perform GET and POST requests, manage responses, and log debug messages. The `Welcome` class is used for serializing and deserializing user data (username and password) to and from JSON.</a:t>
            </a:r>
            <a:endParaRPr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945844" y="155271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in FLutter</a:t>
            </a:r>
            <a:endParaRPr dirty="0"/>
          </a:p>
        </p:txBody>
      </p:sp>
      <p:grpSp>
        <p:nvGrpSpPr>
          <p:cNvPr id="4404" name="Google Shape;4404;p38"/>
          <p:cNvGrpSpPr/>
          <p:nvPr/>
        </p:nvGrpSpPr>
        <p:grpSpPr>
          <a:xfrm>
            <a:off x="2039794" y="481024"/>
            <a:ext cx="585784" cy="525929"/>
            <a:chOff x="2107103" y="1439689"/>
            <a:chExt cx="369207" cy="331503"/>
          </a:xfrm>
        </p:grpSpPr>
        <p:sp>
          <p:nvSpPr>
            <p:cNvPr id="4405" name="Google Shape;4405;p38"/>
            <p:cNvSpPr/>
            <p:nvPr/>
          </p:nvSpPr>
          <p:spPr>
            <a:xfrm>
              <a:off x="2107103" y="1451525"/>
              <a:ext cx="369207" cy="319666"/>
            </a:xfrm>
            <a:custGeom>
              <a:avLst/>
              <a:gdLst/>
              <a:ahLst/>
              <a:cxnLst/>
              <a:rect l="l" t="t" r="r" b="b"/>
              <a:pathLst>
                <a:path w="13288" h="11505" extrusionOk="0">
                  <a:moveTo>
                    <a:pt x="11046" y="1441"/>
                  </a:moveTo>
                  <a:cubicBezTo>
                    <a:pt x="11058" y="1441"/>
                    <a:pt x="11071" y="1442"/>
                    <a:pt x="11085" y="1444"/>
                  </a:cubicBezTo>
                  <a:cubicBezTo>
                    <a:pt x="11216" y="1468"/>
                    <a:pt x="11311" y="1587"/>
                    <a:pt x="11311" y="1718"/>
                  </a:cubicBezTo>
                  <a:lnTo>
                    <a:pt x="11311" y="2777"/>
                  </a:lnTo>
                  <a:lnTo>
                    <a:pt x="10787" y="2777"/>
                  </a:lnTo>
                  <a:lnTo>
                    <a:pt x="10787" y="1706"/>
                  </a:lnTo>
                  <a:cubicBezTo>
                    <a:pt x="10787" y="1563"/>
                    <a:pt x="10898" y="1441"/>
                    <a:pt x="11046" y="1441"/>
                  </a:cubicBezTo>
                  <a:close/>
                  <a:moveTo>
                    <a:pt x="11835" y="3289"/>
                  </a:moveTo>
                  <a:lnTo>
                    <a:pt x="11835" y="4623"/>
                  </a:lnTo>
                  <a:lnTo>
                    <a:pt x="10263" y="4623"/>
                  </a:lnTo>
                  <a:lnTo>
                    <a:pt x="10263" y="3289"/>
                  </a:lnTo>
                  <a:close/>
                  <a:moveTo>
                    <a:pt x="6632" y="5135"/>
                  </a:moveTo>
                  <a:cubicBezTo>
                    <a:pt x="7013" y="5135"/>
                    <a:pt x="7310" y="5456"/>
                    <a:pt x="7310" y="5825"/>
                  </a:cubicBezTo>
                  <a:cubicBezTo>
                    <a:pt x="7310" y="5968"/>
                    <a:pt x="7430" y="6075"/>
                    <a:pt x="7560" y="6075"/>
                  </a:cubicBezTo>
                  <a:lnTo>
                    <a:pt x="9227" y="6075"/>
                  </a:lnTo>
                  <a:lnTo>
                    <a:pt x="9227" y="6492"/>
                  </a:lnTo>
                  <a:lnTo>
                    <a:pt x="4036" y="6492"/>
                  </a:lnTo>
                  <a:lnTo>
                    <a:pt x="4036" y="6075"/>
                  </a:lnTo>
                  <a:lnTo>
                    <a:pt x="5715" y="6075"/>
                  </a:lnTo>
                  <a:cubicBezTo>
                    <a:pt x="5858" y="6075"/>
                    <a:pt x="5977" y="5956"/>
                    <a:pt x="5965" y="5825"/>
                  </a:cubicBezTo>
                  <a:cubicBezTo>
                    <a:pt x="5965" y="5432"/>
                    <a:pt x="6263" y="5135"/>
                    <a:pt x="6632" y="5135"/>
                  </a:cubicBezTo>
                  <a:close/>
                  <a:moveTo>
                    <a:pt x="7346" y="6968"/>
                  </a:moveTo>
                  <a:lnTo>
                    <a:pt x="7346" y="7754"/>
                  </a:lnTo>
                  <a:lnTo>
                    <a:pt x="7334" y="7754"/>
                  </a:lnTo>
                  <a:cubicBezTo>
                    <a:pt x="7334" y="7882"/>
                    <a:pt x="7229" y="7972"/>
                    <a:pt x="7113" y="7972"/>
                  </a:cubicBezTo>
                  <a:cubicBezTo>
                    <a:pt x="7099" y="7972"/>
                    <a:pt x="7086" y="7971"/>
                    <a:pt x="7072" y="7968"/>
                  </a:cubicBezTo>
                  <a:cubicBezTo>
                    <a:pt x="6965" y="7933"/>
                    <a:pt x="6906" y="7849"/>
                    <a:pt x="6906" y="7742"/>
                  </a:cubicBezTo>
                  <a:lnTo>
                    <a:pt x="6906" y="6968"/>
                  </a:lnTo>
                  <a:close/>
                  <a:moveTo>
                    <a:pt x="8322" y="6968"/>
                  </a:moveTo>
                  <a:lnTo>
                    <a:pt x="8299" y="7754"/>
                  </a:lnTo>
                  <a:cubicBezTo>
                    <a:pt x="8299" y="7882"/>
                    <a:pt x="8193" y="7972"/>
                    <a:pt x="8077" y="7972"/>
                  </a:cubicBezTo>
                  <a:cubicBezTo>
                    <a:pt x="8064" y="7972"/>
                    <a:pt x="8050" y="7971"/>
                    <a:pt x="8037" y="7968"/>
                  </a:cubicBezTo>
                  <a:cubicBezTo>
                    <a:pt x="7930" y="7933"/>
                    <a:pt x="7870" y="7849"/>
                    <a:pt x="7870" y="7742"/>
                  </a:cubicBezTo>
                  <a:lnTo>
                    <a:pt x="7870" y="6968"/>
                  </a:lnTo>
                  <a:close/>
                  <a:moveTo>
                    <a:pt x="9251" y="6968"/>
                  </a:moveTo>
                  <a:lnTo>
                    <a:pt x="9251" y="7754"/>
                  </a:lnTo>
                  <a:lnTo>
                    <a:pt x="9239" y="7754"/>
                  </a:lnTo>
                  <a:cubicBezTo>
                    <a:pt x="9239" y="7882"/>
                    <a:pt x="9134" y="7972"/>
                    <a:pt x="9018" y="7972"/>
                  </a:cubicBezTo>
                  <a:cubicBezTo>
                    <a:pt x="9004" y="7972"/>
                    <a:pt x="8991" y="7971"/>
                    <a:pt x="8977" y="7968"/>
                  </a:cubicBezTo>
                  <a:cubicBezTo>
                    <a:pt x="8870" y="7933"/>
                    <a:pt x="8811" y="7849"/>
                    <a:pt x="8811" y="7742"/>
                  </a:cubicBezTo>
                  <a:lnTo>
                    <a:pt x="8811" y="6968"/>
                  </a:lnTo>
                  <a:close/>
                  <a:moveTo>
                    <a:pt x="4489" y="6980"/>
                  </a:moveTo>
                  <a:lnTo>
                    <a:pt x="4489" y="7754"/>
                  </a:lnTo>
                  <a:cubicBezTo>
                    <a:pt x="4489" y="7861"/>
                    <a:pt x="4417" y="7956"/>
                    <a:pt x="4334" y="7980"/>
                  </a:cubicBezTo>
                  <a:cubicBezTo>
                    <a:pt x="4313" y="7985"/>
                    <a:pt x="4294" y="7987"/>
                    <a:pt x="4275" y="7987"/>
                  </a:cubicBezTo>
                  <a:cubicBezTo>
                    <a:pt x="4150" y="7987"/>
                    <a:pt x="4060" y="7892"/>
                    <a:pt x="4060" y="7778"/>
                  </a:cubicBezTo>
                  <a:lnTo>
                    <a:pt x="4060" y="6980"/>
                  </a:lnTo>
                  <a:close/>
                  <a:moveTo>
                    <a:pt x="5441" y="6980"/>
                  </a:moveTo>
                  <a:lnTo>
                    <a:pt x="5441" y="7754"/>
                  </a:lnTo>
                  <a:cubicBezTo>
                    <a:pt x="5441" y="7861"/>
                    <a:pt x="5370" y="7956"/>
                    <a:pt x="5286" y="7980"/>
                  </a:cubicBezTo>
                  <a:cubicBezTo>
                    <a:pt x="5266" y="7985"/>
                    <a:pt x="5246" y="7987"/>
                    <a:pt x="5227" y="7987"/>
                  </a:cubicBezTo>
                  <a:cubicBezTo>
                    <a:pt x="5102" y="7987"/>
                    <a:pt x="5013" y="7892"/>
                    <a:pt x="5013" y="7778"/>
                  </a:cubicBezTo>
                  <a:lnTo>
                    <a:pt x="5013" y="6980"/>
                  </a:lnTo>
                  <a:close/>
                  <a:moveTo>
                    <a:pt x="6382" y="6980"/>
                  </a:moveTo>
                  <a:lnTo>
                    <a:pt x="6382" y="7754"/>
                  </a:lnTo>
                  <a:cubicBezTo>
                    <a:pt x="6382" y="7861"/>
                    <a:pt x="6310" y="7956"/>
                    <a:pt x="6215" y="7980"/>
                  </a:cubicBezTo>
                  <a:cubicBezTo>
                    <a:pt x="6196" y="7985"/>
                    <a:pt x="6178" y="7987"/>
                    <a:pt x="6160" y="7987"/>
                  </a:cubicBezTo>
                  <a:cubicBezTo>
                    <a:pt x="6043" y="7987"/>
                    <a:pt x="5953" y="7892"/>
                    <a:pt x="5953" y="7778"/>
                  </a:cubicBezTo>
                  <a:lnTo>
                    <a:pt x="5953" y="6980"/>
                  </a:lnTo>
                  <a:close/>
                  <a:moveTo>
                    <a:pt x="5691" y="8326"/>
                  </a:moveTo>
                  <a:cubicBezTo>
                    <a:pt x="5834" y="8433"/>
                    <a:pt x="5989" y="8504"/>
                    <a:pt x="6167" y="8504"/>
                  </a:cubicBezTo>
                  <a:cubicBezTo>
                    <a:pt x="6251" y="8504"/>
                    <a:pt x="6322" y="8480"/>
                    <a:pt x="6394" y="8468"/>
                  </a:cubicBezTo>
                  <a:lnTo>
                    <a:pt x="6394" y="10171"/>
                  </a:lnTo>
                  <a:lnTo>
                    <a:pt x="4048" y="10171"/>
                  </a:lnTo>
                  <a:lnTo>
                    <a:pt x="4048" y="8468"/>
                  </a:lnTo>
                  <a:cubicBezTo>
                    <a:pt x="4120" y="8492"/>
                    <a:pt x="4179" y="8504"/>
                    <a:pt x="4274" y="8504"/>
                  </a:cubicBezTo>
                  <a:cubicBezTo>
                    <a:pt x="4453" y="8504"/>
                    <a:pt x="4608" y="8445"/>
                    <a:pt x="4751" y="8326"/>
                  </a:cubicBezTo>
                  <a:cubicBezTo>
                    <a:pt x="4882" y="8433"/>
                    <a:pt x="5048" y="8504"/>
                    <a:pt x="5227" y="8504"/>
                  </a:cubicBezTo>
                  <a:cubicBezTo>
                    <a:pt x="5394" y="8504"/>
                    <a:pt x="5560" y="8445"/>
                    <a:pt x="5691" y="8326"/>
                  </a:cubicBezTo>
                  <a:close/>
                  <a:moveTo>
                    <a:pt x="8549" y="8326"/>
                  </a:moveTo>
                  <a:cubicBezTo>
                    <a:pt x="8692" y="8433"/>
                    <a:pt x="8846" y="8504"/>
                    <a:pt x="9025" y="8504"/>
                  </a:cubicBezTo>
                  <a:cubicBezTo>
                    <a:pt x="9108" y="8504"/>
                    <a:pt x="9180" y="8480"/>
                    <a:pt x="9251" y="8468"/>
                  </a:cubicBezTo>
                  <a:lnTo>
                    <a:pt x="9251" y="10171"/>
                  </a:lnTo>
                  <a:lnTo>
                    <a:pt x="6906" y="10171"/>
                  </a:lnTo>
                  <a:lnTo>
                    <a:pt x="6906" y="8468"/>
                  </a:lnTo>
                  <a:cubicBezTo>
                    <a:pt x="6977" y="8492"/>
                    <a:pt x="7037" y="8504"/>
                    <a:pt x="7132" y="8504"/>
                  </a:cubicBezTo>
                  <a:cubicBezTo>
                    <a:pt x="7310" y="8504"/>
                    <a:pt x="7465" y="8445"/>
                    <a:pt x="7608" y="8326"/>
                  </a:cubicBezTo>
                  <a:cubicBezTo>
                    <a:pt x="7739" y="8433"/>
                    <a:pt x="7906" y="8504"/>
                    <a:pt x="8072" y="8504"/>
                  </a:cubicBezTo>
                  <a:cubicBezTo>
                    <a:pt x="8251" y="8504"/>
                    <a:pt x="8418" y="8445"/>
                    <a:pt x="8549" y="8326"/>
                  </a:cubicBezTo>
                  <a:close/>
                  <a:moveTo>
                    <a:pt x="12085" y="5182"/>
                  </a:moveTo>
                  <a:cubicBezTo>
                    <a:pt x="12228" y="5182"/>
                    <a:pt x="12335" y="5301"/>
                    <a:pt x="12335" y="5432"/>
                  </a:cubicBezTo>
                  <a:lnTo>
                    <a:pt x="12335" y="10183"/>
                  </a:lnTo>
                  <a:lnTo>
                    <a:pt x="12323" y="10183"/>
                  </a:lnTo>
                  <a:cubicBezTo>
                    <a:pt x="12192" y="10183"/>
                    <a:pt x="12073" y="10278"/>
                    <a:pt x="12049" y="10409"/>
                  </a:cubicBezTo>
                  <a:cubicBezTo>
                    <a:pt x="12025" y="10576"/>
                    <a:pt x="12156" y="10707"/>
                    <a:pt x="12299" y="10707"/>
                  </a:cubicBezTo>
                  <a:lnTo>
                    <a:pt x="12585" y="10707"/>
                  </a:lnTo>
                  <a:cubicBezTo>
                    <a:pt x="12680" y="10707"/>
                    <a:pt x="12740" y="10778"/>
                    <a:pt x="12740" y="10850"/>
                  </a:cubicBezTo>
                  <a:lnTo>
                    <a:pt x="12740" y="11004"/>
                  </a:lnTo>
                  <a:lnTo>
                    <a:pt x="524" y="11004"/>
                  </a:lnTo>
                  <a:lnTo>
                    <a:pt x="524" y="10850"/>
                  </a:lnTo>
                  <a:cubicBezTo>
                    <a:pt x="524" y="10766"/>
                    <a:pt x="595" y="10707"/>
                    <a:pt x="667" y="10707"/>
                  </a:cubicBezTo>
                  <a:lnTo>
                    <a:pt x="10525" y="10707"/>
                  </a:lnTo>
                  <a:cubicBezTo>
                    <a:pt x="10656" y="10707"/>
                    <a:pt x="10775" y="10612"/>
                    <a:pt x="10787" y="10481"/>
                  </a:cubicBezTo>
                  <a:cubicBezTo>
                    <a:pt x="10823" y="10314"/>
                    <a:pt x="10680" y="10183"/>
                    <a:pt x="10537" y="10183"/>
                  </a:cubicBezTo>
                  <a:lnTo>
                    <a:pt x="9763" y="10183"/>
                  </a:lnTo>
                  <a:lnTo>
                    <a:pt x="9763" y="5432"/>
                  </a:lnTo>
                  <a:cubicBezTo>
                    <a:pt x="9763" y="5289"/>
                    <a:pt x="9882" y="5182"/>
                    <a:pt x="10013" y="5182"/>
                  </a:cubicBezTo>
                  <a:close/>
                  <a:moveTo>
                    <a:pt x="11046" y="0"/>
                  </a:moveTo>
                  <a:cubicBezTo>
                    <a:pt x="10898" y="0"/>
                    <a:pt x="10787" y="122"/>
                    <a:pt x="10787" y="253"/>
                  </a:cubicBezTo>
                  <a:lnTo>
                    <a:pt x="10787" y="932"/>
                  </a:lnTo>
                  <a:lnTo>
                    <a:pt x="10787" y="967"/>
                  </a:lnTo>
                  <a:cubicBezTo>
                    <a:pt x="10489" y="1075"/>
                    <a:pt x="10263" y="1372"/>
                    <a:pt x="10263" y="1706"/>
                  </a:cubicBezTo>
                  <a:lnTo>
                    <a:pt x="10263" y="2777"/>
                  </a:lnTo>
                  <a:lnTo>
                    <a:pt x="10013" y="2777"/>
                  </a:lnTo>
                  <a:cubicBezTo>
                    <a:pt x="9870" y="2777"/>
                    <a:pt x="9763" y="2896"/>
                    <a:pt x="9763" y="3027"/>
                  </a:cubicBezTo>
                  <a:lnTo>
                    <a:pt x="9763" y="4658"/>
                  </a:lnTo>
                  <a:cubicBezTo>
                    <a:pt x="9465" y="4766"/>
                    <a:pt x="9239" y="5063"/>
                    <a:pt x="9239" y="5397"/>
                  </a:cubicBezTo>
                  <a:lnTo>
                    <a:pt x="9239" y="5539"/>
                  </a:lnTo>
                  <a:lnTo>
                    <a:pt x="7799" y="5539"/>
                  </a:lnTo>
                  <a:cubicBezTo>
                    <a:pt x="7680" y="5016"/>
                    <a:pt x="7203" y="4623"/>
                    <a:pt x="6632" y="4623"/>
                  </a:cubicBezTo>
                  <a:cubicBezTo>
                    <a:pt x="6072" y="4623"/>
                    <a:pt x="5596" y="5016"/>
                    <a:pt x="5477" y="5539"/>
                  </a:cubicBezTo>
                  <a:lnTo>
                    <a:pt x="4036" y="5539"/>
                  </a:lnTo>
                  <a:lnTo>
                    <a:pt x="4036" y="2122"/>
                  </a:lnTo>
                  <a:cubicBezTo>
                    <a:pt x="4036" y="1968"/>
                    <a:pt x="3917" y="1860"/>
                    <a:pt x="3774" y="1860"/>
                  </a:cubicBezTo>
                  <a:lnTo>
                    <a:pt x="2869" y="1860"/>
                  </a:lnTo>
                  <a:cubicBezTo>
                    <a:pt x="2738" y="1860"/>
                    <a:pt x="2619" y="1956"/>
                    <a:pt x="2607" y="2087"/>
                  </a:cubicBezTo>
                  <a:cubicBezTo>
                    <a:pt x="2572" y="2253"/>
                    <a:pt x="2703" y="2384"/>
                    <a:pt x="2858" y="2384"/>
                  </a:cubicBezTo>
                  <a:lnTo>
                    <a:pt x="3512" y="2384"/>
                  </a:lnTo>
                  <a:lnTo>
                    <a:pt x="3512" y="10171"/>
                  </a:lnTo>
                  <a:lnTo>
                    <a:pt x="917" y="10171"/>
                  </a:lnTo>
                  <a:lnTo>
                    <a:pt x="917" y="2384"/>
                  </a:lnTo>
                  <a:lnTo>
                    <a:pt x="1060" y="2384"/>
                  </a:lnTo>
                  <a:cubicBezTo>
                    <a:pt x="1191" y="2384"/>
                    <a:pt x="1310" y="2301"/>
                    <a:pt x="1322" y="2158"/>
                  </a:cubicBezTo>
                  <a:cubicBezTo>
                    <a:pt x="1357" y="2003"/>
                    <a:pt x="1214" y="1860"/>
                    <a:pt x="1072" y="1860"/>
                  </a:cubicBezTo>
                  <a:lnTo>
                    <a:pt x="667" y="1860"/>
                  </a:lnTo>
                  <a:cubicBezTo>
                    <a:pt x="524" y="1860"/>
                    <a:pt x="417" y="1980"/>
                    <a:pt x="417" y="2110"/>
                  </a:cubicBezTo>
                  <a:lnTo>
                    <a:pt x="417" y="10171"/>
                  </a:lnTo>
                  <a:lnTo>
                    <a:pt x="417" y="10219"/>
                  </a:lnTo>
                  <a:cubicBezTo>
                    <a:pt x="167" y="10314"/>
                    <a:pt x="0" y="10552"/>
                    <a:pt x="0" y="10838"/>
                  </a:cubicBezTo>
                  <a:lnTo>
                    <a:pt x="0" y="11254"/>
                  </a:lnTo>
                  <a:cubicBezTo>
                    <a:pt x="0" y="11409"/>
                    <a:pt x="119" y="11505"/>
                    <a:pt x="250" y="11505"/>
                  </a:cubicBezTo>
                  <a:lnTo>
                    <a:pt x="13025" y="11505"/>
                  </a:lnTo>
                  <a:cubicBezTo>
                    <a:pt x="13168" y="11505"/>
                    <a:pt x="13275" y="11385"/>
                    <a:pt x="13275" y="11254"/>
                  </a:cubicBezTo>
                  <a:lnTo>
                    <a:pt x="13275" y="10838"/>
                  </a:lnTo>
                  <a:cubicBezTo>
                    <a:pt x="13287" y="10564"/>
                    <a:pt x="13109" y="10314"/>
                    <a:pt x="12871" y="10231"/>
                  </a:cubicBezTo>
                  <a:lnTo>
                    <a:pt x="12871" y="5409"/>
                  </a:lnTo>
                  <a:cubicBezTo>
                    <a:pt x="12871" y="5063"/>
                    <a:pt x="12644" y="4777"/>
                    <a:pt x="12347" y="4682"/>
                  </a:cubicBezTo>
                  <a:lnTo>
                    <a:pt x="12347" y="3039"/>
                  </a:lnTo>
                  <a:cubicBezTo>
                    <a:pt x="12347" y="2896"/>
                    <a:pt x="12228" y="2789"/>
                    <a:pt x="12097" y="2789"/>
                  </a:cubicBezTo>
                  <a:lnTo>
                    <a:pt x="11835" y="2789"/>
                  </a:lnTo>
                  <a:lnTo>
                    <a:pt x="11835" y="1718"/>
                  </a:lnTo>
                  <a:cubicBezTo>
                    <a:pt x="11835" y="1372"/>
                    <a:pt x="11609" y="1087"/>
                    <a:pt x="11311" y="991"/>
                  </a:cubicBezTo>
                  <a:lnTo>
                    <a:pt x="11311" y="944"/>
                  </a:lnTo>
                  <a:lnTo>
                    <a:pt x="11311" y="277"/>
                  </a:lnTo>
                  <a:cubicBezTo>
                    <a:pt x="11311" y="134"/>
                    <a:pt x="11216" y="15"/>
                    <a:pt x="11085" y="3"/>
                  </a:cubicBezTo>
                  <a:cubicBezTo>
                    <a:pt x="11071" y="1"/>
                    <a:pt x="11058" y="0"/>
                    <a:pt x="1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2420046" y="1734127"/>
              <a:ext cx="17560" cy="14559"/>
            </a:xfrm>
            <a:custGeom>
              <a:avLst/>
              <a:gdLst/>
              <a:ahLst/>
              <a:cxnLst/>
              <a:rect l="l" t="t" r="r" b="b"/>
              <a:pathLst>
                <a:path w="632" h="524" extrusionOk="0">
                  <a:moveTo>
                    <a:pt x="310" y="0"/>
                  </a:moveTo>
                  <a:cubicBezTo>
                    <a:pt x="191" y="0"/>
                    <a:pt x="96" y="71"/>
                    <a:pt x="60" y="179"/>
                  </a:cubicBezTo>
                  <a:cubicBezTo>
                    <a:pt x="0" y="357"/>
                    <a:pt x="131" y="524"/>
                    <a:pt x="310" y="524"/>
                  </a:cubicBezTo>
                  <a:cubicBezTo>
                    <a:pt x="429" y="524"/>
                    <a:pt x="524" y="441"/>
                    <a:pt x="572" y="345"/>
                  </a:cubicBezTo>
                  <a:cubicBezTo>
                    <a:pt x="631" y="167"/>
                    <a:pt x="488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2283733" y="1497343"/>
              <a:ext cx="15921" cy="14726"/>
            </a:xfrm>
            <a:custGeom>
              <a:avLst/>
              <a:gdLst/>
              <a:ahLst/>
              <a:cxnLst/>
              <a:rect l="l" t="t" r="r" b="b"/>
              <a:pathLst>
                <a:path w="573" h="530" extrusionOk="0">
                  <a:moveTo>
                    <a:pt x="287" y="0"/>
                  </a:moveTo>
                  <a:cubicBezTo>
                    <a:pt x="218" y="0"/>
                    <a:pt x="150" y="27"/>
                    <a:pt x="96" y="80"/>
                  </a:cubicBezTo>
                  <a:cubicBezTo>
                    <a:pt x="1" y="188"/>
                    <a:pt x="1" y="354"/>
                    <a:pt x="96" y="450"/>
                  </a:cubicBezTo>
                  <a:cubicBezTo>
                    <a:pt x="150" y="503"/>
                    <a:pt x="218" y="530"/>
                    <a:pt x="287" y="530"/>
                  </a:cubicBezTo>
                  <a:cubicBezTo>
                    <a:pt x="355" y="530"/>
                    <a:pt x="424" y="503"/>
                    <a:pt x="477" y="450"/>
                  </a:cubicBezTo>
                  <a:cubicBezTo>
                    <a:pt x="572" y="354"/>
                    <a:pt x="572" y="188"/>
                    <a:pt x="477" y="80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2242722" y="1439689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57" y="0"/>
                  </a:moveTo>
                  <a:cubicBezTo>
                    <a:pt x="1158" y="0"/>
                    <a:pt x="560" y="227"/>
                    <a:pt x="108" y="679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55" y="1108"/>
                    <a:pt x="221" y="1132"/>
                    <a:pt x="288" y="1132"/>
                  </a:cubicBezTo>
                  <a:cubicBezTo>
                    <a:pt x="355" y="1132"/>
                    <a:pt x="423" y="1108"/>
                    <a:pt x="477" y="1060"/>
                  </a:cubicBezTo>
                  <a:cubicBezTo>
                    <a:pt x="834" y="703"/>
                    <a:pt x="1298" y="524"/>
                    <a:pt x="1763" y="524"/>
                  </a:cubicBezTo>
                  <a:cubicBezTo>
                    <a:pt x="2227" y="524"/>
                    <a:pt x="2691" y="703"/>
                    <a:pt x="3049" y="1060"/>
                  </a:cubicBezTo>
                  <a:cubicBezTo>
                    <a:pt x="3096" y="1096"/>
                    <a:pt x="3168" y="1132"/>
                    <a:pt x="3227" y="1132"/>
                  </a:cubicBezTo>
                  <a:cubicBezTo>
                    <a:pt x="3287" y="1132"/>
                    <a:pt x="3358" y="1096"/>
                    <a:pt x="3406" y="1060"/>
                  </a:cubicBezTo>
                  <a:cubicBezTo>
                    <a:pt x="3513" y="953"/>
                    <a:pt x="3513" y="786"/>
                    <a:pt x="3406" y="679"/>
                  </a:cubicBezTo>
                  <a:cubicBezTo>
                    <a:pt x="2953" y="227"/>
                    <a:pt x="2355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2263227" y="1468391"/>
              <a:ext cx="56931" cy="23173"/>
            </a:xfrm>
            <a:custGeom>
              <a:avLst/>
              <a:gdLst/>
              <a:ahLst/>
              <a:cxnLst/>
              <a:rect l="l" t="t" r="r" b="b"/>
              <a:pathLst>
                <a:path w="2049" h="834" extrusionOk="0">
                  <a:moveTo>
                    <a:pt x="1025" y="0"/>
                  </a:moveTo>
                  <a:cubicBezTo>
                    <a:pt x="694" y="0"/>
                    <a:pt x="364" y="128"/>
                    <a:pt x="108" y="384"/>
                  </a:cubicBezTo>
                  <a:cubicBezTo>
                    <a:pt x="1" y="480"/>
                    <a:pt x="1" y="646"/>
                    <a:pt x="108" y="753"/>
                  </a:cubicBezTo>
                  <a:cubicBezTo>
                    <a:pt x="156" y="801"/>
                    <a:pt x="227" y="825"/>
                    <a:pt x="287" y="825"/>
                  </a:cubicBezTo>
                  <a:cubicBezTo>
                    <a:pt x="346" y="825"/>
                    <a:pt x="417" y="801"/>
                    <a:pt x="465" y="753"/>
                  </a:cubicBezTo>
                  <a:cubicBezTo>
                    <a:pt x="614" y="605"/>
                    <a:pt x="813" y="530"/>
                    <a:pt x="1013" y="530"/>
                  </a:cubicBezTo>
                  <a:cubicBezTo>
                    <a:pt x="1212" y="530"/>
                    <a:pt x="1412" y="605"/>
                    <a:pt x="1560" y="753"/>
                  </a:cubicBezTo>
                  <a:cubicBezTo>
                    <a:pt x="1614" y="807"/>
                    <a:pt x="1683" y="834"/>
                    <a:pt x="1751" y="834"/>
                  </a:cubicBezTo>
                  <a:cubicBezTo>
                    <a:pt x="1819" y="834"/>
                    <a:pt x="1888" y="807"/>
                    <a:pt x="1941" y="753"/>
                  </a:cubicBezTo>
                  <a:cubicBezTo>
                    <a:pt x="2049" y="646"/>
                    <a:pt x="2049" y="480"/>
                    <a:pt x="1941" y="384"/>
                  </a:cubicBezTo>
                  <a:cubicBezTo>
                    <a:pt x="1685" y="128"/>
                    <a:pt x="1355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2140834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2140834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84"/>
                    <a:pt x="36" y="227"/>
                  </a:cubicBezTo>
                  <a:cubicBezTo>
                    <a:pt x="0" y="382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2001" y="298"/>
                  </a:cubicBezTo>
                  <a:cubicBezTo>
                    <a:pt x="2025" y="143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140834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140834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0"/>
                  </a:moveTo>
                  <a:cubicBezTo>
                    <a:pt x="167" y="0"/>
                    <a:pt x="48" y="84"/>
                    <a:pt x="36" y="214"/>
                  </a:cubicBezTo>
                  <a:cubicBezTo>
                    <a:pt x="0" y="381"/>
                    <a:pt x="143" y="512"/>
                    <a:pt x="286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2001" y="298"/>
                  </a:cubicBezTo>
                  <a:cubicBezTo>
                    <a:pt x="2025" y="131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2140834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0"/>
                  </a:moveTo>
                  <a:cubicBezTo>
                    <a:pt x="167" y="0"/>
                    <a:pt x="48" y="96"/>
                    <a:pt x="36" y="227"/>
                  </a:cubicBezTo>
                  <a:cubicBezTo>
                    <a:pt x="0" y="393"/>
                    <a:pt x="143" y="524"/>
                    <a:pt x="286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2001" y="298"/>
                  </a:cubicBezTo>
                  <a:cubicBezTo>
                    <a:pt x="2025" y="143"/>
                    <a:pt x="1894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2140834" y="1579948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8" y="1"/>
                  </a:moveTo>
                  <a:cubicBezTo>
                    <a:pt x="167" y="1"/>
                    <a:pt x="48" y="84"/>
                    <a:pt x="36" y="215"/>
                  </a:cubicBezTo>
                  <a:cubicBezTo>
                    <a:pt x="0" y="382"/>
                    <a:pt x="143" y="513"/>
                    <a:pt x="286" y="513"/>
                  </a:cubicBezTo>
                  <a:lnTo>
                    <a:pt x="1727" y="513"/>
                  </a:lnTo>
                  <a:cubicBezTo>
                    <a:pt x="1858" y="513"/>
                    <a:pt x="1977" y="429"/>
                    <a:pt x="2001" y="298"/>
                  </a:cubicBezTo>
                  <a:cubicBezTo>
                    <a:pt x="2025" y="132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2140834" y="1554469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8" y="1"/>
                  </a:moveTo>
                  <a:cubicBezTo>
                    <a:pt x="167" y="1"/>
                    <a:pt x="48" y="96"/>
                    <a:pt x="36" y="227"/>
                  </a:cubicBezTo>
                  <a:cubicBezTo>
                    <a:pt x="0" y="394"/>
                    <a:pt x="143" y="525"/>
                    <a:pt x="286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2001" y="299"/>
                  </a:cubicBezTo>
                  <a:cubicBezTo>
                    <a:pt x="2025" y="144"/>
                    <a:pt x="1894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2141501" y="1528684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74" y="0"/>
                  </a:moveTo>
                  <a:cubicBezTo>
                    <a:pt x="131" y="0"/>
                    <a:pt x="0" y="131"/>
                    <a:pt x="24" y="298"/>
                  </a:cubicBezTo>
                  <a:cubicBezTo>
                    <a:pt x="24" y="429"/>
                    <a:pt x="143" y="512"/>
                    <a:pt x="274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4" y="131"/>
                    <a:pt x="1881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2283733" y="1605843"/>
              <a:ext cx="15921" cy="14504"/>
            </a:xfrm>
            <a:custGeom>
              <a:avLst/>
              <a:gdLst/>
              <a:ahLst/>
              <a:cxnLst/>
              <a:rect l="l" t="t" r="r" b="b"/>
              <a:pathLst>
                <a:path w="573" h="522" extrusionOk="0">
                  <a:moveTo>
                    <a:pt x="287" y="0"/>
                  </a:moveTo>
                  <a:cubicBezTo>
                    <a:pt x="218" y="0"/>
                    <a:pt x="150" y="27"/>
                    <a:pt x="96" y="81"/>
                  </a:cubicBezTo>
                  <a:cubicBezTo>
                    <a:pt x="1" y="176"/>
                    <a:pt x="1" y="343"/>
                    <a:pt x="96" y="450"/>
                  </a:cubicBezTo>
                  <a:cubicBezTo>
                    <a:pt x="150" y="497"/>
                    <a:pt x="218" y="521"/>
                    <a:pt x="287" y="521"/>
                  </a:cubicBezTo>
                  <a:cubicBezTo>
                    <a:pt x="355" y="521"/>
                    <a:pt x="424" y="497"/>
                    <a:pt x="477" y="450"/>
                  </a:cubicBezTo>
                  <a:cubicBezTo>
                    <a:pt x="572" y="343"/>
                    <a:pt x="572" y="164"/>
                    <a:pt x="477" y="81"/>
                  </a:cubicBezTo>
                  <a:cubicBezTo>
                    <a:pt x="424" y="27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2386287" y="1707981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2386287" y="1682836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84"/>
                    <a:pt x="25" y="227"/>
                  </a:cubicBezTo>
                  <a:cubicBezTo>
                    <a:pt x="1" y="382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29"/>
                    <a:pt x="1989" y="298"/>
                  </a:cubicBezTo>
                  <a:cubicBezTo>
                    <a:pt x="2025" y="143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2386287" y="1657023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1"/>
                  </a:moveTo>
                  <a:cubicBezTo>
                    <a:pt x="156" y="1"/>
                    <a:pt x="37" y="96"/>
                    <a:pt x="25" y="227"/>
                  </a:cubicBezTo>
                  <a:cubicBezTo>
                    <a:pt x="1" y="394"/>
                    <a:pt x="132" y="525"/>
                    <a:pt x="275" y="525"/>
                  </a:cubicBezTo>
                  <a:lnTo>
                    <a:pt x="1727" y="525"/>
                  </a:lnTo>
                  <a:cubicBezTo>
                    <a:pt x="1858" y="525"/>
                    <a:pt x="1977" y="441"/>
                    <a:pt x="1989" y="299"/>
                  </a:cubicBezTo>
                  <a:cubicBezTo>
                    <a:pt x="2025" y="144"/>
                    <a:pt x="1882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386287" y="1631239"/>
              <a:ext cx="56265" cy="14254"/>
            </a:xfrm>
            <a:custGeom>
              <a:avLst/>
              <a:gdLst/>
              <a:ahLst/>
              <a:cxnLst/>
              <a:rect l="l" t="t" r="r" b="b"/>
              <a:pathLst>
                <a:path w="2025" h="513" extrusionOk="0">
                  <a:moveTo>
                    <a:pt x="299" y="0"/>
                  </a:moveTo>
                  <a:cubicBezTo>
                    <a:pt x="156" y="0"/>
                    <a:pt x="37" y="84"/>
                    <a:pt x="25" y="214"/>
                  </a:cubicBezTo>
                  <a:cubicBezTo>
                    <a:pt x="1" y="381"/>
                    <a:pt x="132" y="512"/>
                    <a:pt x="275" y="512"/>
                  </a:cubicBezTo>
                  <a:lnTo>
                    <a:pt x="1727" y="512"/>
                  </a:lnTo>
                  <a:cubicBezTo>
                    <a:pt x="1858" y="512"/>
                    <a:pt x="1977" y="429"/>
                    <a:pt x="1989" y="298"/>
                  </a:cubicBezTo>
                  <a:cubicBezTo>
                    <a:pt x="2025" y="131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2386287" y="1605760"/>
              <a:ext cx="56265" cy="14587"/>
            </a:xfrm>
            <a:custGeom>
              <a:avLst/>
              <a:gdLst/>
              <a:ahLst/>
              <a:cxnLst/>
              <a:rect l="l" t="t" r="r" b="b"/>
              <a:pathLst>
                <a:path w="2025" h="525" extrusionOk="0">
                  <a:moveTo>
                    <a:pt x="299" y="0"/>
                  </a:moveTo>
                  <a:cubicBezTo>
                    <a:pt x="156" y="0"/>
                    <a:pt x="37" y="96"/>
                    <a:pt x="25" y="227"/>
                  </a:cubicBezTo>
                  <a:cubicBezTo>
                    <a:pt x="1" y="393"/>
                    <a:pt x="132" y="524"/>
                    <a:pt x="275" y="524"/>
                  </a:cubicBezTo>
                  <a:lnTo>
                    <a:pt x="1727" y="524"/>
                  </a:lnTo>
                  <a:cubicBezTo>
                    <a:pt x="1858" y="524"/>
                    <a:pt x="1977" y="441"/>
                    <a:pt x="1989" y="298"/>
                  </a:cubicBezTo>
                  <a:cubicBezTo>
                    <a:pt x="2025" y="143"/>
                    <a:pt x="1882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2398874" y="1554469"/>
              <a:ext cx="31119" cy="14587"/>
            </a:xfrm>
            <a:custGeom>
              <a:avLst/>
              <a:gdLst/>
              <a:ahLst/>
              <a:cxnLst/>
              <a:rect l="l" t="t" r="r" b="b"/>
              <a:pathLst>
                <a:path w="1120" h="525" extrusionOk="0">
                  <a:moveTo>
                    <a:pt x="286" y="1"/>
                  </a:moveTo>
                  <a:cubicBezTo>
                    <a:pt x="155" y="1"/>
                    <a:pt x="36" y="96"/>
                    <a:pt x="24" y="227"/>
                  </a:cubicBezTo>
                  <a:cubicBezTo>
                    <a:pt x="0" y="394"/>
                    <a:pt x="119" y="525"/>
                    <a:pt x="286" y="525"/>
                  </a:cubicBezTo>
                  <a:lnTo>
                    <a:pt x="822" y="525"/>
                  </a:lnTo>
                  <a:cubicBezTo>
                    <a:pt x="953" y="525"/>
                    <a:pt x="1072" y="441"/>
                    <a:pt x="1096" y="299"/>
                  </a:cubicBezTo>
                  <a:cubicBezTo>
                    <a:pt x="1120" y="144"/>
                    <a:pt x="98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2149114" y="1503206"/>
              <a:ext cx="17560" cy="14587"/>
            </a:xfrm>
            <a:custGeom>
              <a:avLst/>
              <a:gdLst/>
              <a:ahLst/>
              <a:cxnLst/>
              <a:rect l="l" t="t" r="r" b="b"/>
              <a:pathLst>
                <a:path w="632" h="525" extrusionOk="0">
                  <a:moveTo>
                    <a:pt x="322" y="0"/>
                  </a:moveTo>
                  <a:cubicBezTo>
                    <a:pt x="203" y="0"/>
                    <a:pt x="107" y="84"/>
                    <a:pt x="60" y="179"/>
                  </a:cubicBezTo>
                  <a:cubicBezTo>
                    <a:pt x="0" y="358"/>
                    <a:pt x="143" y="524"/>
                    <a:pt x="322" y="524"/>
                  </a:cubicBezTo>
                  <a:cubicBezTo>
                    <a:pt x="441" y="524"/>
                    <a:pt x="536" y="453"/>
                    <a:pt x="572" y="346"/>
                  </a:cubicBezTo>
                  <a:cubicBezTo>
                    <a:pt x="631" y="167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665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Architecture</a:t>
            </a:r>
            <a:endParaRPr dirty="0"/>
          </a:p>
        </p:txBody>
      </p:sp>
      <p:sp>
        <p:nvSpPr>
          <p:cNvPr id="4352" name="Google Shape;4352;p35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353" name="Google Shape;4353;p35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MQTT</a:t>
            </a:r>
            <a:endParaRPr dirty="0"/>
          </a:p>
        </p:txBody>
      </p:sp>
      <p:sp>
        <p:nvSpPr>
          <p:cNvPr id="4354" name="Google Shape;4354;p35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4056406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Implementation</a:t>
            </a:r>
            <a:endParaRPr dirty="0"/>
          </a:p>
        </p:txBody>
      </p:sp>
      <p:sp>
        <p:nvSpPr>
          <p:cNvPr id="4356" name="Google Shape;4356;p35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</a:t>
            </a:r>
            <a:endParaRPr dirty="0"/>
          </a:p>
        </p:txBody>
      </p:sp>
      <p:sp>
        <p:nvSpPr>
          <p:cNvPr id="4358" name="Google Shape;4358;p35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</a:t>
            </a:r>
            <a:endParaRPr dirty="0"/>
          </a:p>
        </p:txBody>
      </p:sp>
      <p:sp>
        <p:nvSpPr>
          <p:cNvPr id="4364" name="Google Shape;4364;p35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4365" name="Google Shape;4365;p35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STAGES</a:t>
            </a:r>
            <a:endParaRPr dirty="0"/>
          </a:p>
        </p:txBody>
      </p:sp>
      <p:sp>
        <p:nvSpPr>
          <p:cNvPr id="4366" name="Google Shape;4366;p35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4367" name="Google Shape;4367;p35"/>
          <p:cNvSpPr txBox="1">
            <a:spLocks noGrp="1"/>
          </p:cNvSpPr>
          <p:nvPr>
            <p:ph type="title" idx="20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</a:t>
            </a:r>
            <a:br>
              <a:rPr lang="en" dirty="0"/>
            </a:br>
            <a:r>
              <a:rPr lang="en" dirty="0"/>
              <a:t>WORK</a:t>
            </a:r>
            <a:endParaRPr dirty="0"/>
          </a:p>
        </p:txBody>
      </p:sp>
      <p:pic>
        <p:nvPicPr>
          <p:cNvPr id="4492" name="Google Shape;4492;p43"/>
          <p:cNvPicPr preferRelativeResize="0"/>
          <p:nvPr/>
        </p:nvPicPr>
        <p:blipFill rotWithShape="1">
          <a:blip r:embed="rId3">
            <a:alphaModFix/>
          </a:blip>
          <a:srcRect l="16638" r="16645"/>
          <a:stretch/>
        </p:blipFill>
        <p:spPr>
          <a:xfrm>
            <a:off x="5466188" y="1288362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93" name="Google Shape;4493;p43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64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4352" name="Google Shape;4352;p35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Voice C</a:t>
            </a:r>
            <a:r>
              <a:rPr lang="en-US" dirty="0"/>
              <a:t>o</a:t>
            </a:r>
            <a:r>
              <a:rPr lang="en" dirty="0"/>
              <a:t>ntrol Integration</a:t>
            </a:r>
            <a:endParaRPr dirty="0"/>
          </a:p>
        </p:txBody>
      </p:sp>
      <p:sp>
        <p:nvSpPr>
          <p:cNvPr id="4354" name="Google Shape;4354;p35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 More Complex Blockchain Algorithms</a:t>
            </a:r>
            <a:endParaRPr dirty="0"/>
          </a:p>
        </p:txBody>
      </p:sp>
      <p:sp>
        <p:nvSpPr>
          <p:cNvPr id="4356" name="Google Shape;4356;p35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Enhance Energy Prediction</a:t>
            </a:r>
            <a:endParaRPr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479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pic>
        <p:nvPicPr>
          <p:cNvPr id="4492" name="Google Shape;4492;p43"/>
          <p:cNvPicPr preferRelativeResize="0"/>
          <p:nvPr/>
        </p:nvPicPr>
        <p:blipFill rotWithShape="1">
          <a:blip r:embed="rId3">
            <a:alphaModFix/>
          </a:blip>
          <a:srcRect l="16638" r="16645"/>
          <a:stretch/>
        </p:blipFill>
        <p:spPr>
          <a:xfrm>
            <a:off x="5466188" y="1288362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93" name="Google Shape;4493;p43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36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36"/>
          <p:cNvSpPr txBox="1">
            <a:spLocks noGrp="1"/>
          </p:cNvSpPr>
          <p:nvPr>
            <p:ph type="title"/>
          </p:nvPr>
        </p:nvSpPr>
        <p:spPr>
          <a:xfrm>
            <a:off x="4000475" y="1258525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br>
              <a:rPr lang="en" dirty="0"/>
            </a:br>
            <a:r>
              <a:rPr lang="en" dirty="0"/>
              <a:t>Problem Statement</a:t>
            </a:r>
            <a:endParaRPr dirty="0"/>
          </a:p>
        </p:txBody>
      </p:sp>
      <p:pic>
        <p:nvPicPr>
          <p:cNvPr id="4376" name="Google Shape;4376;p36"/>
          <p:cNvPicPr preferRelativeResize="0"/>
          <p:nvPr/>
        </p:nvPicPr>
        <p:blipFill rotWithShape="1">
          <a:blip r:embed="rId3">
            <a:alphaModFix/>
          </a:blip>
          <a:srcRect l="25955" r="15783" b="12541"/>
          <a:stretch/>
        </p:blipFill>
        <p:spPr>
          <a:xfrm>
            <a:off x="734125" y="1159899"/>
            <a:ext cx="2706300" cy="270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0" name="Google Shape;4430;p39"/>
          <p:cNvGrpSpPr/>
          <p:nvPr/>
        </p:nvGrpSpPr>
        <p:grpSpPr>
          <a:xfrm>
            <a:off x="6825476" y="2040407"/>
            <a:ext cx="586657" cy="582213"/>
            <a:chOff x="4146244" y="1421796"/>
            <a:chExt cx="369874" cy="367095"/>
          </a:xfrm>
        </p:grpSpPr>
        <p:sp>
          <p:nvSpPr>
            <p:cNvPr id="4431" name="Google Shape;4431;p39"/>
            <p:cNvSpPr/>
            <p:nvPr/>
          </p:nvSpPr>
          <p:spPr>
            <a:xfrm>
              <a:off x="4253745" y="1527684"/>
              <a:ext cx="155513" cy="155179"/>
            </a:xfrm>
            <a:custGeom>
              <a:avLst/>
              <a:gdLst/>
              <a:ahLst/>
              <a:cxnLst/>
              <a:rect l="l" t="t" r="r" b="b"/>
              <a:pathLst>
                <a:path w="5597" h="5585" extrusionOk="0">
                  <a:moveTo>
                    <a:pt x="2763" y="1"/>
                  </a:moveTo>
                  <a:cubicBezTo>
                    <a:pt x="2513" y="1"/>
                    <a:pt x="2239" y="36"/>
                    <a:pt x="2001" y="108"/>
                  </a:cubicBezTo>
                  <a:cubicBezTo>
                    <a:pt x="1870" y="155"/>
                    <a:pt x="1787" y="286"/>
                    <a:pt x="1822" y="429"/>
                  </a:cubicBezTo>
                  <a:cubicBezTo>
                    <a:pt x="1861" y="545"/>
                    <a:pt x="1954" y="621"/>
                    <a:pt x="2070" y="621"/>
                  </a:cubicBezTo>
                  <a:cubicBezTo>
                    <a:pt x="2097" y="621"/>
                    <a:pt x="2126" y="617"/>
                    <a:pt x="2156" y="608"/>
                  </a:cubicBezTo>
                  <a:cubicBezTo>
                    <a:pt x="2358" y="548"/>
                    <a:pt x="2572" y="524"/>
                    <a:pt x="2775" y="524"/>
                  </a:cubicBezTo>
                  <a:cubicBezTo>
                    <a:pt x="4049" y="524"/>
                    <a:pt x="5061" y="1548"/>
                    <a:pt x="5061" y="2798"/>
                  </a:cubicBezTo>
                  <a:cubicBezTo>
                    <a:pt x="5061" y="4061"/>
                    <a:pt x="4025" y="5073"/>
                    <a:pt x="2775" y="5073"/>
                  </a:cubicBezTo>
                  <a:cubicBezTo>
                    <a:pt x="1525" y="5073"/>
                    <a:pt x="501" y="4049"/>
                    <a:pt x="501" y="2798"/>
                  </a:cubicBezTo>
                  <a:cubicBezTo>
                    <a:pt x="501" y="2394"/>
                    <a:pt x="608" y="2013"/>
                    <a:pt x="810" y="1655"/>
                  </a:cubicBezTo>
                  <a:cubicBezTo>
                    <a:pt x="894" y="1536"/>
                    <a:pt x="846" y="1370"/>
                    <a:pt x="727" y="1298"/>
                  </a:cubicBezTo>
                  <a:cubicBezTo>
                    <a:pt x="686" y="1274"/>
                    <a:pt x="639" y="1262"/>
                    <a:pt x="592" y="1262"/>
                  </a:cubicBezTo>
                  <a:cubicBezTo>
                    <a:pt x="504" y="1262"/>
                    <a:pt x="416" y="1304"/>
                    <a:pt x="370" y="1382"/>
                  </a:cubicBezTo>
                  <a:cubicBezTo>
                    <a:pt x="120" y="1822"/>
                    <a:pt x="1" y="2298"/>
                    <a:pt x="1" y="2787"/>
                  </a:cubicBezTo>
                  <a:cubicBezTo>
                    <a:pt x="1" y="4334"/>
                    <a:pt x="1251" y="5585"/>
                    <a:pt x="2799" y="5585"/>
                  </a:cubicBezTo>
                  <a:cubicBezTo>
                    <a:pt x="4346" y="5585"/>
                    <a:pt x="5597" y="4334"/>
                    <a:pt x="5597" y="2787"/>
                  </a:cubicBezTo>
                  <a:cubicBezTo>
                    <a:pt x="5573" y="1263"/>
                    <a:pt x="4311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146244" y="1421796"/>
              <a:ext cx="369874" cy="367095"/>
            </a:xfrm>
            <a:custGeom>
              <a:avLst/>
              <a:gdLst/>
              <a:ahLst/>
              <a:cxnLst/>
              <a:rect l="l" t="t" r="r" b="b"/>
              <a:pathLst>
                <a:path w="13312" h="13212" extrusionOk="0">
                  <a:moveTo>
                    <a:pt x="7942" y="490"/>
                  </a:moveTo>
                  <a:cubicBezTo>
                    <a:pt x="8096" y="490"/>
                    <a:pt x="8192" y="609"/>
                    <a:pt x="8192" y="752"/>
                  </a:cubicBezTo>
                  <a:cubicBezTo>
                    <a:pt x="8192" y="883"/>
                    <a:pt x="8073" y="1002"/>
                    <a:pt x="7942" y="1002"/>
                  </a:cubicBezTo>
                  <a:cubicBezTo>
                    <a:pt x="7799" y="1002"/>
                    <a:pt x="7692" y="883"/>
                    <a:pt x="7692" y="752"/>
                  </a:cubicBezTo>
                  <a:cubicBezTo>
                    <a:pt x="7692" y="609"/>
                    <a:pt x="7799" y="490"/>
                    <a:pt x="7942" y="490"/>
                  </a:cubicBezTo>
                  <a:close/>
                  <a:moveTo>
                    <a:pt x="3703" y="1073"/>
                  </a:moveTo>
                  <a:cubicBezTo>
                    <a:pt x="3846" y="1073"/>
                    <a:pt x="3965" y="1192"/>
                    <a:pt x="3965" y="1323"/>
                  </a:cubicBezTo>
                  <a:cubicBezTo>
                    <a:pt x="3965" y="1442"/>
                    <a:pt x="3905" y="1537"/>
                    <a:pt x="3810" y="1585"/>
                  </a:cubicBezTo>
                  <a:cubicBezTo>
                    <a:pt x="3782" y="1594"/>
                    <a:pt x="3754" y="1599"/>
                    <a:pt x="3727" y="1599"/>
                  </a:cubicBezTo>
                  <a:cubicBezTo>
                    <a:pt x="3580" y="1599"/>
                    <a:pt x="3453" y="1474"/>
                    <a:pt x="3453" y="1323"/>
                  </a:cubicBezTo>
                  <a:cubicBezTo>
                    <a:pt x="3453" y="1192"/>
                    <a:pt x="3572" y="1085"/>
                    <a:pt x="3703" y="1073"/>
                  </a:cubicBezTo>
                  <a:close/>
                  <a:moveTo>
                    <a:pt x="10954" y="1716"/>
                  </a:moveTo>
                  <a:cubicBezTo>
                    <a:pt x="11109" y="1716"/>
                    <a:pt x="11252" y="1883"/>
                    <a:pt x="11204" y="2061"/>
                  </a:cubicBezTo>
                  <a:cubicBezTo>
                    <a:pt x="11168" y="2157"/>
                    <a:pt x="11073" y="2240"/>
                    <a:pt x="10954" y="2240"/>
                  </a:cubicBezTo>
                  <a:cubicBezTo>
                    <a:pt x="10847" y="2240"/>
                    <a:pt x="10740" y="2157"/>
                    <a:pt x="10692" y="2061"/>
                  </a:cubicBezTo>
                  <a:cubicBezTo>
                    <a:pt x="10656" y="1883"/>
                    <a:pt x="10775" y="1716"/>
                    <a:pt x="10954" y="1716"/>
                  </a:cubicBezTo>
                  <a:close/>
                  <a:moveTo>
                    <a:pt x="1679" y="3145"/>
                  </a:moveTo>
                  <a:cubicBezTo>
                    <a:pt x="1846" y="3145"/>
                    <a:pt x="1977" y="3311"/>
                    <a:pt x="1929" y="3490"/>
                  </a:cubicBezTo>
                  <a:cubicBezTo>
                    <a:pt x="1905" y="3585"/>
                    <a:pt x="1798" y="3669"/>
                    <a:pt x="1679" y="3669"/>
                  </a:cubicBezTo>
                  <a:cubicBezTo>
                    <a:pt x="1572" y="3669"/>
                    <a:pt x="1465" y="3585"/>
                    <a:pt x="1429" y="3490"/>
                  </a:cubicBezTo>
                  <a:cubicBezTo>
                    <a:pt x="1381" y="3311"/>
                    <a:pt x="1512" y="3145"/>
                    <a:pt x="1679" y="3145"/>
                  </a:cubicBezTo>
                  <a:close/>
                  <a:moveTo>
                    <a:pt x="12514" y="4300"/>
                  </a:moveTo>
                  <a:cubicBezTo>
                    <a:pt x="12656" y="4300"/>
                    <a:pt x="12764" y="4419"/>
                    <a:pt x="12764" y="4562"/>
                  </a:cubicBezTo>
                  <a:cubicBezTo>
                    <a:pt x="12764" y="4704"/>
                    <a:pt x="12645" y="4812"/>
                    <a:pt x="12514" y="4812"/>
                  </a:cubicBezTo>
                  <a:cubicBezTo>
                    <a:pt x="12383" y="4812"/>
                    <a:pt x="12264" y="4693"/>
                    <a:pt x="12264" y="4562"/>
                  </a:cubicBezTo>
                  <a:cubicBezTo>
                    <a:pt x="12240" y="4419"/>
                    <a:pt x="12359" y="4300"/>
                    <a:pt x="12514" y="4300"/>
                  </a:cubicBezTo>
                  <a:close/>
                  <a:moveTo>
                    <a:pt x="11990" y="8334"/>
                  </a:moveTo>
                  <a:cubicBezTo>
                    <a:pt x="12137" y="8334"/>
                    <a:pt x="12264" y="8459"/>
                    <a:pt x="12264" y="8610"/>
                  </a:cubicBezTo>
                  <a:cubicBezTo>
                    <a:pt x="12264" y="8741"/>
                    <a:pt x="12145" y="8848"/>
                    <a:pt x="12002" y="8860"/>
                  </a:cubicBezTo>
                  <a:cubicBezTo>
                    <a:pt x="11859" y="8860"/>
                    <a:pt x="11740" y="8741"/>
                    <a:pt x="11740" y="8610"/>
                  </a:cubicBezTo>
                  <a:cubicBezTo>
                    <a:pt x="11740" y="8491"/>
                    <a:pt x="11799" y="8384"/>
                    <a:pt x="11906" y="8348"/>
                  </a:cubicBezTo>
                  <a:cubicBezTo>
                    <a:pt x="11934" y="8338"/>
                    <a:pt x="11963" y="8334"/>
                    <a:pt x="11990" y="8334"/>
                  </a:cubicBezTo>
                  <a:close/>
                  <a:moveTo>
                    <a:pt x="9192" y="3514"/>
                  </a:moveTo>
                  <a:cubicBezTo>
                    <a:pt x="9501" y="3514"/>
                    <a:pt x="9763" y="3764"/>
                    <a:pt x="9763" y="4085"/>
                  </a:cubicBezTo>
                  <a:lnTo>
                    <a:pt x="9763" y="9169"/>
                  </a:lnTo>
                  <a:cubicBezTo>
                    <a:pt x="9763" y="9479"/>
                    <a:pt x="9501" y="9741"/>
                    <a:pt x="9192" y="9741"/>
                  </a:cubicBezTo>
                  <a:lnTo>
                    <a:pt x="4108" y="9741"/>
                  </a:lnTo>
                  <a:cubicBezTo>
                    <a:pt x="3786" y="9741"/>
                    <a:pt x="3536" y="9479"/>
                    <a:pt x="3536" y="9169"/>
                  </a:cubicBezTo>
                  <a:lnTo>
                    <a:pt x="3536" y="4085"/>
                  </a:lnTo>
                  <a:cubicBezTo>
                    <a:pt x="3536" y="3764"/>
                    <a:pt x="3786" y="3514"/>
                    <a:pt x="4108" y="3514"/>
                  </a:cubicBezTo>
                  <a:close/>
                  <a:moveTo>
                    <a:pt x="774" y="9467"/>
                  </a:moveTo>
                  <a:cubicBezTo>
                    <a:pt x="869" y="9467"/>
                    <a:pt x="976" y="9538"/>
                    <a:pt x="1024" y="9646"/>
                  </a:cubicBezTo>
                  <a:cubicBezTo>
                    <a:pt x="1084" y="9824"/>
                    <a:pt x="953" y="9991"/>
                    <a:pt x="774" y="9991"/>
                  </a:cubicBezTo>
                  <a:cubicBezTo>
                    <a:pt x="607" y="9991"/>
                    <a:pt x="476" y="9824"/>
                    <a:pt x="512" y="9646"/>
                  </a:cubicBezTo>
                  <a:cubicBezTo>
                    <a:pt x="548" y="9538"/>
                    <a:pt x="643" y="9467"/>
                    <a:pt x="774" y="9467"/>
                  </a:cubicBezTo>
                  <a:close/>
                  <a:moveTo>
                    <a:pt x="2584" y="11289"/>
                  </a:moveTo>
                  <a:cubicBezTo>
                    <a:pt x="2739" y="11289"/>
                    <a:pt x="2834" y="11408"/>
                    <a:pt x="2834" y="11539"/>
                  </a:cubicBezTo>
                  <a:cubicBezTo>
                    <a:pt x="2858" y="11682"/>
                    <a:pt x="2739" y="11789"/>
                    <a:pt x="2584" y="11789"/>
                  </a:cubicBezTo>
                  <a:cubicBezTo>
                    <a:pt x="2441" y="11789"/>
                    <a:pt x="2334" y="11670"/>
                    <a:pt x="2334" y="11539"/>
                  </a:cubicBezTo>
                  <a:cubicBezTo>
                    <a:pt x="2334" y="11384"/>
                    <a:pt x="2453" y="11289"/>
                    <a:pt x="2584" y="11289"/>
                  </a:cubicBezTo>
                  <a:close/>
                  <a:moveTo>
                    <a:pt x="5334" y="12217"/>
                  </a:moveTo>
                  <a:cubicBezTo>
                    <a:pt x="5441" y="12217"/>
                    <a:pt x="5548" y="12301"/>
                    <a:pt x="5596" y="12396"/>
                  </a:cubicBezTo>
                  <a:cubicBezTo>
                    <a:pt x="5656" y="12575"/>
                    <a:pt x="5513" y="12741"/>
                    <a:pt x="5334" y="12741"/>
                  </a:cubicBezTo>
                  <a:cubicBezTo>
                    <a:pt x="5179" y="12741"/>
                    <a:pt x="5036" y="12575"/>
                    <a:pt x="5084" y="12396"/>
                  </a:cubicBezTo>
                  <a:cubicBezTo>
                    <a:pt x="5120" y="12301"/>
                    <a:pt x="5215" y="12217"/>
                    <a:pt x="5334" y="12217"/>
                  </a:cubicBezTo>
                  <a:close/>
                  <a:moveTo>
                    <a:pt x="7945" y="0"/>
                  </a:moveTo>
                  <a:cubicBezTo>
                    <a:pt x="7512" y="0"/>
                    <a:pt x="7156" y="338"/>
                    <a:pt x="7156" y="775"/>
                  </a:cubicBezTo>
                  <a:cubicBezTo>
                    <a:pt x="7156" y="1121"/>
                    <a:pt x="7382" y="1395"/>
                    <a:pt x="7680" y="1502"/>
                  </a:cubicBezTo>
                  <a:lnTo>
                    <a:pt x="7680" y="1954"/>
                  </a:lnTo>
                  <a:lnTo>
                    <a:pt x="6632" y="1954"/>
                  </a:lnTo>
                  <a:cubicBezTo>
                    <a:pt x="6489" y="1954"/>
                    <a:pt x="6382" y="2073"/>
                    <a:pt x="6382" y="2204"/>
                  </a:cubicBezTo>
                  <a:lnTo>
                    <a:pt x="6382" y="2978"/>
                  </a:lnTo>
                  <a:lnTo>
                    <a:pt x="5298" y="2978"/>
                  </a:lnTo>
                  <a:lnTo>
                    <a:pt x="5298" y="1311"/>
                  </a:lnTo>
                  <a:cubicBezTo>
                    <a:pt x="5298" y="1156"/>
                    <a:pt x="5179" y="1061"/>
                    <a:pt x="5036" y="1061"/>
                  </a:cubicBezTo>
                  <a:lnTo>
                    <a:pt x="4465" y="1061"/>
                  </a:lnTo>
                  <a:cubicBezTo>
                    <a:pt x="4351" y="766"/>
                    <a:pt x="4054" y="536"/>
                    <a:pt x="3717" y="536"/>
                  </a:cubicBezTo>
                  <a:cubicBezTo>
                    <a:pt x="3700" y="536"/>
                    <a:pt x="3684" y="536"/>
                    <a:pt x="3667" y="537"/>
                  </a:cubicBezTo>
                  <a:cubicBezTo>
                    <a:pt x="3286" y="561"/>
                    <a:pt x="2977" y="883"/>
                    <a:pt x="2953" y="1264"/>
                  </a:cubicBezTo>
                  <a:cubicBezTo>
                    <a:pt x="2929" y="1716"/>
                    <a:pt x="3286" y="2097"/>
                    <a:pt x="3727" y="2097"/>
                  </a:cubicBezTo>
                  <a:cubicBezTo>
                    <a:pt x="4072" y="2097"/>
                    <a:pt x="4358" y="1883"/>
                    <a:pt x="4465" y="1585"/>
                  </a:cubicBezTo>
                  <a:lnTo>
                    <a:pt x="4786" y="1585"/>
                  </a:lnTo>
                  <a:lnTo>
                    <a:pt x="4786" y="2978"/>
                  </a:lnTo>
                  <a:lnTo>
                    <a:pt x="4120" y="2978"/>
                  </a:lnTo>
                  <a:cubicBezTo>
                    <a:pt x="3524" y="2978"/>
                    <a:pt x="3036" y="3466"/>
                    <a:pt x="3036" y="4062"/>
                  </a:cubicBezTo>
                  <a:lnTo>
                    <a:pt x="3036" y="6300"/>
                  </a:lnTo>
                  <a:lnTo>
                    <a:pt x="1977" y="6300"/>
                  </a:lnTo>
                  <a:lnTo>
                    <a:pt x="1977" y="4145"/>
                  </a:lnTo>
                  <a:cubicBezTo>
                    <a:pt x="2286" y="4026"/>
                    <a:pt x="2524" y="3704"/>
                    <a:pt x="2500" y="3347"/>
                  </a:cubicBezTo>
                  <a:cubicBezTo>
                    <a:pt x="2465" y="2966"/>
                    <a:pt x="2155" y="2657"/>
                    <a:pt x="1762" y="2633"/>
                  </a:cubicBezTo>
                  <a:cubicBezTo>
                    <a:pt x="1748" y="2632"/>
                    <a:pt x="1734" y="2632"/>
                    <a:pt x="1721" y="2632"/>
                  </a:cubicBezTo>
                  <a:cubicBezTo>
                    <a:pt x="1297" y="2632"/>
                    <a:pt x="929" y="2980"/>
                    <a:pt x="929" y="3407"/>
                  </a:cubicBezTo>
                  <a:cubicBezTo>
                    <a:pt x="929" y="3752"/>
                    <a:pt x="1155" y="4038"/>
                    <a:pt x="1453" y="4133"/>
                  </a:cubicBezTo>
                  <a:lnTo>
                    <a:pt x="1453" y="6550"/>
                  </a:lnTo>
                  <a:cubicBezTo>
                    <a:pt x="1453" y="6693"/>
                    <a:pt x="1572" y="6800"/>
                    <a:pt x="1703" y="6800"/>
                  </a:cubicBezTo>
                  <a:lnTo>
                    <a:pt x="3036" y="6800"/>
                  </a:lnTo>
                  <a:lnTo>
                    <a:pt x="3036" y="7371"/>
                  </a:lnTo>
                  <a:lnTo>
                    <a:pt x="798" y="7371"/>
                  </a:lnTo>
                  <a:cubicBezTo>
                    <a:pt x="655" y="7371"/>
                    <a:pt x="548" y="7491"/>
                    <a:pt x="548" y="7622"/>
                  </a:cubicBezTo>
                  <a:lnTo>
                    <a:pt x="548" y="8943"/>
                  </a:lnTo>
                  <a:cubicBezTo>
                    <a:pt x="238" y="9062"/>
                    <a:pt x="0" y="9372"/>
                    <a:pt x="24" y="9729"/>
                  </a:cubicBezTo>
                  <a:cubicBezTo>
                    <a:pt x="60" y="10122"/>
                    <a:pt x="369" y="10431"/>
                    <a:pt x="750" y="10443"/>
                  </a:cubicBezTo>
                  <a:cubicBezTo>
                    <a:pt x="771" y="10445"/>
                    <a:pt x="792" y="10446"/>
                    <a:pt x="813" y="10446"/>
                  </a:cubicBezTo>
                  <a:cubicBezTo>
                    <a:pt x="1237" y="10446"/>
                    <a:pt x="1584" y="10101"/>
                    <a:pt x="1584" y="9681"/>
                  </a:cubicBezTo>
                  <a:cubicBezTo>
                    <a:pt x="1584" y="9336"/>
                    <a:pt x="1369" y="9050"/>
                    <a:pt x="1072" y="8943"/>
                  </a:cubicBezTo>
                  <a:lnTo>
                    <a:pt x="1072" y="7872"/>
                  </a:lnTo>
                  <a:lnTo>
                    <a:pt x="3048" y="7872"/>
                  </a:lnTo>
                  <a:lnTo>
                    <a:pt x="3048" y="8645"/>
                  </a:lnTo>
                  <a:lnTo>
                    <a:pt x="2631" y="8645"/>
                  </a:lnTo>
                  <a:cubicBezTo>
                    <a:pt x="2477" y="8645"/>
                    <a:pt x="2381" y="8765"/>
                    <a:pt x="2381" y="8895"/>
                  </a:cubicBezTo>
                  <a:lnTo>
                    <a:pt x="2381" y="10741"/>
                  </a:lnTo>
                  <a:cubicBezTo>
                    <a:pt x="2048" y="10872"/>
                    <a:pt x="1822" y="11193"/>
                    <a:pt x="1858" y="11562"/>
                  </a:cubicBezTo>
                  <a:cubicBezTo>
                    <a:pt x="1905" y="11920"/>
                    <a:pt x="2179" y="12205"/>
                    <a:pt x="2536" y="12229"/>
                  </a:cubicBezTo>
                  <a:cubicBezTo>
                    <a:pt x="2570" y="12233"/>
                    <a:pt x="2604" y="12236"/>
                    <a:pt x="2637" y="12236"/>
                  </a:cubicBezTo>
                  <a:cubicBezTo>
                    <a:pt x="3068" y="12236"/>
                    <a:pt x="3417" y="11887"/>
                    <a:pt x="3417" y="11467"/>
                  </a:cubicBezTo>
                  <a:cubicBezTo>
                    <a:pt x="3417" y="11122"/>
                    <a:pt x="3191" y="10836"/>
                    <a:pt x="2893" y="10729"/>
                  </a:cubicBezTo>
                  <a:lnTo>
                    <a:pt x="2893" y="9157"/>
                  </a:lnTo>
                  <a:lnTo>
                    <a:pt x="3048" y="9157"/>
                  </a:lnTo>
                  <a:cubicBezTo>
                    <a:pt x="3072" y="9741"/>
                    <a:pt x="3548" y="10193"/>
                    <a:pt x="4132" y="10193"/>
                  </a:cubicBezTo>
                  <a:lnTo>
                    <a:pt x="6406" y="10193"/>
                  </a:lnTo>
                  <a:lnTo>
                    <a:pt x="6406" y="10717"/>
                  </a:lnTo>
                  <a:lnTo>
                    <a:pt x="5370" y="10717"/>
                  </a:lnTo>
                  <a:cubicBezTo>
                    <a:pt x="5215" y="10717"/>
                    <a:pt x="5120" y="10836"/>
                    <a:pt x="5120" y="10967"/>
                  </a:cubicBezTo>
                  <a:lnTo>
                    <a:pt x="5120" y="11682"/>
                  </a:lnTo>
                  <a:cubicBezTo>
                    <a:pt x="4786" y="11801"/>
                    <a:pt x="4560" y="12134"/>
                    <a:pt x="4596" y="12515"/>
                  </a:cubicBezTo>
                  <a:cubicBezTo>
                    <a:pt x="4644" y="12872"/>
                    <a:pt x="4917" y="13158"/>
                    <a:pt x="5275" y="13206"/>
                  </a:cubicBezTo>
                  <a:cubicBezTo>
                    <a:pt x="5309" y="13210"/>
                    <a:pt x="5342" y="13212"/>
                    <a:pt x="5375" y="13212"/>
                  </a:cubicBezTo>
                  <a:cubicBezTo>
                    <a:pt x="5805" y="13212"/>
                    <a:pt x="6144" y="12863"/>
                    <a:pt x="6144" y="12432"/>
                  </a:cubicBezTo>
                  <a:cubicBezTo>
                    <a:pt x="6144" y="12086"/>
                    <a:pt x="5918" y="11801"/>
                    <a:pt x="5620" y="11705"/>
                  </a:cubicBezTo>
                  <a:lnTo>
                    <a:pt x="5620" y="11253"/>
                  </a:lnTo>
                  <a:lnTo>
                    <a:pt x="6668" y="11253"/>
                  </a:lnTo>
                  <a:cubicBezTo>
                    <a:pt x="6811" y="11253"/>
                    <a:pt x="6918" y="11134"/>
                    <a:pt x="6918" y="11003"/>
                  </a:cubicBezTo>
                  <a:lnTo>
                    <a:pt x="6918" y="10229"/>
                  </a:lnTo>
                  <a:lnTo>
                    <a:pt x="8275" y="10229"/>
                  </a:lnTo>
                  <a:lnTo>
                    <a:pt x="8275" y="10872"/>
                  </a:lnTo>
                  <a:cubicBezTo>
                    <a:pt x="8275" y="11003"/>
                    <a:pt x="8358" y="11122"/>
                    <a:pt x="8489" y="11134"/>
                  </a:cubicBezTo>
                  <a:cubicBezTo>
                    <a:pt x="8507" y="11138"/>
                    <a:pt x="8524" y="11139"/>
                    <a:pt x="8541" y="11139"/>
                  </a:cubicBezTo>
                  <a:cubicBezTo>
                    <a:pt x="8682" y="11139"/>
                    <a:pt x="8787" y="11012"/>
                    <a:pt x="8787" y="10884"/>
                  </a:cubicBezTo>
                  <a:lnTo>
                    <a:pt x="8787" y="10229"/>
                  </a:lnTo>
                  <a:lnTo>
                    <a:pt x="9204" y="10229"/>
                  </a:lnTo>
                  <a:cubicBezTo>
                    <a:pt x="9799" y="10229"/>
                    <a:pt x="10299" y="9741"/>
                    <a:pt x="10299" y="9146"/>
                  </a:cubicBezTo>
                  <a:lnTo>
                    <a:pt x="10299" y="8824"/>
                  </a:lnTo>
                  <a:lnTo>
                    <a:pt x="11275" y="8824"/>
                  </a:lnTo>
                  <a:cubicBezTo>
                    <a:pt x="11386" y="9124"/>
                    <a:pt x="11663" y="9351"/>
                    <a:pt x="11990" y="9351"/>
                  </a:cubicBezTo>
                  <a:cubicBezTo>
                    <a:pt x="12014" y="9351"/>
                    <a:pt x="12037" y="9350"/>
                    <a:pt x="12061" y="9348"/>
                  </a:cubicBezTo>
                  <a:cubicBezTo>
                    <a:pt x="12454" y="9324"/>
                    <a:pt x="12764" y="9003"/>
                    <a:pt x="12776" y="8622"/>
                  </a:cubicBezTo>
                  <a:cubicBezTo>
                    <a:pt x="12811" y="8169"/>
                    <a:pt x="12454" y="7788"/>
                    <a:pt x="12002" y="7788"/>
                  </a:cubicBezTo>
                  <a:cubicBezTo>
                    <a:pt x="11656" y="7788"/>
                    <a:pt x="11383" y="8014"/>
                    <a:pt x="11275" y="8312"/>
                  </a:cubicBezTo>
                  <a:lnTo>
                    <a:pt x="10287" y="8312"/>
                  </a:lnTo>
                  <a:lnTo>
                    <a:pt x="10287" y="6848"/>
                  </a:lnTo>
                  <a:lnTo>
                    <a:pt x="12514" y="6848"/>
                  </a:lnTo>
                  <a:lnTo>
                    <a:pt x="12514" y="6883"/>
                  </a:lnTo>
                  <a:cubicBezTo>
                    <a:pt x="12656" y="6883"/>
                    <a:pt x="12764" y="6764"/>
                    <a:pt x="12764" y="6621"/>
                  </a:cubicBezTo>
                  <a:lnTo>
                    <a:pt x="12764" y="5300"/>
                  </a:lnTo>
                  <a:cubicBezTo>
                    <a:pt x="13073" y="5181"/>
                    <a:pt x="13311" y="4871"/>
                    <a:pt x="13288" y="4514"/>
                  </a:cubicBezTo>
                  <a:cubicBezTo>
                    <a:pt x="13252" y="4121"/>
                    <a:pt x="12942" y="3823"/>
                    <a:pt x="12561" y="3800"/>
                  </a:cubicBezTo>
                  <a:cubicBezTo>
                    <a:pt x="12540" y="3798"/>
                    <a:pt x="12520" y="3797"/>
                    <a:pt x="12499" y="3797"/>
                  </a:cubicBezTo>
                  <a:cubicBezTo>
                    <a:pt x="12074" y="3797"/>
                    <a:pt x="11728" y="4142"/>
                    <a:pt x="11728" y="4574"/>
                  </a:cubicBezTo>
                  <a:cubicBezTo>
                    <a:pt x="11728" y="4919"/>
                    <a:pt x="11942" y="5193"/>
                    <a:pt x="12240" y="5300"/>
                  </a:cubicBezTo>
                  <a:lnTo>
                    <a:pt x="12240" y="6371"/>
                  </a:lnTo>
                  <a:lnTo>
                    <a:pt x="10263" y="6371"/>
                  </a:lnTo>
                  <a:lnTo>
                    <a:pt x="10263" y="4169"/>
                  </a:lnTo>
                  <a:lnTo>
                    <a:pt x="10930" y="4169"/>
                  </a:lnTo>
                  <a:cubicBezTo>
                    <a:pt x="11085" y="4169"/>
                    <a:pt x="11192" y="4050"/>
                    <a:pt x="11192" y="3919"/>
                  </a:cubicBezTo>
                  <a:lnTo>
                    <a:pt x="11192" y="2704"/>
                  </a:lnTo>
                  <a:cubicBezTo>
                    <a:pt x="11513" y="2585"/>
                    <a:pt x="11752" y="2252"/>
                    <a:pt x="11692" y="1859"/>
                  </a:cubicBezTo>
                  <a:cubicBezTo>
                    <a:pt x="11644" y="1502"/>
                    <a:pt x="11371" y="1216"/>
                    <a:pt x="11013" y="1180"/>
                  </a:cubicBezTo>
                  <a:cubicBezTo>
                    <a:pt x="10980" y="1176"/>
                    <a:pt x="10948" y="1174"/>
                    <a:pt x="10915" y="1174"/>
                  </a:cubicBezTo>
                  <a:cubicBezTo>
                    <a:pt x="10484" y="1174"/>
                    <a:pt x="10144" y="1534"/>
                    <a:pt x="10144" y="1966"/>
                  </a:cubicBezTo>
                  <a:cubicBezTo>
                    <a:pt x="10144" y="2311"/>
                    <a:pt x="10370" y="2609"/>
                    <a:pt x="10668" y="2716"/>
                  </a:cubicBezTo>
                  <a:lnTo>
                    <a:pt x="10668" y="3645"/>
                  </a:lnTo>
                  <a:lnTo>
                    <a:pt x="10180" y="3645"/>
                  </a:lnTo>
                  <a:cubicBezTo>
                    <a:pt x="10001" y="3264"/>
                    <a:pt x="9620" y="2990"/>
                    <a:pt x="9180" y="2990"/>
                  </a:cubicBezTo>
                  <a:lnTo>
                    <a:pt x="6906" y="2990"/>
                  </a:lnTo>
                  <a:lnTo>
                    <a:pt x="6906" y="2478"/>
                  </a:lnTo>
                  <a:lnTo>
                    <a:pt x="7942" y="2478"/>
                  </a:lnTo>
                  <a:cubicBezTo>
                    <a:pt x="8096" y="2478"/>
                    <a:pt x="8192" y="2359"/>
                    <a:pt x="8192" y="2216"/>
                  </a:cubicBezTo>
                  <a:lnTo>
                    <a:pt x="8192" y="1502"/>
                  </a:lnTo>
                  <a:cubicBezTo>
                    <a:pt x="8513" y="1383"/>
                    <a:pt x="8751" y="1073"/>
                    <a:pt x="8716" y="716"/>
                  </a:cubicBezTo>
                  <a:cubicBezTo>
                    <a:pt x="8692" y="335"/>
                    <a:pt x="8370" y="13"/>
                    <a:pt x="7989" y="2"/>
                  </a:cubicBezTo>
                  <a:cubicBezTo>
                    <a:pt x="7974" y="1"/>
                    <a:pt x="7960" y="0"/>
                    <a:pt x="7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9"/>
            <p:cNvSpPr/>
            <p:nvPr/>
          </p:nvSpPr>
          <p:spPr>
            <a:xfrm>
              <a:off x="4424456" y="1717900"/>
              <a:ext cx="51958" cy="64600"/>
            </a:xfrm>
            <a:custGeom>
              <a:avLst/>
              <a:gdLst/>
              <a:ahLst/>
              <a:cxnLst/>
              <a:rect l="l" t="t" r="r" b="b"/>
              <a:pathLst>
                <a:path w="1870" h="2325" extrusionOk="0">
                  <a:moveTo>
                    <a:pt x="1084" y="1275"/>
                  </a:moveTo>
                  <a:cubicBezTo>
                    <a:pt x="1191" y="1275"/>
                    <a:pt x="1286" y="1358"/>
                    <a:pt x="1334" y="1453"/>
                  </a:cubicBezTo>
                  <a:cubicBezTo>
                    <a:pt x="1393" y="1644"/>
                    <a:pt x="1262" y="1798"/>
                    <a:pt x="1096" y="1798"/>
                  </a:cubicBezTo>
                  <a:cubicBezTo>
                    <a:pt x="941" y="1798"/>
                    <a:pt x="798" y="1632"/>
                    <a:pt x="846" y="1453"/>
                  </a:cubicBezTo>
                  <a:cubicBezTo>
                    <a:pt x="881" y="1358"/>
                    <a:pt x="977" y="1275"/>
                    <a:pt x="1084" y="1275"/>
                  </a:cubicBezTo>
                  <a:close/>
                  <a:moveTo>
                    <a:pt x="298" y="1"/>
                  </a:moveTo>
                  <a:cubicBezTo>
                    <a:pt x="167" y="1"/>
                    <a:pt x="48" y="96"/>
                    <a:pt x="24" y="227"/>
                  </a:cubicBezTo>
                  <a:cubicBezTo>
                    <a:pt x="0" y="394"/>
                    <a:pt x="131" y="524"/>
                    <a:pt x="286" y="524"/>
                  </a:cubicBezTo>
                  <a:lnTo>
                    <a:pt x="834" y="524"/>
                  </a:lnTo>
                  <a:lnTo>
                    <a:pt x="834" y="822"/>
                  </a:lnTo>
                  <a:cubicBezTo>
                    <a:pt x="524" y="941"/>
                    <a:pt x="286" y="1251"/>
                    <a:pt x="310" y="1608"/>
                  </a:cubicBezTo>
                  <a:cubicBezTo>
                    <a:pt x="346" y="2001"/>
                    <a:pt x="655" y="2310"/>
                    <a:pt x="1036" y="2322"/>
                  </a:cubicBezTo>
                  <a:cubicBezTo>
                    <a:pt x="1057" y="2324"/>
                    <a:pt x="1078" y="2325"/>
                    <a:pt x="1098" y="2325"/>
                  </a:cubicBezTo>
                  <a:cubicBezTo>
                    <a:pt x="1523" y="2325"/>
                    <a:pt x="1870" y="1980"/>
                    <a:pt x="1870" y="1548"/>
                  </a:cubicBezTo>
                  <a:cubicBezTo>
                    <a:pt x="1870" y="1191"/>
                    <a:pt x="1667" y="905"/>
                    <a:pt x="1358" y="810"/>
                  </a:cubicBezTo>
                  <a:lnTo>
                    <a:pt x="1358" y="251"/>
                  </a:lnTo>
                  <a:cubicBezTo>
                    <a:pt x="1358" y="108"/>
                    <a:pt x="1239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9"/>
            <p:cNvSpPr/>
            <p:nvPr/>
          </p:nvSpPr>
          <p:spPr>
            <a:xfrm>
              <a:off x="4403283" y="1717567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96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41"/>
                    <a:pt x="572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9"/>
            <p:cNvSpPr/>
            <p:nvPr/>
          </p:nvSpPr>
          <p:spPr>
            <a:xfrm>
              <a:off x="4274583" y="1546578"/>
              <a:ext cx="15921" cy="14559"/>
            </a:xfrm>
            <a:custGeom>
              <a:avLst/>
              <a:gdLst/>
              <a:ahLst/>
              <a:cxnLst/>
              <a:rect l="l" t="t" r="r" b="b"/>
              <a:pathLst>
                <a:path w="573" h="524" extrusionOk="0">
                  <a:moveTo>
                    <a:pt x="291" y="1"/>
                  </a:moveTo>
                  <a:cubicBezTo>
                    <a:pt x="226" y="1"/>
                    <a:pt x="160" y="24"/>
                    <a:pt x="108" y="71"/>
                  </a:cubicBezTo>
                  <a:cubicBezTo>
                    <a:pt x="1" y="166"/>
                    <a:pt x="1" y="333"/>
                    <a:pt x="96" y="440"/>
                  </a:cubicBezTo>
                  <a:cubicBezTo>
                    <a:pt x="156" y="499"/>
                    <a:pt x="215" y="523"/>
                    <a:pt x="287" y="523"/>
                  </a:cubicBezTo>
                  <a:cubicBezTo>
                    <a:pt x="346" y="523"/>
                    <a:pt x="406" y="499"/>
                    <a:pt x="465" y="452"/>
                  </a:cubicBezTo>
                  <a:cubicBezTo>
                    <a:pt x="572" y="344"/>
                    <a:pt x="572" y="190"/>
                    <a:pt x="477" y="83"/>
                  </a:cubicBezTo>
                  <a:cubicBezTo>
                    <a:pt x="428" y="27"/>
                    <a:pt x="360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4308676" y="1555386"/>
              <a:ext cx="47985" cy="101082"/>
            </a:xfrm>
            <a:custGeom>
              <a:avLst/>
              <a:gdLst/>
              <a:ahLst/>
              <a:cxnLst/>
              <a:rect l="l" t="t" r="r" b="b"/>
              <a:pathLst>
                <a:path w="1727" h="3638" extrusionOk="0">
                  <a:moveTo>
                    <a:pt x="796" y="1"/>
                  </a:moveTo>
                  <a:cubicBezTo>
                    <a:pt x="766" y="1"/>
                    <a:pt x="735" y="6"/>
                    <a:pt x="703" y="16"/>
                  </a:cubicBezTo>
                  <a:cubicBezTo>
                    <a:pt x="595" y="51"/>
                    <a:pt x="524" y="147"/>
                    <a:pt x="524" y="266"/>
                  </a:cubicBezTo>
                  <a:lnTo>
                    <a:pt x="524" y="551"/>
                  </a:lnTo>
                  <a:cubicBezTo>
                    <a:pt x="524" y="551"/>
                    <a:pt x="488" y="563"/>
                    <a:pt x="476" y="575"/>
                  </a:cubicBezTo>
                  <a:cubicBezTo>
                    <a:pt x="298" y="658"/>
                    <a:pt x="143" y="801"/>
                    <a:pt x="72" y="980"/>
                  </a:cubicBezTo>
                  <a:cubicBezTo>
                    <a:pt x="0" y="1159"/>
                    <a:pt x="0" y="1373"/>
                    <a:pt x="72" y="1563"/>
                  </a:cubicBezTo>
                  <a:cubicBezTo>
                    <a:pt x="143" y="1742"/>
                    <a:pt x="298" y="1885"/>
                    <a:pt x="476" y="1968"/>
                  </a:cubicBezTo>
                  <a:lnTo>
                    <a:pt x="917" y="2159"/>
                  </a:lnTo>
                  <a:cubicBezTo>
                    <a:pt x="1036" y="2206"/>
                    <a:pt x="1095" y="2337"/>
                    <a:pt x="1036" y="2456"/>
                  </a:cubicBezTo>
                  <a:cubicBezTo>
                    <a:pt x="1012" y="2516"/>
                    <a:pt x="965" y="2563"/>
                    <a:pt x="917" y="2575"/>
                  </a:cubicBezTo>
                  <a:cubicBezTo>
                    <a:pt x="887" y="2587"/>
                    <a:pt x="857" y="2593"/>
                    <a:pt x="828" y="2593"/>
                  </a:cubicBezTo>
                  <a:cubicBezTo>
                    <a:pt x="798" y="2593"/>
                    <a:pt x="768" y="2587"/>
                    <a:pt x="738" y="2575"/>
                  </a:cubicBezTo>
                  <a:lnTo>
                    <a:pt x="524" y="2492"/>
                  </a:lnTo>
                  <a:cubicBezTo>
                    <a:pt x="489" y="2477"/>
                    <a:pt x="454" y="2471"/>
                    <a:pt x="420" y="2471"/>
                  </a:cubicBezTo>
                  <a:cubicBezTo>
                    <a:pt x="316" y="2471"/>
                    <a:pt x="224" y="2533"/>
                    <a:pt x="179" y="2623"/>
                  </a:cubicBezTo>
                  <a:cubicBezTo>
                    <a:pt x="119" y="2754"/>
                    <a:pt x="191" y="2909"/>
                    <a:pt x="310" y="2968"/>
                  </a:cubicBezTo>
                  <a:lnTo>
                    <a:pt x="536" y="3052"/>
                  </a:lnTo>
                  <a:lnTo>
                    <a:pt x="536" y="3361"/>
                  </a:lnTo>
                  <a:cubicBezTo>
                    <a:pt x="536" y="3504"/>
                    <a:pt x="619" y="3623"/>
                    <a:pt x="762" y="3635"/>
                  </a:cubicBezTo>
                  <a:cubicBezTo>
                    <a:pt x="774" y="3637"/>
                    <a:pt x="787" y="3638"/>
                    <a:pt x="799" y="3638"/>
                  </a:cubicBezTo>
                  <a:cubicBezTo>
                    <a:pt x="939" y="3638"/>
                    <a:pt x="1060" y="3516"/>
                    <a:pt x="1060" y="3385"/>
                  </a:cubicBezTo>
                  <a:lnTo>
                    <a:pt x="1060" y="3087"/>
                  </a:lnTo>
                  <a:cubicBezTo>
                    <a:pt x="1084" y="3087"/>
                    <a:pt x="1095" y="3064"/>
                    <a:pt x="1131" y="3052"/>
                  </a:cubicBezTo>
                  <a:cubicBezTo>
                    <a:pt x="1322" y="2980"/>
                    <a:pt x="1476" y="2825"/>
                    <a:pt x="1560" y="2647"/>
                  </a:cubicBezTo>
                  <a:cubicBezTo>
                    <a:pt x="1727" y="2266"/>
                    <a:pt x="1536" y="1837"/>
                    <a:pt x="1131" y="1671"/>
                  </a:cubicBezTo>
                  <a:lnTo>
                    <a:pt x="655" y="1480"/>
                  </a:lnTo>
                  <a:cubicBezTo>
                    <a:pt x="595" y="1444"/>
                    <a:pt x="548" y="1397"/>
                    <a:pt x="524" y="1361"/>
                  </a:cubicBezTo>
                  <a:cubicBezTo>
                    <a:pt x="488" y="1301"/>
                    <a:pt x="488" y="1242"/>
                    <a:pt x="524" y="1182"/>
                  </a:cubicBezTo>
                  <a:cubicBezTo>
                    <a:pt x="548" y="1123"/>
                    <a:pt x="595" y="1075"/>
                    <a:pt x="655" y="1063"/>
                  </a:cubicBezTo>
                  <a:cubicBezTo>
                    <a:pt x="685" y="1045"/>
                    <a:pt x="714" y="1037"/>
                    <a:pt x="744" y="1037"/>
                  </a:cubicBezTo>
                  <a:cubicBezTo>
                    <a:pt x="774" y="1037"/>
                    <a:pt x="804" y="1045"/>
                    <a:pt x="834" y="1063"/>
                  </a:cubicBezTo>
                  <a:lnTo>
                    <a:pt x="1072" y="1147"/>
                  </a:lnTo>
                  <a:cubicBezTo>
                    <a:pt x="1106" y="1161"/>
                    <a:pt x="1141" y="1168"/>
                    <a:pt x="1176" y="1168"/>
                  </a:cubicBezTo>
                  <a:cubicBezTo>
                    <a:pt x="1287" y="1168"/>
                    <a:pt x="1393" y="1098"/>
                    <a:pt x="1429" y="980"/>
                  </a:cubicBezTo>
                  <a:cubicBezTo>
                    <a:pt x="1476" y="849"/>
                    <a:pt x="1393" y="718"/>
                    <a:pt x="1274" y="670"/>
                  </a:cubicBezTo>
                  <a:lnTo>
                    <a:pt x="1060" y="587"/>
                  </a:lnTo>
                  <a:lnTo>
                    <a:pt x="1060" y="254"/>
                  </a:lnTo>
                  <a:cubicBezTo>
                    <a:pt x="1060" y="115"/>
                    <a:pt x="944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39"/>
          <p:cNvGrpSpPr/>
          <p:nvPr/>
        </p:nvGrpSpPr>
        <p:grpSpPr>
          <a:xfrm>
            <a:off x="4279279" y="2045499"/>
            <a:ext cx="585599" cy="572034"/>
            <a:chOff x="3468735" y="1425463"/>
            <a:chExt cx="369207" cy="360677"/>
          </a:xfrm>
        </p:grpSpPr>
        <p:sp>
          <p:nvSpPr>
            <p:cNvPr id="4438" name="Google Shape;4438;p39"/>
            <p:cNvSpPr/>
            <p:nvPr/>
          </p:nvSpPr>
          <p:spPr>
            <a:xfrm>
              <a:off x="3468735" y="1512125"/>
              <a:ext cx="369207" cy="274016"/>
            </a:xfrm>
            <a:custGeom>
              <a:avLst/>
              <a:gdLst/>
              <a:ahLst/>
              <a:cxnLst/>
              <a:rect l="l" t="t" r="r" b="b"/>
              <a:pathLst>
                <a:path w="13288" h="9862" extrusionOk="0">
                  <a:moveTo>
                    <a:pt x="1655" y="4906"/>
                  </a:moveTo>
                  <a:cubicBezTo>
                    <a:pt x="1619" y="5002"/>
                    <a:pt x="1596" y="5073"/>
                    <a:pt x="1584" y="5156"/>
                  </a:cubicBezTo>
                  <a:lnTo>
                    <a:pt x="643" y="5156"/>
                  </a:lnTo>
                  <a:cubicBezTo>
                    <a:pt x="634" y="5160"/>
                    <a:pt x="625" y="5162"/>
                    <a:pt x="616" y="5162"/>
                  </a:cubicBezTo>
                  <a:cubicBezTo>
                    <a:pt x="567" y="5162"/>
                    <a:pt x="524" y="5108"/>
                    <a:pt x="524" y="5037"/>
                  </a:cubicBezTo>
                  <a:lnTo>
                    <a:pt x="524" y="4906"/>
                  </a:lnTo>
                  <a:close/>
                  <a:moveTo>
                    <a:pt x="12752" y="4918"/>
                  </a:moveTo>
                  <a:lnTo>
                    <a:pt x="12752" y="5061"/>
                  </a:lnTo>
                  <a:cubicBezTo>
                    <a:pt x="12776" y="5121"/>
                    <a:pt x="12716" y="5180"/>
                    <a:pt x="12633" y="5180"/>
                  </a:cubicBezTo>
                  <a:lnTo>
                    <a:pt x="11966" y="5180"/>
                  </a:lnTo>
                  <a:cubicBezTo>
                    <a:pt x="11954" y="5085"/>
                    <a:pt x="11918" y="5002"/>
                    <a:pt x="11894" y="4918"/>
                  </a:cubicBezTo>
                  <a:close/>
                  <a:moveTo>
                    <a:pt x="3120" y="4403"/>
                  </a:moveTo>
                  <a:cubicBezTo>
                    <a:pt x="3690" y="4403"/>
                    <a:pt x="4155" y="4863"/>
                    <a:pt x="4155" y="5442"/>
                  </a:cubicBezTo>
                  <a:cubicBezTo>
                    <a:pt x="4155" y="6025"/>
                    <a:pt x="3679" y="6490"/>
                    <a:pt x="3108" y="6490"/>
                  </a:cubicBezTo>
                  <a:cubicBezTo>
                    <a:pt x="2512" y="6490"/>
                    <a:pt x="2036" y="5978"/>
                    <a:pt x="2072" y="5371"/>
                  </a:cubicBezTo>
                  <a:cubicBezTo>
                    <a:pt x="2096" y="4859"/>
                    <a:pt x="2512" y="4442"/>
                    <a:pt x="3036" y="4406"/>
                  </a:cubicBezTo>
                  <a:cubicBezTo>
                    <a:pt x="3064" y="4404"/>
                    <a:pt x="3092" y="4403"/>
                    <a:pt x="3120" y="4403"/>
                  </a:cubicBezTo>
                  <a:close/>
                  <a:moveTo>
                    <a:pt x="10430" y="4406"/>
                  </a:moveTo>
                  <a:cubicBezTo>
                    <a:pt x="11002" y="4406"/>
                    <a:pt x="11478" y="4859"/>
                    <a:pt x="11478" y="5442"/>
                  </a:cubicBezTo>
                  <a:cubicBezTo>
                    <a:pt x="11478" y="6025"/>
                    <a:pt x="11002" y="6490"/>
                    <a:pt x="10430" y="6490"/>
                  </a:cubicBezTo>
                  <a:cubicBezTo>
                    <a:pt x="9870" y="6490"/>
                    <a:pt x="9394" y="6025"/>
                    <a:pt x="9394" y="5442"/>
                  </a:cubicBezTo>
                  <a:cubicBezTo>
                    <a:pt x="9394" y="4882"/>
                    <a:pt x="9859" y="4406"/>
                    <a:pt x="10430" y="4406"/>
                  </a:cubicBezTo>
                  <a:close/>
                  <a:moveTo>
                    <a:pt x="6120" y="8288"/>
                  </a:moveTo>
                  <a:lnTo>
                    <a:pt x="6120" y="8419"/>
                  </a:lnTo>
                  <a:lnTo>
                    <a:pt x="6120" y="9193"/>
                  </a:lnTo>
                  <a:lnTo>
                    <a:pt x="6120" y="9324"/>
                  </a:lnTo>
                  <a:lnTo>
                    <a:pt x="5596" y="9324"/>
                  </a:lnTo>
                  <a:cubicBezTo>
                    <a:pt x="5525" y="9324"/>
                    <a:pt x="5465" y="9264"/>
                    <a:pt x="5465" y="9193"/>
                  </a:cubicBezTo>
                  <a:lnTo>
                    <a:pt x="5465" y="8419"/>
                  </a:lnTo>
                  <a:cubicBezTo>
                    <a:pt x="5477" y="8347"/>
                    <a:pt x="5537" y="8288"/>
                    <a:pt x="5596" y="8288"/>
                  </a:cubicBezTo>
                  <a:close/>
                  <a:moveTo>
                    <a:pt x="3882" y="1"/>
                  </a:moveTo>
                  <a:cubicBezTo>
                    <a:pt x="3501" y="1"/>
                    <a:pt x="3167" y="299"/>
                    <a:pt x="3108" y="739"/>
                  </a:cubicBezTo>
                  <a:lnTo>
                    <a:pt x="2893" y="2335"/>
                  </a:lnTo>
                  <a:lnTo>
                    <a:pt x="1167" y="2358"/>
                  </a:lnTo>
                  <a:cubicBezTo>
                    <a:pt x="726" y="2358"/>
                    <a:pt x="393" y="2751"/>
                    <a:pt x="393" y="3216"/>
                  </a:cubicBezTo>
                  <a:lnTo>
                    <a:pt x="393" y="4418"/>
                  </a:lnTo>
                  <a:lnTo>
                    <a:pt x="250" y="4418"/>
                  </a:lnTo>
                  <a:cubicBezTo>
                    <a:pt x="107" y="4418"/>
                    <a:pt x="0" y="4537"/>
                    <a:pt x="0" y="4668"/>
                  </a:cubicBezTo>
                  <a:lnTo>
                    <a:pt x="0" y="5049"/>
                  </a:lnTo>
                  <a:cubicBezTo>
                    <a:pt x="0" y="5406"/>
                    <a:pt x="298" y="5704"/>
                    <a:pt x="655" y="5704"/>
                  </a:cubicBezTo>
                  <a:lnTo>
                    <a:pt x="905" y="5704"/>
                  </a:lnTo>
                  <a:lnTo>
                    <a:pt x="905" y="9073"/>
                  </a:lnTo>
                  <a:cubicBezTo>
                    <a:pt x="905" y="9490"/>
                    <a:pt x="1226" y="9835"/>
                    <a:pt x="1619" y="9859"/>
                  </a:cubicBezTo>
                  <a:cubicBezTo>
                    <a:pt x="1641" y="9861"/>
                    <a:pt x="1662" y="9862"/>
                    <a:pt x="1683" y="9862"/>
                  </a:cubicBezTo>
                  <a:cubicBezTo>
                    <a:pt x="2117" y="9862"/>
                    <a:pt x="2453" y="9517"/>
                    <a:pt x="2453" y="9085"/>
                  </a:cubicBezTo>
                  <a:lnTo>
                    <a:pt x="2453" y="7990"/>
                  </a:lnTo>
                  <a:cubicBezTo>
                    <a:pt x="2453" y="7859"/>
                    <a:pt x="2548" y="7740"/>
                    <a:pt x="2679" y="7716"/>
                  </a:cubicBezTo>
                  <a:cubicBezTo>
                    <a:pt x="2692" y="7714"/>
                    <a:pt x="2705" y="7713"/>
                    <a:pt x="2718" y="7713"/>
                  </a:cubicBezTo>
                  <a:cubicBezTo>
                    <a:pt x="2866" y="7713"/>
                    <a:pt x="2977" y="7836"/>
                    <a:pt x="2977" y="7978"/>
                  </a:cubicBezTo>
                  <a:lnTo>
                    <a:pt x="2977" y="8300"/>
                  </a:lnTo>
                  <a:cubicBezTo>
                    <a:pt x="2977" y="8728"/>
                    <a:pt x="3322" y="9073"/>
                    <a:pt x="3751" y="9073"/>
                  </a:cubicBezTo>
                  <a:lnTo>
                    <a:pt x="4941" y="9073"/>
                  </a:lnTo>
                  <a:lnTo>
                    <a:pt x="4941" y="9466"/>
                  </a:lnTo>
                  <a:cubicBezTo>
                    <a:pt x="4941" y="9669"/>
                    <a:pt x="5120" y="9847"/>
                    <a:pt x="5334" y="9847"/>
                  </a:cubicBezTo>
                  <a:lnTo>
                    <a:pt x="6477" y="9847"/>
                  </a:lnTo>
                  <a:cubicBezTo>
                    <a:pt x="6560" y="9847"/>
                    <a:pt x="6620" y="9776"/>
                    <a:pt x="6620" y="9705"/>
                  </a:cubicBezTo>
                  <a:lnTo>
                    <a:pt x="6620" y="9466"/>
                  </a:lnTo>
                  <a:lnTo>
                    <a:pt x="7132" y="9466"/>
                  </a:lnTo>
                  <a:cubicBezTo>
                    <a:pt x="7263" y="9466"/>
                    <a:pt x="7382" y="9371"/>
                    <a:pt x="7394" y="9240"/>
                  </a:cubicBezTo>
                  <a:cubicBezTo>
                    <a:pt x="7430" y="9073"/>
                    <a:pt x="7299" y="8943"/>
                    <a:pt x="7144" y="8943"/>
                  </a:cubicBezTo>
                  <a:lnTo>
                    <a:pt x="6620" y="8943"/>
                  </a:lnTo>
                  <a:lnTo>
                    <a:pt x="6620" y="8692"/>
                  </a:lnTo>
                  <a:lnTo>
                    <a:pt x="7132" y="8692"/>
                  </a:lnTo>
                  <a:cubicBezTo>
                    <a:pt x="7263" y="8692"/>
                    <a:pt x="7382" y="8597"/>
                    <a:pt x="7394" y="8466"/>
                  </a:cubicBezTo>
                  <a:cubicBezTo>
                    <a:pt x="7430" y="8300"/>
                    <a:pt x="7299" y="8169"/>
                    <a:pt x="7144" y="8169"/>
                  </a:cubicBezTo>
                  <a:lnTo>
                    <a:pt x="6620" y="8169"/>
                  </a:lnTo>
                  <a:lnTo>
                    <a:pt x="6620" y="8038"/>
                  </a:lnTo>
                  <a:cubicBezTo>
                    <a:pt x="6620" y="7883"/>
                    <a:pt x="6501" y="7776"/>
                    <a:pt x="6370" y="7776"/>
                  </a:cubicBezTo>
                  <a:lnTo>
                    <a:pt x="5596" y="7776"/>
                  </a:lnTo>
                  <a:cubicBezTo>
                    <a:pt x="5239" y="7776"/>
                    <a:pt x="4941" y="8073"/>
                    <a:pt x="4941" y="8431"/>
                  </a:cubicBezTo>
                  <a:lnTo>
                    <a:pt x="4941" y="8562"/>
                  </a:lnTo>
                  <a:lnTo>
                    <a:pt x="3751" y="8562"/>
                  </a:lnTo>
                  <a:cubicBezTo>
                    <a:pt x="3608" y="8562"/>
                    <a:pt x="3501" y="8442"/>
                    <a:pt x="3501" y="8311"/>
                  </a:cubicBezTo>
                  <a:lnTo>
                    <a:pt x="3501" y="8002"/>
                  </a:lnTo>
                  <a:cubicBezTo>
                    <a:pt x="3501" y="7585"/>
                    <a:pt x="3191" y="7240"/>
                    <a:pt x="2786" y="7216"/>
                  </a:cubicBezTo>
                  <a:cubicBezTo>
                    <a:pt x="2765" y="7214"/>
                    <a:pt x="2743" y="7214"/>
                    <a:pt x="2722" y="7214"/>
                  </a:cubicBezTo>
                  <a:cubicBezTo>
                    <a:pt x="2288" y="7214"/>
                    <a:pt x="1953" y="7559"/>
                    <a:pt x="1953" y="7990"/>
                  </a:cubicBezTo>
                  <a:lnTo>
                    <a:pt x="1953" y="9085"/>
                  </a:lnTo>
                  <a:cubicBezTo>
                    <a:pt x="1953" y="9216"/>
                    <a:pt x="1858" y="9335"/>
                    <a:pt x="1727" y="9359"/>
                  </a:cubicBezTo>
                  <a:cubicBezTo>
                    <a:pt x="1713" y="9361"/>
                    <a:pt x="1700" y="9362"/>
                    <a:pt x="1687" y="9362"/>
                  </a:cubicBezTo>
                  <a:cubicBezTo>
                    <a:pt x="1540" y="9362"/>
                    <a:pt x="1429" y="9240"/>
                    <a:pt x="1429" y="9097"/>
                  </a:cubicBezTo>
                  <a:lnTo>
                    <a:pt x="1429" y="5728"/>
                  </a:lnTo>
                  <a:lnTo>
                    <a:pt x="1584" y="5728"/>
                  </a:lnTo>
                  <a:cubicBezTo>
                    <a:pt x="1703" y="6454"/>
                    <a:pt x="2334" y="7014"/>
                    <a:pt x="3108" y="7014"/>
                  </a:cubicBezTo>
                  <a:cubicBezTo>
                    <a:pt x="3882" y="7014"/>
                    <a:pt x="4525" y="6454"/>
                    <a:pt x="4644" y="5728"/>
                  </a:cubicBezTo>
                  <a:lnTo>
                    <a:pt x="6513" y="5728"/>
                  </a:lnTo>
                  <a:cubicBezTo>
                    <a:pt x="6656" y="5728"/>
                    <a:pt x="6775" y="5633"/>
                    <a:pt x="6787" y="5502"/>
                  </a:cubicBezTo>
                  <a:cubicBezTo>
                    <a:pt x="6811" y="5335"/>
                    <a:pt x="6680" y="5204"/>
                    <a:pt x="6537" y="5204"/>
                  </a:cubicBezTo>
                  <a:lnTo>
                    <a:pt x="4632" y="5204"/>
                  </a:lnTo>
                  <a:cubicBezTo>
                    <a:pt x="4608" y="5109"/>
                    <a:pt x="4584" y="5025"/>
                    <a:pt x="4548" y="4954"/>
                  </a:cubicBezTo>
                  <a:lnTo>
                    <a:pt x="8930" y="4954"/>
                  </a:lnTo>
                  <a:cubicBezTo>
                    <a:pt x="8894" y="5037"/>
                    <a:pt x="8870" y="5109"/>
                    <a:pt x="8858" y="5204"/>
                  </a:cubicBezTo>
                  <a:lnTo>
                    <a:pt x="8287" y="5204"/>
                  </a:lnTo>
                  <a:cubicBezTo>
                    <a:pt x="8156" y="5204"/>
                    <a:pt x="8037" y="5287"/>
                    <a:pt x="8025" y="5430"/>
                  </a:cubicBezTo>
                  <a:cubicBezTo>
                    <a:pt x="7989" y="5585"/>
                    <a:pt x="8132" y="5728"/>
                    <a:pt x="8275" y="5728"/>
                  </a:cubicBezTo>
                  <a:lnTo>
                    <a:pt x="8858" y="5728"/>
                  </a:lnTo>
                  <a:cubicBezTo>
                    <a:pt x="8977" y="6454"/>
                    <a:pt x="9620" y="7014"/>
                    <a:pt x="10382" y="7014"/>
                  </a:cubicBezTo>
                  <a:cubicBezTo>
                    <a:pt x="11168" y="7014"/>
                    <a:pt x="11799" y="6454"/>
                    <a:pt x="11918" y="5728"/>
                  </a:cubicBezTo>
                  <a:lnTo>
                    <a:pt x="12585" y="5728"/>
                  </a:lnTo>
                  <a:cubicBezTo>
                    <a:pt x="12942" y="5728"/>
                    <a:pt x="13240" y="5430"/>
                    <a:pt x="13240" y="5073"/>
                  </a:cubicBezTo>
                  <a:lnTo>
                    <a:pt x="13240" y="4680"/>
                  </a:lnTo>
                  <a:cubicBezTo>
                    <a:pt x="13288" y="4525"/>
                    <a:pt x="13168" y="4406"/>
                    <a:pt x="13026" y="4406"/>
                  </a:cubicBezTo>
                  <a:lnTo>
                    <a:pt x="12895" y="4406"/>
                  </a:lnTo>
                  <a:lnTo>
                    <a:pt x="12895" y="3228"/>
                  </a:lnTo>
                  <a:cubicBezTo>
                    <a:pt x="12895" y="2763"/>
                    <a:pt x="12549" y="2394"/>
                    <a:pt x="12121" y="2382"/>
                  </a:cubicBezTo>
                  <a:lnTo>
                    <a:pt x="9299" y="2346"/>
                  </a:lnTo>
                  <a:lnTo>
                    <a:pt x="8585" y="691"/>
                  </a:lnTo>
                  <a:cubicBezTo>
                    <a:pt x="8513" y="537"/>
                    <a:pt x="8311" y="25"/>
                    <a:pt x="7632" y="25"/>
                  </a:cubicBezTo>
                  <a:lnTo>
                    <a:pt x="5715" y="25"/>
                  </a:lnTo>
                  <a:cubicBezTo>
                    <a:pt x="5584" y="25"/>
                    <a:pt x="5465" y="132"/>
                    <a:pt x="5465" y="263"/>
                  </a:cubicBezTo>
                  <a:cubicBezTo>
                    <a:pt x="5453" y="418"/>
                    <a:pt x="5572" y="537"/>
                    <a:pt x="5715" y="537"/>
                  </a:cubicBezTo>
                  <a:lnTo>
                    <a:pt x="7632" y="537"/>
                  </a:lnTo>
                  <a:cubicBezTo>
                    <a:pt x="7870" y="537"/>
                    <a:pt x="8013" y="632"/>
                    <a:pt x="8108" y="894"/>
                  </a:cubicBezTo>
                  <a:lnTo>
                    <a:pt x="8882" y="2704"/>
                  </a:lnTo>
                  <a:cubicBezTo>
                    <a:pt x="8930" y="2799"/>
                    <a:pt x="9025" y="2858"/>
                    <a:pt x="9120" y="2870"/>
                  </a:cubicBezTo>
                  <a:lnTo>
                    <a:pt x="12121" y="2894"/>
                  </a:lnTo>
                  <a:cubicBezTo>
                    <a:pt x="12264" y="2894"/>
                    <a:pt x="12383" y="3049"/>
                    <a:pt x="12383" y="3228"/>
                  </a:cubicBezTo>
                  <a:lnTo>
                    <a:pt x="12383" y="3394"/>
                  </a:lnTo>
                  <a:lnTo>
                    <a:pt x="12216" y="3394"/>
                  </a:lnTo>
                  <a:cubicBezTo>
                    <a:pt x="12085" y="3394"/>
                    <a:pt x="11966" y="3478"/>
                    <a:pt x="11954" y="3609"/>
                  </a:cubicBezTo>
                  <a:cubicBezTo>
                    <a:pt x="11918" y="3775"/>
                    <a:pt x="12061" y="3906"/>
                    <a:pt x="12204" y="3906"/>
                  </a:cubicBezTo>
                  <a:lnTo>
                    <a:pt x="12383" y="3906"/>
                  </a:lnTo>
                  <a:lnTo>
                    <a:pt x="12383" y="4430"/>
                  </a:lnTo>
                  <a:lnTo>
                    <a:pt x="11597" y="4430"/>
                  </a:lnTo>
                  <a:cubicBezTo>
                    <a:pt x="11311" y="4120"/>
                    <a:pt x="10894" y="3906"/>
                    <a:pt x="10430" y="3906"/>
                  </a:cubicBezTo>
                  <a:cubicBezTo>
                    <a:pt x="9978" y="3906"/>
                    <a:pt x="9561" y="4109"/>
                    <a:pt x="9275" y="4430"/>
                  </a:cubicBezTo>
                  <a:lnTo>
                    <a:pt x="4274" y="4430"/>
                  </a:lnTo>
                  <a:cubicBezTo>
                    <a:pt x="3989" y="4120"/>
                    <a:pt x="3572" y="3906"/>
                    <a:pt x="3108" y="3906"/>
                  </a:cubicBezTo>
                  <a:cubicBezTo>
                    <a:pt x="2655" y="3906"/>
                    <a:pt x="2239" y="4109"/>
                    <a:pt x="1953" y="4430"/>
                  </a:cubicBezTo>
                  <a:lnTo>
                    <a:pt x="905" y="4430"/>
                  </a:lnTo>
                  <a:lnTo>
                    <a:pt x="905" y="3906"/>
                  </a:lnTo>
                  <a:lnTo>
                    <a:pt x="1072" y="3906"/>
                  </a:lnTo>
                  <a:cubicBezTo>
                    <a:pt x="1203" y="3906"/>
                    <a:pt x="1322" y="3823"/>
                    <a:pt x="1346" y="3692"/>
                  </a:cubicBezTo>
                  <a:cubicBezTo>
                    <a:pt x="1369" y="3525"/>
                    <a:pt x="1238" y="3394"/>
                    <a:pt x="1084" y="3394"/>
                  </a:cubicBezTo>
                  <a:lnTo>
                    <a:pt x="905" y="3394"/>
                  </a:lnTo>
                  <a:lnTo>
                    <a:pt x="905" y="3239"/>
                  </a:lnTo>
                  <a:cubicBezTo>
                    <a:pt x="905" y="3061"/>
                    <a:pt x="1024" y="2918"/>
                    <a:pt x="1179" y="2918"/>
                  </a:cubicBezTo>
                  <a:lnTo>
                    <a:pt x="3108" y="2882"/>
                  </a:lnTo>
                  <a:cubicBezTo>
                    <a:pt x="3251" y="2882"/>
                    <a:pt x="3346" y="2799"/>
                    <a:pt x="3370" y="2656"/>
                  </a:cubicBezTo>
                  <a:lnTo>
                    <a:pt x="3620" y="846"/>
                  </a:lnTo>
                  <a:cubicBezTo>
                    <a:pt x="3632" y="691"/>
                    <a:pt x="3727" y="549"/>
                    <a:pt x="3882" y="549"/>
                  </a:cubicBezTo>
                  <a:lnTo>
                    <a:pt x="3929" y="549"/>
                  </a:lnTo>
                  <a:cubicBezTo>
                    <a:pt x="4036" y="549"/>
                    <a:pt x="4144" y="489"/>
                    <a:pt x="4179" y="382"/>
                  </a:cubicBezTo>
                  <a:cubicBezTo>
                    <a:pt x="4263" y="191"/>
                    <a:pt x="4120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3736694" y="1641825"/>
              <a:ext cx="43011" cy="43011"/>
            </a:xfrm>
            <a:custGeom>
              <a:avLst/>
              <a:gdLst/>
              <a:ahLst/>
              <a:cxnLst/>
              <a:rect l="l" t="t" r="r" b="b"/>
              <a:pathLst>
                <a:path w="1548" h="1548" extrusionOk="0">
                  <a:moveTo>
                    <a:pt x="774" y="536"/>
                  </a:moveTo>
                  <a:cubicBezTo>
                    <a:pt x="905" y="536"/>
                    <a:pt x="1024" y="655"/>
                    <a:pt x="1024" y="786"/>
                  </a:cubicBezTo>
                  <a:cubicBezTo>
                    <a:pt x="1024" y="929"/>
                    <a:pt x="929" y="1048"/>
                    <a:pt x="774" y="1048"/>
                  </a:cubicBezTo>
                  <a:cubicBezTo>
                    <a:pt x="631" y="1048"/>
                    <a:pt x="524" y="929"/>
                    <a:pt x="524" y="786"/>
                  </a:cubicBezTo>
                  <a:cubicBezTo>
                    <a:pt x="524" y="643"/>
                    <a:pt x="643" y="536"/>
                    <a:pt x="774" y="536"/>
                  </a:cubicBezTo>
                  <a:close/>
                  <a:moveTo>
                    <a:pt x="774" y="0"/>
                  </a:moveTo>
                  <a:cubicBezTo>
                    <a:pt x="345" y="0"/>
                    <a:pt x="0" y="345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57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3533224" y="1641825"/>
              <a:ext cx="43372" cy="43011"/>
            </a:xfrm>
            <a:custGeom>
              <a:avLst/>
              <a:gdLst/>
              <a:ahLst/>
              <a:cxnLst/>
              <a:rect l="l" t="t" r="r" b="b"/>
              <a:pathLst>
                <a:path w="1561" h="1548" extrusionOk="0">
                  <a:moveTo>
                    <a:pt x="775" y="536"/>
                  </a:moveTo>
                  <a:cubicBezTo>
                    <a:pt x="906" y="536"/>
                    <a:pt x="1025" y="655"/>
                    <a:pt x="1025" y="786"/>
                  </a:cubicBezTo>
                  <a:cubicBezTo>
                    <a:pt x="1049" y="929"/>
                    <a:pt x="930" y="1048"/>
                    <a:pt x="775" y="1048"/>
                  </a:cubicBezTo>
                  <a:cubicBezTo>
                    <a:pt x="632" y="1048"/>
                    <a:pt x="525" y="929"/>
                    <a:pt x="525" y="786"/>
                  </a:cubicBezTo>
                  <a:cubicBezTo>
                    <a:pt x="525" y="643"/>
                    <a:pt x="644" y="536"/>
                    <a:pt x="775" y="536"/>
                  </a:cubicBezTo>
                  <a:close/>
                  <a:moveTo>
                    <a:pt x="775" y="0"/>
                  </a:moveTo>
                  <a:cubicBezTo>
                    <a:pt x="346" y="0"/>
                    <a:pt x="1" y="345"/>
                    <a:pt x="1" y="774"/>
                  </a:cubicBezTo>
                  <a:cubicBezTo>
                    <a:pt x="1" y="1203"/>
                    <a:pt x="346" y="1548"/>
                    <a:pt x="775" y="1548"/>
                  </a:cubicBezTo>
                  <a:cubicBezTo>
                    <a:pt x="1203" y="1548"/>
                    <a:pt x="1549" y="1203"/>
                    <a:pt x="1549" y="774"/>
                  </a:cubicBezTo>
                  <a:cubicBezTo>
                    <a:pt x="1561" y="357"/>
                    <a:pt x="120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3589794" y="1511486"/>
              <a:ext cx="18227" cy="14559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322" y="0"/>
                  </a:moveTo>
                  <a:cubicBezTo>
                    <a:pt x="215" y="0"/>
                    <a:pt x="120" y="60"/>
                    <a:pt x="72" y="167"/>
                  </a:cubicBezTo>
                  <a:cubicBezTo>
                    <a:pt x="1" y="357"/>
                    <a:pt x="156" y="524"/>
                    <a:pt x="334" y="524"/>
                  </a:cubicBezTo>
                  <a:cubicBezTo>
                    <a:pt x="513" y="524"/>
                    <a:pt x="656" y="333"/>
                    <a:pt x="560" y="143"/>
                  </a:cubicBezTo>
                  <a:cubicBezTo>
                    <a:pt x="513" y="48"/>
                    <a:pt x="418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3569622" y="1533630"/>
              <a:ext cx="136647" cy="57265"/>
            </a:xfrm>
            <a:custGeom>
              <a:avLst/>
              <a:gdLst/>
              <a:ahLst/>
              <a:cxnLst/>
              <a:rect l="l" t="t" r="r" b="b"/>
              <a:pathLst>
                <a:path w="4918" h="2061" extrusionOk="0">
                  <a:moveTo>
                    <a:pt x="3811" y="501"/>
                  </a:moveTo>
                  <a:lnTo>
                    <a:pt x="4263" y="1549"/>
                  </a:lnTo>
                  <a:lnTo>
                    <a:pt x="2751" y="1549"/>
                  </a:lnTo>
                  <a:lnTo>
                    <a:pt x="2751" y="501"/>
                  </a:lnTo>
                  <a:close/>
                  <a:moveTo>
                    <a:pt x="2239" y="513"/>
                  </a:moveTo>
                  <a:lnTo>
                    <a:pt x="2239" y="1561"/>
                  </a:lnTo>
                  <a:lnTo>
                    <a:pt x="572" y="1561"/>
                  </a:lnTo>
                  <a:lnTo>
                    <a:pt x="715" y="513"/>
                  </a:lnTo>
                  <a:close/>
                  <a:moveTo>
                    <a:pt x="465" y="1"/>
                  </a:moveTo>
                  <a:cubicBezTo>
                    <a:pt x="346" y="1"/>
                    <a:pt x="239" y="84"/>
                    <a:pt x="227" y="215"/>
                  </a:cubicBezTo>
                  <a:lnTo>
                    <a:pt x="1" y="1763"/>
                  </a:lnTo>
                  <a:lnTo>
                    <a:pt x="1" y="1870"/>
                  </a:lnTo>
                  <a:cubicBezTo>
                    <a:pt x="36" y="1989"/>
                    <a:pt x="132" y="2061"/>
                    <a:pt x="251" y="2061"/>
                  </a:cubicBezTo>
                  <a:lnTo>
                    <a:pt x="4632" y="2061"/>
                  </a:lnTo>
                  <a:cubicBezTo>
                    <a:pt x="4692" y="2061"/>
                    <a:pt x="4751" y="2049"/>
                    <a:pt x="4799" y="2001"/>
                  </a:cubicBezTo>
                  <a:cubicBezTo>
                    <a:pt x="4882" y="1930"/>
                    <a:pt x="4918" y="1811"/>
                    <a:pt x="4870" y="1703"/>
                  </a:cubicBezTo>
                  <a:lnTo>
                    <a:pt x="4227" y="203"/>
                  </a:lnTo>
                  <a:cubicBezTo>
                    <a:pt x="4227" y="191"/>
                    <a:pt x="4215" y="156"/>
                    <a:pt x="4203" y="144"/>
                  </a:cubicBezTo>
                  <a:cubicBezTo>
                    <a:pt x="4156" y="60"/>
                    <a:pt x="4061" y="1"/>
                    <a:pt x="3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3670510" y="1656051"/>
              <a:ext cx="16921" cy="14254"/>
            </a:xfrm>
            <a:custGeom>
              <a:avLst/>
              <a:gdLst/>
              <a:ahLst/>
              <a:cxnLst/>
              <a:rect l="l" t="t" r="r" b="b"/>
              <a:pathLst>
                <a:path w="609" h="513" extrusionOk="0">
                  <a:moveTo>
                    <a:pt x="311" y="0"/>
                  </a:moveTo>
                  <a:cubicBezTo>
                    <a:pt x="191" y="0"/>
                    <a:pt x="96" y="72"/>
                    <a:pt x="60" y="179"/>
                  </a:cubicBezTo>
                  <a:cubicBezTo>
                    <a:pt x="1" y="357"/>
                    <a:pt x="132" y="512"/>
                    <a:pt x="311" y="512"/>
                  </a:cubicBezTo>
                  <a:cubicBezTo>
                    <a:pt x="430" y="512"/>
                    <a:pt x="525" y="441"/>
                    <a:pt x="572" y="334"/>
                  </a:cubicBezTo>
                  <a:cubicBezTo>
                    <a:pt x="608" y="155"/>
                    <a:pt x="477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3620580" y="1483450"/>
              <a:ext cx="15560" cy="14726"/>
            </a:xfrm>
            <a:custGeom>
              <a:avLst/>
              <a:gdLst/>
              <a:ahLst/>
              <a:cxnLst/>
              <a:rect l="l" t="t" r="r" b="b"/>
              <a:pathLst>
                <a:path w="560" h="530" extrusionOk="0">
                  <a:moveTo>
                    <a:pt x="287" y="0"/>
                  </a:moveTo>
                  <a:cubicBezTo>
                    <a:pt x="220" y="0"/>
                    <a:pt x="155" y="27"/>
                    <a:pt x="107" y="80"/>
                  </a:cubicBezTo>
                  <a:cubicBezTo>
                    <a:pt x="0" y="176"/>
                    <a:pt x="0" y="342"/>
                    <a:pt x="107" y="450"/>
                  </a:cubicBezTo>
                  <a:cubicBezTo>
                    <a:pt x="155" y="503"/>
                    <a:pt x="220" y="530"/>
                    <a:pt x="287" y="530"/>
                  </a:cubicBezTo>
                  <a:cubicBezTo>
                    <a:pt x="354" y="530"/>
                    <a:pt x="423" y="503"/>
                    <a:pt x="476" y="450"/>
                  </a:cubicBezTo>
                  <a:cubicBezTo>
                    <a:pt x="560" y="330"/>
                    <a:pt x="560" y="164"/>
                    <a:pt x="476" y="80"/>
                  </a:cubicBezTo>
                  <a:cubicBezTo>
                    <a:pt x="423" y="27"/>
                    <a:pt x="354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3579208" y="1425463"/>
              <a:ext cx="97636" cy="31453"/>
            </a:xfrm>
            <a:custGeom>
              <a:avLst/>
              <a:gdLst/>
              <a:ahLst/>
              <a:cxnLst/>
              <a:rect l="l" t="t" r="r" b="b"/>
              <a:pathLst>
                <a:path w="3514" h="1132" extrusionOk="0">
                  <a:moveTo>
                    <a:pt x="1751" y="1"/>
                  </a:moveTo>
                  <a:cubicBezTo>
                    <a:pt x="1132" y="1"/>
                    <a:pt x="549" y="239"/>
                    <a:pt x="108" y="691"/>
                  </a:cubicBezTo>
                  <a:cubicBezTo>
                    <a:pt x="1" y="786"/>
                    <a:pt x="1" y="953"/>
                    <a:pt x="108" y="1060"/>
                  </a:cubicBezTo>
                  <a:cubicBezTo>
                    <a:pt x="168" y="1108"/>
                    <a:pt x="236" y="1132"/>
                    <a:pt x="303" y="1132"/>
                  </a:cubicBezTo>
                  <a:cubicBezTo>
                    <a:pt x="370" y="1132"/>
                    <a:pt x="435" y="1108"/>
                    <a:pt x="489" y="1060"/>
                  </a:cubicBezTo>
                  <a:cubicBezTo>
                    <a:pt x="834" y="715"/>
                    <a:pt x="1299" y="524"/>
                    <a:pt x="1775" y="524"/>
                  </a:cubicBezTo>
                  <a:cubicBezTo>
                    <a:pt x="2263" y="524"/>
                    <a:pt x="2704" y="715"/>
                    <a:pt x="3049" y="1060"/>
                  </a:cubicBezTo>
                  <a:cubicBezTo>
                    <a:pt x="3096" y="1108"/>
                    <a:pt x="3168" y="1132"/>
                    <a:pt x="3227" y="1132"/>
                  </a:cubicBezTo>
                  <a:cubicBezTo>
                    <a:pt x="3287" y="1132"/>
                    <a:pt x="3358" y="1108"/>
                    <a:pt x="3406" y="1060"/>
                  </a:cubicBezTo>
                  <a:cubicBezTo>
                    <a:pt x="3513" y="953"/>
                    <a:pt x="3513" y="786"/>
                    <a:pt x="3406" y="691"/>
                  </a:cubicBezTo>
                  <a:cubicBezTo>
                    <a:pt x="2965" y="239"/>
                    <a:pt x="2382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3600380" y="1454415"/>
              <a:ext cx="56598" cy="23006"/>
            </a:xfrm>
            <a:custGeom>
              <a:avLst/>
              <a:gdLst/>
              <a:ahLst/>
              <a:cxnLst/>
              <a:rect l="l" t="t" r="r" b="b"/>
              <a:pathLst>
                <a:path w="2037" h="828" extrusionOk="0">
                  <a:moveTo>
                    <a:pt x="1017" y="0"/>
                  </a:moveTo>
                  <a:cubicBezTo>
                    <a:pt x="685" y="0"/>
                    <a:pt x="352" y="125"/>
                    <a:pt x="96" y="375"/>
                  </a:cubicBezTo>
                  <a:cubicBezTo>
                    <a:pt x="1" y="482"/>
                    <a:pt x="1" y="649"/>
                    <a:pt x="96" y="744"/>
                  </a:cubicBezTo>
                  <a:cubicBezTo>
                    <a:pt x="150" y="798"/>
                    <a:pt x="218" y="825"/>
                    <a:pt x="287" y="825"/>
                  </a:cubicBezTo>
                  <a:cubicBezTo>
                    <a:pt x="355" y="825"/>
                    <a:pt x="423" y="798"/>
                    <a:pt x="477" y="744"/>
                  </a:cubicBezTo>
                  <a:cubicBezTo>
                    <a:pt x="626" y="596"/>
                    <a:pt x="825" y="521"/>
                    <a:pt x="1025" y="521"/>
                  </a:cubicBezTo>
                  <a:cubicBezTo>
                    <a:pt x="1224" y="521"/>
                    <a:pt x="1424" y="596"/>
                    <a:pt x="1572" y="744"/>
                  </a:cubicBezTo>
                  <a:cubicBezTo>
                    <a:pt x="1620" y="792"/>
                    <a:pt x="1680" y="828"/>
                    <a:pt x="1751" y="828"/>
                  </a:cubicBezTo>
                  <a:cubicBezTo>
                    <a:pt x="1811" y="828"/>
                    <a:pt x="1882" y="792"/>
                    <a:pt x="1930" y="744"/>
                  </a:cubicBezTo>
                  <a:cubicBezTo>
                    <a:pt x="2037" y="649"/>
                    <a:pt x="2037" y="482"/>
                    <a:pt x="1930" y="375"/>
                  </a:cubicBezTo>
                  <a:cubicBezTo>
                    <a:pt x="1680" y="125"/>
                    <a:pt x="1349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7" name="Google Shape;4447;p39"/>
          <p:cNvGrpSpPr/>
          <p:nvPr/>
        </p:nvGrpSpPr>
        <p:grpSpPr>
          <a:xfrm>
            <a:off x="1721087" y="2039640"/>
            <a:ext cx="587715" cy="583756"/>
            <a:chOff x="2772360" y="1421990"/>
            <a:chExt cx="370541" cy="368068"/>
          </a:xfrm>
        </p:grpSpPr>
        <p:sp>
          <p:nvSpPr>
            <p:cNvPr id="4448" name="Google Shape;4448;p39"/>
            <p:cNvSpPr/>
            <p:nvPr/>
          </p:nvSpPr>
          <p:spPr>
            <a:xfrm>
              <a:off x="2772360" y="1556136"/>
              <a:ext cx="370541" cy="233922"/>
            </a:xfrm>
            <a:custGeom>
              <a:avLst/>
              <a:gdLst/>
              <a:ahLst/>
              <a:cxnLst/>
              <a:rect l="l" t="t" r="r" b="b"/>
              <a:pathLst>
                <a:path w="13336" h="8419" extrusionOk="0">
                  <a:moveTo>
                    <a:pt x="7894" y="512"/>
                  </a:moveTo>
                  <a:lnTo>
                    <a:pt x="7990" y="1632"/>
                  </a:lnTo>
                  <a:lnTo>
                    <a:pt x="5346" y="1632"/>
                  </a:lnTo>
                  <a:lnTo>
                    <a:pt x="5454" y="512"/>
                  </a:lnTo>
                  <a:close/>
                  <a:moveTo>
                    <a:pt x="11061" y="512"/>
                  </a:moveTo>
                  <a:cubicBezTo>
                    <a:pt x="11085" y="512"/>
                    <a:pt x="11169" y="512"/>
                    <a:pt x="11240" y="703"/>
                  </a:cubicBezTo>
                  <a:lnTo>
                    <a:pt x="11514" y="1632"/>
                  </a:lnTo>
                  <a:lnTo>
                    <a:pt x="8525" y="1632"/>
                  </a:lnTo>
                  <a:lnTo>
                    <a:pt x="8418" y="512"/>
                  </a:lnTo>
                  <a:close/>
                  <a:moveTo>
                    <a:pt x="4775" y="2144"/>
                  </a:moveTo>
                  <a:lnTo>
                    <a:pt x="4656" y="3501"/>
                  </a:lnTo>
                  <a:lnTo>
                    <a:pt x="1227" y="3501"/>
                  </a:lnTo>
                  <a:lnTo>
                    <a:pt x="1655" y="2144"/>
                  </a:lnTo>
                  <a:close/>
                  <a:moveTo>
                    <a:pt x="8049" y="2144"/>
                  </a:moveTo>
                  <a:lnTo>
                    <a:pt x="8168" y="3501"/>
                  </a:lnTo>
                  <a:lnTo>
                    <a:pt x="5168" y="3501"/>
                  </a:lnTo>
                  <a:lnTo>
                    <a:pt x="5287" y="2144"/>
                  </a:lnTo>
                  <a:close/>
                  <a:moveTo>
                    <a:pt x="11681" y="2144"/>
                  </a:moveTo>
                  <a:lnTo>
                    <a:pt x="12109" y="3501"/>
                  </a:lnTo>
                  <a:lnTo>
                    <a:pt x="8680" y="3501"/>
                  </a:lnTo>
                  <a:lnTo>
                    <a:pt x="8561" y="2144"/>
                  </a:lnTo>
                  <a:close/>
                  <a:moveTo>
                    <a:pt x="8204" y="4013"/>
                  </a:moveTo>
                  <a:lnTo>
                    <a:pt x="8347" y="5680"/>
                  </a:lnTo>
                  <a:lnTo>
                    <a:pt x="4989" y="5680"/>
                  </a:lnTo>
                  <a:lnTo>
                    <a:pt x="5132" y="4013"/>
                  </a:lnTo>
                  <a:close/>
                  <a:moveTo>
                    <a:pt x="12264" y="4013"/>
                  </a:moveTo>
                  <a:lnTo>
                    <a:pt x="12776" y="5596"/>
                  </a:lnTo>
                  <a:cubicBezTo>
                    <a:pt x="12740" y="5644"/>
                    <a:pt x="12681" y="5680"/>
                    <a:pt x="12609" y="5680"/>
                  </a:cubicBezTo>
                  <a:lnTo>
                    <a:pt x="8906" y="5680"/>
                  </a:lnTo>
                  <a:lnTo>
                    <a:pt x="8752" y="4013"/>
                  </a:lnTo>
                  <a:close/>
                  <a:moveTo>
                    <a:pt x="4596" y="4025"/>
                  </a:moveTo>
                  <a:lnTo>
                    <a:pt x="4453" y="5692"/>
                  </a:lnTo>
                  <a:lnTo>
                    <a:pt x="751" y="5692"/>
                  </a:lnTo>
                  <a:cubicBezTo>
                    <a:pt x="667" y="5680"/>
                    <a:pt x="608" y="5644"/>
                    <a:pt x="584" y="5608"/>
                  </a:cubicBezTo>
                  <a:lnTo>
                    <a:pt x="1084" y="4025"/>
                  </a:lnTo>
                  <a:close/>
                  <a:moveTo>
                    <a:pt x="6835" y="6204"/>
                  </a:moveTo>
                  <a:lnTo>
                    <a:pt x="6835" y="7073"/>
                  </a:lnTo>
                  <a:lnTo>
                    <a:pt x="6513" y="7073"/>
                  </a:lnTo>
                  <a:lnTo>
                    <a:pt x="6513" y="6204"/>
                  </a:lnTo>
                  <a:close/>
                  <a:moveTo>
                    <a:pt x="8605" y="7581"/>
                  </a:moveTo>
                  <a:cubicBezTo>
                    <a:pt x="8681" y="7581"/>
                    <a:pt x="8728" y="7654"/>
                    <a:pt x="8728" y="7728"/>
                  </a:cubicBezTo>
                  <a:lnTo>
                    <a:pt x="8728" y="7882"/>
                  </a:lnTo>
                  <a:lnTo>
                    <a:pt x="4596" y="7882"/>
                  </a:lnTo>
                  <a:lnTo>
                    <a:pt x="4596" y="7728"/>
                  </a:lnTo>
                  <a:cubicBezTo>
                    <a:pt x="4596" y="7644"/>
                    <a:pt x="4668" y="7585"/>
                    <a:pt x="4751" y="7585"/>
                  </a:cubicBezTo>
                  <a:lnTo>
                    <a:pt x="8573" y="7585"/>
                  </a:lnTo>
                  <a:cubicBezTo>
                    <a:pt x="8584" y="7582"/>
                    <a:pt x="8595" y="7581"/>
                    <a:pt x="8605" y="7581"/>
                  </a:cubicBezTo>
                  <a:close/>
                  <a:moveTo>
                    <a:pt x="2263" y="0"/>
                  </a:moveTo>
                  <a:cubicBezTo>
                    <a:pt x="1965" y="0"/>
                    <a:pt x="1727" y="215"/>
                    <a:pt x="1608" y="572"/>
                  </a:cubicBezTo>
                  <a:lnTo>
                    <a:pt x="48" y="5525"/>
                  </a:lnTo>
                  <a:cubicBezTo>
                    <a:pt x="0" y="5680"/>
                    <a:pt x="36" y="5823"/>
                    <a:pt x="120" y="5954"/>
                  </a:cubicBezTo>
                  <a:cubicBezTo>
                    <a:pt x="239" y="6132"/>
                    <a:pt x="477" y="6239"/>
                    <a:pt x="703" y="6239"/>
                  </a:cubicBezTo>
                  <a:lnTo>
                    <a:pt x="6001" y="6239"/>
                  </a:lnTo>
                  <a:lnTo>
                    <a:pt x="6001" y="7073"/>
                  </a:lnTo>
                  <a:lnTo>
                    <a:pt x="4751" y="7073"/>
                  </a:lnTo>
                  <a:cubicBezTo>
                    <a:pt x="4382" y="7073"/>
                    <a:pt x="4084" y="7370"/>
                    <a:pt x="4084" y="7740"/>
                  </a:cubicBezTo>
                  <a:lnTo>
                    <a:pt x="4084" y="8156"/>
                  </a:lnTo>
                  <a:cubicBezTo>
                    <a:pt x="4084" y="8311"/>
                    <a:pt x="4203" y="8418"/>
                    <a:pt x="4334" y="8418"/>
                  </a:cubicBezTo>
                  <a:lnTo>
                    <a:pt x="9025" y="8418"/>
                  </a:lnTo>
                  <a:cubicBezTo>
                    <a:pt x="9168" y="8418"/>
                    <a:pt x="9275" y="8287"/>
                    <a:pt x="9275" y="8156"/>
                  </a:cubicBezTo>
                  <a:lnTo>
                    <a:pt x="9275" y="7740"/>
                  </a:lnTo>
                  <a:cubicBezTo>
                    <a:pt x="9275" y="7370"/>
                    <a:pt x="8978" y="7073"/>
                    <a:pt x="8609" y="7073"/>
                  </a:cubicBezTo>
                  <a:lnTo>
                    <a:pt x="7359" y="7073"/>
                  </a:lnTo>
                  <a:lnTo>
                    <a:pt x="7359" y="6239"/>
                  </a:lnTo>
                  <a:lnTo>
                    <a:pt x="12621" y="6239"/>
                  </a:lnTo>
                  <a:cubicBezTo>
                    <a:pt x="12847" y="6239"/>
                    <a:pt x="13085" y="6132"/>
                    <a:pt x="13205" y="5954"/>
                  </a:cubicBezTo>
                  <a:cubicBezTo>
                    <a:pt x="13300" y="5811"/>
                    <a:pt x="13335" y="5656"/>
                    <a:pt x="13288" y="5513"/>
                  </a:cubicBezTo>
                  <a:lnTo>
                    <a:pt x="11740" y="584"/>
                  </a:lnTo>
                  <a:cubicBezTo>
                    <a:pt x="11621" y="227"/>
                    <a:pt x="11383" y="24"/>
                    <a:pt x="11085" y="24"/>
                  </a:cubicBezTo>
                  <a:lnTo>
                    <a:pt x="4084" y="24"/>
                  </a:lnTo>
                  <a:cubicBezTo>
                    <a:pt x="3941" y="24"/>
                    <a:pt x="3822" y="120"/>
                    <a:pt x="3822" y="250"/>
                  </a:cubicBezTo>
                  <a:cubicBezTo>
                    <a:pt x="3810" y="405"/>
                    <a:pt x="3930" y="524"/>
                    <a:pt x="4084" y="524"/>
                  </a:cubicBezTo>
                  <a:lnTo>
                    <a:pt x="4942" y="524"/>
                  </a:lnTo>
                  <a:lnTo>
                    <a:pt x="4834" y="1644"/>
                  </a:lnTo>
                  <a:lnTo>
                    <a:pt x="1822" y="1644"/>
                  </a:lnTo>
                  <a:lnTo>
                    <a:pt x="2120" y="715"/>
                  </a:lnTo>
                  <a:cubicBezTo>
                    <a:pt x="2179" y="524"/>
                    <a:pt x="2263" y="524"/>
                    <a:pt x="2275" y="524"/>
                  </a:cubicBezTo>
                  <a:cubicBezTo>
                    <a:pt x="2441" y="524"/>
                    <a:pt x="2560" y="381"/>
                    <a:pt x="2537" y="215"/>
                  </a:cubicBezTo>
                  <a:cubicBezTo>
                    <a:pt x="2501" y="96"/>
                    <a:pt x="2394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2928845" y="1454248"/>
              <a:ext cx="57904" cy="57904"/>
            </a:xfrm>
            <a:custGeom>
              <a:avLst/>
              <a:gdLst/>
              <a:ahLst/>
              <a:cxnLst/>
              <a:rect l="l" t="t" r="r" b="b"/>
              <a:pathLst>
                <a:path w="2084" h="2084" extrusionOk="0">
                  <a:moveTo>
                    <a:pt x="1036" y="536"/>
                  </a:moveTo>
                  <a:cubicBezTo>
                    <a:pt x="1322" y="536"/>
                    <a:pt x="1560" y="774"/>
                    <a:pt x="1560" y="1048"/>
                  </a:cubicBezTo>
                  <a:cubicBezTo>
                    <a:pt x="1560" y="1334"/>
                    <a:pt x="1322" y="1572"/>
                    <a:pt x="1036" y="1572"/>
                  </a:cubicBezTo>
                  <a:cubicBezTo>
                    <a:pt x="750" y="1572"/>
                    <a:pt x="512" y="1334"/>
                    <a:pt x="512" y="1048"/>
                  </a:cubicBezTo>
                  <a:cubicBezTo>
                    <a:pt x="524" y="750"/>
                    <a:pt x="750" y="536"/>
                    <a:pt x="1036" y="536"/>
                  </a:cubicBezTo>
                  <a:close/>
                  <a:moveTo>
                    <a:pt x="1036" y="0"/>
                  </a:moveTo>
                  <a:cubicBezTo>
                    <a:pt x="476" y="0"/>
                    <a:pt x="0" y="453"/>
                    <a:pt x="0" y="1036"/>
                  </a:cubicBezTo>
                  <a:cubicBezTo>
                    <a:pt x="0" y="1620"/>
                    <a:pt x="476" y="2084"/>
                    <a:pt x="1036" y="2084"/>
                  </a:cubicBezTo>
                  <a:cubicBezTo>
                    <a:pt x="1607" y="2084"/>
                    <a:pt x="2084" y="1620"/>
                    <a:pt x="2084" y="1036"/>
                  </a:cubicBezTo>
                  <a:cubicBezTo>
                    <a:pt x="2084" y="453"/>
                    <a:pt x="1619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2950989" y="1421990"/>
              <a:ext cx="14254" cy="25618"/>
            </a:xfrm>
            <a:custGeom>
              <a:avLst/>
              <a:gdLst/>
              <a:ahLst/>
              <a:cxnLst/>
              <a:rect l="l" t="t" r="r" b="b"/>
              <a:pathLst>
                <a:path w="513" h="922" extrusionOk="0">
                  <a:moveTo>
                    <a:pt x="259" y="1"/>
                  </a:moveTo>
                  <a:cubicBezTo>
                    <a:pt x="123" y="1"/>
                    <a:pt x="1" y="120"/>
                    <a:pt x="1" y="268"/>
                  </a:cubicBezTo>
                  <a:lnTo>
                    <a:pt x="1" y="661"/>
                  </a:lnTo>
                  <a:cubicBezTo>
                    <a:pt x="1" y="804"/>
                    <a:pt x="115" y="921"/>
                    <a:pt x="245" y="921"/>
                  </a:cubicBezTo>
                  <a:cubicBezTo>
                    <a:pt x="267" y="921"/>
                    <a:pt x="289" y="918"/>
                    <a:pt x="310" y="911"/>
                  </a:cubicBezTo>
                  <a:cubicBezTo>
                    <a:pt x="429" y="888"/>
                    <a:pt x="513" y="768"/>
                    <a:pt x="513" y="649"/>
                  </a:cubicBezTo>
                  <a:lnTo>
                    <a:pt x="513" y="268"/>
                  </a:lnTo>
                  <a:cubicBezTo>
                    <a:pt x="513" y="149"/>
                    <a:pt x="429" y="30"/>
                    <a:pt x="310" y="6"/>
                  </a:cubicBezTo>
                  <a:cubicBezTo>
                    <a:pt x="293" y="2"/>
                    <a:pt x="276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2902699" y="1448441"/>
              <a:ext cx="25840" cy="20728"/>
            </a:xfrm>
            <a:custGeom>
              <a:avLst/>
              <a:gdLst/>
              <a:ahLst/>
              <a:cxnLst/>
              <a:rect l="l" t="t" r="r" b="b"/>
              <a:pathLst>
                <a:path w="930" h="746" extrusionOk="0">
                  <a:moveTo>
                    <a:pt x="295" y="1"/>
                  </a:moveTo>
                  <a:cubicBezTo>
                    <a:pt x="206" y="1"/>
                    <a:pt x="119" y="48"/>
                    <a:pt x="72" y="126"/>
                  </a:cubicBezTo>
                  <a:cubicBezTo>
                    <a:pt x="1" y="281"/>
                    <a:pt x="48" y="424"/>
                    <a:pt x="167" y="507"/>
                  </a:cubicBezTo>
                  <a:lnTo>
                    <a:pt x="501" y="709"/>
                  </a:lnTo>
                  <a:cubicBezTo>
                    <a:pt x="548" y="745"/>
                    <a:pt x="596" y="745"/>
                    <a:pt x="632" y="745"/>
                  </a:cubicBezTo>
                  <a:cubicBezTo>
                    <a:pt x="727" y="745"/>
                    <a:pt x="822" y="697"/>
                    <a:pt x="858" y="602"/>
                  </a:cubicBezTo>
                  <a:cubicBezTo>
                    <a:pt x="929" y="483"/>
                    <a:pt x="894" y="328"/>
                    <a:pt x="774" y="245"/>
                  </a:cubicBezTo>
                  <a:lnTo>
                    <a:pt x="429" y="43"/>
                  </a:lnTo>
                  <a:cubicBezTo>
                    <a:pt x="388" y="14"/>
                    <a:pt x="341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2902699" y="1497732"/>
              <a:ext cx="25840" cy="20061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640" y="1"/>
                  </a:moveTo>
                  <a:cubicBezTo>
                    <a:pt x="594" y="1"/>
                    <a:pt x="546" y="14"/>
                    <a:pt x="501" y="43"/>
                  </a:cubicBezTo>
                  <a:lnTo>
                    <a:pt x="167" y="245"/>
                  </a:lnTo>
                  <a:cubicBezTo>
                    <a:pt x="48" y="317"/>
                    <a:pt x="1" y="471"/>
                    <a:pt x="72" y="602"/>
                  </a:cubicBezTo>
                  <a:cubicBezTo>
                    <a:pt x="120" y="662"/>
                    <a:pt x="203" y="721"/>
                    <a:pt x="298" y="721"/>
                  </a:cubicBezTo>
                  <a:cubicBezTo>
                    <a:pt x="334" y="721"/>
                    <a:pt x="382" y="709"/>
                    <a:pt x="429" y="698"/>
                  </a:cubicBezTo>
                  <a:lnTo>
                    <a:pt x="774" y="483"/>
                  </a:lnTo>
                  <a:cubicBezTo>
                    <a:pt x="894" y="412"/>
                    <a:pt x="929" y="257"/>
                    <a:pt x="858" y="126"/>
                  </a:cubicBezTo>
                  <a:cubicBezTo>
                    <a:pt x="811" y="48"/>
                    <a:pt x="729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2950656" y="1519154"/>
              <a:ext cx="13920" cy="25701"/>
            </a:xfrm>
            <a:custGeom>
              <a:avLst/>
              <a:gdLst/>
              <a:ahLst/>
              <a:cxnLst/>
              <a:rect l="l" t="t" r="r" b="b"/>
              <a:pathLst>
                <a:path w="501" h="925" extrusionOk="0">
                  <a:moveTo>
                    <a:pt x="245" y="1"/>
                  </a:moveTo>
                  <a:cubicBezTo>
                    <a:pt x="108" y="1"/>
                    <a:pt x="1" y="126"/>
                    <a:pt x="1" y="260"/>
                  </a:cubicBezTo>
                  <a:lnTo>
                    <a:pt x="1" y="665"/>
                  </a:lnTo>
                  <a:cubicBezTo>
                    <a:pt x="1" y="784"/>
                    <a:pt x="72" y="903"/>
                    <a:pt x="191" y="915"/>
                  </a:cubicBezTo>
                  <a:cubicBezTo>
                    <a:pt x="215" y="921"/>
                    <a:pt x="238" y="925"/>
                    <a:pt x="260" y="925"/>
                  </a:cubicBezTo>
                  <a:cubicBezTo>
                    <a:pt x="396" y="925"/>
                    <a:pt x="501" y="808"/>
                    <a:pt x="501" y="665"/>
                  </a:cubicBezTo>
                  <a:lnTo>
                    <a:pt x="501" y="260"/>
                  </a:lnTo>
                  <a:cubicBezTo>
                    <a:pt x="501" y="141"/>
                    <a:pt x="430" y="22"/>
                    <a:pt x="311" y="10"/>
                  </a:cubicBezTo>
                  <a:cubicBezTo>
                    <a:pt x="288" y="4"/>
                    <a:pt x="266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2987054" y="1497315"/>
              <a:ext cx="25840" cy="20478"/>
            </a:xfrm>
            <a:custGeom>
              <a:avLst/>
              <a:gdLst/>
              <a:ahLst/>
              <a:cxnLst/>
              <a:rect l="l" t="t" r="r" b="b"/>
              <a:pathLst>
                <a:path w="930" h="737" extrusionOk="0">
                  <a:moveTo>
                    <a:pt x="305" y="0"/>
                  </a:moveTo>
                  <a:cubicBezTo>
                    <a:pt x="213" y="0"/>
                    <a:pt x="121" y="48"/>
                    <a:pt x="72" y="129"/>
                  </a:cubicBezTo>
                  <a:cubicBezTo>
                    <a:pt x="1" y="260"/>
                    <a:pt x="48" y="427"/>
                    <a:pt x="167" y="498"/>
                  </a:cubicBezTo>
                  <a:lnTo>
                    <a:pt x="501" y="713"/>
                  </a:lnTo>
                  <a:cubicBezTo>
                    <a:pt x="548" y="736"/>
                    <a:pt x="596" y="736"/>
                    <a:pt x="632" y="736"/>
                  </a:cubicBezTo>
                  <a:cubicBezTo>
                    <a:pt x="727" y="736"/>
                    <a:pt x="810" y="689"/>
                    <a:pt x="858" y="605"/>
                  </a:cubicBezTo>
                  <a:cubicBezTo>
                    <a:pt x="929" y="486"/>
                    <a:pt x="894" y="320"/>
                    <a:pt x="775" y="248"/>
                  </a:cubicBezTo>
                  <a:lnTo>
                    <a:pt x="429" y="34"/>
                  </a:lnTo>
                  <a:cubicBezTo>
                    <a:pt x="391" y="11"/>
                    <a:pt x="348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9"/>
            <p:cNvSpPr/>
            <p:nvPr/>
          </p:nvSpPr>
          <p:spPr>
            <a:xfrm>
              <a:off x="2987054" y="1448997"/>
              <a:ext cx="25840" cy="20172"/>
            </a:xfrm>
            <a:custGeom>
              <a:avLst/>
              <a:gdLst/>
              <a:ahLst/>
              <a:cxnLst/>
              <a:rect l="l" t="t" r="r" b="b"/>
              <a:pathLst>
                <a:path w="930" h="726" extrusionOk="0">
                  <a:moveTo>
                    <a:pt x="630" y="1"/>
                  </a:moveTo>
                  <a:cubicBezTo>
                    <a:pt x="587" y="1"/>
                    <a:pt x="543" y="12"/>
                    <a:pt x="501" y="35"/>
                  </a:cubicBezTo>
                  <a:lnTo>
                    <a:pt x="167" y="249"/>
                  </a:lnTo>
                  <a:cubicBezTo>
                    <a:pt x="48" y="320"/>
                    <a:pt x="1" y="463"/>
                    <a:pt x="72" y="606"/>
                  </a:cubicBezTo>
                  <a:cubicBezTo>
                    <a:pt x="120" y="677"/>
                    <a:pt x="203" y="725"/>
                    <a:pt x="298" y="725"/>
                  </a:cubicBezTo>
                  <a:cubicBezTo>
                    <a:pt x="334" y="725"/>
                    <a:pt x="382" y="701"/>
                    <a:pt x="429" y="689"/>
                  </a:cubicBezTo>
                  <a:lnTo>
                    <a:pt x="775" y="487"/>
                  </a:lnTo>
                  <a:cubicBezTo>
                    <a:pt x="894" y="404"/>
                    <a:pt x="929" y="261"/>
                    <a:pt x="858" y="130"/>
                  </a:cubicBezTo>
                  <a:cubicBezTo>
                    <a:pt x="809" y="49"/>
                    <a:pt x="722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9"/>
            <p:cNvSpPr/>
            <p:nvPr/>
          </p:nvSpPr>
          <p:spPr>
            <a:xfrm>
              <a:off x="2848129" y="1555803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298" y="1"/>
                  </a:moveTo>
                  <a:cubicBezTo>
                    <a:pt x="179" y="1"/>
                    <a:pt x="83" y="72"/>
                    <a:pt x="48" y="179"/>
                  </a:cubicBezTo>
                  <a:cubicBezTo>
                    <a:pt x="0" y="358"/>
                    <a:pt x="119" y="524"/>
                    <a:pt x="298" y="524"/>
                  </a:cubicBezTo>
                  <a:cubicBezTo>
                    <a:pt x="417" y="524"/>
                    <a:pt x="524" y="453"/>
                    <a:pt x="548" y="346"/>
                  </a:cubicBezTo>
                  <a:cubicBezTo>
                    <a:pt x="607" y="167"/>
                    <a:pt x="47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3048265" y="1693088"/>
              <a:ext cx="16893" cy="14587"/>
            </a:xfrm>
            <a:custGeom>
              <a:avLst/>
              <a:gdLst/>
              <a:ahLst/>
              <a:cxnLst/>
              <a:rect l="l" t="t" r="r" b="b"/>
              <a:pathLst>
                <a:path w="608" h="525" extrusionOk="0">
                  <a:moveTo>
                    <a:pt x="310" y="1"/>
                  </a:moveTo>
                  <a:cubicBezTo>
                    <a:pt x="191" y="1"/>
                    <a:pt x="84" y="72"/>
                    <a:pt x="60" y="179"/>
                  </a:cubicBezTo>
                  <a:cubicBezTo>
                    <a:pt x="0" y="358"/>
                    <a:pt x="131" y="525"/>
                    <a:pt x="310" y="525"/>
                  </a:cubicBezTo>
                  <a:cubicBezTo>
                    <a:pt x="429" y="525"/>
                    <a:pt x="524" y="453"/>
                    <a:pt x="560" y="346"/>
                  </a:cubicBezTo>
                  <a:cubicBezTo>
                    <a:pt x="608" y="167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9"/>
            <p:cNvSpPr/>
            <p:nvPr/>
          </p:nvSpPr>
          <p:spPr>
            <a:xfrm>
              <a:off x="3069103" y="1693088"/>
              <a:ext cx="46012" cy="14254"/>
            </a:xfrm>
            <a:custGeom>
              <a:avLst/>
              <a:gdLst/>
              <a:ahLst/>
              <a:cxnLst/>
              <a:rect l="l" t="t" r="r" b="b"/>
              <a:pathLst>
                <a:path w="1656" h="513" extrusionOk="0">
                  <a:moveTo>
                    <a:pt x="298" y="1"/>
                  </a:moveTo>
                  <a:cubicBezTo>
                    <a:pt x="191" y="1"/>
                    <a:pt x="60" y="72"/>
                    <a:pt x="48" y="191"/>
                  </a:cubicBezTo>
                  <a:cubicBezTo>
                    <a:pt x="0" y="358"/>
                    <a:pt x="143" y="513"/>
                    <a:pt x="298" y="513"/>
                  </a:cubicBezTo>
                  <a:lnTo>
                    <a:pt x="1358" y="513"/>
                  </a:lnTo>
                  <a:cubicBezTo>
                    <a:pt x="1477" y="513"/>
                    <a:pt x="1596" y="429"/>
                    <a:pt x="1620" y="310"/>
                  </a:cubicBezTo>
                  <a:cubicBezTo>
                    <a:pt x="1655" y="155"/>
                    <a:pt x="1524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460" name="Google Shape;4460;p39"/>
          <p:cNvSpPr txBox="1">
            <a:spLocks noGrp="1"/>
          </p:cNvSpPr>
          <p:nvPr>
            <p:ph type="title" idx="2"/>
          </p:nvPr>
        </p:nvSpPr>
        <p:spPr>
          <a:xfrm>
            <a:off x="742951" y="2622275"/>
            <a:ext cx="259318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In</a:t>
            </a:r>
            <a:br>
              <a:rPr lang="en" dirty="0"/>
            </a:br>
            <a:r>
              <a:rPr lang="en" dirty="0"/>
              <a:t>Existing </a:t>
            </a:r>
            <a:r>
              <a:rPr lang="en-US" dirty="0"/>
              <a:t>Systems</a:t>
            </a:r>
            <a:endParaRPr dirty="0"/>
          </a:p>
        </p:txBody>
      </p:sp>
      <p:sp>
        <p:nvSpPr>
          <p:cNvPr id="4462" name="Google Shape;4462;p39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Energy Consumption</a:t>
            </a:r>
            <a:endParaRPr dirty="0"/>
          </a:p>
        </p:txBody>
      </p:sp>
      <p:sp>
        <p:nvSpPr>
          <p:cNvPr id="4464" name="Google Shape;4464;p39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&amp; Privacy Concerns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17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36"/>
          <p:cNvSpPr/>
          <p:nvPr/>
        </p:nvSpPr>
        <p:spPr>
          <a:xfrm>
            <a:off x="394050" y="937050"/>
            <a:ext cx="3269400" cy="3269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36"/>
          <p:cNvSpPr txBox="1">
            <a:spLocks noGrp="1"/>
          </p:cNvSpPr>
          <p:nvPr>
            <p:ph type="title"/>
          </p:nvPr>
        </p:nvSpPr>
        <p:spPr>
          <a:xfrm>
            <a:off x="4000475" y="1258525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br>
              <a:rPr lang="en" dirty="0"/>
            </a:br>
            <a:r>
              <a:rPr lang="en" dirty="0"/>
              <a:t>Research</a:t>
            </a:r>
            <a:br>
              <a:rPr lang="en" dirty="0"/>
            </a:br>
            <a:r>
              <a:rPr lang="en" dirty="0"/>
              <a:t>Objectives</a:t>
            </a:r>
            <a:endParaRPr dirty="0"/>
          </a:p>
        </p:txBody>
      </p:sp>
      <p:pic>
        <p:nvPicPr>
          <p:cNvPr id="4376" name="Google Shape;4376;p36"/>
          <p:cNvPicPr preferRelativeResize="0"/>
          <p:nvPr/>
        </p:nvPicPr>
        <p:blipFill rotWithShape="1">
          <a:blip r:embed="rId3">
            <a:alphaModFix/>
          </a:blip>
          <a:srcRect l="25955" r="15783" b="12541"/>
          <a:stretch/>
        </p:blipFill>
        <p:spPr>
          <a:xfrm>
            <a:off x="734125" y="1159899"/>
            <a:ext cx="2706300" cy="27039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4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Objectives</a:t>
            </a:r>
            <a:endParaRPr dirty="0"/>
          </a:p>
        </p:txBody>
      </p:sp>
      <p:sp>
        <p:nvSpPr>
          <p:cNvPr id="4460" name="Google Shape;4460;p39"/>
          <p:cNvSpPr txBox="1">
            <a:spLocks noGrp="1"/>
          </p:cNvSpPr>
          <p:nvPr>
            <p:ph type="title" idx="2"/>
          </p:nvPr>
        </p:nvSpPr>
        <p:spPr>
          <a:xfrm>
            <a:off x="742951" y="2622275"/>
            <a:ext cx="259318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Home Application</a:t>
            </a:r>
            <a:endParaRPr dirty="0"/>
          </a:p>
        </p:txBody>
      </p:sp>
      <p:sp>
        <p:nvSpPr>
          <p:cNvPr id="4464" name="Google Shape;4464;p39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BlockChain Integration</a:t>
            </a:r>
            <a:endParaRPr dirty="0"/>
          </a:p>
        </p:txBody>
      </p:sp>
      <p:sp>
        <p:nvSpPr>
          <p:cNvPr id="4" name="Google Shape;14024;p74">
            <a:extLst>
              <a:ext uri="{FF2B5EF4-FFF2-40B4-BE49-F238E27FC236}">
                <a16:creationId xmlns:a16="http://schemas.microsoft.com/office/drawing/2014/main" id="{E3F0D2F1-B46B-BFE7-965B-289E7F1667F9}"/>
              </a:ext>
            </a:extLst>
          </p:cNvPr>
          <p:cNvSpPr/>
          <p:nvPr/>
        </p:nvSpPr>
        <p:spPr>
          <a:xfrm>
            <a:off x="6850856" y="2033742"/>
            <a:ext cx="570621" cy="550645"/>
          </a:xfrm>
          <a:custGeom>
            <a:avLst/>
            <a:gdLst/>
            <a:ahLst/>
            <a:cxnLst/>
            <a:rect l="l" t="t" r="r" b="b"/>
            <a:pathLst>
              <a:path w="20023" h="19322" extrusionOk="0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" name="Google Shape;14162;p74">
            <a:extLst>
              <a:ext uri="{FF2B5EF4-FFF2-40B4-BE49-F238E27FC236}">
                <a16:creationId xmlns:a16="http://schemas.microsoft.com/office/drawing/2014/main" id="{58571207-87E3-773B-CEB9-385091403E73}"/>
              </a:ext>
            </a:extLst>
          </p:cNvPr>
          <p:cNvSpPr/>
          <p:nvPr/>
        </p:nvSpPr>
        <p:spPr>
          <a:xfrm>
            <a:off x="1828766" y="1991140"/>
            <a:ext cx="521826" cy="63614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3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622249" y="1934525"/>
            <a:ext cx="4464101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</a:t>
            </a:r>
            <a:br>
              <a:rPr lang="en" dirty="0"/>
            </a:br>
            <a:r>
              <a:rPr lang="en" dirty="0"/>
              <a:t>Architecture</a:t>
            </a:r>
            <a:endParaRPr dirty="0"/>
          </a:p>
        </p:txBody>
      </p:sp>
      <p:sp>
        <p:nvSpPr>
          <p:cNvPr id="4382" name="Google Shape;4382;p37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Assembly Process</a:t>
            </a:r>
            <a:endParaRPr dirty="0"/>
          </a:p>
        </p:txBody>
      </p:sp>
      <p:sp>
        <p:nvSpPr>
          <p:cNvPr id="4872" name="Google Shape;4872;p53"/>
          <p:cNvSpPr txBox="1">
            <a:spLocks noGrp="1"/>
          </p:cNvSpPr>
          <p:nvPr>
            <p:ph type="title" idx="2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Design</a:t>
            </a:r>
            <a:endParaRPr dirty="0"/>
          </a:p>
        </p:txBody>
      </p:sp>
      <p:sp>
        <p:nvSpPr>
          <p:cNvPr id="4874" name="Google Shape;4874;p53"/>
          <p:cNvSpPr txBox="1">
            <a:spLocks noGrp="1"/>
          </p:cNvSpPr>
          <p:nvPr>
            <p:ph type="title" idx="3"/>
          </p:nvPr>
        </p:nvSpPr>
        <p:spPr>
          <a:xfrm>
            <a:off x="3501850" y="1920613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Material Gathering</a:t>
            </a:r>
            <a:endParaRPr dirty="0"/>
          </a:p>
        </p:txBody>
      </p:sp>
      <p:sp>
        <p:nvSpPr>
          <p:cNvPr id="4876" name="Google Shape;4876;p53"/>
          <p:cNvSpPr txBox="1">
            <a:spLocks noGrp="1"/>
          </p:cNvSpPr>
          <p:nvPr>
            <p:ph type="title" idx="5"/>
          </p:nvPr>
        </p:nvSpPr>
        <p:spPr>
          <a:xfrm>
            <a:off x="2262962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Assembly</a:t>
            </a:r>
            <a:endParaRPr dirty="0"/>
          </a:p>
        </p:txBody>
      </p:sp>
      <p:sp>
        <p:nvSpPr>
          <p:cNvPr id="4878" name="Google Shape;4878;p53"/>
          <p:cNvSpPr txBox="1">
            <a:spLocks noGrp="1"/>
          </p:cNvSpPr>
          <p:nvPr>
            <p:ph type="title" idx="7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Materials</a:t>
            </a:r>
            <a:endParaRPr dirty="0"/>
          </a:p>
        </p:txBody>
      </p:sp>
      <p:sp>
        <p:nvSpPr>
          <p:cNvPr id="4880" name="Google Shape;4880;p53"/>
          <p:cNvSpPr txBox="1">
            <a:spLocks noGrp="1"/>
          </p:cNvSpPr>
          <p:nvPr>
            <p:ph type="title" idx="9"/>
          </p:nvPr>
        </p:nvSpPr>
        <p:spPr>
          <a:xfrm>
            <a:off x="4740737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Decoration</a:t>
            </a:r>
            <a:endParaRPr dirty="0"/>
          </a:p>
        </p:txBody>
      </p:sp>
      <p:grpSp>
        <p:nvGrpSpPr>
          <p:cNvPr id="4897" name="Google Shape;4897;p53"/>
          <p:cNvGrpSpPr/>
          <p:nvPr/>
        </p:nvGrpSpPr>
        <p:grpSpPr>
          <a:xfrm>
            <a:off x="6817013" y="1458141"/>
            <a:ext cx="465422" cy="465422"/>
            <a:chOff x="2772693" y="2600852"/>
            <a:chExt cx="369207" cy="369207"/>
          </a:xfrm>
        </p:grpSpPr>
        <p:sp>
          <p:nvSpPr>
            <p:cNvPr id="4898" name="Google Shape;4898;p53"/>
            <p:cNvSpPr/>
            <p:nvPr/>
          </p:nvSpPr>
          <p:spPr>
            <a:xfrm>
              <a:off x="2949350" y="2658478"/>
              <a:ext cx="16226" cy="14754"/>
            </a:xfrm>
            <a:custGeom>
              <a:avLst/>
              <a:gdLst/>
              <a:ahLst/>
              <a:cxnLst/>
              <a:rect l="l" t="t" r="r" b="b"/>
              <a:pathLst>
                <a:path w="584" h="531" extrusionOk="0">
                  <a:moveTo>
                    <a:pt x="292" y="1"/>
                  </a:moveTo>
                  <a:cubicBezTo>
                    <a:pt x="227" y="1"/>
                    <a:pt x="161" y="28"/>
                    <a:pt x="107" y="81"/>
                  </a:cubicBezTo>
                  <a:cubicBezTo>
                    <a:pt x="0" y="189"/>
                    <a:pt x="0" y="355"/>
                    <a:pt x="107" y="450"/>
                  </a:cubicBezTo>
                  <a:cubicBezTo>
                    <a:pt x="161" y="504"/>
                    <a:pt x="227" y="531"/>
                    <a:pt x="292" y="531"/>
                  </a:cubicBezTo>
                  <a:cubicBezTo>
                    <a:pt x="358" y="531"/>
                    <a:pt x="423" y="504"/>
                    <a:pt x="477" y="450"/>
                  </a:cubicBezTo>
                  <a:cubicBezTo>
                    <a:pt x="584" y="355"/>
                    <a:pt x="584" y="189"/>
                    <a:pt x="477" y="81"/>
                  </a:cubicBezTo>
                  <a:cubicBezTo>
                    <a:pt x="423" y="28"/>
                    <a:pt x="358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53"/>
            <p:cNvSpPr/>
            <p:nvPr/>
          </p:nvSpPr>
          <p:spPr>
            <a:xfrm>
              <a:off x="2908006" y="2600852"/>
              <a:ext cx="97609" cy="31453"/>
            </a:xfrm>
            <a:custGeom>
              <a:avLst/>
              <a:gdLst/>
              <a:ahLst/>
              <a:cxnLst/>
              <a:rect l="l" t="t" r="r" b="b"/>
              <a:pathLst>
                <a:path w="3513" h="1132" extrusionOk="0">
                  <a:moveTo>
                    <a:pt x="1762" y="0"/>
                  </a:moveTo>
                  <a:cubicBezTo>
                    <a:pt x="1131" y="0"/>
                    <a:pt x="548" y="238"/>
                    <a:pt x="107" y="679"/>
                  </a:cubicBezTo>
                  <a:cubicBezTo>
                    <a:pt x="0" y="786"/>
                    <a:pt x="0" y="953"/>
                    <a:pt x="107" y="1060"/>
                  </a:cubicBezTo>
                  <a:cubicBezTo>
                    <a:pt x="167" y="1108"/>
                    <a:pt x="235" y="1131"/>
                    <a:pt x="302" y="1131"/>
                  </a:cubicBezTo>
                  <a:cubicBezTo>
                    <a:pt x="369" y="1131"/>
                    <a:pt x="435" y="1108"/>
                    <a:pt x="488" y="1060"/>
                  </a:cubicBezTo>
                  <a:cubicBezTo>
                    <a:pt x="833" y="715"/>
                    <a:pt x="1298" y="512"/>
                    <a:pt x="1774" y="512"/>
                  </a:cubicBezTo>
                  <a:cubicBezTo>
                    <a:pt x="2262" y="512"/>
                    <a:pt x="2715" y="715"/>
                    <a:pt x="3048" y="1060"/>
                  </a:cubicBezTo>
                  <a:cubicBezTo>
                    <a:pt x="3096" y="1096"/>
                    <a:pt x="3167" y="1131"/>
                    <a:pt x="3227" y="1131"/>
                  </a:cubicBezTo>
                  <a:cubicBezTo>
                    <a:pt x="3286" y="1131"/>
                    <a:pt x="3370" y="1096"/>
                    <a:pt x="3405" y="1060"/>
                  </a:cubicBezTo>
                  <a:cubicBezTo>
                    <a:pt x="3512" y="953"/>
                    <a:pt x="3512" y="786"/>
                    <a:pt x="3405" y="679"/>
                  </a:cubicBezTo>
                  <a:cubicBezTo>
                    <a:pt x="2965" y="238"/>
                    <a:pt x="2381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53"/>
            <p:cNvSpPr/>
            <p:nvPr/>
          </p:nvSpPr>
          <p:spPr>
            <a:xfrm>
              <a:off x="2929178" y="2629887"/>
              <a:ext cx="56570" cy="23173"/>
            </a:xfrm>
            <a:custGeom>
              <a:avLst/>
              <a:gdLst/>
              <a:ahLst/>
              <a:cxnLst/>
              <a:rect l="l" t="t" r="r" b="b"/>
              <a:pathLst>
                <a:path w="2036" h="834" extrusionOk="0">
                  <a:moveTo>
                    <a:pt x="1018" y="0"/>
                  </a:moveTo>
                  <a:cubicBezTo>
                    <a:pt x="688" y="0"/>
                    <a:pt x="357" y="128"/>
                    <a:pt x="107" y="384"/>
                  </a:cubicBezTo>
                  <a:cubicBezTo>
                    <a:pt x="0" y="491"/>
                    <a:pt x="0" y="646"/>
                    <a:pt x="107" y="753"/>
                  </a:cubicBezTo>
                  <a:cubicBezTo>
                    <a:pt x="155" y="807"/>
                    <a:pt x="220" y="834"/>
                    <a:pt x="287" y="834"/>
                  </a:cubicBezTo>
                  <a:cubicBezTo>
                    <a:pt x="354" y="834"/>
                    <a:pt x="423" y="807"/>
                    <a:pt x="476" y="753"/>
                  </a:cubicBezTo>
                  <a:cubicBezTo>
                    <a:pt x="625" y="604"/>
                    <a:pt x="825" y="530"/>
                    <a:pt x="1024" y="530"/>
                  </a:cubicBezTo>
                  <a:cubicBezTo>
                    <a:pt x="1223" y="530"/>
                    <a:pt x="1423" y="604"/>
                    <a:pt x="1572" y="753"/>
                  </a:cubicBezTo>
                  <a:cubicBezTo>
                    <a:pt x="1619" y="801"/>
                    <a:pt x="1679" y="825"/>
                    <a:pt x="1750" y="825"/>
                  </a:cubicBezTo>
                  <a:cubicBezTo>
                    <a:pt x="1810" y="825"/>
                    <a:pt x="1893" y="801"/>
                    <a:pt x="1929" y="753"/>
                  </a:cubicBezTo>
                  <a:cubicBezTo>
                    <a:pt x="2036" y="646"/>
                    <a:pt x="2036" y="491"/>
                    <a:pt x="1929" y="384"/>
                  </a:cubicBezTo>
                  <a:cubicBezTo>
                    <a:pt x="1679" y="128"/>
                    <a:pt x="1348" y="0"/>
                    <a:pt x="1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53"/>
            <p:cNvSpPr/>
            <p:nvPr/>
          </p:nvSpPr>
          <p:spPr>
            <a:xfrm>
              <a:off x="2849102" y="2842331"/>
              <a:ext cx="44706" cy="33120"/>
            </a:xfrm>
            <a:custGeom>
              <a:avLst/>
              <a:gdLst/>
              <a:ahLst/>
              <a:cxnLst/>
              <a:rect l="l" t="t" r="r" b="b"/>
              <a:pathLst>
                <a:path w="1609" h="1192" extrusionOk="0">
                  <a:moveTo>
                    <a:pt x="1310" y="1"/>
                  </a:moveTo>
                  <a:cubicBezTo>
                    <a:pt x="1168" y="1"/>
                    <a:pt x="1060" y="120"/>
                    <a:pt x="1060" y="251"/>
                  </a:cubicBezTo>
                  <a:cubicBezTo>
                    <a:pt x="1060" y="310"/>
                    <a:pt x="1013" y="370"/>
                    <a:pt x="941" y="370"/>
                  </a:cubicBezTo>
                  <a:lnTo>
                    <a:pt x="286" y="370"/>
                  </a:lnTo>
                  <a:cubicBezTo>
                    <a:pt x="227" y="370"/>
                    <a:pt x="156" y="382"/>
                    <a:pt x="108" y="429"/>
                  </a:cubicBezTo>
                  <a:cubicBezTo>
                    <a:pt x="25" y="525"/>
                    <a:pt x="1" y="656"/>
                    <a:pt x="72" y="763"/>
                  </a:cubicBezTo>
                  <a:lnTo>
                    <a:pt x="251" y="1061"/>
                  </a:lnTo>
                  <a:cubicBezTo>
                    <a:pt x="286" y="1144"/>
                    <a:pt x="382" y="1191"/>
                    <a:pt x="465" y="1191"/>
                  </a:cubicBezTo>
                  <a:cubicBezTo>
                    <a:pt x="513" y="1191"/>
                    <a:pt x="560" y="1180"/>
                    <a:pt x="608" y="1156"/>
                  </a:cubicBezTo>
                  <a:cubicBezTo>
                    <a:pt x="691" y="1096"/>
                    <a:pt x="751" y="1001"/>
                    <a:pt x="739" y="894"/>
                  </a:cubicBezTo>
                  <a:lnTo>
                    <a:pt x="977" y="894"/>
                  </a:lnTo>
                  <a:cubicBezTo>
                    <a:pt x="1310" y="894"/>
                    <a:pt x="1596" y="620"/>
                    <a:pt x="1608" y="287"/>
                  </a:cubicBezTo>
                  <a:cubicBezTo>
                    <a:pt x="1584" y="132"/>
                    <a:pt x="147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53"/>
            <p:cNvSpPr/>
            <p:nvPr/>
          </p:nvSpPr>
          <p:spPr>
            <a:xfrm>
              <a:off x="2817010" y="2820826"/>
              <a:ext cx="28146" cy="44706"/>
            </a:xfrm>
            <a:custGeom>
              <a:avLst/>
              <a:gdLst/>
              <a:ahLst/>
              <a:cxnLst/>
              <a:rect l="l" t="t" r="r" b="b"/>
              <a:pathLst>
                <a:path w="1013" h="1609" extrusionOk="0">
                  <a:moveTo>
                    <a:pt x="406" y="1"/>
                  </a:moveTo>
                  <a:cubicBezTo>
                    <a:pt x="275" y="1"/>
                    <a:pt x="168" y="84"/>
                    <a:pt x="132" y="203"/>
                  </a:cubicBezTo>
                  <a:cubicBezTo>
                    <a:pt x="120" y="334"/>
                    <a:pt x="179" y="441"/>
                    <a:pt x="298" y="489"/>
                  </a:cubicBezTo>
                  <a:lnTo>
                    <a:pt x="179" y="692"/>
                  </a:lnTo>
                  <a:cubicBezTo>
                    <a:pt x="1" y="989"/>
                    <a:pt x="108" y="1394"/>
                    <a:pt x="418" y="1573"/>
                  </a:cubicBezTo>
                  <a:cubicBezTo>
                    <a:pt x="465" y="1608"/>
                    <a:pt x="513" y="1608"/>
                    <a:pt x="549" y="1608"/>
                  </a:cubicBezTo>
                  <a:cubicBezTo>
                    <a:pt x="691" y="1608"/>
                    <a:pt x="810" y="1513"/>
                    <a:pt x="822" y="1346"/>
                  </a:cubicBezTo>
                  <a:cubicBezTo>
                    <a:pt x="822" y="1263"/>
                    <a:pt x="775" y="1168"/>
                    <a:pt x="691" y="1108"/>
                  </a:cubicBezTo>
                  <a:cubicBezTo>
                    <a:pt x="632" y="1084"/>
                    <a:pt x="608" y="1013"/>
                    <a:pt x="644" y="953"/>
                  </a:cubicBezTo>
                  <a:lnTo>
                    <a:pt x="965" y="370"/>
                  </a:lnTo>
                  <a:cubicBezTo>
                    <a:pt x="1013" y="299"/>
                    <a:pt x="1013" y="191"/>
                    <a:pt x="965" y="120"/>
                  </a:cubicBezTo>
                  <a:cubicBezTo>
                    <a:pt x="930" y="60"/>
                    <a:pt x="83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53"/>
            <p:cNvSpPr/>
            <p:nvPr/>
          </p:nvSpPr>
          <p:spPr>
            <a:xfrm>
              <a:off x="2843489" y="2798987"/>
              <a:ext cx="45012" cy="36093"/>
            </a:xfrm>
            <a:custGeom>
              <a:avLst/>
              <a:gdLst/>
              <a:ahLst/>
              <a:cxnLst/>
              <a:rect l="l" t="t" r="r" b="b"/>
              <a:pathLst>
                <a:path w="1620" h="1299" extrusionOk="0">
                  <a:moveTo>
                    <a:pt x="481" y="1"/>
                  </a:moveTo>
                  <a:cubicBezTo>
                    <a:pt x="374" y="1"/>
                    <a:pt x="266" y="27"/>
                    <a:pt x="167" y="84"/>
                  </a:cubicBezTo>
                  <a:cubicBezTo>
                    <a:pt x="48" y="156"/>
                    <a:pt x="0" y="311"/>
                    <a:pt x="72" y="442"/>
                  </a:cubicBezTo>
                  <a:cubicBezTo>
                    <a:pt x="129" y="531"/>
                    <a:pt x="219" y="582"/>
                    <a:pt x="309" y="582"/>
                  </a:cubicBezTo>
                  <a:cubicBezTo>
                    <a:pt x="350" y="582"/>
                    <a:pt x="391" y="571"/>
                    <a:pt x="429" y="549"/>
                  </a:cubicBezTo>
                  <a:cubicBezTo>
                    <a:pt x="451" y="535"/>
                    <a:pt x="477" y="529"/>
                    <a:pt x="502" y="529"/>
                  </a:cubicBezTo>
                  <a:cubicBezTo>
                    <a:pt x="543" y="529"/>
                    <a:pt x="581" y="547"/>
                    <a:pt x="596" y="585"/>
                  </a:cubicBezTo>
                  <a:lnTo>
                    <a:pt x="929" y="1168"/>
                  </a:lnTo>
                  <a:cubicBezTo>
                    <a:pt x="965" y="1239"/>
                    <a:pt x="1060" y="1299"/>
                    <a:pt x="1143" y="1299"/>
                  </a:cubicBezTo>
                  <a:cubicBezTo>
                    <a:pt x="1239" y="1299"/>
                    <a:pt x="1322" y="1263"/>
                    <a:pt x="1370" y="1168"/>
                  </a:cubicBezTo>
                  <a:lnTo>
                    <a:pt x="1548" y="870"/>
                  </a:lnTo>
                  <a:cubicBezTo>
                    <a:pt x="1620" y="751"/>
                    <a:pt x="1584" y="585"/>
                    <a:pt x="1465" y="513"/>
                  </a:cubicBezTo>
                  <a:cubicBezTo>
                    <a:pt x="1425" y="488"/>
                    <a:pt x="1381" y="478"/>
                    <a:pt x="1337" y="478"/>
                  </a:cubicBezTo>
                  <a:cubicBezTo>
                    <a:pt x="1276" y="478"/>
                    <a:pt x="1215" y="497"/>
                    <a:pt x="1167" y="525"/>
                  </a:cubicBezTo>
                  <a:lnTo>
                    <a:pt x="1048" y="323"/>
                  </a:lnTo>
                  <a:cubicBezTo>
                    <a:pt x="927" y="120"/>
                    <a:pt x="706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53"/>
            <p:cNvSpPr/>
            <p:nvPr/>
          </p:nvSpPr>
          <p:spPr>
            <a:xfrm>
              <a:off x="3051571" y="2842331"/>
              <a:ext cx="44678" cy="33120"/>
            </a:xfrm>
            <a:custGeom>
              <a:avLst/>
              <a:gdLst/>
              <a:ahLst/>
              <a:cxnLst/>
              <a:rect l="l" t="t" r="r" b="b"/>
              <a:pathLst>
                <a:path w="1608" h="1192" extrusionOk="0">
                  <a:moveTo>
                    <a:pt x="1310" y="1"/>
                  </a:moveTo>
                  <a:cubicBezTo>
                    <a:pt x="1155" y="1"/>
                    <a:pt x="1060" y="120"/>
                    <a:pt x="1060" y="251"/>
                  </a:cubicBezTo>
                  <a:cubicBezTo>
                    <a:pt x="1060" y="310"/>
                    <a:pt x="1012" y="370"/>
                    <a:pt x="941" y="370"/>
                  </a:cubicBezTo>
                  <a:lnTo>
                    <a:pt x="286" y="370"/>
                  </a:lnTo>
                  <a:cubicBezTo>
                    <a:pt x="227" y="370"/>
                    <a:pt x="143" y="382"/>
                    <a:pt x="108" y="429"/>
                  </a:cubicBezTo>
                  <a:cubicBezTo>
                    <a:pt x="12" y="525"/>
                    <a:pt x="0" y="656"/>
                    <a:pt x="60" y="763"/>
                  </a:cubicBezTo>
                  <a:lnTo>
                    <a:pt x="238" y="1061"/>
                  </a:lnTo>
                  <a:cubicBezTo>
                    <a:pt x="286" y="1144"/>
                    <a:pt x="369" y="1191"/>
                    <a:pt x="465" y="1191"/>
                  </a:cubicBezTo>
                  <a:cubicBezTo>
                    <a:pt x="500" y="1191"/>
                    <a:pt x="548" y="1180"/>
                    <a:pt x="596" y="1156"/>
                  </a:cubicBezTo>
                  <a:cubicBezTo>
                    <a:pt x="679" y="1096"/>
                    <a:pt x="739" y="1001"/>
                    <a:pt x="727" y="894"/>
                  </a:cubicBezTo>
                  <a:lnTo>
                    <a:pt x="965" y="894"/>
                  </a:lnTo>
                  <a:cubicBezTo>
                    <a:pt x="1310" y="894"/>
                    <a:pt x="1596" y="620"/>
                    <a:pt x="1608" y="287"/>
                  </a:cubicBezTo>
                  <a:cubicBezTo>
                    <a:pt x="1560" y="132"/>
                    <a:pt x="1453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53"/>
            <p:cNvSpPr/>
            <p:nvPr/>
          </p:nvSpPr>
          <p:spPr>
            <a:xfrm>
              <a:off x="3019146" y="2820826"/>
              <a:ext cx="28813" cy="45039"/>
            </a:xfrm>
            <a:custGeom>
              <a:avLst/>
              <a:gdLst/>
              <a:ahLst/>
              <a:cxnLst/>
              <a:rect l="l" t="t" r="r" b="b"/>
              <a:pathLst>
                <a:path w="1037" h="1621" extrusionOk="0">
                  <a:moveTo>
                    <a:pt x="393" y="1"/>
                  </a:moveTo>
                  <a:cubicBezTo>
                    <a:pt x="286" y="1"/>
                    <a:pt x="179" y="72"/>
                    <a:pt x="155" y="180"/>
                  </a:cubicBezTo>
                  <a:cubicBezTo>
                    <a:pt x="108" y="322"/>
                    <a:pt x="179" y="465"/>
                    <a:pt x="298" y="501"/>
                  </a:cubicBezTo>
                  <a:lnTo>
                    <a:pt x="179" y="715"/>
                  </a:lnTo>
                  <a:cubicBezTo>
                    <a:pt x="1" y="1013"/>
                    <a:pt x="108" y="1418"/>
                    <a:pt x="417" y="1596"/>
                  </a:cubicBezTo>
                  <a:cubicBezTo>
                    <a:pt x="465" y="1620"/>
                    <a:pt x="513" y="1620"/>
                    <a:pt x="560" y="1620"/>
                  </a:cubicBezTo>
                  <a:cubicBezTo>
                    <a:pt x="691" y="1620"/>
                    <a:pt x="810" y="1537"/>
                    <a:pt x="822" y="1370"/>
                  </a:cubicBezTo>
                  <a:cubicBezTo>
                    <a:pt x="822" y="1275"/>
                    <a:pt x="774" y="1192"/>
                    <a:pt x="691" y="1144"/>
                  </a:cubicBezTo>
                  <a:cubicBezTo>
                    <a:pt x="632" y="1120"/>
                    <a:pt x="620" y="1037"/>
                    <a:pt x="643" y="977"/>
                  </a:cubicBezTo>
                  <a:lnTo>
                    <a:pt x="977" y="406"/>
                  </a:lnTo>
                  <a:cubicBezTo>
                    <a:pt x="1036" y="299"/>
                    <a:pt x="1013" y="144"/>
                    <a:pt x="894" y="60"/>
                  </a:cubicBezTo>
                  <a:cubicBezTo>
                    <a:pt x="846" y="25"/>
                    <a:pt x="798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53"/>
            <p:cNvSpPr/>
            <p:nvPr/>
          </p:nvSpPr>
          <p:spPr>
            <a:xfrm>
              <a:off x="3045292" y="2798987"/>
              <a:ext cx="45012" cy="36093"/>
            </a:xfrm>
            <a:custGeom>
              <a:avLst/>
              <a:gdLst/>
              <a:ahLst/>
              <a:cxnLst/>
              <a:rect l="l" t="t" r="r" b="b"/>
              <a:pathLst>
                <a:path w="1620" h="1299" extrusionOk="0">
                  <a:moveTo>
                    <a:pt x="480" y="1"/>
                  </a:moveTo>
                  <a:cubicBezTo>
                    <a:pt x="374" y="1"/>
                    <a:pt x="266" y="27"/>
                    <a:pt x="167" y="84"/>
                  </a:cubicBezTo>
                  <a:cubicBezTo>
                    <a:pt x="48" y="156"/>
                    <a:pt x="0" y="311"/>
                    <a:pt x="72" y="442"/>
                  </a:cubicBezTo>
                  <a:cubicBezTo>
                    <a:pt x="129" y="531"/>
                    <a:pt x="219" y="582"/>
                    <a:pt x="309" y="582"/>
                  </a:cubicBezTo>
                  <a:cubicBezTo>
                    <a:pt x="350" y="582"/>
                    <a:pt x="391" y="571"/>
                    <a:pt x="429" y="549"/>
                  </a:cubicBezTo>
                  <a:cubicBezTo>
                    <a:pt x="451" y="535"/>
                    <a:pt x="475" y="529"/>
                    <a:pt x="498" y="529"/>
                  </a:cubicBezTo>
                  <a:cubicBezTo>
                    <a:pt x="537" y="529"/>
                    <a:pt x="573" y="547"/>
                    <a:pt x="595" y="585"/>
                  </a:cubicBezTo>
                  <a:lnTo>
                    <a:pt x="929" y="1168"/>
                  </a:lnTo>
                  <a:cubicBezTo>
                    <a:pt x="965" y="1239"/>
                    <a:pt x="1060" y="1299"/>
                    <a:pt x="1143" y="1299"/>
                  </a:cubicBezTo>
                  <a:cubicBezTo>
                    <a:pt x="1238" y="1299"/>
                    <a:pt x="1322" y="1263"/>
                    <a:pt x="1369" y="1168"/>
                  </a:cubicBezTo>
                  <a:lnTo>
                    <a:pt x="1548" y="870"/>
                  </a:lnTo>
                  <a:cubicBezTo>
                    <a:pt x="1619" y="751"/>
                    <a:pt x="1584" y="585"/>
                    <a:pt x="1465" y="513"/>
                  </a:cubicBezTo>
                  <a:cubicBezTo>
                    <a:pt x="1425" y="488"/>
                    <a:pt x="1380" y="478"/>
                    <a:pt x="1336" y="478"/>
                  </a:cubicBezTo>
                  <a:cubicBezTo>
                    <a:pt x="1276" y="478"/>
                    <a:pt x="1215" y="497"/>
                    <a:pt x="1167" y="525"/>
                  </a:cubicBezTo>
                  <a:lnTo>
                    <a:pt x="1048" y="323"/>
                  </a:lnTo>
                  <a:cubicBezTo>
                    <a:pt x="927" y="120"/>
                    <a:pt x="706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53"/>
            <p:cNvSpPr/>
            <p:nvPr/>
          </p:nvSpPr>
          <p:spPr>
            <a:xfrm>
              <a:off x="2772693" y="2671315"/>
              <a:ext cx="369207" cy="298744"/>
            </a:xfrm>
            <a:custGeom>
              <a:avLst/>
              <a:gdLst/>
              <a:ahLst/>
              <a:cxnLst/>
              <a:rect l="l" t="t" r="r" b="b"/>
              <a:pathLst>
                <a:path w="13288" h="10752" extrusionOk="0">
                  <a:moveTo>
                    <a:pt x="11311" y="548"/>
                  </a:moveTo>
                  <a:cubicBezTo>
                    <a:pt x="11752" y="548"/>
                    <a:pt x="12085" y="881"/>
                    <a:pt x="12085" y="1322"/>
                  </a:cubicBezTo>
                  <a:lnTo>
                    <a:pt x="12085" y="2096"/>
                  </a:lnTo>
                  <a:lnTo>
                    <a:pt x="11573" y="2096"/>
                  </a:lnTo>
                  <a:lnTo>
                    <a:pt x="11573" y="1834"/>
                  </a:lnTo>
                  <a:cubicBezTo>
                    <a:pt x="11573" y="1405"/>
                    <a:pt x="11228" y="1060"/>
                    <a:pt x="10799" y="1060"/>
                  </a:cubicBezTo>
                  <a:lnTo>
                    <a:pt x="9752" y="1060"/>
                  </a:lnTo>
                  <a:cubicBezTo>
                    <a:pt x="9323" y="1060"/>
                    <a:pt x="8978" y="1405"/>
                    <a:pt x="8978" y="1834"/>
                  </a:cubicBezTo>
                  <a:lnTo>
                    <a:pt x="8978" y="2096"/>
                  </a:lnTo>
                  <a:lnTo>
                    <a:pt x="8454" y="2096"/>
                  </a:lnTo>
                  <a:lnTo>
                    <a:pt x="8478" y="1322"/>
                  </a:lnTo>
                  <a:cubicBezTo>
                    <a:pt x="8478" y="881"/>
                    <a:pt x="8811" y="548"/>
                    <a:pt x="9252" y="548"/>
                  </a:cubicBezTo>
                  <a:close/>
                  <a:moveTo>
                    <a:pt x="3537" y="1572"/>
                  </a:moveTo>
                  <a:cubicBezTo>
                    <a:pt x="3679" y="1572"/>
                    <a:pt x="3787" y="1691"/>
                    <a:pt x="3787" y="1822"/>
                  </a:cubicBezTo>
                  <a:lnTo>
                    <a:pt x="3787" y="2858"/>
                  </a:lnTo>
                  <a:cubicBezTo>
                    <a:pt x="3787" y="3013"/>
                    <a:pt x="3668" y="3120"/>
                    <a:pt x="3537" y="3120"/>
                  </a:cubicBezTo>
                  <a:lnTo>
                    <a:pt x="2489" y="3120"/>
                  </a:lnTo>
                  <a:cubicBezTo>
                    <a:pt x="2346" y="3120"/>
                    <a:pt x="2239" y="3001"/>
                    <a:pt x="2239" y="2858"/>
                  </a:cubicBezTo>
                  <a:lnTo>
                    <a:pt x="2239" y="1822"/>
                  </a:lnTo>
                  <a:cubicBezTo>
                    <a:pt x="2239" y="1691"/>
                    <a:pt x="2358" y="1572"/>
                    <a:pt x="2489" y="1572"/>
                  </a:cubicBezTo>
                  <a:close/>
                  <a:moveTo>
                    <a:pt x="10799" y="1584"/>
                  </a:moveTo>
                  <a:cubicBezTo>
                    <a:pt x="10942" y="1584"/>
                    <a:pt x="11049" y="1703"/>
                    <a:pt x="11049" y="1834"/>
                  </a:cubicBezTo>
                  <a:lnTo>
                    <a:pt x="11049" y="2882"/>
                  </a:lnTo>
                  <a:cubicBezTo>
                    <a:pt x="11061" y="3013"/>
                    <a:pt x="10942" y="3132"/>
                    <a:pt x="10799" y="3132"/>
                  </a:cubicBezTo>
                  <a:lnTo>
                    <a:pt x="9752" y="3132"/>
                  </a:lnTo>
                  <a:cubicBezTo>
                    <a:pt x="9609" y="3132"/>
                    <a:pt x="9502" y="3013"/>
                    <a:pt x="9502" y="2882"/>
                  </a:cubicBezTo>
                  <a:lnTo>
                    <a:pt x="9502" y="1834"/>
                  </a:lnTo>
                  <a:cubicBezTo>
                    <a:pt x="9502" y="1691"/>
                    <a:pt x="9621" y="1584"/>
                    <a:pt x="9752" y="1584"/>
                  </a:cubicBezTo>
                  <a:close/>
                  <a:moveTo>
                    <a:pt x="5977" y="2608"/>
                  </a:moveTo>
                  <a:lnTo>
                    <a:pt x="5977" y="6239"/>
                  </a:lnTo>
                  <a:lnTo>
                    <a:pt x="5346" y="6239"/>
                  </a:lnTo>
                  <a:lnTo>
                    <a:pt x="5346" y="2608"/>
                  </a:lnTo>
                  <a:close/>
                  <a:moveTo>
                    <a:pt x="7954" y="2608"/>
                  </a:moveTo>
                  <a:lnTo>
                    <a:pt x="7954" y="6239"/>
                  </a:lnTo>
                  <a:lnTo>
                    <a:pt x="7323" y="6239"/>
                  </a:lnTo>
                  <a:lnTo>
                    <a:pt x="7323" y="2608"/>
                  </a:lnTo>
                  <a:close/>
                  <a:moveTo>
                    <a:pt x="4846" y="2608"/>
                  </a:moveTo>
                  <a:lnTo>
                    <a:pt x="4846" y="8061"/>
                  </a:lnTo>
                  <a:lnTo>
                    <a:pt x="4822" y="8061"/>
                  </a:lnTo>
                  <a:cubicBezTo>
                    <a:pt x="4822" y="8204"/>
                    <a:pt x="4703" y="8311"/>
                    <a:pt x="4572" y="8311"/>
                  </a:cubicBezTo>
                  <a:lnTo>
                    <a:pt x="1465" y="8311"/>
                  </a:lnTo>
                  <a:cubicBezTo>
                    <a:pt x="1310" y="8311"/>
                    <a:pt x="1203" y="8192"/>
                    <a:pt x="1203" y="8061"/>
                  </a:cubicBezTo>
                  <a:lnTo>
                    <a:pt x="1203" y="2608"/>
                  </a:lnTo>
                  <a:lnTo>
                    <a:pt x="1727" y="2608"/>
                  </a:lnTo>
                  <a:lnTo>
                    <a:pt x="1727" y="2870"/>
                  </a:lnTo>
                  <a:cubicBezTo>
                    <a:pt x="1727" y="3298"/>
                    <a:pt x="2072" y="3644"/>
                    <a:pt x="2501" y="3644"/>
                  </a:cubicBezTo>
                  <a:lnTo>
                    <a:pt x="3548" y="3644"/>
                  </a:lnTo>
                  <a:cubicBezTo>
                    <a:pt x="3977" y="3644"/>
                    <a:pt x="4322" y="3298"/>
                    <a:pt x="4322" y="2870"/>
                  </a:cubicBezTo>
                  <a:lnTo>
                    <a:pt x="4322" y="2608"/>
                  </a:lnTo>
                  <a:close/>
                  <a:moveTo>
                    <a:pt x="12109" y="2608"/>
                  </a:moveTo>
                  <a:lnTo>
                    <a:pt x="12109" y="8061"/>
                  </a:lnTo>
                  <a:cubicBezTo>
                    <a:pt x="12097" y="8204"/>
                    <a:pt x="11990" y="8311"/>
                    <a:pt x="11835" y="8311"/>
                  </a:cubicBezTo>
                  <a:lnTo>
                    <a:pt x="8728" y="8311"/>
                  </a:lnTo>
                  <a:cubicBezTo>
                    <a:pt x="8573" y="8311"/>
                    <a:pt x="8478" y="8192"/>
                    <a:pt x="8478" y="8061"/>
                  </a:cubicBezTo>
                  <a:lnTo>
                    <a:pt x="8478" y="2608"/>
                  </a:lnTo>
                  <a:lnTo>
                    <a:pt x="8990" y="2608"/>
                  </a:lnTo>
                  <a:lnTo>
                    <a:pt x="8990" y="2870"/>
                  </a:lnTo>
                  <a:cubicBezTo>
                    <a:pt x="8990" y="3298"/>
                    <a:pt x="9335" y="3644"/>
                    <a:pt x="9764" y="3644"/>
                  </a:cubicBezTo>
                  <a:lnTo>
                    <a:pt x="10811" y="3644"/>
                  </a:lnTo>
                  <a:cubicBezTo>
                    <a:pt x="11240" y="3644"/>
                    <a:pt x="11585" y="3298"/>
                    <a:pt x="11585" y="2870"/>
                  </a:cubicBezTo>
                  <a:lnTo>
                    <a:pt x="11585" y="2608"/>
                  </a:lnTo>
                  <a:close/>
                  <a:moveTo>
                    <a:pt x="6662" y="1579"/>
                  </a:moveTo>
                  <a:cubicBezTo>
                    <a:pt x="6676" y="1579"/>
                    <a:pt x="6690" y="1581"/>
                    <a:pt x="6704" y="1584"/>
                  </a:cubicBezTo>
                  <a:cubicBezTo>
                    <a:pt x="6763" y="1620"/>
                    <a:pt x="6811" y="1679"/>
                    <a:pt x="6811" y="1739"/>
                  </a:cubicBezTo>
                  <a:lnTo>
                    <a:pt x="6811" y="9418"/>
                  </a:lnTo>
                  <a:lnTo>
                    <a:pt x="6489" y="9418"/>
                  </a:lnTo>
                  <a:lnTo>
                    <a:pt x="6489" y="1739"/>
                  </a:lnTo>
                  <a:cubicBezTo>
                    <a:pt x="6489" y="1645"/>
                    <a:pt x="6570" y="1579"/>
                    <a:pt x="6662" y="1579"/>
                  </a:cubicBezTo>
                  <a:close/>
                  <a:moveTo>
                    <a:pt x="3668" y="0"/>
                  </a:moveTo>
                  <a:cubicBezTo>
                    <a:pt x="3644" y="0"/>
                    <a:pt x="3632" y="0"/>
                    <a:pt x="3620" y="24"/>
                  </a:cubicBezTo>
                  <a:cubicBezTo>
                    <a:pt x="3382" y="238"/>
                    <a:pt x="3548" y="524"/>
                    <a:pt x="3751" y="524"/>
                  </a:cubicBezTo>
                  <a:lnTo>
                    <a:pt x="4037" y="524"/>
                  </a:lnTo>
                  <a:cubicBezTo>
                    <a:pt x="4465" y="524"/>
                    <a:pt x="4811" y="870"/>
                    <a:pt x="4811" y="1298"/>
                  </a:cubicBezTo>
                  <a:lnTo>
                    <a:pt x="4811" y="2072"/>
                  </a:lnTo>
                  <a:lnTo>
                    <a:pt x="4287" y="2072"/>
                  </a:lnTo>
                  <a:lnTo>
                    <a:pt x="4287" y="1822"/>
                  </a:lnTo>
                  <a:cubicBezTo>
                    <a:pt x="4287" y="1393"/>
                    <a:pt x="3953" y="1048"/>
                    <a:pt x="3513" y="1048"/>
                  </a:cubicBezTo>
                  <a:lnTo>
                    <a:pt x="2477" y="1048"/>
                  </a:lnTo>
                  <a:cubicBezTo>
                    <a:pt x="2036" y="1048"/>
                    <a:pt x="1703" y="1393"/>
                    <a:pt x="1703" y="1822"/>
                  </a:cubicBezTo>
                  <a:lnTo>
                    <a:pt x="1703" y="2072"/>
                  </a:lnTo>
                  <a:lnTo>
                    <a:pt x="1179" y="2072"/>
                  </a:lnTo>
                  <a:lnTo>
                    <a:pt x="1179" y="1298"/>
                  </a:lnTo>
                  <a:cubicBezTo>
                    <a:pt x="1179" y="870"/>
                    <a:pt x="1524" y="524"/>
                    <a:pt x="1953" y="524"/>
                  </a:cubicBezTo>
                  <a:cubicBezTo>
                    <a:pt x="2084" y="524"/>
                    <a:pt x="2203" y="417"/>
                    <a:pt x="2215" y="298"/>
                  </a:cubicBezTo>
                  <a:cubicBezTo>
                    <a:pt x="2239" y="143"/>
                    <a:pt x="2120" y="24"/>
                    <a:pt x="1965" y="24"/>
                  </a:cubicBezTo>
                  <a:cubicBezTo>
                    <a:pt x="1251" y="24"/>
                    <a:pt x="667" y="596"/>
                    <a:pt x="667" y="1310"/>
                  </a:cubicBezTo>
                  <a:lnTo>
                    <a:pt x="667" y="8061"/>
                  </a:lnTo>
                  <a:cubicBezTo>
                    <a:pt x="667" y="8489"/>
                    <a:pt x="1012" y="8835"/>
                    <a:pt x="1441" y="8835"/>
                  </a:cubicBezTo>
                  <a:lnTo>
                    <a:pt x="4560" y="8835"/>
                  </a:lnTo>
                  <a:cubicBezTo>
                    <a:pt x="4989" y="8835"/>
                    <a:pt x="5334" y="8489"/>
                    <a:pt x="5334" y="8061"/>
                  </a:cubicBezTo>
                  <a:lnTo>
                    <a:pt x="5334" y="6763"/>
                  </a:lnTo>
                  <a:lnTo>
                    <a:pt x="5954" y="6763"/>
                  </a:lnTo>
                  <a:lnTo>
                    <a:pt x="5954" y="9406"/>
                  </a:lnTo>
                  <a:lnTo>
                    <a:pt x="679" y="9406"/>
                  </a:lnTo>
                  <a:cubicBezTo>
                    <a:pt x="298" y="9406"/>
                    <a:pt x="0" y="9704"/>
                    <a:pt x="0" y="10085"/>
                  </a:cubicBezTo>
                  <a:lnTo>
                    <a:pt x="0" y="10502"/>
                  </a:lnTo>
                  <a:cubicBezTo>
                    <a:pt x="0" y="10645"/>
                    <a:pt x="119" y="10752"/>
                    <a:pt x="262" y="10752"/>
                  </a:cubicBezTo>
                  <a:lnTo>
                    <a:pt x="13026" y="10752"/>
                  </a:lnTo>
                  <a:cubicBezTo>
                    <a:pt x="13181" y="10752"/>
                    <a:pt x="13276" y="10633"/>
                    <a:pt x="13276" y="10502"/>
                  </a:cubicBezTo>
                  <a:lnTo>
                    <a:pt x="13276" y="10085"/>
                  </a:lnTo>
                  <a:cubicBezTo>
                    <a:pt x="13288" y="9716"/>
                    <a:pt x="12990" y="9418"/>
                    <a:pt x="12621" y="9418"/>
                  </a:cubicBezTo>
                  <a:lnTo>
                    <a:pt x="12347" y="9418"/>
                  </a:lnTo>
                  <a:cubicBezTo>
                    <a:pt x="12204" y="9418"/>
                    <a:pt x="12085" y="9502"/>
                    <a:pt x="12073" y="9632"/>
                  </a:cubicBezTo>
                  <a:cubicBezTo>
                    <a:pt x="12050" y="9799"/>
                    <a:pt x="12180" y="9930"/>
                    <a:pt x="12323" y="9930"/>
                  </a:cubicBezTo>
                  <a:lnTo>
                    <a:pt x="12609" y="9930"/>
                  </a:lnTo>
                  <a:cubicBezTo>
                    <a:pt x="12704" y="9930"/>
                    <a:pt x="12764" y="10013"/>
                    <a:pt x="12764" y="10085"/>
                  </a:cubicBezTo>
                  <a:lnTo>
                    <a:pt x="12764" y="10228"/>
                  </a:lnTo>
                  <a:lnTo>
                    <a:pt x="524" y="10228"/>
                  </a:lnTo>
                  <a:lnTo>
                    <a:pt x="524" y="10085"/>
                  </a:lnTo>
                  <a:cubicBezTo>
                    <a:pt x="524" y="9990"/>
                    <a:pt x="596" y="9930"/>
                    <a:pt x="679" y="9930"/>
                  </a:cubicBezTo>
                  <a:lnTo>
                    <a:pt x="10526" y="9930"/>
                  </a:lnTo>
                  <a:cubicBezTo>
                    <a:pt x="10656" y="9930"/>
                    <a:pt x="10776" y="9847"/>
                    <a:pt x="10799" y="9716"/>
                  </a:cubicBezTo>
                  <a:cubicBezTo>
                    <a:pt x="10823" y="9549"/>
                    <a:pt x="10692" y="9418"/>
                    <a:pt x="10537" y="9418"/>
                  </a:cubicBezTo>
                  <a:lnTo>
                    <a:pt x="7323" y="9418"/>
                  </a:lnTo>
                  <a:lnTo>
                    <a:pt x="7323" y="6763"/>
                  </a:lnTo>
                  <a:lnTo>
                    <a:pt x="7954" y="6763"/>
                  </a:lnTo>
                  <a:lnTo>
                    <a:pt x="7954" y="8061"/>
                  </a:lnTo>
                  <a:cubicBezTo>
                    <a:pt x="7954" y="8489"/>
                    <a:pt x="8287" y="8835"/>
                    <a:pt x="8728" y="8835"/>
                  </a:cubicBezTo>
                  <a:lnTo>
                    <a:pt x="11835" y="8835"/>
                  </a:lnTo>
                  <a:cubicBezTo>
                    <a:pt x="12264" y="8835"/>
                    <a:pt x="12609" y="8489"/>
                    <a:pt x="12609" y="8061"/>
                  </a:cubicBezTo>
                  <a:lnTo>
                    <a:pt x="12609" y="1322"/>
                  </a:lnTo>
                  <a:cubicBezTo>
                    <a:pt x="12609" y="608"/>
                    <a:pt x="12026" y="24"/>
                    <a:pt x="11311" y="24"/>
                  </a:cubicBezTo>
                  <a:lnTo>
                    <a:pt x="9252" y="24"/>
                  </a:lnTo>
                  <a:cubicBezTo>
                    <a:pt x="8537" y="24"/>
                    <a:pt x="7954" y="608"/>
                    <a:pt x="7954" y="1322"/>
                  </a:cubicBezTo>
                  <a:lnTo>
                    <a:pt x="7954" y="2096"/>
                  </a:lnTo>
                  <a:lnTo>
                    <a:pt x="7323" y="2096"/>
                  </a:lnTo>
                  <a:lnTo>
                    <a:pt x="7323" y="1739"/>
                  </a:lnTo>
                  <a:cubicBezTo>
                    <a:pt x="7323" y="1381"/>
                    <a:pt x="7061" y="1084"/>
                    <a:pt x="6704" y="1048"/>
                  </a:cubicBezTo>
                  <a:cubicBezTo>
                    <a:pt x="6689" y="1047"/>
                    <a:pt x="6674" y="1047"/>
                    <a:pt x="6660" y="1047"/>
                  </a:cubicBezTo>
                  <a:cubicBezTo>
                    <a:pt x="6275" y="1047"/>
                    <a:pt x="5965" y="1348"/>
                    <a:pt x="5965" y="1715"/>
                  </a:cubicBezTo>
                  <a:lnTo>
                    <a:pt x="5965" y="2072"/>
                  </a:lnTo>
                  <a:lnTo>
                    <a:pt x="5346" y="2072"/>
                  </a:lnTo>
                  <a:lnTo>
                    <a:pt x="5346" y="274"/>
                  </a:lnTo>
                  <a:cubicBezTo>
                    <a:pt x="5346" y="119"/>
                    <a:pt x="5227" y="0"/>
                    <a:pt x="5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53"/>
            <p:cNvSpPr/>
            <p:nvPr/>
          </p:nvSpPr>
          <p:spPr>
            <a:xfrm>
              <a:off x="3086969" y="2932994"/>
              <a:ext cx="14254" cy="13920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74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62" y="500"/>
                  </a:cubicBezTo>
                  <a:cubicBezTo>
                    <a:pt x="405" y="500"/>
                    <a:pt x="512" y="381"/>
                    <a:pt x="512" y="250"/>
                  </a:cubicBezTo>
                  <a:cubicBezTo>
                    <a:pt x="512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53"/>
            <p:cNvSpPr/>
            <p:nvPr/>
          </p:nvSpPr>
          <p:spPr>
            <a:xfrm>
              <a:off x="2841155" y="2671982"/>
              <a:ext cx="14587" cy="13920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275" y="0"/>
                  </a:moveTo>
                  <a:cubicBezTo>
                    <a:pt x="132" y="0"/>
                    <a:pt x="25" y="119"/>
                    <a:pt x="25" y="250"/>
                  </a:cubicBezTo>
                  <a:cubicBezTo>
                    <a:pt x="1" y="405"/>
                    <a:pt x="108" y="500"/>
                    <a:pt x="263" y="500"/>
                  </a:cubicBezTo>
                  <a:cubicBezTo>
                    <a:pt x="406" y="500"/>
                    <a:pt x="525" y="381"/>
                    <a:pt x="525" y="250"/>
                  </a:cubicBezTo>
                  <a:cubicBezTo>
                    <a:pt x="525" y="107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4016;p74">
            <a:extLst>
              <a:ext uri="{FF2B5EF4-FFF2-40B4-BE49-F238E27FC236}">
                <a16:creationId xmlns:a16="http://schemas.microsoft.com/office/drawing/2014/main" id="{3FF01FBF-CC83-E2E3-8FAB-8B564CDAB0D8}"/>
              </a:ext>
            </a:extLst>
          </p:cNvPr>
          <p:cNvGrpSpPr/>
          <p:nvPr/>
        </p:nvGrpSpPr>
        <p:grpSpPr>
          <a:xfrm>
            <a:off x="3086100" y="3171825"/>
            <a:ext cx="467439" cy="448462"/>
            <a:chOff x="3857225" y="238125"/>
            <a:chExt cx="500575" cy="483125"/>
          </a:xfrm>
          <a:solidFill>
            <a:schemeClr val="tx1"/>
          </a:solidFill>
        </p:grpSpPr>
        <p:sp>
          <p:nvSpPr>
            <p:cNvPr id="13" name="Google Shape;14017;p74">
              <a:extLst>
                <a:ext uri="{FF2B5EF4-FFF2-40B4-BE49-F238E27FC236}">
                  <a16:creationId xmlns:a16="http://schemas.microsoft.com/office/drawing/2014/main" id="{1A5D1906-2FAD-1EDB-B6C7-8646ECD771CF}"/>
                </a:ext>
              </a:extLst>
            </p:cNvPr>
            <p:cNvSpPr/>
            <p:nvPr/>
          </p:nvSpPr>
          <p:spPr>
            <a:xfrm>
              <a:off x="3857225" y="238125"/>
              <a:ext cx="500575" cy="4831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14018;p74">
              <a:extLst>
                <a:ext uri="{FF2B5EF4-FFF2-40B4-BE49-F238E27FC236}">
                  <a16:creationId xmlns:a16="http://schemas.microsoft.com/office/drawing/2014/main" id="{F55D924C-70FC-7542-71AF-06672DA81FE8}"/>
                </a:ext>
              </a:extLst>
            </p:cNvPr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14019;p74">
              <a:extLst>
                <a:ext uri="{FF2B5EF4-FFF2-40B4-BE49-F238E27FC236}">
                  <a16:creationId xmlns:a16="http://schemas.microsoft.com/office/drawing/2014/main" id="{6BFE2DA5-C919-ECB3-29FF-197487143593}"/>
                </a:ext>
              </a:extLst>
            </p:cNvPr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4020;p74">
              <a:extLst>
                <a:ext uri="{FF2B5EF4-FFF2-40B4-BE49-F238E27FC236}">
                  <a16:creationId xmlns:a16="http://schemas.microsoft.com/office/drawing/2014/main" id="{2BADC46A-A032-20AE-6CF4-CDF857FA0310}"/>
                </a:ext>
              </a:extLst>
            </p:cNvPr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14021;p74">
              <a:extLst>
                <a:ext uri="{FF2B5EF4-FFF2-40B4-BE49-F238E27FC236}">
                  <a16:creationId xmlns:a16="http://schemas.microsoft.com/office/drawing/2014/main" id="{AFA88ACF-93B9-BDDB-4D73-17BB3280E507}"/>
                </a:ext>
              </a:extLst>
            </p:cNvPr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14022;p74">
              <a:extLst>
                <a:ext uri="{FF2B5EF4-FFF2-40B4-BE49-F238E27FC236}">
                  <a16:creationId xmlns:a16="http://schemas.microsoft.com/office/drawing/2014/main" id="{F35D41D0-D559-0BEE-3985-88EA412265F8}"/>
                </a:ext>
              </a:extLst>
            </p:cNvPr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14023;p74">
              <a:extLst>
                <a:ext uri="{FF2B5EF4-FFF2-40B4-BE49-F238E27FC236}">
                  <a16:creationId xmlns:a16="http://schemas.microsoft.com/office/drawing/2014/main" id="{01D7F9E5-EE2B-67C5-E6EF-300578F2E764}"/>
                </a:ext>
              </a:extLst>
            </p:cNvPr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14100;p74">
            <a:extLst>
              <a:ext uri="{FF2B5EF4-FFF2-40B4-BE49-F238E27FC236}">
                <a16:creationId xmlns:a16="http://schemas.microsoft.com/office/drawing/2014/main" id="{7C6D784B-080F-053F-4109-9635607CBA17}"/>
              </a:ext>
            </a:extLst>
          </p:cNvPr>
          <p:cNvGrpSpPr/>
          <p:nvPr/>
        </p:nvGrpSpPr>
        <p:grpSpPr>
          <a:xfrm>
            <a:off x="1826785" y="1443038"/>
            <a:ext cx="522320" cy="515624"/>
            <a:chOff x="6238300" y="1426975"/>
            <a:chExt cx="489450" cy="483175"/>
          </a:xfrm>
          <a:solidFill>
            <a:schemeClr val="tx1"/>
          </a:solidFill>
        </p:grpSpPr>
        <p:sp>
          <p:nvSpPr>
            <p:cNvPr id="21" name="Google Shape;14101;p74">
              <a:extLst>
                <a:ext uri="{FF2B5EF4-FFF2-40B4-BE49-F238E27FC236}">
                  <a16:creationId xmlns:a16="http://schemas.microsoft.com/office/drawing/2014/main" id="{993251CB-B1ED-F1DF-7135-B1E58916571C}"/>
                </a:ext>
              </a:extLst>
            </p:cNvPr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4102;p74">
              <a:extLst>
                <a:ext uri="{FF2B5EF4-FFF2-40B4-BE49-F238E27FC236}">
                  <a16:creationId xmlns:a16="http://schemas.microsoft.com/office/drawing/2014/main" id="{EB7E364D-2380-634E-0612-2D85D6EE376E}"/>
                </a:ext>
              </a:extLst>
            </p:cNvPr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14103;p74">
              <a:extLst>
                <a:ext uri="{FF2B5EF4-FFF2-40B4-BE49-F238E27FC236}">
                  <a16:creationId xmlns:a16="http://schemas.microsoft.com/office/drawing/2014/main" id="{6C098022-72E7-BCB8-1AE6-1A4381C0A22C}"/>
                </a:ext>
              </a:extLst>
            </p:cNvPr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5439;p78">
            <a:extLst>
              <a:ext uri="{FF2B5EF4-FFF2-40B4-BE49-F238E27FC236}">
                <a16:creationId xmlns:a16="http://schemas.microsoft.com/office/drawing/2014/main" id="{676A756D-2AAB-E389-C2CF-D24F9D3C847C}"/>
              </a:ext>
            </a:extLst>
          </p:cNvPr>
          <p:cNvSpPr/>
          <p:nvPr/>
        </p:nvSpPr>
        <p:spPr>
          <a:xfrm>
            <a:off x="4322498" y="1493044"/>
            <a:ext cx="488988" cy="488335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525;p78">
            <a:extLst>
              <a:ext uri="{FF2B5EF4-FFF2-40B4-BE49-F238E27FC236}">
                <a16:creationId xmlns:a16="http://schemas.microsoft.com/office/drawing/2014/main" id="{7B50A912-28EC-C740-8CAE-348B3F87AEEC}"/>
              </a:ext>
            </a:extLst>
          </p:cNvPr>
          <p:cNvSpPr/>
          <p:nvPr/>
        </p:nvSpPr>
        <p:spPr>
          <a:xfrm>
            <a:off x="5579270" y="3194871"/>
            <a:ext cx="466569" cy="462520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62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FAA17-CD0E-8E88-B128-2BF9236F8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2" b="7607"/>
          <a:stretch>
            <a:fillRect/>
          </a:stretch>
        </p:blipFill>
        <p:spPr bwMode="auto">
          <a:xfrm>
            <a:off x="3017044" y="1178720"/>
            <a:ext cx="3038475" cy="2828925"/>
          </a:xfrm>
          <a:prstGeom prst="rect">
            <a:avLst/>
          </a:prstGeom>
          <a:noFill/>
        </p:spPr>
      </p:pic>
      <p:sp>
        <p:nvSpPr>
          <p:cNvPr id="4645" name="Google Shape;464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Design</a:t>
            </a:r>
            <a:endParaRPr dirty="0"/>
          </a:p>
        </p:txBody>
      </p:sp>
      <p:sp>
        <p:nvSpPr>
          <p:cNvPr id="4647" name="Google Shape;4647;p52"/>
          <p:cNvSpPr txBox="1"/>
          <p:nvPr/>
        </p:nvSpPr>
        <p:spPr>
          <a:xfrm>
            <a:off x="720000" y="1441075"/>
            <a:ext cx="206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A0C0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Living Room</a:t>
            </a:r>
            <a:endParaRPr sz="2000" dirty="0">
              <a:solidFill>
                <a:srgbClr val="7A0C0C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49" name="Google Shape;4649;p52"/>
          <p:cNvSpPr txBox="1"/>
          <p:nvPr/>
        </p:nvSpPr>
        <p:spPr>
          <a:xfrm>
            <a:off x="6359254" y="1441075"/>
            <a:ext cx="206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A0C0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Outdoors</a:t>
            </a:r>
            <a:endParaRPr sz="2000" dirty="0">
              <a:solidFill>
                <a:srgbClr val="7A0C0C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51" name="Google Shape;4651;p52"/>
          <p:cNvSpPr txBox="1"/>
          <p:nvPr/>
        </p:nvSpPr>
        <p:spPr>
          <a:xfrm>
            <a:off x="720000" y="3208675"/>
            <a:ext cx="206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A0C0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Bathroom</a:t>
            </a:r>
            <a:endParaRPr sz="2000" dirty="0">
              <a:solidFill>
                <a:srgbClr val="7A0C0C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52" name="Google Shape;4652;p52"/>
          <p:cNvSpPr txBox="1"/>
          <p:nvPr/>
        </p:nvSpPr>
        <p:spPr>
          <a:xfrm>
            <a:off x="6359229" y="3208675"/>
            <a:ext cx="206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A0C0C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Bedrooms</a:t>
            </a:r>
            <a:endParaRPr sz="2000" dirty="0">
              <a:solidFill>
                <a:srgbClr val="7A0C0C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cxnSp>
        <p:nvCxnSpPr>
          <p:cNvPr id="4863" name="Google Shape;4863;p52"/>
          <p:cNvCxnSpPr>
            <a:cxnSpLocks/>
            <a:stCxn id="4647" idx="3"/>
          </p:cNvCxnSpPr>
          <p:nvPr/>
        </p:nvCxnSpPr>
        <p:spPr>
          <a:xfrm>
            <a:off x="2784900" y="1704925"/>
            <a:ext cx="929850" cy="5167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64" name="Google Shape;4864;p52"/>
          <p:cNvCxnSpPr>
            <a:cxnSpLocks/>
          </p:cNvCxnSpPr>
          <p:nvPr/>
        </p:nvCxnSpPr>
        <p:spPr>
          <a:xfrm flipV="1">
            <a:off x="2784900" y="2764631"/>
            <a:ext cx="951281" cy="7078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65" name="Google Shape;4865;p52"/>
          <p:cNvCxnSpPr>
            <a:stCxn id="4649" idx="1"/>
          </p:cNvCxnSpPr>
          <p:nvPr/>
        </p:nvCxnSpPr>
        <p:spPr>
          <a:xfrm flipH="1">
            <a:off x="5706154" y="1704925"/>
            <a:ext cx="653100" cy="230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66" name="Google Shape;4866;p52"/>
          <p:cNvCxnSpPr>
            <a:cxnSpLocks/>
          </p:cNvCxnSpPr>
          <p:nvPr/>
        </p:nvCxnSpPr>
        <p:spPr>
          <a:xfrm rot="10800000">
            <a:off x="5257801" y="3200401"/>
            <a:ext cx="1101429" cy="2721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59227710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438</Words>
  <Application>Microsoft Office PowerPoint</Application>
  <PresentationFormat>On-screen Show (16:9)</PresentationFormat>
  <Paragraphs>113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Open Sans</vt:lpstr>
      <vt:lpstr>Black Han Sans</vt:lpstr>
      <vt:lpstr>Arial</vt:lpstr>
      <vt:lpstr>ABeeZee</vt:lpstr>
      <vt:lpstr>Smart Home Project Proposal by Slidesgo</vt:lpstr>
      <vt:lpstr>SMART HOME Control And Monitoring System</vt:lpstr>
      <vt:lpstr>TABLE OF CONTENTS</vt:lpstr>
      <vt:lpstr>01. Problem Statement</vt:lpstr>
      <vt:lpstr>Problem Statement</vt:lpstr>
      <vt:lpstr>02. Research Objectives</vt:lpstr>
      <vt:lpstr>Research Objectives</vt:lpstr>
      <vt:lpstr>Model  Architecture</vt:lpstr>
      <vt:lpstr>Model Assembly Process</vt:lpstr>
      <vt:lpstr>Model Design</vt:lpstr>
      <vt:lpstr>0.2 BlockChain</vt:lpstr>
      <vt:lpstr>BlockChain Implementation</vt:lpstr>
      <vt:lpstr>0.2 MQTT</vt:lpstr>
      <vt:lpstr>MQTT Flowchart</vt:lpstr>
      <vt:lpstr>0.3 Hardware</vt:lpstr>
      <vt:lpstr>Hardware Implementation</vt:lpstr>
      <vt:lpstr>Flutter Application</vt:lpstr>
      <vt:lpstr>Why use Flutter?</vt:lpstr>
      <vt:lpstr>MQTT in Flutter</vt:lpstr>
      <vt:lpstr>*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Shady</cp:lastModifiedBy>
  <cp:revision>2</cp:revision>
  <dcterms:modified xsi:type="dcterms:W3CDTF">2024-06-24T21:49:14Z</dcterms:modified>
</cp:coreProperties>
</file>