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8712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8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25817"/>
            <a:ext cx="10363200" cy="3033136"/>
          </a:xfrm>
        </p:spPr>
        <p:txBody>
          <a:bodyPr anchor="b"/>
          <a:lstStyle>
            <a:lvl1pPr algn="ctr">
              <a:defRPr sz="7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5922"/>
            <a:ext cx="9144000" cy="2103431"/>
          </a:xfrm>
        </p:spPr>
        <p:txBody>
          <a:bodyPr/>
          <a:lstStyle>
            <a:lvl1pPr marL="0" indent="0" algn="ctr">
              <a:buNone/>
              <a:defRPr sz="3049"/>
            </a:lvl1pPr>
            <a:lvl2pPr marL="580827" indent="0" algn="ctr">
              <a:buNone/>
              <a:defRPr sz="2541"/>
            </a:lvl2pPr>
            <a:lvl3pPr marL="1161654" indent="0" algn="ctr">
              <a:buNone/>
              <a:defRPr sz="2287"/>
            </a:lvl3pPr>
            <a:lvl4pPr marL="1742481" indent="0" algn="ctr">
              <a:buNone/>
              <a:defRPr sz="2033"/>
            </a:lvl4pPr>
            <a:lvl5pPr marL="2323308" indent="0" algn="ctr">
              <a:buNone/>
              <a:defRPr sz="2033"/>
            </a:lvl5pPr>
            <a:lvl6pPr marL="2904134" indent="0" algn="ctr">
              <a:buNone/>
              <a:defRPr sz="2033"/>
            </a:lvl6pPr>
            <a:lvl7pPr marL="3484961" indent="0" algn="ctr">
              <a:buNone/>
              <a:defRPr sz="2033"/>
            </a:lvl7pPr>
            <a:lvl8pPr marL="4065788" indent="0" algn="ctr">
              <a:buNone/>
              <a:defRPr sz="2033"/>
            </a:lvl8pPr>
            <a:lvl9pPr marL="4646615" indent="0" algn="ctr">
              <a:buNone/>
              <a:defRPr sz="20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2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3844"/>
            <a:ext cx="2628900" cy="7383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3844"/>
            <a:ext cx="7734300" cy="73831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72002"/>
            <a:ext cx="10515600" cy="3624033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30320"/>
            <a:ext cx="10515600" cy="1905793"/>
          </a:xfrm>
        </p:spPr>
        <p:txBody>
          <a:bodyPr/>
          <a:lstStyle>
            <a:lvl1pPr marL="0" indent="0">
              <a:buNone/>
              <a:defRPr sz="3049">
                <a:solidFill>
                  <a:schemeClr val="tx1"/>
                </a:solidFill>
              </a:defRPr>
            </a:lvl1pPr>
            <a:lvl2pPr marL="580827" indent="0">
              <a:buNone/>
              <a:defRPr sz="2541">
                <a:solidFill>
                  <a:schemeClr val="tx1">
                    <a:tint val="75000"/>
                  </a:schemeClr>
                </a:solidFill>
              </a:defRPr>
            </a:lvl2pPr>
            <a:lvl3pPr marL="1161654" indent="0">
              <a:buNone/>
              <a:defRPr sz="2287">
                <a:solidFill>
                  <a:schemeClr val="tx1">
                    <a:tint val="75000"/>
                  </a:schemeClr>
                </a:solidFill>
              </a:defRPr>
            </a:lvl3pPr>
            <a:lvl4pPr marL="1742481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4pPr>
            <a:lvl5pPr marL="2323308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5pPr>
            <a:lvl6pPr marL="2904134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6pPr>
            <a:lvl7pPr marL="3484961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7pPr>
            <a:lvl8pPr marL="4065788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8pPr>
            <a:lvl9pPr marL="4646615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19220"/>
            <a:ext cx="5181600" cy="55278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9220"/>
            <a:ext cx="5181600" cy="55278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3846"/>
            <a:ext cx="10515600" cy="1683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35700"/>
            <a:ext cx="5157787" cy="1046673"/>
          </a:xfrm>
        </p:spPr>
        <p:txBody>
          <a:bodyPr anchor="b"/>
          <a:lstStyle>
            <a:lvl1pPr marL="0" indent="0">
              <a:buNone/>
              <a:defRPr sz="3049" b="1"/>
            </a:lvl1pPr>
            <a:lvl2pPr marL="580827" indent="0">
              <a:buNone/>
              <a:defRPr sz="2541" b="1"/>
            </a:lvl2pPr>
            <a:lvl3pPr marL="1161654" indent="0">
              <a:buNone/>
              <a:defRPr sz="2287" b="1"/>
            </a:lvl3pPr>
            <a:lvl4pPr marL="1742481" indent="0">
              <a:buNone/>
              <a:defRPr sz="2033" b="1"/>
            </a:lvl4pPr>
            <a:lvl5pPr marL="2323308" indent="0">
              <a:buNone/>
              <a:defRPr sz="2033" b="1"/>
            </a:lvl5pPr>
            <a:lvl6pPr marL="2904134" indent="0">
              <a:buNone/>
              <a:defRPr sz="2033" b="1"/>
            </a:lvl6pPr>
            <a:lvl7pPr marL="3484961" indent="0">
              <a:buNone/>
              <a:defRPr sz="2033" b="1"/>
            </a:lvl7pPr>
            <a:lvl8pPr marL="4065788" indent="0">
              <a:buNone/>
              <a:defRPr sz="2033" b="1"/>
            </a:lvl8pPr>
            <a:lvl9pPr marL="4646615" indent="0">
              <a:buNone/>
              <a:defRPr sz="20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82373"/>
            <a:ext cx="5157787" cy="46807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35700"/>
            <a:ext cx="5183188" cy="1046673"/>
          </a:xfrm>
        </p:spPr>
        <p:txBody>
          <a:bodyPr anchor="b"/>
          <a:lstStyle>
            <a:lvl1pPr marL="0" indent="0">
              <a:buNone/>
              <a:defRPr sz="3049" b="1"/>
            </a:lvl1pPr>
            <a:lvl2pPr marL="580827" indent="0">
              <a:buNone/>
              <a:defRPr sz="2541" b="1"/>
            </a:lvl2pPr>
            <a:lvl3pPr marL="1161654" indent="0">
              <a:buNone/>
              <a:defRPr sz="2287" b="1"/>
            </a:lvl3pPr>
            <a:lvl4pPr marL="1742481" indent="0">
              <a:buNone/>
              <a:defRPr sz="2033" b="1"/>
            </a:lvl4pPr>
            <a:lvl5pPr marL="2323308" indent="0">
              <a:buNone/>
              <a:defRPr sz="2033" b="1"/>
            </a:lvl5pPr>
            <a:lvl6pPr marL="2904134" indent="0">
              <a:buNone/>
              <a:defRPr sz="2033" b="1"/>
            </a:lvl6pPr>
            <a:lvl7pPr marL="3484961" indent="0">
              <a:buNone/>
              <a:defRPr sz="2033" b="1"/>
            </a:lvl7pPr>
            <a:lvl8pPr marL="4065788" indent="0">
              <a:buNone/>
              <a:defRPr sz="2033" b="1"/>
            </a:lvl8pPr>
            <a:lvl9pPr marL="4646615" indent="0">
              <a:buNone/>
              <a:defRPr sz="20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82373"/>
            <a:ext cx="5183188" cy="46807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0813"/>
            <a:ext cx="3932237" cy="2032847"/>
          </a:xfrm>
        </p:spPr>
        <p:txBody>
          <a:bodyPr anchor="b"/>
          <a:lstStyle>
            <a:lvl1pPr>
              <a:defRPr sz="40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54397"/>
            <a:ext cx="6172200" cy="6191309"/>
          </a:xfrm>
        </p:spPr>
        <p:txBody>
          <a:bodyPr/>
          <a:lstStyle>
            <a:lvl1pPr>
              <a:defRPr sz="4065"/>
            </a:lvl1pPr>
            <a:lvl2pPr>
              <a:defRPr sz="3557"/>
            </a:lvl2pPr>
            <a:lvl3pPr>
              <a:defRPr sz="3049"/>
            </a:lvl3pPr>
            <a:lvl4pPr>
              <a:defRPr sz="2541"/>
            </a:lvl4pPr>
            <a:lvl5pPr>
              <a:defRPr sz="2541"/>
            </a:lvl5pPr>
            <a:lvl6pPr>
              <a:defRPr sz="2541"/>
            </a:lvl6pPr>
            <a:lvl7pPr>
              <a:defRPr sz="2541"/>
            </a:lvl7pPr>
            <a:lvl8pPr>
              <a:defRPr sz="2541"/>
            </a:lvl8pPr>
            <a:lvl9pPr>
              <a:defRPr sz="254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13660"/>
            <a:ext cx="3932237" cy="4842128"/>
          </a:xfrm>
        </p:spPr>
        <p:txBody>
          <a:bodyPr/>
          <a:lstStyle>
            <a:lvl1pPr marL="0" indent="0">
              <a:buNone/>
              <a:defRPr sz="2033"/>
            </a:lvl1pPr>
            <a:lvl2pPr marL="580827" indent="0">
              <a:buNone/>
              <a:defRPr sz="1779"/>
            </a:lvl2pPr>
            <a:lvl3pPr marL="1161654" indent="0">
              <a:buNone/>
              <a:defRPr sz="1524"/>
            </a:lvl3pPr>
            <a:lvl4pPr marL="1742481" indent="0">
              <a:buNone/>
              <a:defRPr sz="1270"/>
            </a:lvl4pPr>
            <a:lvl5pPr marL="2323308" indent="0">
              <a:buNone/>
              <a:defRPr sz="1270"/>
            </a:lvl5pPr>
            <a:lvl6pPr marL="2904134" indent="0">
              <a:buNone/>
              <a:defRPr sz="1270"/>
            </a:lvl6pPr>
            <a:lvl7pPr marL="3484961" indent="0">
              <a:buNone/>
              <a:defRPr sz="1270"/>
            </a:lvl7pPr>
            <a:lvl8pPr marL="4065788" indent="0">
              <a:buNone/>
              <a:defRPr sz="1270"/>
            </a:lvl8pPr>
            <a:lvl9pPr marL="4646615" indent="0">
              <a:buNone/>
              <a:defRPr sz="12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0813"/>
            <a:ext cx="3932237" cy="2032847"/>
          </a:xfrm>
        </p:spPr>
        <p:txBody>
          <a:bodyPr anchor="b"/>
          <a:lstStyle>
            <a:lvl1pPr>
              <a:defRPr sz="40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54397"/>
            <a:ext cx="6172200" cy="6191309"/>
          </a:xfrm>
        </p:spPr>
        <p:txBody>
          <a:bodyPr anchor="t"/>
          <a:lstStyle>
            <a:lvl1pPr marL="0" indent="0">
              <a:buNone/>
              <a:defRPr sz="4065"/>
            </a:lvl1pPr>
            <a:lvl2pPr marL="580827" indent="0">
              <a:buNone/>
              <a:defRPr sz="3557"/>
            </a:lvl2pPr>
            <a:lvl3pPr marL="1161654" indent="0">
              <a:buNone/>
              <a:defRPr sz="3049"/>
            </a:lvl3pPr>
            <a:lvl4pPr marL="1742481" indent="0">
              <a:buNone/>
              <a:defRPr sz="2541"/>
            </a:lvl4pPr>
            <a:lvl5pPr marL="2323308" indent="0">
              <a:buNone/>
              <a:defRPr sz="2541"/>
            </a:lvl5pPr>
            <a:lvl6pPr marL="2904134" indent="0">
              <a:buNone/>
              <a:defRPr sz="2541"/>
            </a:lvl6pPr>
            <a:lvl7pPr marL="3484961" indent="0">
              <a:buNone/>
              <a:defRPr sz="2541"/>
            </a:lvl7pPr>
            <a:lvl8pPr marL="4065788" indent="0">
              <a:buNone/>
              <a:defRPr sz="2541"/>
            </a:lvl8pPr>
            <a:lvl9pPr marL="4646615" indent="0">
              <a:buNone/>
              <a:defRPr sz="25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13660"/>
            <a:ext cx="3932237" cy="4842128"/>
          </a:xfrm>
        </p:spPr>
        <p:txBody>
          <a:bodyPr/>
          <a:lstStyle>
            <a:lvl1pPr marL="0" indent="0">
              <a:buNone/>
              <a:defRPr sz="2033"/>
            </a:lvl1pPr>
            <a:lvl2pPr marL="580827" indent="0">
              <a:buNone/>
              <a:defRPr sz="1779"/>
            </a:lvl2pPr>
            <a:lvl3pPr marL="1161654" indent="0">
              <a:buNone/>
              <a:defRPr sz="1524"/>
            </a:lvl3pPr>
            <a:lvl4pPr marL="1742481" indent="0">
              <a:buNone/>
              <a:defRPr sz="1270"/>
            </a:lvl4pPr>
            <a:lvl5pPr marL="2323308" indent="0">
              <a:buNone/>
              <a:defRPr sz="1270"/>
            </a:lvl5pPr>
            <a:lvl6pPr marL="2904134" indent="0">
              <a:buNone/>
              <a:defRPr sz="1270"/>
            </a:lvl6pPr>
            <a:lvl7pPr marL="3484961" indent="0">
              <a:buNone/>
              <a:defRPr sz="1270"/>
            </a:lvl7pPr>
            <a:lvl8pPr marL="4065788" indent="0">
              <a:buNone/>
              <a:defRPr sz="1270"/>
            </a:lvl8pPr>
            <a:lvl9pPr marL="4646615" indent="0">
              <a:buNone/>
              <a:defRPr sz="12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3846"/>
            <a:ext cx="10515600" cy="1683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19220"/>
            <a:ext cx="10515600" cy="552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74921"/>
            <a:ext cx="274320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F2B8-2123-466C-884C-296130BA3E9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74921"/>
            <a:ext cx="411480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74921"/>
            <a:ext cx="274320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B691-5B81-4CA5-B9CD-3F3F9F44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61654" rtl="0" eaLnBrk="1" latinLnBrk="0" hangingPunct="1">
        <a:lnSpc>
          <a:spcPct val="90000"/>
        </a:lnSpc>
        <a:spcBef>
          <a:spcPct val="0"/>
        </a:spcBef>
        <a:buNone/>
        <a:defRPr sz="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413" indent="-290413" algn="l" defTabSz="1161654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3557" kern="1200">
          <a:solidFill>
            <a:schemeClr val="tx1"/>
          </a:solidFill>
          <a:latin typeface="+mn-lt"/>
          <a:ea typeface="+mn-ea"/>
          <a:cs typeface="+mn-cs"/>
        </a:defRPr>
      </a:lvl1pPr>
      <a:lvl2pPr marL="871240" indent="-290413" algn="l" defTabSz="116165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3049" kern="1200">
          <a:solidFill>
            <a:schemeClr val="tx1"/>
          </a:solidFill>
          <a:latin typeface="+mn-lt"/>
          <a:ea typeface="+mn-ea"/>
          <a:cs typeface="+mn-cs"/>
        </a:defRPr>
      </a:lvl2pPr>
      <a:lvl3pPr marL="1452067" indent="-290413" algn="l" defTabSz="116165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541" kern="1200">
          <a:solidFill>
            <a:schemeClr val="tx1"/>
          </a:solidFill>
          <a:latin typeface="+mn-lt"/>
          <a:ea typeface="+mn-ea"/>
          <a:cs typeface="+mn-cs"/>
        </a:defRPr>
      </a:lvl3pPr>
      <a:lvl4pPr marL="2032894" indent="-290413" algn="l" defTabSz="116165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4pPr>
      <a:lvl5pPr marL="2613721" indent="-290413" algn="l" defTabSz="116165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5pPr>
      <a:lvl6pPr marL="3194548" indent="-290413" algn="l" defTabSz="116165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6pPr>
      <a:lvl7pPr marL="3775375" indent="-290413" algn="l" defTabSz="116165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7pPr>
      <a:lvl8pPr marL="4356202" indent="-290413" algn="l" defTabSz="116165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8pPr>
      <a:lvl9pPr marL="4937028" indent="-290413" algn="l" defTabSz="116165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1pPr>
      <a:lvl2pPr marL="580827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2pPr>
      <a:lvl3pPr marL="1161654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3pPr>
      <a:lvl4pPr marL="1742481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4pPr>
      <a:lvl5pPr marL="2323308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5pPr>
      <a:lvl6pPr marL="2904134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6pPr>
      <a:lvl7pPr marL="3484961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7pPr>
      <a:lvl8pPr marL="4065788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8pPr>
      <a:lvl9pPr marL="4646615" algn="l" defTabSz="1161654" rtl="0" eaLnBrk="1" latinLnBrk="0" hangingPunct="1">
        <a:defRPr sz="2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8540" t="14121" r="63002" b="15436"/>
          <a:stretch/>
        </p:blipFill>
        <p:spPr>
          <a:xfrm>
            <a:off x="9400375" y="-16134"/>
            <a:ext cx="4407535" cy="87283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8540" t="11437" r="37500" b="15163"/>
          <a:stretch/>
        </p:blipFill>
        <p:spPr>
          <a:xfrm>
            <a:off x="-1648178" y="0"/>
            <a:ext cx="8357259" cy="8696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086" t="7421" r="57185" b="61329"/>
          <a:stretch/>
        </p:blipFill>
        <p:spPr>
          <a:xfrm rot="20549363">
            <a:off x="-1531586" y="3783493"/>
            <a:ext cx="6308278" cy="38720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937" t="19141" r="44584" b="48958"/>
          <a:stretch/>
        </p:blipFill>
        <p:spPr>
          <a:xfrm rot="1080899">
            <a:off x="1933505" y="2772340"/>
            <a:ext cx="7663509" cy="39527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042" y="3355810"/>
            <a:ext cx="3338516" cy="53563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147" t="22787" r="65323" b="46494"/>
          <a:stretch/>
        </p:blipFill>
        <p:spPr>
          <a:xfrm rot="21376151">
            <a:off x="3618901" y="-83949"/>
            <a:ext cx="4418849" cy="3806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49385" t="45803" r="17645" b="28332"/>
          <a:stretch/>
        </p:blipFill>
        <p:spPr>
          <a:xfrm rot="20940674">
            <a:off x="6500272" y="2943793"/>
            <a:ext cx="5106583" cy="32046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6041" t="57552" r="52917" b="16407"/>
          <a:stretch/>
        </p:blipFill>
        <p:spPr>
          <a:xfrm rot="310151">
            <a:off x="7093036" y="5071741"/>
            <a:ext cx="6356679" cy="3226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5312" t="11459" r="56146" b="65364"/>
          <a:stretch/>
        </p:blipFill>
        <p:spPr>
          <a:xfrm rot="21006898">
            <a:off x="-1648178" y="231970"/>
            <a:ext cx="5969470" cy="2871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6" r="17798"/>
          <a:stretch/>
        </p:blipFill>
        <p:spPr>
          <a:xfrm>
            <a:off x="10688230" y="-113071"/>
            <a:ext cx="2161918" cy="5166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/>
          <a:srcRect l="8436" t="37873" r="59324" b="52491"/>
          <a:stretch/>
        </p:blipFill>
        <p:spPr>
          <a:xfrm>
            <a:off x="2784082" y="169425"/>
            <a:ext cx="4993381" cy="1193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09977" y="8709"/>
            <a:ext cx="2483735" cy="37256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8540" t="38212" r="63002" b="34574"/>
          <a:stretch/>
        </p:blipFill>
        <p:spPr>
          <a:xfrm>
            <a:off x="4961104" y="161346"/>
            <a:ext cx="4407535" cy="33719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l="8436" t="37873" r="59324" b="55192"/>
          <a:stretch/>
        </p:blipFill>
        <p:spPr>
          <a:xfrm>
            <a:off x="2688832" y="7713225"/>
            <a:ext cx="4993381" cy="85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/>
          <a:srcRect l="7500" t="18099" r="45834" b="71094"/>
          <a:stretch/>
        </p:blipFill>
        <p:spPr>
          <a:xfrm rot="408999">
            <a:off x="2401945" y="6866085"/>
            <a:ext cx="7227899" cy="1339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6" r="20722"/>
          <a:stretch/>
        </p:blipFill>
        <p:spPr>
          <a:xfrm>
            <a:off x="8296165" y="3885715"/>
            <a:ext cx="4065695" cy="44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8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Reem.Abdelrahman</dc:creator>
  <cp:lastModifiedBy>Reem.Abdelrahman</cp:lastModifiedBy>
  <cp:revision>7</cp:revision>
  <dcterms:created xsi:type="dcterms:W3CDTF">2019-09-04T10:32:42Z</dcterms:created>
  <dcterms:modified xsi:type="dcterms:W3CDTF">2019-09-04T11:45:36Z</dcterms:modified>
</cp:coreProperties>
</file>