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7" r:id="rId9"/>
    <p:sldId id="268" r:id="rId10"/>
  </p:sldIdLst>
  <p:sldSz cx="9144000" cy="6858000" type="screen4x3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7031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22799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3009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5886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20810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47072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34412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57320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16587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7641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2303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B57D-FF6C-47E3-9742-504E9A8D7A5D}" type="datetimeFigureOut">
              <a:rPr lang="ar-SY" smtClean="0"/>
              <a:t>16/11/1443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91884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4211960" y="90872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Y" sz="2400" i="1" dirty="0"/>
              <a:t>الجمهورية العربية السورية</a:t>
            </a:r>
          </a:p>
          <a:p>
            <a:r>
              <a:rPr lang="ar-SY" sz="2400" i="1" dirty="0"/>
              <a:t>جامعة تشرين</a:t>
            </a:r>
          </a:p>
          <a:p>
            <a:r>
              <a:rPr lang="ar-SY" sz="2400" i="1" dirty="0"/>
              <a:t>كلية الهندسة الميكانيكية والكهربائية</a:t>
            </a:r>
          </a:p>
          <a:p>
            <a:r>
              <a:rPr lang="ar-SY" sz="2400" i="1" dirty="0"/>
              <a:t>هندسة الاتصالات والالكترونيات 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827584" y="3068960"/>
            <a:ext cx="75608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Y" sz="2000" dirty="0"/>
              <a:t> </a:t>
            </a:r>
            <a:r>
              <a:rPr lang="ar-SY" sz="2400" dirty="0"/>
              <a:t>مشروع برمجة شبكات بعنوان:</a:t>
            </a:r>
          </a:p>
          <a:p>
            <a:r>
              <a:rPr lang="en-US" sz="2800" b="1" i="1" dirty="0" smtClean="0">
                <a:solidFill>
                  <a:srgbClr val="C00000"/>
                </a:solidFill>
              </a:rPr>
              <a:t>Multi Threading </a:t>
            </a:r>
            <a:r>
              <a:rPr lang="en-US" sz="2800" b="1" i="1" dirty="0" smtClean="0">
                <a:solidFill>
                  <a:srgbClr val="C00000"/>
                </a:solidFill>
              </a:rPr>
              <a:t>Client/Server </a:t>
            </a:r>
            <a:r>
              <a:rPr lang="en-US" sz="2800" b="1" i="1" dirty="0">
                <a:solidFill>
                  <a:srgbClr val="C00000"/>
                </a:solidFill>
              </a:rPr>
              <a:t>Socket </a:t>
            </a:r>
            <a:r>
              <a:rPr lang="en-US" sz="2800" b="1" i="1" dirty="0" smtClean="0">
                <a:solidFill>
                  <a:srgbClr val="C00000"/>
                </a:solidFill>
              </a:rPr>
              <a:t>- </a:t>
            </a:r>
            <a:r>
              <a:rPr lang="en-US" sz="2800" b="1" i="1" dirty="0">
                <a:solidFill>
                  <a:srgbClr val="C00000"/>
                </a:solidFill>
              </a:rPr>
              <a:t>Concepts And Definitions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400" dirty="0"/>
              <a:t>	</a:t>
            </a:r>
            <a:r>
              <a:rPr lang="ar-SY" sz="2400" dirty="0"/>
              <a:t>إعداد الطالبتين:</a:t>
            </a:r>
          </a:p>
          <a:p>
            <a:r>
              <a:rPr lang="ar-SY" sz="2400" dirty="0"/>
              <a:t>ريم وفيق أحمد                               رهف مصطفى ريا</a:t>
            </a:r>
          </a:p>
          <a:p>
            <a:r>
              <a:rPr lang="ar-SY" sz="2400" dirty="0"/>
              <a:t> 		     بإشراف:</a:t>
            </a:r>
          </a:p>
          <a:p>
            <a:r>
              <a:rPr lang="ar-SY" sz="2400" dirty="0"/>
              <a:t>    	 	        </a:t>
            </a:r>
            <a:r>
              <a:rPr lang="ar-SY" sz="2400" dirty="0" err="1"/>
              <a:t>د.مهند</a:t>
            </a:r>
            <a:r>
              <a:rPr lang="ar-SY" sz="2400" dirty="0"/>
              <a:t> عيسى</a:t>
            </a:r>
          </a:p>
        </p:txBody>
      </p:sp>
    </p:spTree>
    <p:extLst>
      <p:ext uri="{BB962C8B-B14F-4D97-AF65-F5344CB8AC3E}">
        <p14:creationId xmlns:p14="http://schemas.microsoft.com/office/powerpoint/2010/main" val="134782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Y" b="1" i="1" dirty="0"/>
              <a:t>لدينا مجموعة تعاريف </a:t>
            </a:r>
            <a:r>
              <a:rPr lang="ar-SY" b="1" i="1" dirty="0" err="1"/>
              <a:t>لل</a:t>
            </a:r>
            <a:r>
              <a:rPr lang="en-US" b="1" i="1" dirty="0"/>
              <a:t> :Socket </a:t>
            </a:r>
            <a:r>
              <a:rPr lang="en-US" dirty="0"/>
              <a:t/>
            </a:r>
            <a:br>
              <a:rPr lang="en-US" dirty="0"/>
            </a:br>
            <a:endParaRPr lang="ar-SY" dirty="0"/>
          </a:p>
        </p:txBody>
      </p:sp>
      <p:sp>
        <p:nvSpPr>
          <p:cNvPr id="4" name="نجمة ذات 5 نقاط 3"/>
          <p:cNvSpPr/>
          <p:nvPr/>
        </p:nvSpPr>
        <p:spPr>
          <a:xfrm>
            <a:off x="7812360" y="116632"/>
            <a:ext cx="648072" cy="692696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5" name="مستطيل 4"/>
          <p:cNvSpPr/>
          <p:nvPr/>
        </p:nvSpPr>
        <p:spPr>
          <a:xfrm>
            <a:off x="1619672" y="1340768"/>
            <a:ext cx="68407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Y" sz="2800" dirty="0"/>
              <a:t>* هي نقاط نهاية داخلية مصممة لإرسال البيانات واستقبالها حيث تحتوي الشبكة الواحدة على مقبسين واحد لكل جهاز أو برنامج متصل هذه المقابس هي مزيج من عنوان </a:t>
            </a:r>
            <a:r>
              <a:rPr lang="en-US" sz="2800" dirty="0"/>
              <a:t>IP </a:t>
            </a:r>
            <a:r>
              <a:rPr lang="ar-SY" sz="2800" dirty="0"/>
              <a:t>ومنفذ. يمكن أن يحتوي جهاز واحد على عدد”</a:t>
            </a:r>
            <a:r>
              <a:rPr lang="en-US" sz="2800" dirty="0"/>
              <a:t>n" </a:t>
            </a:r>
            <a:r>
              <a:rPr lang="ar-SY" sz="2800" dirty="0"/>
              <a:t>من المقابس استنادا إلى رقم المنفذ </a:t>
            </a:r>
            <a:r>
              <a:rPr lang="ar-SY" sz="2800" dirty="0" err="1"/>
              <a:t>المستخدم.تتوفر</a:t>
            </a:r>
            <a:r>
              <a:rPr lang="ar-SY" sz="2800" dirty="0"/>
              <a:t> منافذ مختلفة لأنواع مختلفة من البروتوكولات.</a:t>
            </a:r>
            <a:br>
              <a:rPr lang="ar-SY" sz="2800" dirty="0"/>
            </a:br>
            <a:r>
              <a:rPr lang="ar-SY" sz="2800" dirty="0"/>
              <a:t>* نقاط نهاية اتصال بين جهازي كمبيوتر يتم تحديدهما بواسطة عنوان </a:t>
            </a:r>
            <a:r>
              <a:rPr lang="en-US" sz="2800" dirty="0"/>
              <a:t>IP </a:t>
            </a:r>
            <a:r>
              <a:rPr lang="ar-SY" sz="2800" dirty="0"/>
              <a:t>ورقم منفذ.</a:t>
            </a:r>
            <a:br>
              <a:rPr lang="ar-SY" sz="2800" dirty="0"/>
            </a:br>
            <a:r>
              <a:rPr lang="ar-SY" sz="2800" dirty="0"/>
              <a:t>* الباب بين عملية التطبيق و</a:t>
            </a:r>
            <a:r>
              <a:rPr lang="en-US" sz="2800" dirty="0"/>
              <a:t>TCP</a:t>
            </a:r>
            <a:endParaRPr lang="ar-SY" sz="2800" dirty="0"/>
          </a:p>
        </p:txBody>
      </p:sp>
    </p:spTree>
    <p:extLst>
      <p:ext uri="{BB962C8B-B14F-4D97-AF65-F5344CB8AC3E}">
        <p14:creationId xmlns:p14="http://schemas.microsoft.com/office/powerpoint/2010/main" val="222287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sz="4000" b="1" i="1" dirty="0"/>
              <a:t>العمليات التي يقوم بها </a:t>
            </a:r>
            <a:r>
              <a:rPr lang="en-US" sz="4000" b="1" i="1" dirty="0"/>
              <a:t>Socket</a:t>
            </a:r>
            <a:r>
              <a:rPr lang="ar-SY" b="1" i="1" dirty="0"/>
              <a:t>:</a:t>
            </a:r>
          </a:p>
        </p:txBody>
      </p:sp>
      <p:sp>
        <p:nvSpPr>
          <p:cNvPr id="3" name="نجمة ذات 5 نقاط 2"/>
          <p:cNvSpPr/>
          <p:nvPr/>
        </p:nvSpPr>
        <p:spPr>
          <a:xfrm>
            <a:off x="7956376" y="404664"/>
            <a:ext cx="648072" cy="64807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مستطيل 3"/>
          <p:cNvSpPr/>
          <p:nvPr/>
        </p:nvSpPr>
        <p:spPr>
          <a:xfrm>
            <a:off x="3851920" y="1628507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Y" sz="3200" dirty="0"/>
              <a:t>1_الاتصال بجهاز بعيد</a:t>
            </a:r>
          </a:p>
          <a:p>
            <a:r>
              <a:rPr lang="ar-SY" sz="3200" dirty="0"/>
              <a:t>2_ إرسال البيانات</a:t>
            </a:r>
          </a:p>
          <a:p>
            <a:r>
              <a:rPr lang="ar-SY" sz="3200" dirty="0"/>
              <a:t>3_ تلقي البيانات </a:t>
            </a:r>
          </a:p>
          <a:p>
            <a:r>
              <a:rPr lang="ar-SY" sz="3200" dirty="0"/>
              <a:t>4_ إغلاق الاتصال</a:t>
            </a:r>
          </a:p>
          <a:p>
            <a:endParaRPr lang="ar-SY" sz="3200" dirty="0"/>
          </a:p>
          <a:p>
            <a:r>
              <a:rPr lang="ar-SY" sz="3200" i="1" dirty="0"/>
              <a:t>** تعمل </a:t>
            </a:r>
            <a:r>
              <a:rPr lang="en-US" sz="3200" i="1" dirty="0"/>
              <a:t>socket </a:t>
            </a:r>
            <a:r>
              <a:rPr lang="ar-SY" sz="3200" i="1" dirty="0"/>
              <a:t> بين الطبقتين </a:t>
            </a:r>
            <a:r>
              <a:rPr lang="en-US" sz="3200" i="1" dirty="0"/>
              <a:t>  transport &amp;application</a:t>
            </a:r>
            <a:endParaRPr lang="ar-SY" sz="3200" i="1" dirty="0"/>
          </a:p>
        </p:txBody>
      </p:sp>
    </p:spTree>
    <p:extLst>
      <p:ext uri="{BB962C8B-B14F-4D97-AF65-F5344CB8AC3E}">
        <p14:creationId xmlns:p14="http://schemas.microsoft.com/office/powerpoint/2010/main" val="211486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275877" y="274638"/>
            <a:ext cx="8229600" cy="1143000"/>
          </a:xfrm>
        </p:spPr>
        <p:txBody>
          <a:bodyPr>
            <a:normAutofit/>
          </a:bodyPr>
          <a:lstStyle/>
          <a:p>
            <a:r>
              <a:rPr lang="ar-SY" sz="4000" b="1" i="1" dirty="0"/>
              <a:t>العلاقة بين </a:t>
            </a:r>
            <a:r>
              <a:rPr lang="en-US" sz="4000" b="1" i="1" dirty="0"/>
              <a:t>socket</a:t>
            </a:r>
            <a:r>
              <a:rPr lang="ar-SY" sz="4000" b="1" i="1" dirty="0"/>
              <a:t> والمنافذ:</a:t>
            </a:r>
          </a:p>
        </p:txBody>
      </p:sp>
      <p:sp>
        <p:nvSpPr>
          <p:cNvPr id="3" name="نجمة ذات 5 نقاط 2"/>
          <p:cNvSpPr/>
          <p:nvPr/>
        </p:nvSpPr>
        <p:spPr>
          <a:xfrm>
            <a:off x="7956376" y="404664"/>
            <a:ext cx="648072" cy="72008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مستطيل 3"/>
          <p:cNvSpPr/>
          <p:nvPr/>
        </p:nvSpPr>
        <p:spPr>
          <a:xfrm>
            <a:off x="539552" y="1484784"/>
            <a:ext cx="7668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Y" sz="2800" dirty="0"/>
              <a:t>يكون المنفذ عبارة عن بناء برنامج خاص بالتطبيق أو خاص بالعملية يعمل كنقطة نهاية للاتصالات في نظام التشغيل المضيف للكمبيوتر كما يرتبط المنفذ بعنوان </a:t>
            </a:r>
            <a:r>
              <a:rPr lang="en-US" sz="2800" dirty="0"/>
              <a:t>IP </a:t>
            </a:r>
            <a:r>
              <a:rPr lang="ar-SY" sz="2800" dirty="0"/>
              <a:t>الخاص بالمضيف بالإضافة إلى نوع البروتوكول المستخدم للاتصال(اما </a:t>
            </a:r>
            <a:r>
              <a:rPr lang="en-US" sz="2800" dirty="0"/>
              <a:t>TCP</a:t>
            </a:r>
            <a:r>
              <a:rPr lang="ar-SY" sz="2800" dirty="0"/>
              <a:t> او </a:t>
            </a:r>
            <a:r>
              <a:rPr lang="en-US" sz="2800" dirty="0"/>
              <a:t>UDP</a:t>
            </a:r>
            <a:r>
              <a:rPr lang="ar-SY" sz="2800" dirty="0"/>
              <a:t>).</a:t>
            </a:r>
          </a:p>
          <a:p>
            <a:r>
              <a:rPr lang="ar-SY" sz="2800" dirty="0"/>
              <a:t>لا يكفي تعريف </a:t>
            </a:r>
            <a:r>
              <a:rPr lang="en-US" sz="2800" dirty="0"/>
              <a:t>IP </a:t>
            </a:r>
            <a:r>
              <a:rPr lang="ar-SY" sz="2800" dirty="0"/>
              <a:t>لتحديد خادم فريد لذلك نستخدم  رقم المنفذ وال </a:t>
            </a:r>
            <a:r>
              <a:rPr lang="en-US" sz="2800" dirty="0"/>
              <a:t>Socket </a:t>
            </a:r>
            <a:r>
              <a:rPr lang="ar-SY" sz="2800" dirty="0"/>
              <a:t>تحتاج لمعرفة  رقم المنفذ اضافة الى عنوان </a:t>
            </a:r>
            <a:r>
              <a:rPr lang="en-US" sz="2800" dirty="0"/>
              <a:t>IP</a:t>
            </a:r>
            <a:r>
              <a:rPr lang="ar-SY" sz="2800" dirty="0"/>
              <a:t> حتى تعرف الى اي تطبيق توجه البيانات</a:t>
            </a:r>
          </a:p>
          <a:p>
            <a:endParaRPr lang="ar-SY" sz="2000" dirty="0"/>
          </a:p>
        </p:txBody>
      </p:sp>
    </p:spTree>
    <p:extLst>
      <p:ext uri="{BB962C8B-B14F-4D97-AF65-F5344CB8AC3E}">
        <p14:creationId xmlns:p14="http://schemas.microsoft.com/office/powerpoint/2010/main" val="332027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3568" y="764699"/>
            <a:ext cx="7575181" cy="844332"/>
          </a:xfrm>
        </p:spPr>
        <p:txBody>
          <a:bodyPr>
            <a:normAutofit fontScale="90000"/>
          </a:bodyPr>
          <a:lstStyle/>
          <a:p>
            <a:r>
              <a:rPr lang="ar-SA" b="1" i="1"/>
              <a:t>بعض الدوال العامة</a:t>
            </a:r>
            <a:r>
              <a:rPr lang="ar-SY" b="1" i="1"/>
              <a:t> في </a:t>
            </a:r>
            <a:r>
              <a:rPr lang="en-US" b="1" i="1"/>
              <a:t> </a:t>
            </a:r>
            <a:r>
              <a:rPr lang="en-US" b="1" i="1" dirty="0"/>
              <a:t>socket</a:t>
            </a:r>
            <a:br>
              <a:rPr lang="en-US" b="1" i="1" dirty="0"/>
            </a:br>
            <a:endParaRPr lang="ar-SY" b="1" i="1" dirty="0"/>
          </a:p>
        </p:txBody>
      </p:sp>
      <p:sp>
        <p:nvSpPr>
          <p:cNvPr id="5" name="مستطيل 4"/>
          <p:cNvSpPr/>
          <p:nvPr/>
        </p:nvSpPr>
        <p:spPr>
          <a:xfrm>
            <a:off x="56026" y="1609032"/>
            <a:ext cx="862555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</a:t>
            </a:r>
            <a:r>
              <a:rPr lang="ar-SA" sz="2800" dirty="0"/>
              <a:t>_s.re</a:t>
            </a:r>
            <a:r>
              <a:rPr lang="en-US" sz="2800" dirty="0"/>
              <a:t>cv()</a:t>
            </a:r>
            <a:r>
              <a:rPr lang="ar-SA" sz="2800" dirty="0"/>
              <a:t>: تستقبل رسالة TCP</a:t>
            </a:r>
          </a:p>
          <a:p>
            <a:r>
              <a:rPr lang="en-US" sz="2800" dirty="0"/>
              <a:t>2</a:t>
            </a:r>
            <a:r>
              <a:rPr lang="ar-SA" sz="2800" dirty="0"/>
              <a:t>_</a:t>
            </a:r>
            <a:r>
              <a:rPr lang="ar-SA" sz="2800" dirty="0" err="1"/>
              <a:t>s.send</a:t>
            </a:r>
            <a:r>
              <a:rPr lang="en-US" sz="2800" dirty="0"/>
              <a:t>()</a:t>
            </a:r>
            <a:r>
              <a:rPr lang="ar-SA" sz="2800" dirty="0"/>
              <a:t>: تنقل رسالة TCP</a:t>
            </a:r>
          </a:p>
          <a:p>
            <a:r>
              <a:rPr lang="en-US" sz="2800" dirty="0"/>
              <a:t>3</a:t>
            </a:r>
            <a:r>
              <a:rPr lang="ar-SA" sz="2800" dirty="0"/>
              <a:t>_</a:t>
            </a:r>
            <a:r>
              <a:rPr lang="ar-SA" sz="2800" dirty="0" err="1"/>
              <a:t>s.recvfrom</a:t>
            </a:r>
            <a:r>
              <a:rPr lang="en-US" sz="2800" dirty="0"/>
              <a:t>()</a:t>
            </a:r>
            <a:r>
              <a:rPr lang="ar-SA" sz="2800" dirty="0"/>
              <a:t>: تستقبل رسالة UDP</a:t>
            </a:r>
          </a:p>
          <a:p>
            <a:r>
              <a:rPr lang="en-US" sz="2800" dirty="0"/>
              <a:t>4</a:t>
            </a:r>
            <a:r>
              <a:rPr lang="ar-SA" sz="2800" dirty="0"/>
              <a:t>_</a:t>
            </a:r>
            <a:r>
              <a:rPr lang="ar-SA" sz="2800" dirty="0" err="1"/>
              <a:t>s.sendto</a:t>
            </a:r>
            <a:r>
              <a:rPr lang="en-US" sz="2800" dirty="0"/>
              <a:t>()</a:t>
            </a:r>
            <a:r>
              <a:rPr lang="ar-SA" sz="2800" dirty="0"/>
              <a:t>: تنقل رسالة UDP</a:t>
            </a:r>
          </a:p>
          <a:p>
            <a:r>
              <a:rPr lang="en-US" sz="2800" dirty="0"/>
              <a:t>5</a:t>
            </a:r>
            <a:r>
              <a:rPr lang="ar-SY" sz="2800" dirty="0"/>
              <a:t>_</a:t>
            </a:r>
            <a:r>
              <a:rPr lang="en-US" sz="2800" dirty="0" err="1"/>
              <a:t>s.close</a:t>
            </a:r>
            <a:r>
              <a:rPr lang="en-US" sz="2800" dirty="0"/>
              <a:t>()</a:t>
            </a:r>
            <a:r>
              <a:rPr lang="ar-SY" sz="2800" dirty="0"/>
              <a:t>:</a:t>
            </a:r>
            <a:r>
              <a:rPr lang="en-US" sz="2800" dirty="0"/>
              <a:t> </a:t>
            </a:r>
            <a:r>
              <a:rPr lang="ar-SY" sz="2800" dirty="0"/>
              <a:t> تغلق </a:t>
            </a:r>
            <a:r>
              <a:rPr lang="ar-SY" sz="2800" dirty="0" err="1"/>
              <a:t>السوكيت</a:t>
            </a:r>
            <a:endParaRPr lang="ar-SA" sz="2800" dirty="0"/>
          </a:p>
          <a:p>
            <a:endParaRPr lang="ar-SA" sz="2400" dirty="0"/>
          </a:p>
          <a:p>
            <a:endParaRPr lang="ar-SY" sz="2400" dirty="0"/>
          </a:p>
          <a:p>
            <a:endParaRPr lang="ar-SY" dirty="0"/>
          </a:p>
        </p:txBody>
      </p:sp>
      <p:sp>
        <p:nvSpPr>
          <p:cNvPr id="3" name="نجمة ذات 5 نقاط 2"/>
          <p:cNvSpPr/>
          <p:nvPr/>
        </p:nvSpPr>
        <p:spPr>
          <a:xfrm>
            <a:off x="7734937" y="314556"/>
            <a:ext cx="914400" cy="9144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6861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/>
              <a:t>مفردات خاصة بال </a:t>
            </a:r>
            <a:r>
              <a:rPr lang="en-US" b="1" i="1" dirty="0"/>
              <a:t>Socket</a:t>
            </a:r>
            <a:endParaRPr lang="ar-SY" b="1" i="1" dirty="0"/>
          </a:p>
        </p:txBody>
      </p:sp>
      <p:sp>
        <p:nvSpPr>
          <p:cNvPr id="3" name="نجمة ذات 5 نقاط 2"/>
          <p:cNvSpPr/>
          <p:nvPr/>
        </p:nvSpPr>
        <p:spPr>
          <a:xfrm>
            <a:off x="7812360" y="476672"/>
            <a:ext cx="648072" cy="57606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مستطيل 3"/>
          <p:cNvSpPr/>
          <p:nvPr/>
        </p:nvSpPr>
        <p:spPr>
          <a:xfrm>
            <a:off x="1691680" y="1772816"/>
            <a:ext cx="61559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Domain_1 </a:t>
            </a:r>
            <a:r>
              <a:rPr lang="ar-SY" sz="2800" dirty="0"/>
              <a:t>النطاق:</a:t>
            </a:r>
          </a:p>
          <a:p>
            <a:r>
              <a:rPr lang="ar-SY" sz="2800" dirty="0"/>
              <a:t>مجموعة البروتوكولات المستخدمة كآلية النقل</a:t>
            </a:r>
          </a:p>
          <a:p>
            <a:r>
              <a:rPr lang="en-US" sz="2800" dirty="0"/>
              <a:t>2</a:t>
            </a:r>
            <a:r>
              <a:rPr lang="ar-SY" sz="2800" dirty="0"/>
              <a:t>_</a:t>
            </a:r>
            <a:r>
              <a:rPr lang="en-US" sz="2800" dirty="0"/>
              <a:t>type </a:t>
            </a:r>
            <a:r>
              <a:rPr lang="ar-SY" sz="2800" dirty="0"/>
              <a:t>النوع	:</a:t>
            </a:r>
          </a:p>
          <a:p>
            <a:r>
              <a:rPr lang="ar-SY" sz="2800" dirty="0"/>
              <a:t>نوع الاتصالات بين نقطتي النهاية</a:t>
            </a:r>
          </a:p>
          <a:p>
            <a:r>
              <a:rPr lang="en-US" sz="2800" dirty="0"/>
              <a:t>3</a:t>
            </a:r>
            <a:r>
              <a:rPr lang="ar-SY" sz="2800" dirty="0"/>
              <a:t>_</a:t>
            </a:r>
            <a:r>
              <a:rPr lang="en-US" sz="2800" dirty="0"/>
              <a:t>protocol </a:t>
            </a:r>
            <a:r>
              <a:rPr lang="ar-SY" sz="2800" dirty="0"/>
              <a:t>البرتوكول:</a:t>
            </a:r>
          </a:p>
          <a:p>
            <a:r>
              <a:rPr lang="ar-SY" sz="2800" dirty="0"/>
              <a:t>عادةً ما تكون صفرية</a:t>
            </a:r>
          </a:p>
          <a:p>
            <a:r>
              <a:rPr lang="en-US" sz="2800" dirty="0"/>
              <a:t>4</a:t>
            </a:r>
            <a:r>
              <a:rPr lang="ar-SY" sz="2800" dirty="0"/>
              <a:t>_</a:t>
            </a:r>
            <a:r>
              <a:rPr lang="en-US" sz="2800" dirty="0"/>
              <a:t>hostname </a:t>
            </a:r>
            <a:r>
              <a:rPr lang="ar-SY" sz="2800" dirty="0"/>
              <a:t>اسم المضيف</a:t>
            </a:r>
          </a:p>
          <a:p>
            <a:r>
              <a:rPr lang="en-US" sz="2800" dirty="0"/>
              <a:t>5</a:t>
            </a:r>
            <a:r>
              <a:rPr lang="ar-SY" sz="2800"/>
              <a:t>_المنفذ</a:t>
            </a:r>
          </a:p>
          <a:p>
            <a:endParaRPr lang="ar-SY" sz="2800" dirty="0"/>
          </a:p>
        </p:txBody>
      </p:sp>
    </p:spTree>
    <p:extLst>
      <p:ext uri="{BB962C8B-B14F-4D97-AF65-F5344CB8AC3E}">
        <p14:creationId xmlns:p14="http://schemas.microsoft.com/office/powerpoint/2010/main" val="255194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ED387-6F76-0915-D519-98472207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80" y="274638"/>
            <a:ext cx="8229600" cy="1143000"/>
          </a:xfrm>
        </p:spPr>
        <p:txBody>
          <a:bodyPr/>
          <a:lstStyle/>
          <a:p>
            <a:r>
              <a:rPr lang="en-US"/>
              <a:t>Multithreading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B50576-0346-6B79-F1E7-A06E740D8E8F}"/>
              </a:ext>
            </a:extLst>
          </p:cNvPr>
          <p:cNvSpPr txBox="1"/>
          <p:nvPr/>
        </p:nvSpPr>
        <p:spPr>
          <a:xfrm>
            <a:off x="566777" y="1417638"/>
            <a:ext cx="76379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sz="2000" dirty="0" smtClean="0"/>
              <a:t>ت</a:t>
            </a:r>
            <a:r>
              <a:rPr lang="en-US" sz="2000" dirty="0" err="1" smtClean="0"/>
              <a:t>شير</a:t>
            </a:r>
            <a:r>
              <a:rPr lang="en-US" sz="2000" dirty="0" smtClean="0"/>
              <a:t> </a:t>
            </a:r>
            <a:r>
              <a:rPr lang="ar-SA" sz="2000" dirty="0"/>
              <a:t>إلى التنفيذ المتزامن لعدة مؤشرات ترابط عن طريق التبديل السريع للتحكم في وحدة المعالجة المركزية بين مؤشرات الترابط (يسمى تبديل السياق</a:t>
            </a:r>
            <a:r>
              <a:rPr lang="ar-SA" sz="2000" dirty="0" smtClean="0"/>
              <a:t>).</a:t>
            </a:r>
          </a:p>
          <a:p>
            <a:r>
              <a:rPr lang="ar-SA" sz="2000" dirty="0" smtClean="0"/>
              <a:t>حيث تسمح بتنفيذ عدة اتصالات في نفس الوقت.</a:t>
            </a:r>
            <a:endParaRPr lang="en-US" sz="20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267EBAEC-7EF6-A1DA-A477-54DD0B6D9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51100"/>
            <a:ext cx="5904656" cy="41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Y" sz="4000" b="1" i="1" dirty="0" smtClean="0"/>
              <a:t>العمل مع </a:t>
            </a:r>
            <a:r>
              <a:rPr lang="en-US" sz="4000" b="1" i="1" dirty="0" smtClean="0"/>
              <a:t>TCP Socket</a:t>
            </a:r>
            <a:endParaRPr lang="ar-SY" sz="4000" b="1" i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25000" lnSpcReduction="20000"/>
          </a:bodyPr>
          <a:lstStyle/>
          <a:p>
            <a:r>
              <a:rPr lang="ar-SY" sz="7400" b="1" i="1" dirty="0" smtClean="0"/>
              <a:t>برنامج </a:t>
            </a:r>
            <a:r>
              <a:rPr lang="en-US" sz="7400" b="1" i="1" dirty="0"/>
              <a:t>Echo </a:t>
            </a:r>
            <a:r>
              <a:rPr lang="en-US" sz="7400" b="1" i="1" dirty="0" smtClean="0"/>
              <a:t>Server </a:t>
            </a:r>
            <a:endParaRPr lang="en-US" sz="7400" b="1" i="1" dirty="0"/>
          </a:p>
          <a:p>
            <a:r>
              <a:rPr lang="en-US" sz="5600" dirty="0" smtClean="0">
                <a:solidFill>
                  <a:schemeClr val="tx2"/>
                </a:solidFill>
              </a:rPr>
              <a:t>import</a:t>
            </a:r>
            <a:r>
              <a:rPr lang="en-US" sz="5600" dirty="0" smtClean="0"/>
              <a:t> </a:t>
            </a:r>
            <a:r>
              <a:rPr lang="en-US" sz="5600" dirty="0" err="1" smtClean="0"/>
              <a:t>socket,threading</a:t>
            </a:r>
            <a:endParaRPr lang="en-US" sz="5600" dirty="0" smtClean="0"/>
          </a:p>
          <a:p>
            <a:r>
              <a:rPr lang="en-US" sz="5600" dirty="0" err="1" smtClean="0"/>
              <a:t>ss</a:t>
            </a:r>
            <a:r>
              <a:rPr lang="en-US" sz="5600" dirty="0" smtClean="0"/>
              <a:t>=</a:t>
            </a:r>
            <a:r>
              <a:rPr lang="en-US" sz="5600" dirty="0" err="1" smtClean="0"/>
              <a:t>socket.socket</a:t>
            </a:r>
            <a:r>
              <a:rPr lang="en-US" sz="5600" dirty="0" smtClean="0"/>
              <a:t>()</a:t>
            </a:r>
          </a:p>
          <a:p>
            <a:r>
              <a:rPr lang="en-US" sz="5600" dirty="0" err="1" smtClean="0"/>
              <a:t>ss.setsockopt</a:t>
            </a:r>
            <a:r>
              <a:rPr lang="en-US" sz="5600" dirty="0" smtClean="0"/>
              <a:t>(socket.SOL_SOCKET,socket.SO_REUSEADDR,1)</a:t>
            </a:r>
          </a:p>
          <a:p>
            <a:r>
              <a:rPr lang="en-US" sz="5600" dirty="0" err="1" smtClean="0"/>
              <a:t>ss.bind</a:t>
            </a:r>
            <a:r>
              <a:rPr lang="en-US" sz="5600" dirty="0" smtClean="0"/>
              <a:t>(('0.0.0.0',4444))</a:t>
            </a:r>
          </a:p>
          <a:p>
            <a:r>
              <a:rPr lang="en-US" sz="5600" dirty="0" err="1" smtClean="0"/>
              <a:t>ss.listen</a:t>
            </a:r>
            <a:r>
              <a:rPr lang="en-US" sz="5600" dirty="0" smtClean="0"/>
              <a:t>(2)</a:t>
            </a:r>
          </a:p>
          <a:p>
            <a:r>
              <a:rPr lang="en-US" sz="5600" dirty="0" err="1" smtClean="0">
                <a:solidFill>
                  <a:schemeClr val="tx2"/>
                </a:solidFill>
              </a:rPr>
              <a:t>def</a:t>
            </a:r>
            <a:r>
              <a:rPr lang="en-US" sz="5600" dirty="0" smtClean="0"/>
              <a:t> </a:t>
            </a:r>
            <a:r>
              <a:rPr lang="en-US" sz="5600" dirty="0" err="1" smtClean="0"/>
              <a:t>handel_request</a:t>
            </a:r>
            <a:r>
              <a:rPr lang="en-US" sz="5600" dirty="0" smtClean="0"/>
              <a:t>(</a:t>
            </a:r>
            <a:r>
              <a:rPr lang="en-US" sz="5600" dirty="0" err="1" smtClean="0"/>
              <a:t>i,csocket,cadd</a:t>
            </a:r>
            <a:r>
              <a:rPr lang="en-US" sz="5600" dirty="0" smtClean="0"/>
              <a:t>):</a:t>
            </a:r>
          </a:p>
          <a:p>
            <a:r>
              <a:rPr lang="en-US" sz="5600" dirty="0" smtClean="0"/>
              <a:t> print(' Accepted new client: ',</a:t>
            </a:r>
            <a:r>
              <a:rPr lang="en-US" sz="5600" dirty="0" err="1" smtClean="0"/>
              <a:t>i</a:t>
            </a:r>
            <a:r>
              <a:rPr lang="en-US" sz="5600" dirty="0" smtClean="0"/>
              <a:t> ,</a:t>
            </a:r>
            <a:r>
              <a:rPr lang="en-US" sz="5600" dirty="0" err="1" smtClean="0"/>
              <a:t>cadd</a:t>
            </a:r>
            <a:r>
              <a:rPr lang="en-US" sz="5600" dirty="0" smtClean="0"/>
              <a:t>)</a:t>
            </a:r>
          </a:p>
          <a:p>
            <a:r>
              <a:rPr lang="en-US" sz="5600" dirty="0" smtClean="0">
                <a:solidFill>
                  <a:schemeClr val="tx2"/>
                </a:solidFill>
              </a:rPr>
              <a:t> while True:</a:t>
            </a:r>
          </a:p>
          <a:p>
            <a:r>
              <a:rPr lang="en-US" sz="5600" dirty="0" smtClean="0"/>
              <a:t> </a:t>
            </a:r>
            <a:r>
              <a:rPr lang="en-US" sz="5600" dirty="0" err="1" smtClean="0"/>
              <a:t>cmsg</a:t>
            </a:r>
            <a:r>
              <a:rPr lang="en-US" sz="5600" dirty="0" smtClean="0"/>
              <a:t> = </a:t>
            </a:r>
            <a:r>
              <a:rPr lang="en-US" sz="5600" dirty="0" err="1" smtClean="0"/>
              <a:t>csocket.recv</a:t>
            </a:r>
            <a:r>
              <a:rPr lang="en-US" sz="5600" dirty="0" smtClean="0"/>
              <a:t>(1024).decode()</a:t>
            </a:r>
          </a:p>
          <a:p>
            <a:r>
              <a:rPr lang="en-US" sz="5600" dirty="0" smtClean="0"/>
              <a:t> </a:t>
            </a:r>
            <a:r>
              <a:rPr lang="en-US" sz="5600" dirty="0" smtClean="0">
                <a:solidFill>
                  <a:schemeClr val="tx2"/>
                </a:solidFill>
              </a:rPr>
              <a:t>if</a:t>
            </a:r>
            <a:r>
              <a:rPr lang="en-US" sz="5600" dirty="0" smtClean="0"/>
              <a:t> </a:t>
            </a:r>
            <a:r>
              <a:rPr lang="en-US" sz="5600" dirty="0" err="1" smtClean="0"/>
              <a:t>cmsg</a:t>
            </a:r>
            <a:r>
              <a:rPr lang="en-US" sz="5600" dirty="0" smtClean="0"/>
              <a:t> == 'exit':</a:t>
            </a:r>
          </a:p>
          <a:p>
            <a:r>
              <a:rPr lang="en-US" sz="5600" dirty="0" smtClean="0"/>
              <a:t> </a:t>
            </a:r>
            <a:r>
              <a:rPr lang="en-US" sz="5600" dirty="0" err="1" smtClean="0"/>
              <a:t>csocket.close</a:t>
            </a:r>
            <a:r>
              <a:rPr lang="en-US" sz="5600" dirty="0" smtClean="0"/>
              <a:t>()</a:t>
            </a:r>
          </a:p>
          <a:p>
            <a:r>
              <a:rPr lang="en-US" sz="5600" dirty="0" smtClean="0">
                <a:solidFill>
                  <a:schemeClr val="tx2"/>
                </a:solidFill>
              </a:rPr>
              <a:t> break</a:t>
            </a:r>
          </a:p>
          <a:p>
            <a:r>
              <a:rPr lang="en-US" sz="5600" dirty="0" smtClean="0"/>
              <a:t> print(" [*]</a:t>
            </a:r>
            <a:r>
              <a:rPr lang="en-US" sz="5600" dirty="0" err="1" smtClean="0"/>
              <a:t>msg</a:t>
            </a:r>
            <a:r>
              <a:rPr lang="en-US" sz="5600" dirty="0" smtClean="0"/>
              <a:t> from client{}:{}".format(</a:t>
            </a:r>
            <a:r>
              <a:rPr lang="en-US" sz="5600" dirty="0" err="1" smtClean="0"/>
              <a:t>cadd</a:t>
            </a:r>
            <a:r>
              <a:rPr lang="en-US" sz="5600" dirty="0" smtClean="0"/>
              <a:t>, </a:t>
            </a:r>
            <a:r>
              <a:rPr lang="en-US" sz="5600" dirty="0" err="1" smtClean="0"/>
              <a:t>cmsg</a:t>
            </a:r>
            <a:r>
              <a:rPr lang="en-US" sz="5600" dirty="0" smtClean="0"/>
              <a:t>))</a:t>
            </a:r>
          </a:p>
          <a:p>
            <a:r>
              <a:rPr lang="en-US" sz="5600" dirty="0" smtClean="0"/>
              <a:t> </a:t>
            </a:r>
            <a:r>
              <a:rPr lang="en-US" sz="5600" dirty="0" err="1" smtClean="0"/>
              <a:t>csocket.send</a:t>
            </a:r>
            <a:r>
              <a:rPr lang="en-US" sz="5600" dirty="0" smtClean="0"/>
              <a:t>(</a:t>
            </a:r>
            <a:r>
              <a:rPr lang="en-US" sz="5600" dirty="0" err="1" smtClean="0"/>
              <a:t>cmsg.encode</a:t>
            </a:r>
            <a:r>
              <a:rPr lang="en-US" sz="5600" dirty="0" smtClean="0"/>
              <a:t>())</a:t>
            </a:r>
          </a:p>
          <a:p>
            <a:r>
              <a:rPr lang="en-US" sz="5600" dirty="0" smtClean="0"/>
              <a:t> print("Finished Serving Current Client")</a:t>
            </a:r>
          </a:p>
          <a:p>
            <a:r>
              <a:rPr lang="en-US" sz="5600" dirty="0" err="1" smtClean="0"/>
              <a:t>i</a:t>
            </a:r>
            <a:r>
              <a:rPr lang="en-US" sz="5600" dirty="0" smtClean="0"/>
              <a:t>=1</a:t>
            </a:r>
          </a:p>
          <a:p>
            <a:r>
              <a:rPr lang="en-US" sz="5600" dirty="0" smtClean="0">
                <a:solidFill>
                  <a:schemeClr val="tx2"/>
                </a:solidFill>
              </a:rPr>
              <a:t>while True:</a:t>
            </a:r>
          </a:p>
          <a:p>
            <a:r>
              <a:rPr lang="en-US" sz="5600" dirty="0" smtClean="0"/>
              <a:t> print('[+] TCP server is waiting for new clients...')</a:t>
            </a:r>
          </a:p>
          <a:p>
            <a:r>
              <a:rPr lang="en-US" sz="5600" dirty="0" smtClean="0"/>
              <a:t> </a:t>
            </a:r>
            <a:r>
              <a:rPr lang="en-US" sz="5600" dirty="0" err="1" smtClean="0"/>
              <a:t>csocket,cadd</a:t>
            </a:r>
            <a:r>
              <a:rPr lang="en-US" sz="5600" dirty="0" smtClean="0"/>
              <a:t>=</a:t>
            </a:r>
            <a:r>
              <a:rPr lang="en-US" sz="5600" dirty="0" err="1" smtClean="0"/>
              <a:t>ss.accept</a:t>
            </a:r>
            <a:r>
              <a:rPr lang="en-US" sz="5600" dirty="0" smtClean="0"/>
              <a:t>()</a:t>
            </a:r>
          </a:p>
          <a:p>
            <a:r>
              <a:rPr lang="en-US" sz="5600" dirty="0" smtClean="0"/>
              <a:t> </a:t>
            </a:r>
          </a:p>
          <a:p>
            <a:r>
              <a:rPr lang="en-US" sz="5600" dirty="0" smtClean="0"/>
              <a:t>client=</a:t>
            </a:r>
            <a:r>
              <a:rPr lang="en-US" sz="5600" dirty="0" err="1" smtClean="0"/>
              <a:t>threading.Thread</a:t>
            </a:r>
            <a:r>
              <a:rPr lang="en-US" sz="5600" dirty="0" smtClean="0"/>
              <a:t>(target=</a:t>
            </a:r>
            <a:r>
              <a:rPr lang="en-US" sz="5600" dirty="0" err="1" smtClean="0"/>
              <a:t>handel_request,args</a:t>
            </a:r>
            <a:r>
              <a:rPr lang="en-US" sz="5600" dirty="0" smtClean="0"/>
              <a:t>=(</a:t>
            </a:r>
            <a:r>
              <a:rPr lang="en-US" sz="5600" dirty="0" err="1" smtClean="0"/>
              <a:t>i,csocket,cadd</a:t>
            </a:r>
            <a:r>
              <a:rPr lang="en-US" sz="5600" dirty="0" smtClean="0"/>
              <a:t>))</a:t>
            </a:r>
          </a:p>
          <a:p>
            <a:r>
              <a:rPr lang="en-US" sz="5600" dirty="0" smtClean="0"/>
              <a:t> </a:t>
            </a:r>
            <a:r>
              <a:rPr lang="en-US" sz="5600" dirty="0" err="1" smtClean="0"/>
              <a:t>client.start</a:t>
            </a:r>
            <a:r>
              <a:rPr lang="en-US" sz="5600" dirty="0" smtClean="0"/>
              <a:t>()</a:t>
            </a:r>
          </a:p>
          <a:p>
            <a:r>
              <a:rPr lang="en-US" sz="5600" dirty="0" smtClean="0"/>
              <a:t> </a:t>
            </a:r>
            <a:r>
              <a:rPr lang="en-US" sz="5600" dirty="0" err="1" smtClean="0"/>
              <a:t>i</a:t>
            </a:r>
            <a:r>
              <a:rPr lang="en-US" sz="5600" dirty="0" smtClean="0"/>
              <a:t>+=1</a:t>
            </a:r>
            <a:endParaRPr lang="ar-SY" sz="5600" dirty="0"/>
          </a:p>
        </p:txBody>
      </p:sp>
      <p:sp>
        <p:nvSpPr>
          <p:cNvPr id="4" name="نجمة ذات 5 نقاط 3"/>
          <p:cNvSpPr/>
          <p:nvPr/>
        </p:nvSpPr>
        <p:spPr>
          <a:xfrm>
            <a:off x="7380312" y="548680"/>
            <a:ext cx="648072" cy="504056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41308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ar-SA" b="1" i="1" dirty="0" smtClean="0"/>
              <a:t>برنامج العميل :</a:t>
            </a:r>
          </a:p>
          <a:p>
            <a:r>
              <a:rPr lang="en-US" sz="1600" dirty="0">
                <a:solidFill>
                  <a:schemeClr val="tx2"/>
                </a:solidFill>
              </a:rPr>
              <a:t>import </a:t>
            </a:r>
            <a:r>
              <a:rPr lang="en-US" sz="1600" dirty="0" err="1"/>
              <a:t>socket,sys</a:t>
            </a:r>
            <a:endParaRPr lang="en-US" sz="1600" dirty="0"/>
          </a:p>
          <a:p>
            <a:r>
              <a:rPr lang="en-US" sz="1600" dirty="0" err="1"/>
              <a:t>cs</a:t>
            </a:r>
            <a:r>
              <a:rPr lang="en-US" sz="1600" dirty="0"/>
              <a:t>=</a:t>
            </a:r>
            <a:r>
              <a:rPr lang="en-US" sz="1600" dirty="0" err="1"/>
              <a:t>socket.socket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cs.settimeout</a:t>
            </a:r>
            <a:r>
              <a:rPr lang="en-US" sz="1600" dirty="0"/>
              <a:t>(20)</a:t>
            </a:r>
          </a:p>
          <a:p>
            <a:r>
              <a:rPr lang="en-US" sz="1600" dirty="0">
                <a:solidFill>
                  <a:schemeClr val="tx2"/>
                </a:solidFill>
              </a:rPr>
              <a:t>try: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cs.connect</a:t>
            </a:r>
            <a:r>
              <a:rPr lang="en-US" sz="1600" dirty="0"/>
              <a:t>(("127.0.0.1",4444))</a:t>
            </a:r>
          </a:p>
          <a:p>
            <a:r>
              <a:rPr lang="en-US" sz="1600" dirty="0">
                <a:solidFill>
                  <a:schemeClr val="tx2"/>
                </a:solidFill>
              </a:rPr>
              <a:t>except</a:t>
            </a:r>
            <a:r>
              <a:rPr lang="en-US" sz="1600" dirty="0"/>
              <a:t> </a:t>
            </a:r>
            <a:r>
              <a:rPr lang="en-US" sz="1600" dirty="0" err="1"/>
              <a:t>socket.error</a:t>
            </a:r>
            <a:r>
              <a:rPr lang="en-US" sz="1600" dirty="0"/>
              <a:t> as e:</a:t>
            </a:r>
          </a:p>
          <a:p>
            <a:r>
              <a:rPr lang="en-US" sz="1600" dirty="0"/>
              <a:t> print(e)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sys.exit</a:t>
            </a:r>
            <a:r>
              <a:rPr lang="en-US" sz="1600" dirty="0"/>
              <a:t>(1)</a:t>
            </a:r>
          </a:p>
          <a:p>
            <a:r>
              <a:rPr lang="en-US" sz="1600" dirty="0">
                <a:solidFill>
                  <a:schemeClr val="tx2"/>
                </a:solidFill>
              </a:rPr>
              <a:t>while True: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req</a:t>
            </a:r>
            <a:r>
              <a:rPr lang="en-US" sz="1600" dirty="0"/>
              <a:t>=input("enter </a:t>
            </a:r>
            <a:r>
              <a:rPr lang="en-US" sz="1600" dirty="0" err="1"/>
              <a:t>msg</a:t>
            </a:r>
            <a:r>
              <a:rPr lang="en-US" sz="1600" dirty="0"/>
              <a:t> to send to echo server: ")</a:t>
            </a:r>
          </a:p>
          <a:p>
            <a:r>
              <a:rPr lang="en-US" sz="1600" dirty="0">
                <a:solidFill>
                  <a:schemeClr val="tx2"/>
                </a:solidFill>
              </a:rPr>
              <a:t> try: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cs.send</a:t>
            </a:r>
            <a:r>
              <a:rPr lang="en-US" sz="1600" dirty="0"/>
              <a:t>(</a:t>
            </a:r>
            <a:r>
              <a:rPr lang="en-US" sz="1600" dirty="0" err="1"/>
              <a:t>req.encode</a:t>
            </a:r>
            <a:r>
              <a:rPr lang="en-US" sz="1600" dirty="0"/>
              <a:t>())</a:t>
            </a:r>
          </a:p>
          <a:p>
            <a:r>
              <a:rPr lang="en-US" sz="1600" dirty="0">
                <a:solidFill>
                  <a:schemeClr val="tx2"/>
                </a:solidFill>
              </a:rPr>
              <a:t> if </a:t>
            </a:r>
            <a:r>
              <a:rPr lang="en-US" sz="1600" dirty="0" err="1"/>
              <a:t>req</a:t>
            </a:r>
            <a:r>
              <a:rPr lang="en-US" sz="1600" dirty="0"/>
              <a:t> == "exit":</a:t>
            </a:r>
          </a:p>
          <a:p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break</a:t>
            </a:r>
          </a:p>
          <a:p>
            <a:r>
              <a:rPr lang="en-US" sz="1600" dirty="0"/>
              <a:t> data=</a:t>
            </a:r>
            <a:r>
              <a:rPr lang="en-US" sz="1600" dirty="0" err="1"/>
              <a:t>cs.recv</a:t>
            </a:r>
            <a:r>
              <a:rPr lang="en-US" sz="1600" dirty="0"/>
              <a:t>(1024).decode()</a:t>
            </a:r>
          </a:p>
          <a:p>
            <a:r>
              <a:rPr lang="en-US" sz="1600" dirty="0"/>
              <a:t> print("</a:t>
            </a:r>
            <a:r>
              <a:rPr lang="en-US" sz="1600" dirty="0" err="1"/>
              <a:t>msg</a:t>
            </a:r>
            <a:r>
              <a:rPr lang="en-US" sz="1600" dirty="0"/>
              <a:t> from </a:t>
            </a:r>
            <a:r>
              <a:rPr lang="en-US" sz="1600" dirty="0" err="1"/>
              <a:t>server",data</a:t>
            </a:r>
            <a:r>
              <a:rPr lang="en-US" sz="1600" dirty="0"/>
              <a:t>)</a:t>
            </a:r>
          </a:p>
          <a:p>
            <a:r>
              <a:rPr lang="en-US" sz="1600" dirty="0">
                <a:solidFill>
                  <a:schemeClr val="tx2"/>
                </a:solidFill>
              </a:rPr>
              <a:t> except </a:t>
            </a:r>
            <a:r>
              <a:rPr lang="en-US" sz="1600" dirty="0" err="1"/>
              <a:t>socket.error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as</a:t>
            </a:r>
            <a:r>
              <a:rPr lang="en-US" sz="1600" dirty="0"/>
              <a:t> e:</a:t>
            </a:r>
          </a:p>
          <a:p>
            <a:r>
              <a:rPr lang="en-US" sz="1600" dirty="0"/>
              <a:t> print(e)</a:t>
            </a:r>
          </a:p>
          <a:p>
            <a:endParaRPr lang="ar-SY" sz="1600" dirty="0"/>
          </a:p>
        </p:txBody>
      </p:sp>
      <p:sp>
        <p:nvSpPr>
          <p:cNvPr id="4" name="نجمة ذات 5 نقاط 3"/>
          <p:cNvSpPr/>
          <p:nvPr/>
        </p:nvSpPr>
        <p:spPr>
          <a:xfrm>
            <a:off x="8567936" y="224644"/>
            <a:ext cx="576064" cy="504056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03062928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469</Words>
  <Application>Microsoft Office PowerPoint</Application>
  <PresentationFormat>عرض على الشاشة (3:4)‏</PresentationFormat>
  <Paragraphs>86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نسق Office</vt:lpstr>
      <vt:lpstr>عرض تقديمي في PowerPoint</vt:lpstr>
      <vt:lpstr>لدينا مجموعة تعاريف لل :Socket  </vt:lpstr>
      <vt:lpstr>العمليات التي يقوم بها Socket:</vt:lpstr>
      <vt:lpstr>العلاقة بين socket والمنافذ:</vt:lpstr>
      <vt:lpstr>بعض الدوال العامة في  socket </vt:lpstr>
      <vt:lpstr>مفردات خاصة بال Socket</vt:lpstr>
      <vt:lpstr>Multithreading</vt:lpstr>
      <vt:lpstr>العمل مع TCP Socket</vt:lpstr>
      <vt:lpstr>عرض تقديمي في PowerPoint</vt:lpstr>
    </vt:vector>
  </TitlesOfParts>
  <Company>By DR.Ahmed Saker 2o1O  ;)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Shaam</dc:creator>
  <cp:lastModifiedBy>DR.Ahmed Saker 2O14</cp:lastModifiedBy>
  <cp:revision>15</cp:revision>
  <dcterms:created xsi:type="dcterms:W3CDTF">2022-06-14T12:53:36Z</dcterms:created>
  <dcterms:modified xsi:type="dcterms:W3CDTF">2022-06-15T16:27:09Z</dcterms:modified>
</cp:coreProperties>
</file>