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703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279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300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886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081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707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441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732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658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764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230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88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4211960" y="90872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2400" i="1" dirty="0"/>
              <a:t>الجمهورية العربية السورية</a:t>
            </a:r>
          </a:p>
          <a:p>
            <a:r>
              <a:rPr lang="ar-SY" sz="2400" i="1" dirty="0"/>
              <a:t>جامعة تشرين</a:t>
            </a:r>
          </a:p>
          <a:p>
            <a:r>
              <a:rPr lang="ar-SY" sz="2400" i="1" dirty="0"/>
              <a:t>كلية الهندسة الميكانيكية والكهربائية</a:t>
            </a:r>
          </a:p>
          <a:p>
            <a:r>
              <a:rPr lang="ar-SY" sz="2400" i="1" dirty="0"/>
              <a:t>هندسة الاتصالات والالكترونيات 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827584" y="3068960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000" dirty="0"/>
              <a:t> </a:t>
            </a:r>
            <a:r>
              <a:rPr lang="ar-SY" sz="2400" dirty="0"/>
              <a:t>مشروع برمجة شبكات بعنوان:</a:t>
            </a:r>
          </a:p>
          <a:p>
            <a:r>
              <a:rPr lang="en-US" sz="2800" b="1" i="1" dirty="0">
                <a:solidFill>
                  <a:srgbClr val="C00000"/>
                </a:solidFill>
              </a:rPr>
              <a:t>Client/Server Socket - Concepts And Definitions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ar-SY" sz="2400" dirty="0"/>
              <a:t>إعداد الطالبتين:</a:t>
            </a:r>
          </a:p>
          <a:p>
            <a:r>
              <a:rPr lang="ar-SY" sz="2400" dirty="0"/>
              <a:t>ريم وفيق أحمد                               رهف مصطفى ريا</a:t>
            </a:r>
          </a:p>
          <a:p>
            <a:r>
              <a:rPr lang="ar-SY" sz="2400" dirty="0"/>
              <a:t> 		     بإشراف:</a:t>
            </a:r>
          </a:p>
          <a:p>
            <a:r>
              <a:rPr lang="ar-SY" sz="2400" dirty="0"/>
              <a:t>    	 	        </a:t>
            </a:r>
            <a:r>
              <a:rPr lang="ar-SY" sz="2400" dirty="0" err="1"/>
              <a:t>د.مهند</a:t>
            </a:r>
            <a:r>
              <a:rPr lang="ar-SY" sz="2400" dirty="0"/>
              <a:t> عيسى</a:t>
            </a:r>
          </a:p>
        </p:txBody>
      </p:sp>
    </p:spTree>
    <p:extLst>
      <p:ext uri="{BB962C8B-B14F-4D97-AF65-F5344CB8AC3E}">
        <p14:creationId xmlns:p14="http://schemas.microsoft.com/office/powerpoint/2010/main" val="1347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Y" b="1" i="1" dirty="0"/>
              <a:t>لدينا مجموعة تعاريف </a:t>
            </a:r>
            <a:r>
              <a:rPr lang="ar-SY" b="1" i="1" dirty="0" err="1"/>
              <a:t>لل</a:t>
            </a:r>
            <a:r>
              <a:rPr lang="en-US" b="1" i="1" dirty="0"/>
              <a:t> :Socket </a:t>
            </a:r>
            <a:r>
              <a:rPr lang="en-US" dirty="0"/>
              <a:t/>
            </a:r>
            <a:br>
              <a:rPr lang="en-US" dirty="0"/>
            </a:br>
            <a:endParaRPr lang="ar-SY" dirty="0"/>
          </a:p>
        </p:txBody>
      </p:sp>
      <p:sp>
        <p:nvSpPr>
          <p:cNvPr id="4" name="نجمة ذات 5 نقاط 3"/>
          <p:cNvSpPr/>
          <p:nvPr/>
        </p:nvSpPr>
        <p:spPr>
          <a:xfrm>
            <a:off x="7812360" y="116632"/>
            <a:ext cx="648072" cy="69269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مستطيل 4"/>
          <p:cNvSpPr/>
          <p:nvPr/>
        </p:nvSpPr>
        <p:spPr>
          <a:xfrm>
            <a:off x="1619672" y="1340768"/>
            <a:ext cx="6840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/>
              <a:t>* هي نقاط نهاية داخلية مصممة لإرسال البيانات واستقبالها حيث تحتوي الشبكة الواحدة على مقبسين واحد لكل جهاز أو برنامج متصل هذه المقابس هي مزيج من عنوان </a:t>
            </a:r>
            <a:r>
              <a:rPr lang="en-US" sz="2800" dirty="0"/>
              <a:t>IP </a:t>
            </a:r>
            <a:r>
              <a:rPr lang="ar-SY" sz="2800" dirty="0"/>
              <a:t>ومنفذ. يمكن أن يحتوي جهاز واحد على عدد”</a:t>
            </a:r>
            <a:r>
              <a:rPr lang="en-US" sz="2800" dirty="0"/>
              <a:t>n" </a:t>
            </a:r>
            <a:r>
              <a:rPr lang="ar-SY" sz="2800" dirty="0"/>
              <a:t>من المقابس استنادا إلى رقم المنفذ </a:t>
            </a:r>
            <a:r>
              <a:rPr lang="ar-SY" sz="2800" dirty="0" err="1"/>
              <a:t>المستخدم.تتوفر</a:t>
            </a:r>
            <a:r>
              <a:rPr lang="ar-SY" sz="2800" dirty="0"/>
              <a:t> منافذ مختلفة لأنواع مختلفة من البروتوكولات.</a:t>
            </a:r>
            <a:br>
              <a:rPr lang="ar-SY" sz="2800" dirty="0"/>
            </a:br>
            <a:r>
              <a:rPr lang="ar-SY" sz="2800" dirty="0"/>
              <a:t>* نقاط نهاية اتصال بين جهازي كمبيوتر يتم تحديدهما بواسطة عنوان </a:t>
            </a:r>
            <a:r>
              <a:rPr lang="en-US" sz="2800" dirty="0"/>
              <a:t>IP </a:t>
            </a:r>
            <a:r>
              <a:rPr lang="ar-SY" sz="2800" dirty="0"/>
              <a:t>ورقم منفذ.</a:t>
            </a:r>
            <a:br>
              <a:rPr lang="ar-SY" sz="2800" dirty="0"/>
            </a:br>
            <a:r>
              <a:rPr lang="ar-SY" sz="2800" dirty="0"/>
              <a:t>* الباب بين عملية التطبيق و</a:t>
            </a:r>
            <a:r>
              <a:rPr lang="en-US" sz="2800" dirty="0"/>
              <a:t>TCP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22228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sz="4000" b="1" i="1" dirty="0"/>
              <a:t>العمليات التي يقوم بها </a:t>
            </a:r>
            <a:r>
              <a:rPr lang="en-US" sz="4000" b="1" i="1" dirty="0"/>
              <a:t>Socket</a:t>
            </a:r>
            <a:r>
              <a:rPr lang="ar-SY" b="1" i="1" dirty="0"/>
              <a:t>:</a:t>
            </a:r>
          </a:p>
        </p:txBody>
      </p:sp>
      <p:sp>
        <p:nvSpPr>
          <p:cNvPr id="3" name="نجمة ذات 5 نقاط 2"/>
          <p:cNvSpPr/>
          <p:nvPr/>
        </p:nvSpPr>
        <p:spPr>
          <a:xfrm>
            <a:off x="7956376" y="404664"/>
            <a:ext cx="648072" cy="6480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3851920" y="162850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3200" dirty="0"/>
              <a:t>1_الاتصال بجهاز بعيد</a:t>
            </a:r>
          </a:p>
          <a:p>
            <a:r>
              <a:rPr lang="ar-SY" sz="3200" dirty="0"/>
              <a:t>2_ إرسال البيانات</a:t>
            </a:r>
          </a:p>
          <a:p>
            <a:r>
              <a:rPr lang="ar-SY" sz="3200" dirty="0"/>
              <a:t>3_ تلقي البيانات </a:t>
            </a:r>
          </a:p>
          <a:p>
            <a:r>
              <a:rPr lang="ar-SY" sz="3200" dirty="0"/>
              <a:t>4_ إغلاق الاتصال</a:t>
            </a:r>
          </a:p>
          <a:p>
            <a:endParaRPr lang="ar-SY" sz="3200" dirty="0"/>
          </a:p>
          <a:p>
            <a:r>
              <a:rPr lang="ar-SY" sz="3200" i="1" dirty="0"/>
              <a:t>** تعمل </a:t>
            </a:r>
            <a:r>
              <a:rPr lang="en-US" sz="3200" i="1" dirty="0"/>
              <a:t>socket </a:t>
            </a:r>
            <a:r>
              <a:rPr lang="ar-SY" sz="3200" i="1" dirty="0"/>
              <a:t> بين الطبقتين </a:t>
            </a:r>
            <a:r>
              <a:rPr lang="en-US" sz="3200" i="1" dirty="0"/>
              <a:t>  transport &amp;application</a:t>
            </a:r>
            <a:endParaRPr lang="ar-SY" sz="3200" i="1" dirty="0"/>
          </a:p>
        </p:txBody>
      </p:sp>
    </p:spTree>
    <p:extLst>
      <p:ext uri="{BB962C8B-B14F-4D97-AF65-F5344CB8AC3E}">
        <p14:creationId xmlns:p14="http://schemas.microsoft.com/office/powerpoint/2010/main" val="21148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75877" y="274638"/>
            <a:ext cx="8229600" cy="1143000"/>
          </a:xfrm>
        </p:spPr>
        <p:txBody>
          <a:bodyPr>
            <a:normAutofit/>
          </a:bodyPr>
          <a:lstStyle/>
          <a:p>
            <a:r>
              <a:rPr lang="ar-SY" sz="4000" b="1" i="1" dirty="0"/>
              <a:t>العلاقة بين </a:t>
            </a:r>
            <a:r>
              <a:rPr lang="en-US" sz="4000" b="1" i="1" dirty="0"/>
              <a:t>socket</a:t>
            </a:r>
            <a:r>
              <a:rPr lang="ar-SY" sz="4000" b="1" i="1" dirty="0"/>
              <a:t> والمنافذ:</a:t>
            </a:r>
          </a:p>
        </p:txBody>
      </p:sp>
      <p:sp>
        <p:nvSpPr>
          <p:cNvPr id="3" name="نجمة ذات 5 نقاط 2"/>
          <p:cNvSpPr/>
          <p:nvPr/>
        </p:nvSpPr>
        <p:spPr>
          <a:xfrm>
            <a:off x="7956376" y="404664"/>
            <a:ext cx="648072" cy="72008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539552" y="1484784"/>
            <a:ext cx="7668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/>
              <a:t>يكون المنفذ عبارة عن بناء برنامج خاص بالتطبيق أو خاص بالعملية يعمل كنقطة نهاية للاتصالات في نظام التشغيل المضيف للكمبيوتر كما يرتبط المنفذ بعنوان </a:t>
            </a:r>
            <a:r>
              <a:rPr lang="en-US" sz="2800" dirty="0"/>
              <a:t>IP </a:t>
            </a:r>
            <a:r>
              <a:rPr lang="ar-SY" sz="2800" dirty="0"/>
              <a:t>الخاص بالمضيف بالإضافة إلى نوع البروتوكول المستخدم للاتصال(اما </a:t>
            </a:r>
            <a:r>
              <a:rPr lang="en-US" sz="2800" dirty="0"/>
              <a:t>TCP</a:t>
            </a:r>
            <a:r>
              <a:rPr lang="ar-SY" sz="2800" dirty="0"/>
              <a:t> او </a:t>
            </a:r>
            <a:r>
              <a:rPr lang="en-US" sz="2800" dirty="0"/>
              <a:t>UDP</a:t>
            </a:r>
            <a:r>
              <a:rPr lang="ar-SY" sz="2800" dirty="0"/>
              <a:t>).</a:t>
            </a:r>
          </a:p>
          <a:p>
            <a:r>
              <a:rPr lang="ar-SY" sz="2800" dirty="0"/>
              <a:t>لا يكفي تعريف </a:t>
            </a:r>
            <a:r>
              <a:rPr lang="en-US" sz="2800" dirty="0"/>
              <a:t>IP </a:t>
            </a:r>
            <a:r>
              <a:rPr lang="ar-SY" sz="2800" dirty="0"/>
              <a:t>لتحديد خادم فريد لذلك نستخدم  رقم المنفذ وال </a:t>
            </a:r>
            <a:r>
              <a:rPr lang="en-US" sz="2800" dirty="0"/>
              <a:t>Socket </a:t>
            </a:r>
            <a:r>
              <a:rPr lang="ar-SY" sz="2800" dirty="0"/>
              <a:t>تحتاج لمعرفة  رقم المنفذ اضافة الى عنوان </a:t>
            </a:r>
            <a:r>
              <a:rPr lang="en-US" sz="2800" dirty="0"/>
              <a:t>IP</a:t>
            </a:r>
            <a:r>
              <a:rPr lang="ar-SY" sz="2800" dirty="0"/>
              <a:t> حتى تعرف الى اي تطبيق توجه البيانات</a:t>
            </a:r>
          </a:p>
          <a:p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33202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3568" y="764699"/>
            <a:ext cx="7575181" cy="844332"/>
          </a:xfrm>
        </p:spPr>
        <p:txBody>
          <a:bodyPr>
            <a:normAutofit fontScale="90000"/>
          </a:bodyPr>
          <a:lstStyle/>
          <a:p>
            <a:r>
              <a:rPr lang="ar-SA" b="1" i="1"/>
              <a:t>بعض الدوال العامة</a:t>
            </a:r>
            <a:r>
              <a:rPr lang="ar-SY" b="1" i="1"/>
              <a:t> في </a:t>
            </a:r>
            <a:r>
              <a:rPr lang="en-US" b="1" i="1"/>
              <a:t> </a:t>
            </a:r>
            <a:r>
              <a:rPr lang="en-US" b="1" i="1" dirty="0"/>
              <a:t>socket</a:t>
            </a:r>
            <a:br>
              <a:rPr lang="en-US" b="1" i="1" dirty="0"/>
            </a:br>
            <a:endParaRPr lang="ar-SY" b="1" i="1" dirty="0"/>
          </a:p>
        </p:txBody>
      </p:sp>
      <p:sp>
        <p:nvSpPr>
          <p:cNvPr id="5" name="مستطيل 4"/>
          <p:cNvSpPr/>
          <p:nvPr/>
        </p:nvSpPr>
        <p:spPr>
          <a:xfrm>
            <a:off x="56026" y="1609032"/>
            <a:ext cx="862555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r>
              <a:rPr lang="ar-SA" sz="2800" dirty="0" smtClean="0"/>
              <a:t>_s.re</a:t>
            </a:r>
            <a:r>
              <a:rPr lang="en-US" sz="2800" dirty="0" smtClean="0"/>
              <a:t>cv()</a:t>
            </a:r>
            <a:r>
              <a:rPr lang="ar-SA" sz="2800" dirty="0" smtClean="0"/>
              <a:t>: </a:t>
            </a:r>
            <a:r>
              <a:rPr lang="ar-SA" sz="2800" dirty="0"/>
              <a:t>تستقبل رسالة </a:t>
            </a:r>
            <a:r>
              <a:rPr lang="ar-SA" sz="2800" dirty="0" smtClean="0"/>
              <a:t>TCP</a:t>
            </a:r>
          </a:p>
          <a:p>
            <a:r>
              <a:rPr lang="en-US" sz="2800" dirty="0" smtClean="0"/>
              <a:t>2</a:t>
            </a:r>
            <a:r>
              <a:rPr lang="ar-SA" sz="2800" dirty="0" smtClean="0"/>
              <a:t>_</a:t>
            </a:r>
            <a:r>
              <a:rPr lang="ar-SA" sz="2800" dirty="0" err="1" smtClean="0"/>
              <a:t>s.send</a:t>
            </a:r>
            <a:r>
              <a:rPr lang="en-US" sz="2800" dirty="0" smtClean="0"/>
              <a:t>()</a:t>
            </a:r>
            <a:r>
              <a:rPr lang="ar-SA" sz="2800" dirty="0" smtClean="0"/>
              <a:t>: </a:t>
            </a:r>
            <a:r>
              <a:rPr lang="ar-SA" sz="2800" dirty="0"/>
              <a:t>تنقل رسالة TCP</a:t>
            </a:r>
          </a:p>
          <a:p>
            <a:r>
              <a:rPr lang="en-US" sz="2800" dirty="0"/>
              <a:t>3</a:t>
            </a:r>
            <a:r>
              <a:rPr lang="ar-SA" sz="2800" dirty="0" smtClean="0"/>
              <a:t>_</a:t>
            </a:r>
            <a:r>
              <a:rPr lang="ar-SA" sz="2800" dirty="0" err="1" smtClean="0"/>
              <a:t>s.recvfrom</a:t>
            </a:r>
            <a:r>
              <a:rPr lang="en-US" sz="2800" dirty="0" smtClean="0"/>
              <a:t>()</a:t>
            </a:r>
            <a:r>
              <a:rPr lang="ar-SA" sz="2800" dirty="0" smtClean="0"/>
              <a:t>: </a:t>
            </a:r>
            <a:r>
              <a:rPr lang="ar-SA" sz="2800" dirty="0"/>
              <a:t>تستقبل رسالة UDP</a:t>
            </a:r>
          </a:p>
          <a:p>
            <a:r>
              <a:rPr lang="en-US" sz="2800" dirty="0" smtClean="0"/>
              <a:t>4</a:t>
            </a:r>
            <a:r>
              <a:rPr lang="ar-SA" sz="2800" dirty="0" smtClean="0"/>
              <a:t>_</a:t>
            </a:r>
            <a:r>
              <a:rPr lang="ar-SA" sz="2800" dirty="0" err="1" smtClean="0"/>
              <a:t>s.sendto</a:t>
            </a:r>
            <a:r>
              <a:rPr lang="en-US" sz="2800" dirty="0" smtClean="0"/>
              <a:t>()</a:t>
            </a:r>
            <a:r>
              <a:rPr lang="ar-SA" sz="2800" dirty="0" smtClean="0"/>
              <a:t>: </a:t>
            </a:r>
            <a:r>
              <a:rPr lang="ar-SA" sz="2800" dirty="0"/>
              <a:t>تنقل رسالة </a:t>
            </a:r>
            <a:r>
              <a:rPr lang="ar-SA" sz="2800" dirty="0" smtClean="0"/>
              <a:t>UDP</a:t>
            </a:r>
          </a:p>
          <a:p>
            <a:r>
              <a:rPr lang="en-US" sz="2800" dirty="0" smtClean="0"/>
              <a:t>5</a:t>
            </a:r>
            <a:r>
              <a:rPr lang="ar-SY" sz="2800" dirty="0" smtClean="0"/>
              <a:t>_</a:t>
            </a:r>
            <a:r>
              <a:rPr lang="en-US" sz="2800" dirty="0" err="1" smtClean="0"/>
              <a:t>s.close</a:t>
            </a:r>
            <a:r>
              <a:rPr lang="en-US" sz="2800" dirty="0" smtClean="0"/>
              <a:t>()</a:t>
            </a:r>
            <a:r>
              <a:rPr lang="ar-SY" sz="2800" dirty="0" smtClean="0"/>
              <a:t>:</a:t>
            </a:r>
            <a:r>
              <a:rPr lang="en-US" sz="2800" dirty="0" smtClean="0"/>
              <a:t> </a:t>
            </a:r>
            <a:r>
              <a:rPr lang="ar-SY" sz="2800" dirty="0" smtClean="0"/>
              <a:t> تغلق </a:t>
            </a:r>
            <a:r>
              <a:rPr lang="ar-SY" sz="2800" dirty="0" err="1" smtClean="0"/>
              <a:t>السوكيت</a:t>
            </a:r>
            <a:endParaRPr lang="ar-SA" sz="2800" dirty="0"/>
          </a:p>
          <a:p>
            <a:endParaRPr lang="ar-SA" sz="2400" dirty="0"/>
          </a:p>
          <a:p>
            <a:endParaRPr lang="ar-SY" sz="2400" dirty="0"/>
          </a:p>
          <a:p>
            <a:endParaRPr lang="ar-SY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7734937" y="314556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86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/>
              <a:t>مفردات خاصة بال </a:t>
            </a:r>
            <a:r>
              <a:rPr lang="en-US" b="1" i="1" dirty="0" smtClean="0"/>
              <a:t>Socket</a:t>
            </a:r>
            <a:endParaRPr lang="ar-SY" b="1" i="1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7812360" y="476672"/>
            <a:ext cx="648072" cy="57606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1691680" y="1772816"/>
            <a:ext cx="6155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Domain_1 </a:t>
            </a:r>
            <a:r>
              <a:rPr lang="ar-SY" sz="2800" dirty="0" smtClean="0"/>
              <a:t>النطاق:</a:t>
            </a:r>
            <a:endParaRPr lang="ar-SY" sz="2800" dirty="0"/>
          </a:p>
          <a:p>
            <a:r>
              <a:rPr lang="ar-SY" sz="2800" dirty="0"/>
              <a:t>مجموعة البروتوكولات المستخدمة كآلية </a:t>
            </a:r>
            <a:r>
              <a:rPr lang="ar-SY" sz="2800" dirty="0" smtClean="0"/>
              <a:t>النقل</a:t>
            </a:r>
          </a:p>
          <a:p>
            <a:r>
              <a:rPr lang="en-US" sz="2800" dirty="0" smtClean="0"/>
              <a:t>2</a:t>
            </a:r>
            <a:r>
              <a:rPr lang="ar-SY" sz="2800" dirty="0" smtClean="0"/>
              <a:t>_</a:t>
            </a:r>
            <a:r>
              <a:rPr lang="en-US" sz="2800" dirty="0"/>
              <a:t>type </a:t>
            </a:r>
            <a:r>
              <a:rPr lang="ar-SY" sz="2800" dirty="0"/>
              <a:t>النوع	</a:t>
            </a:r>
            <a:r>
              <a:rPr lang="ar-SY" sz="2800" dirty="0" smtClean="0"/>
              <a:t>:</a:t>
            </a:r>
            <a:endParaRPr lang="ar-SY" sz="2800" dirty="0"/>
          </a:p>
          <a:p>
            <a:r>
              <a:rPr lang="ar-SY" sz="2800" dirty="0"/>
              <a:t>نوع الاتصالات بين نقطتي </a:t>
            </a:r>
            <a:r>
              <a:rPr lang="ar-SY" sz="2800" dirty="0" smtClean="0"/>
              <a:t>النهاية</a:t>
            </a:r>
          </a:p>
          <a:p>
            <a:r>
              <a:rPr lang="en-US" sz="2800" dirty="0" smtClean="0"/>
              <a:t>3</a:t>
            </a:r>
            <a:r>
              <a:rPr lang="ar-SY" sz="2800" dirty="0" smtClean="0"/>
              <a:t>_</a:t>
            </a:r>
            <a:r>
              <a:rPr lang="en-US" sz="2800" dirty="0"/>
              <a:t>protocol </a:t>
            </a:r>
            <a:r>
              <a:rPr lang="ar-SY" sz="2800" dirty="0" smtClean="0"/>
              <a:t>البرتوكول:</a:t>
            </a:r>
            <a:endParaRPr lang="ar-SY" sz="2800" dirty="0"/>
          </a:p>
          <a:p>
            <a:r>
              <a:rPr lang="ar-SY" sz="2800" dirty="0"/>
              <a:t>عادةً ما تكون صفرية</a:t>
            </a:r>
          </a:p>
          <a:p>
            <a:r>
              <a:rPr lang="en-US" sz="2800" dirty="0" smtClean="0"/>
              <a:t>4</a:t>
            </a:r>
            <a:r>
              <a:rPr lang="ar-SY" sz="2800" dirty="0" smtClean="0"/>
              <a:t>_</a:t>
            </a:r>
            <a:r>
              <a:rPr lang="en-US" sz="2800" dirty="0"/>
              <a:t>hostname </a:t>
            </a:r>
            <a:r>
              <a:rPr lang="ar-SY" sz="2800" dirty="0"/>
              <a:t>اسم </a:t>
            </a:r>
            <a:r>
              <a:rPr lang="ar-SY" sz="2800" dirty="0" smtClean="0"/>
              <a:t>المضيف</a:t>
            </a:r>
          </a:p>
          <a:p>
            <a:r>
              <a:rPr lang="en-US" sz="2800" dirty="0" smtClean="0"/>
              <a:t>5</a:t>
            </a:r>
            <a:r>
              <a:rPr lang="ar-SY" sz="2800" smtClean="0"/>
              <a:t>_المنفذ</a:t>
            </a:r>
          </a:p>
          <a:p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25519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2286000" y="155679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smtClean="0"/>
              <a:t>socket</a:t>
            </a:r>
            <a:r>
              <a:rPr lang="en-US" dirty="0"/>
              <a:t>		     </a:t>
            </a:r>
          </a:p>
          <a:p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socket.socket</a:t>
            </a:r>
            <a:r>
              <a:rPr lang="en-US" i="1" dirty="0"/>
              <a:t>()</a:t>
            </a:r>
            <a:r>
              <a:rPr lang="en-US" dirty="0"/>
              <a:t>		     </a:t>
            </a:r>
          </a:p>
          <a:p>
            <a:r>
              <a:rPr lang="en-US" dirty="0"/>
              <a:t>host = </a:t>
            </a:r>
            <a:r>
              <a:rPr lang="en-US" i="1" dirty="0" err="1"/>
              <a:t>socket.gethostname</a:t>
            </a:r>
            <a:r>
              <a:rPr lang="en-US" i="1" dirty="0"/>
              <a:t>()</a:t>
            </a:r>
            <a:r>
              <a:rPr lang="en-US" dirty="0"/>
              <a:t>	      </a:t>
            </a:r>
          </a:p>
          <a:p>
            <a:r>
              <a:rPr lang="en-US" dirty="0"/>
              <a:t>port = </a:t>
            </a:r>
            <a:r>
              <a:rPr lang="en-US" dirty="0" smtClean="0"/>
              <a:t>6666</a:t>
            </a:r>
            <a:r>
              <a:rPr lang="en-US" dirty="0"/>
              <a:t>			            </a:t>
            </a:r>
          </a:p>
          <a:p>
            <a:r>
              <a:rPr lang="en-US" dirty="0" err="1" smtClean="0"/>
              <a:t>ser.bind</a:t>
            </a:r>
            <a:r>
              <a:rPr lang="en-US" dirty="0"/>
              <a:t>((</a:t>
            </a:r>
            <a:r>
              <a:rPr lang="en-US" dirty="0" err="1"/>
              <a:t>host,port</a:t>
            </a:r>
            <a:r>
              <a:rPr lang="en-US" dirty="0"/>
              <a:t>))		            </a:t>
            </a:r>
          </a:p>
          <a:p>
            <a:r>
              <a:rPr lang="en-US" dirty="0"/>
              <a:t>print("Waiting for </a:t>
            </a:r>
            <a:r>
              <a:rPr lang="en-US" dirty="0" smtClean="0"/>
              <a:t>new connection</a:t>
            </a:r>
            <a:r>
              <a:rPr lang="en-US" dirty="0"/>
              <a:t>...")</a:t>
            </a:r>
          </a:p>
          <a:p>
            <a:r>
              <a:rPr lang="en-US" dirty="0" err="1" smtClean="0"/>
              <a:t>ser.listen</a:t>
            </a:r>
            <a:r>
              <a:rPr lang="en-US" dirty="0" smtClean="0"/>
              <a:t>(6)</a:t>
            </a:r>
            <a:r>
              <a:rPr lang="en-US" dirty="0"/>
              <a:t>			            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	</a:t>
            </a:r>
            <a:r>
              <a:rPr lang="en-US" dirty="0" err="1"/>
              <a:t>conn,addr</a:t>
            </a:r>
            <a:r>
              <a:rPr lang="en-US" dirty="0"/>
              <a:t> = </a:t>
            </a:r>
            <a:r>
              <a:rPr lang="en-US" dirty="0" err="1" smtClean="0"/>
              <a:t>ser.accept</a:t>
            </a:r>
            <a:r>
              <a:rPr lang="en-US" dirty="0"/>
              <a:t>()	    </a:t>
            </a:r>
          </a:p>
          <a:p>
            <a:r>
              <a:rPr lang="en-US" dirty="0"/>
              <a:t>	print('Got Connection from',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message=</a:t>
            </a:r>
            <a:r>
              <a:rPr lang="en-US" dirty="0" err="1" smtClean="0"/>
              <a:t>conn.recv</a:t>
            </a:r>
            <a:r>
              <a:rPr lang="en-US" dirty="0" smtClean="0"/>
              <a:t>(1024</a:t>
            </a:r>
            <a:r>
              <a:rPr lang="en-US" dirty="0"/>
              <a:t>).decode()</a:t>
            </a:r>
          </a:p>
          <a:p>
            <a:r>
              <a:rPr lang="en-US" dirty="0"/>
              <a:t>	</a:t>
            </a:r>
            <a:r>
              <a:rPr lang="en-US" dirty="0" smtClean="0"/>
              <a:t>print(message)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conn.send</a:t>
            </a:r>
            <a:r>
              <a:rPr lang="en-US" dirty="0"/>
              <a:t>('Server Saying </a:t>
            </a:r>
            <a:r>
              <a:rPr lang="en-US" dirty="0" err="1"/>
              <a:t>Hi'.encode</a:t>
            </a:r>
            <a:r>
              <a:rPr lang="en-US" dirty="0"/>
              <a:t>())</a:t>
            </a:r>
          </a:p>
          <a:p>
            <a:r>
              <a:rPr lang="en-US" dirty="0"/>
              <a:t>	</a:t>
            </a:r>
            <a:r>
              <a:rPr lang="en-US" dirty="0" err="1" smtClean="0"/>
              <a:t>conn.close</a:t>
            </a:r>
            <a:r>
              <a:rPr lang="en-US" dirty="0"/>
              <a:t>()</a:t>
            </a:r>
            <a:endParaRPr lang="ar-SY" dirty="0"/>
          </a:p>
        </p:txBody>
      </p:sp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Simple server </a:t>
            </a:r>
            <a:r>
              <a:rPr lang="en-US" b="1" i="1" dirty="0" err="1" smtClean="0"/>
              <a:t>programme</a:t>
            </a:r>
            <a:endParaRPr lang="ar-SY" b="1" i="1" dirty="0"/>
          </a:p>
        </p:txBody>
      </p:sp>
      <p:sp>
        <p:nvSpPr>
          <p:cNvPr id="5" name="نجمة ذات 5 نقاط 4"/>
          <p:cNvSpPr/>
          <p:nvPr/>
        </p:nvSpPr>
        <p:spPr>
          <a:xfrm>
            <a:off x="457200" y="548680"/>
            <a:ext cx="730424" cy="57606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163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Simple client </a:t>
            </a:r>
            <a:r>
              <a:rPr lang="en-US" b="1" i="1" dirty="0" err="1" smtClean="0"/>
              <a:t>programme</a:t>
            </a:r>
            <a:endParaRPr lang="ar-SY" b="1" i="1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683568" y="476672"/>
            <a:ext cx="648072" cy="6480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2286000" y="172084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socket</a:t>
            </a:r>
          </a:p>
          <a:p>
            <a:r>
              <a:rPr lang="en-US" dirty="0" smtClean="0"/>
              <a:t>cli </a:t>
            </a:r>
            <a:r>
              <a:rPr lang="en-US" dirty="0"/>
              <a:t>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	        </a:t>
            </a:r>
          </a:p>
          <a:p>
            <a:r>
              <a:rPr lang="en-US" dirty="0"/>
              <a:t>port = </a:t>
            </a:r>
            <a:r>
              <a:rPr lang="en-US" dirty="0" smtClean="0"/>
              <a:t>6666</a:t>
            </a:r>
            <a:r>
              <a:rPr lang="en-US" dirty="0"/>
              <a:t>			               	                  </a:t>
            </a:r>
          </a:p>
          <a:p>
            <a:r>
              <a:rPr lang="en-US" dirty="0" err="1" smtClean="0"/>
              <a:t>cli.connect</a:t>
            </a:r>
            <a:r>
              <a:rPr lang="en-US" dirty="0"/>
              <a:t>((</a:t>
            </a:r>
            <a:r>
              <a:rPr lang="en-US" dirty="0" err="1"/>
              <a:t>host,port</a:t>
            </a:r>
            <a:r>
              <a:rPr lang="en-US" dirty="0"/>
              <a:t>))</a:t>
            </a:r>
          </a:p>
          <a:p>
            <a:r>
              <a:rPr lang="en-US" dirty="0" smtClean="0"/>
              <a:t>message=input</a:t>
            </a:r>
            <a:r>
              <a:rPr lang="en-US" dirty="0"/>
              <a:t>("enter message")</a:t>
            </a:r>
          </a:p>
          <a:p>
            <a:r>
              <a:rPr lang="en-US" dirty="0" err="1" smtClean="0"/>
              <a:t>cli.send</a:t>
            </a:r>
            <a:r>
              <a:rPr lang="en-US" dirty="0" smtClean="0"/>
              <a:t>(</a:t>
            </a:r>
            <a:r>
              <a:rPr lang="en-US" dirty="0" err="1" smtClean="0"/>
              <a:t>message.encode</a:t>
            </a:r>
            <a:r>
              <a:rPr lang="en-US" dirty="0"/>
              <a:t>())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cli.recv</a:t>
            </a:r>
            <a:r>
              <a:rPr lang="en-US" dirty="0" smtClean="0"/>
              <a:t>(1024</a:t>
            </a:r>
            <a:r>
              <a:rPr lang="en-US" dirty="0"/>
              <a:t>).decode())	           </a:t>
            </a:r>
          </a:p>
          <a:p>
            <a:r>
              <a:rPr lang="en-US" dirty="0"/>
              <a:t>    </a:t>
            </a:r>
            <a:r>
              <a:rPr lang="en-US" dirty="0" err="1" smtClean="0"/>
              <a:t>cli.close</a:t>
            </a:r>
            <a:r>
              <a:rPr lang="en-US" dirty="0"/>
              <a:t>()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7804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257</Words>
  <Application>Microsoft Office PowerPoint</Application>
  <PresentationFormat>عرض على الشاشة (3:4)‏</PresentationFormat>
  <Paragraphs>65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نسق Office</vt:lpstr>
      <vt:lpstr>عرض تقديمي في PowerPoint</vt:lpstr>
      <vt:lpstr>لدينا مجموعة تعاريف لل :Socket  </vt:lpstr>
      <vt:lpstr>العمليات التي يقوم بها Socket:</vt:lpstr>
      <vt:lpstr>العلاقة بين socket والمنافذ:</vt:lpstr>
      <vt:lpstr>بعض الدوال العامة في  socket </vt:lpstr>
      <vt:lpstr>مفردات خاصة بال Socket</vt:lpstr>
      <vt:lpstr>Simple server programme</vt:lpstr>
      <vt:lpstr>Simple client programme</vt:lpstr>
    </vt:vector>
  </TitlesOfParts>
  <Company>By DR.Ahmed Saker 2o1O  ;)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Shaam</dc:creator>
  <cp:lastModifiedBy>DR.Ahmed Saker 2O14</cp:lastModifiedBy>
  <cp:revision>12</cp:revision>
  <dcterms:created xsi:type="dcterms:W3CDTF">2022-06-14T12:53:36Z</dcterms:created>
  <dcterms:modified xsi:type="dcterms:W3CDTF">2022-06-15T03:31:28Z</dcterms:modified>
</cp:coreProperties>
</file>