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B915C06-B688-4342-B5CF-0AA6CBA512BA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55E4983-24D2-4D1C-885C-92C3DBFF89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4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C06-B688-4342-B5CF-0AA6CBA512BA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4983-24D2-4D1C-885C-92C3DBFF89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C06-B688-4342-B5CF-0AA6CBA512BA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4983-24D2-4D1C-885C-92C3DBFF89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01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C06-B688-4342-B5CF-0AA6CBA512BA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4983-24D2-4D1C-885C-92C3DBFF89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49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C06-B688-4342-B5CF-0AA6CBA512BA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4983-24D2-4D1C-885C-92C3DBFF89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67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C06-B688-4342-B5CF-0AA6CBA512BA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4983-24D2-4D1C-885C-92C3DBFF89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212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C06-B688-4342-B5CF-0AA6CBA512BA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4983-24D2-4D1C-885C-92C3DBFF89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85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B915C06-B688-4342-B5CF-0AA6CBA512BA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4983-24D2-4D1C-885C-92C3DBFF89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98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B915C06-B688-4342-B5CF-0AA6CBA512BA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4983-24D2-4D1C-885C-92C3DBFF89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7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C06-B688-4342-B5CF-0AA6CBA512BA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4983-24D2-4D1C-885C-92C3DBFF89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C06-B688-4342-B5CF-0AA6CBA512BA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4983-24D2-4D1C-885C-92C3DBFF89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4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C06-B688-4342-B5CF-0AA6CBA512BA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4983-24D2-4D1C-885C-92C3DBFF89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C06-B688-4342-B5CF-0AA6CBA512BA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4983-24D2-4D1C-885C-92C3DBFF89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2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C06-B688-4342-B5CF-0AA6CBA512BA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4983-24D2-4D1C-885C-92C3DBFF89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1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C06-B688-4342-B5CF-0AA6CBA512BA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4983-24D2-4D1C-885C-92C3DBFF89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8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C06-B688-4342-B5CF-0AA6CBA512BA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4983-24D2-4D1C-885C-92C3DBFF89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6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C06-B688-4342-B5CF-0AA6CBA512BA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4983-24D2-4D1C-885C-92C3DBFF89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3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B915C06-B688-4342-B5CF-0AA6CBA512BA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55E4983-24D2-4D1C-885C-92C3DBFF89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5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ReemEssam25/project-management-app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Project Management App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Reem Essam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8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Description :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3543299"/>
            <a:ext cx="8825659" cy="289233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The main functions of this app is viewing and managing user tasks with statues.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It contains 4 screens (Sign In – Sign Up – Main Screen – Add &amp; Edit Screen).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Additional libraries:</a:t>
            </a:r>
            <a:endParaRPr lang="en-US" dirty="0"/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Floor library to cache the data into the internal storage.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Firebase Authentication to manage sign up &amp; sign in functions.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Shared Preference to Keep the user signing in until the user press logout.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Note: Stored data is not related to user id (Data is shared with all users).</a:t>
            </a:r>
          </a:p>
        </p:txBody>
      </p:sp>
    </p:spTree>
    <p:extLst>
      <p:ext uri="{BB962C8B-B14F-4D97-AF65-F5344CB8AC3E}">
        <p14:creationId xmlns:p14="http://schemas.microsoft.com/office/powerpoint/2010/main" val="271842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902" y="2664580"/>
            <a:ext cx="3865134" cy="28351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1- Sign In Screen: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1486" y="3657600"/>
            <a:ext cx="4362994" cy="2011680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This page uses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Form Widget : To manage user inputs.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Firebase Authentication to perform sign in function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0" t="-11" r="540" b="-1644"/>
          <a:stretch/>
        </p:blipFill>
        <p:spPr>
          <a:xfrm>
            <a:off x="6904921" y="498564"/>
            <a:ext cx="3227193" cy="5832566"/>
          </a:xfrm>
        </p:spPr>
      </p:pic>
    </p:spTree>
    <p:extLst>
      <p:ext uri="{BB962C8B-B14F-4D97-AF65-F5344CB8AC3E}">
        <p14:creationId xmlns:p14="http://schemas.microsoft.com/office/powerpoint/2010/main" val="138249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58" y="2812626"/>
            <a:ext cx="3865134" cy="28351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2- Sign up Screen:</a:t>
            </a:r>
            <a:endParaRPr lang="en-US" b="1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4" r="4" b="25"/>
          <a:stretch/>
        </p:blipFill>
        <p:spPr>
          <a:xfrm>
            <a:off x="6922339" y="496388"/>
            <a:ext cx="3227193" cy="5756366"/>
          </a:xfrm>
        </p:spPr>
      </p:pic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780486" y="3705497"/>
            <a:ext cx="4362994" cy="2011680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This page uses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Form Widget : To manage user inputs.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Firebase Authentication to perform sign up function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6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2" b="-278"/>
          <a:stretch/>
        </p:blipFill>
        <p:spPr>
          <a:xfrm>
            <a:off x="6376207" y="1062446"/>
            <a:ext cx="2368554" cy="423244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757" y="1062446"/>
            <a:ext cx="2361112" cy="419753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gray">
          <a:xfrm>
            <a:off x="719193" y="2455574"/>
            <a:ext cx="3865134" cy="283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3</a:t>
            </a:r>
            <a:r>
              <a:rPr lang="en-US" sz="3200" b="1" dirty="0" smtClean="0"/>
              <a:t>- </a:t>
            </a:r>
            <a:r>
              <a:rPr lang="en-US" sz="3200" b="1" dirty="0"/>
              <a:t>Main </a:t>
            </a:r>
            <a:r>
              <a:rPr lang="en-US" sz="3200" b="1" dirty="0" smtClean="0"/>
              <a:t>Screen :</a:t>
            </a:r>
            <a:endParaRPr lang="en-US" sz="3200" b="1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1486" y="3239589"/>
            <a:ext cx="4362994" cy="331796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This page uses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Drop Down Button : to filter tasks based on their status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Dynamic List View: to view the Tasks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Floating Button : to add new task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err="1" smtClean="0">
                <a:solidFill>
                  <a:schemeClr val="bg1"/>
                </a:solidFill>
              </a:rPr>
              <a:t>Slidable</a:t>
            </a:r>
            <a:r>
              <a:rPr lang="en-US" sz="1800" dirty="0" smtClean="0">
                <a:solidFill>
                  <a:schemeClr val="bg1"/>
                </a:solidFill>
              </a:rPr>
              <a:t> : around the list view item which support two options (Add – Delete)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064" r="-1" b="63429"/>
          <a:stretch/>
        </p:blipFill>
        <p:spPr>
          <a:xfrm>
            <a:off x="9341757" y="5390893"/>
            <a:ext cx="2361112" cy="13645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6" b="63844"/>
          <a:stretch/>
        </p:blipFill>
        <p:spPr>
          <a:xfrm>
            <a:off x="6376207" y="5406819"/>
            <a:ext cx="2368554" cy="136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3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0" t="-201" r="270" b="139"/>
          <a:stretch/>
        </p:blipFill>
        <p:spPr>
          <a:xfrm>
            <a:off x="6095026" y="1363133"/>
            <a:ext cx="2831260" cy="503676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900" y="1363133"/>
            <a:ext cx="2833181" cy="503676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 bwMode="gray">
          <a:xfrm>
            <a:off x="719192" y="2455574"/>
            <a:ext cx="4575617" cy="283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smtClean="0"/>
              <a:t>4- </a:t>
            </a:r>
            <a:r>
              <a:rPr lang="en-US" sz="3200" b="1" dirty="0"/>
              <a:t>Add  &amp; Edit Screen: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1486" y="3405055"/>
            <a:ext cx="4362994" cy="235131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This page uses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Two Text fields and drop down button : to add and edit tasks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Uses floor library to add tasks to database and edit 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18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Link on </a:t>
            </a:r>
            <a:r>
              <a:rPr lang="en-US" b="1" dirty="0" err="1" smtClean="0"/>
              <a:t>Gitlab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ReemEssam25 / Project Management App · </a:t>
            </a:r>
            <a:r>
              <a:rPr lang="en-US">
                <a:hlinkClick r:id="rId2"/>
              </a:rPr>
              <a:t>GitLab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65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210</TotalTime>
  <Words>241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Project Management App</vt:lpstr>
      <vt:lpstr>Description :</vt:lpstr>
      <vt:lpstr>1- Sign In Screen:</vt:lpstr>
      <vt:lpstr>2- Sign up Screen:</vt:lpstr>
      <vt:lpstr>PowerPoint Presentation</vt:lpstr>
      <vt:lpstr>PowerPoint Presentation</vt:lpstr>
      <vt:lpstr>Project Link on Gitlab: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App</dc:title>
  <dc:creator>Reem Essam</dc:creator>
  <cp:lastModifiedBy>Reem Essam</cp:lastModifiedBy>
  <cp:revision>15</cp:revision>
  <dcterms:created xsi:type="dcterms:W3CDTF">2021-04-11T16:29:23Z</dcterms:created>
  <dcterms:modified xsi:type="dcterms:W3CDTF">2021-04-11T20:01:59Z</dcterms:modified>
</cp:coreProperties>
</file>