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941EC5-0B7C-4794-9681-A0289C729F68}"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266636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41EC5-0B7C-4794-9681-A0289C729F68}"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56377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41EC5-0B7C-4794-9681-A0289C729F68}"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419327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41EC5-0B7C-4794-9681-A0289C729F68}"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72964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941EC5-0B7C-4794-9681-A0289C729F68}"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56495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941EC5-0B7C-4794-9681-A0289C729F68}"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36906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941EC5-0B7C-4794-9681-A0289C729F68}"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12683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941EC5-0B7C-4794-9681-A0289C729F68}"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341120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41EC5-0B7C-4794-9681-A0289C729F68}"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333435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941EC5-0B7C-4794-9681-A0289C729F68}"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56110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941EC5-0B7C-4794-9681-A0289C729F68}"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CEDC5-8C41-4AC9-9178-8DF2DC39503E}" type="slidenum">
              <a:rPr lang="en-US" smtClean="0"/>
              <a:t>‹#›</a:t>
            </a:fld>
            <a:endParaRPr lang="en-US"/>
          </a:p>
        </p:txBody>
      </p:sp>
    </p:spTree>
    <p:extLst>
      <p:ext uri="{BB962C8B-B14F-4D97-AF65-F5344CB8AC3E}">
        <p14:creationId xmlns:p14="http://schemas.microsoft.com/office/powerpoint/2010/main" val="32331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41EC5-0B7C-4794-9681-A0289C729F68}" type="datetimeFigureOut">
              <a:rPr lang="en-US" smtClean="0"/>
              <a:t>4/28/2024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CEDC5-8C41-4AC9-9178-8DF2DC39503E}" type="slidenum">
              <a:rPr lang="en-US" smtClean="0"/>
              <a:t>‹#›</a:t>
            </a:fld>
            <a:endParaRPr lang="en-US"/>
          </a:p>
        </p:txBody>
      </p:sp>
    </p:spTree>
    <p:extLst>
      <p:ext uri="{BB962C8B-B14F-4D97-AF65-F5344CB8AC3E}">
        <p14:creationId xmlns:p14="http://schemas.microsoft.com/office/powerpoint/2010/main" val="190713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64830" y="847592"/>
            <a:ext cx="11462339" cy="5162815"/>
          </a:xfrm>
          <a:prstGeom prst="rect">
            <a:avLst/>
          </a:prstGeom>
        </p:spPr>
      </p:pic>
    </p:spTree>
    <p:extLst>
      <p:ext uri="{BB962C8B-B14F-4D97-AF65-F5344CB8AC3E}">
        <p14:creationId xmlns:p14="http://schemas.microsoft.com/office/powerpoint/2010/main" val="167217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132568"/>
            <a:ext cx="10515600" cy="1325563"/>
          </a:xfrm>
        </p:spPr>
        <p:txBody>
          <a:bodyPr>
            <a:normAutofit/>
          </a:bodyPr>
          <a:lstStyle/>
          <a:p>
            <a:r>
              <a:rPr lang="en-US" dirty="0" smtClean="0"/>
              <a:t>When an exception is thrown the rest of the code after that will not be executed</a:t>
            </a:r>
            <a:endParaRPr lang="en-US" dirty="0"/>
          </a:p>
        </p:txBody>
      </p:sp>
      <p:pic>
        <p:nvPicPr>
          <p:cNvPr id="4" name="Picture 3"/>
          <p:cNvPicPr>
            <a:picLocks noChangeAspect="1"/>
          </p:cNvPicPr>
          <p:nvPr/>
        </p:nvPicPr>
        <p:blipFill>
          <a:blip r:embed="rId2"/>
          <a:stretch>
            <a:fillRect/>
          </a:stretch>
        </p:blipFill>
        <p:spPr>
          <a:xfrm>
            <a:off x="2343190" y="2902331"/>
            <a:ext cx="7766876" cy="3531126"/>
          </a:xfrm>
          <a:prstGeom prst="rect">
            <a:avLst/>
          </a:prstGeom>
        </p:spPr>
      </p:pic>
    </p:spTree>
    <p:extLst>
      <p:ext uri="{BB962C8B-B14F-4D97-AF65-F5344CB8AC3E}">
        <p14:creationId xmlns:p14="http://schemas.microsoft.com/office/powerpoint/2010/main" val="1521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132568"/>
            <a:ext cx="10515600" cy="1325563"/>
          </a:xfrm>
        </p:spPr>
        <p:txBody>
          <a:bodyPr>
            <a:normAutofit fontScale="90000"/>
          </a:bodyPr>
          <a:lstStyle/>
          <a:p>
            <a:r>
              <a:rPr lang="en-US" dirty="0" smtClean="0"/>
              <a:t>Finally executes the finally even if no exception is thrown and even if we return in try</a:t>
            </a:r>
            <a:endParaRPr lang="en-US" dirty="0"/>
          </a:p>
        </p:txBody>
      </p:sp>
      <p:pic>
        <p:nvPicPr>
          <p:cNvPr id="5" name="Picture 4"/>
          <p:cNvPicPr>
            <a:picLocks noChangeAspect="1"/>
          </p:cNvPicPr>
          <p:nvPr/>
        </p:nvPicPr>
        <p:blipFill>
          <a:blip r:embed="rId2"/>
          <a:stretch>
            <a:fillRect/>
          </a:stretch>
        </p:blipFill>
        <p:spPr>
          <a:xfrm>
            <a:off x="2424620" y="2692329"/>
            <a:ext cx="7643666" cy="3112477"/>
          </a:xfrm>
          <a:prstGeom prst="rect">
            <a:avLst/>
          </a:prstGeom>
        </p:spPr>
      </p:pic>
    </p:spTree>
    <p:extLst>
      <p:ext uri="{BB962C8B-B14F-4D97-AF65-F5344CB8AC3E}">
        <p14:creationId xmlns:p14="http://schemas.microsoft.com/office/powerpoint/2010/main" val="46919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t>
            </a:r>
            <a:r>
              <a:rPr lang="en-US" dirty="0" smtClean="0"/>
              <a:t>return statement </a:t>
            </a:r>
            <a:r>
              <a:rPr lang="en-US" dirty="0"/>
              <a:t>in your </a:t>
            </a:r>
            <a:r>
              <a:rPr lang="en-US" dirty="0" smtClean="0"/>
              <a:t>finally will </a:t>
            </a:r>
            <a:r>
              <a:rPr lang="en-US" dirty="0"/>
              <a:t>override a return </a:t>
            </a:r>
            <a:r>
              <a:rPr lang="en-US" dirty="0" smtClean="0"/>
              <a:t>statement in </a:t>
            </a:r>
            <a:r>
              <a:rPr lang="en-US" dirty="0"/>
              <a:t>your try or your catch </a:t>
            </a:r>
            <a:r>
              <a:rPr lang="en-US" dirty="0" smtClean="0"/>
              <a:t>blocks, generally </a:t>
            </a:r>
            <a:r>
              <a:rPr lang="en-US" dirty="0"/>
              <a:t>just avoid it and it's</a:t>
            </a:r>
          </a:p>
        </p:txBody>
      </p:sp>
      <p:pic>
        <p:nvPicPr>
          <p:cNvPr id="3" name="Picture 2"/>
          <p:cNvPicPr>
            <a:picLocks noChangeAspect="1"/>
          </p:cNvPicPr>
          <p:nvPr/>
        </p:nvPicPr>
        <p:blipFill>
          <a:blip r:embed="rId2"/>
          <a:stretch>
            <a:fillRect/>
          </a:stretch>
        </p:blipFill>
        <p:spPr>
          <a:xfrm>
            <a:off x="3382605" y="2257323"/>
            <a:ext cx="5067560" cy="3943553"/>
          </a:xfrm>
          <a:prstGeom prst="rect">
            <a:avLst/>
          </a:prstGeom>
        </p:spPr>
      </p:pic>
    </p:spTree>
    <p:extLst>
      <p:ext uri="{BB962C8B-B14F-4D97-AF65-F5344CB8AC3E}">
        <p14:creationId xmlns:p14="http://schemas.microsoft.com/office/powerpoint/2010/main" val="378341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679" y="1099911"/>
            <a:ext cx="10515600" cy="2704646"/>
          </a:xfrm>
        </p:spPr>
        <p:txBody>
          <a:bodyPr>
            <a:normAutofit/>
          </a:bodyPr>
          <a:lstStyle/>
          <a:p>
            <a:r>
              <a:rPr lang="en-US" dirty="0" smtClean="0"/>
              <a:t>You use finally when you want </a:t>
            </a:r>
            <a:r>
              <a:rPr lang="en-US" dirty="0"/>
              <a:t>to close </a:t>
            </a:r>
            <a:r>
              <a:rPr lang="en-US" dirty="0" smtClean="0"/>
              <a:t>your connection like </a:t>
            </a:r>
            <a:r>
              <a:rPr lang="en-US" dirty="0"/>
              <a:t>to the database or to the </a:t>
            </a:r>
            <a:r>
              <a:rPr lang="en-US" dirty="0" smtClean="0"/>
              <a:t>file stream </a:t>
            </a:r>
            <a:r>
              <a:rPr lang="en-US" dirty="0"/>
              <a:t>because that's something </a:t>
            </a:r>
            <a:r>
              <a:rPr lang="en-US" dirty="0" smtClean="0"/>
              <a:t>you would </a:t>
            </a:r>
            <a:r>
              <a:rPr lang="en-US" dirty="0"/>
              <a:t>always want to </a:t>
            </a:r>
            <a:r>
              <a:rPr lang="en-US" dirty="0" smtClean="0"/>
              <a:t>do or to just </a:t>
            </a:r>
            <a:r>
              <a:rPr lang="en-US" smtClean="0"/>
              <a:t>free resources</a:t>
            </a:r>
            <a:endParaRPr lang="en-US" dirty="0"/>
          </a:p>
        </p:txBody>
      </p:sp>
    </p:spTree>
    <p:extLst>
      <p:ext uri="{BB962C8B-B14F-4D97-AF65-F5344CB8AC3E}">
        <p14:creationId xmlns:p14="http://schemas.microsoft.com/office/powerpoint/2010/main" val="160341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2358" y="776472"/>
            <a:ext cx="9836656" cy="2190863"/>
          </a:xfrm>
          <a:prstGeom prst="rect">
            <a:avLst/>
          </a:prstGeom>
        </p:spPr>
      </p:pic>
      <p:sp>
        <p:nvSpPr>
          <p:cNvPr id="3" name="Rectangle 2"/>
          <p:cNvSpPr/>
          <p:nvPr/>
        </p:nvSpPr>
        <p:spPr>
          <a:xfrm>
            <a:off x="563195" y="3646843"/>
            <a:ext cx="10934981"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If exception is not thrown this catch block will never be executed</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985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1468" y="1987476"/>
            <a:ext cx="9989063" cy="2883048"/>
          </a:xfrm>
          <a:prstGeom prst="rect">
            <a:avLst/>
          </a:prstGeom>
        </p:spPr>
      </p:pic>
    </p:spTree>
    <p:extLst>
      <p:ext uri="{BB962C8B-B14F-4D97-AF65-F5344CB8AC3E}">
        <p14:creationId xmlns:p14="http://schemas.microsoft.com/office/powerpoint/2010/main" val="160165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4711" y="467416"/>
            <a:ext cx="3493842"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Exception Hierarchy</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1152271" y="2216087"/>
            <a:ext cx="9887458" cy="2425825"/>
          </a:xfrm>
          <a:prstGeom prst="rect">
            <a:avLst/>
          </a:prstGeom>
        </p:spPr>
      </p:pic>
    </p:spTree>
    <p:extLst>
      <p:ext uri="{BB962C8B-B14F-4D97-AF65-F5344CB8AC3E}">
        <p14:creationId xmlns:p14="http://schemas.microsoft.com/office/powerpoint/2010/main" val="40643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318" y="1863644"/>
            <a:ext cx="10973364" cy="3130711"/>
          </a:xfrm>
          <a:prstGeom prst="rect">
            <a:avLst/>
          </a:prstGeom>
        </p:spPr>
      </p:pic>
      <p:sp>
        <p:nvSpPr>
          <p:cNvPr id="3" name="Rectangle 2"/>
          <p:cNvSpPr/>
          <p:nvPr/>
        </p:nvSpPr>
        <p:spPr>
          <a:xfrm>
            <a:off x="1600200" y="484193"/>
            <a:ext cx="9875940" cy="1083349"/>
          </a:xfrm>
          <a:prstGeom prst="rect">
            <a:avLst/>
          </a:prstGeom>
          <a:noFill/>
        </p:spPr>
        <p:txBody>
          <a:bodyPr wrap="squar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2 types of throwables</a:t>
            </a:r>
            <a:r>
              <a:rPr lang="en-US" sz="3200" dirty="0" smtClean="0">
                <a:ln w="0"/>
                <a:effectLst>
                  <a:outerShdw blurRad="38100" dist="19050" dir="2700000" algn="tl" rotWithShape="0">
                    <a:schemeClr val="dk1">
                      <a:alpha val="40000"/>
                    </a:schemeClr>
                  </a:outerShdw>
                </a:effectLst>
              </a:rPr>
              <a:t>: Exceptions and errors and trying to catch errors causes unidentified behavior</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430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3821" y="222936"/>
            <a:ext cx="9875940" cy="1200329"/>
          </a:xfrm>
          <a:prstGeom prst="rect">
            <a:avLst/>
          </a:prstGeom>
          <a:noFill/>
        </p:spPr>
        <p:txBody>
          <a:bodyPr wrap="square" lIns="91440" tIns="45720" rIns="91440" bIns="45720">
            <a:spAutoFit/>
          </a:bodyPr>
          <a:lstStyle/>
          <a:p>
            <a:r>
              <a:rPr lang="en-US" dirty="0" smtClean="0"/>
              <a:t>In programs </a:t>
            </a:r>
            <a:r>
              <a:rPr lang="en-US" dirty="0"/>
              <a:t>you don't necessarily need </a:t>
            </a:r>
            <a:r>
              <a:rPr lang="en-US" dirty="0" smtClean="0"/>
              <a:t>to catch </a:t>
            </a:r>
            <a:r>
              <a:rPr lang="en-US" dirty="0"/>
              <a:t>your exception right at the </a:t>
            </a:r>
            <a:r>
              <a:rPr lang="en-US" dirty="0" smtClean="0"/>
              <a:t>exact line </a:t>
            </a:r>
            <a:r>
              <a:rPr lang="en-US" dirty="0"/>
              <a:t>that it </a:t>
            </a:r>
            <a:r>
              <a:rPr lang="en-US" dirty="0" smtClean="0"/>
              <a:t>happens when </a:t>
            </a:r>
            <a:r>
              <a:rPr lang="en-US" dirty="0"/>
              <a:t>an exception gets thrown and </a:t>
            </a:r>
            <a:r>
              <a:rPr lang="en-US" dirty="0" smtClean="0"/>
              <a:t>it's not </a:t>
            </a:r>
            <a:r>
              <a:rPr lang="en-US" dirty="0"/>
              <a:t>caught immediately in the </a:t>
            </a:r>
            <a:r>
              <a:rPr lang="en-US" dirty="0" smtClean="0"/>
              <a:t>method that </a:t>
            </a:r>
            <a:r>
              <a:rPr lang="en-US" dirty="0"/>
              <a:t>it's in right then it'll get </a:t>
            </a:r>
            <a:r>
              <a:rPr lang="en-US" dirty="0" smtClean="0"/>
              <a:t>thrown up </a:t>
            </a:r>
            <a:r>
              <a:rPr lang="en-US" dirty="0"/>
              <a:t>to the method that called it </a:t>
            </a:r>
            <a:r>
              <a:rPr lang="en-US" dirty="0" smtClean="0"/>
              <a:t>that's called </a:t>
            </a:r>
            <a:r>
              <a:rPr lang="en-US" dirty="0"/>
              <a:t>the call </a:t>
            </a:r>
            <a:r>
              <a:rPr lang="en-US" dirty="0" smtClean="0"/>
              <a:t>stack throw </a:t>
            </a:r>
            <a:r>
              <a:rPr lang="en-US" dirty="0"/>
              <a:t>an exception goes up the </a:t>
            </a:r>
            <a:r>
              <a:rPr lang="en-US" dirty="0" smtClean="0"/>
              <a:t>call stack </a:t>
            </a:r>
            <a:r>
              <a:rPr lang="en-US" dirty="0"/>
              <a:t>until it </a:t>
            </a:r>
            <a:r>
              <a:rPr lang="en-US" dirty="0" smtClean="0"/>
              <a:t>is caught </a:t>
            </a:r>
            <a:r>
              <a:rPr lang="en-US" dirty="0"/>
              <a:t>by a catch statement</a:t>
            </a:r>
          </a:p>
        </p:txBody>
      </p:sp>
      <p:pic>
        <p:nvPicPr>
          <p:cNvPr id="4" name="Picture 3"/>
          <p:cNvPicPr>
            <a:picLocks noChangeAspect="1"/>
          </p:cNvPicPr>
          <p:nvPr/>
        </p:nvPicPr>
        <p:blipFill>
          <a:blip r:embed="rId2"/>
          <a:stretch>
            <a:fillRect/>
          </a:stretch>
        </p:blipFill>
        <p:spPr>
          <a:xfrm>
            <a:off x="2346554" y="1999716"/>
            <a:ext cx="7144082" cy="4115333"/>
          </a:xfrm>
          <a:prstGeom prst="rect">
            <a:avLst/>
          </a:prstGeom>
        </p:spPr>
      </p:pic>
    </p:spTree>
    <p:extLst>
      <p:ext uri="{BB962C8B-B14F-4D97-AF65-F5344CB8AC3E}">
        <p14:creationId xmlns:p14="http://schemas.microsoft.com/office/powerpoint/2010/main" val="336459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can </a:t>
            </a:r>
            <a:r>
              <a:rPr lang="en-US" dirty="0" smtClean="0"/>
              <a:t>catch multiple </a:t>
            </a:r>
            <a:r>
              <a:rPr lang="en-US" dirty="0"/>
              <a:t>types of exceptions </a:t>
            </a:r>
            <a:r>
              <a:rPr lang="en-US" dirty="0" smtClean="0"/>
              <a:t>with multiple catch </a:t>
            </a:r>
            <a:r>
              <a:rPr lang="en-US" dirty="0"/>
              <a:t>blocks</a:t>
            </a:r>
            <a:br>
              <a:rPr lang="en-US" dirty="0"/>
            </a:br>
            <a:endParaRPr lang="en-US" dirty="0"/>
          </a:p>
        </p:txBody>
      </p:sp>
      <p:pic>
        <p:nvPicPr>
          <p:cNvPr id="3" name="Picture 2"/>
          <p:cNvPicPr>
            <a:picLocks noChangeAspect="1"/>
          </p:cNvPicPr>
          <p:nvPr/>
        </p:nvPicPr>
        <p:blipFill>
          <a:blip r:embed="rId2"/>
          <a:stretch>
            <a:fillRect/>
          </a:stretch>
        </p:blipFill>
        <p:spPr>
          <a:xfrm>
            <a:off x="1445080" y="1819207"/>
            <a:ext cx="8412108" cy="3321826"/>
          </a:xfrm>
          <a:prstGeom prst="rect">
            <a:avLst/>
          </a:prstGeom>
        </p:spPr>
      </p:pic>
    </p:spTree>
    <p:extLst>
      <p:ext uri="{BB962C8B-B14F-4D97-AF65-F5344CB8AC3E}">
        <p14:creationId xmlns:p14="http://schemas.microsoft.com/office/powerpoint/2010/main" val="1075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132568"/>
            <a:ext cx="10515600" cy="1325563"/>
          </a:xfrm>
        </p:spPr>
        <p:txBody>
          <a:bodyPr>
            <a:normAutofit fontScale="90000"/>
          </a:bodyPr>
          <a:lstStyle/>
          <a:p>
            <a:r>
              <a:rPr lang="en-US" dirty="0" smtClean="0"/>
              <a:t>Multi catch statements to avoid code </a:t>
            </a:r>
            <a:r>
              <a:rPr lang="en-US" dirty="0"/>
              <a:t>duplication while still being </a:t>
            </a:r>
            <a:r>
              <a:rPr lang="en-US" dirty="0" smtClean="0"/>
              <a:t>able to catch multiple </a:t>
            </a:r>
            <a:r>
              <a:rPr lang="en-US" dirty="0"/>
              <a:t>types of exceptions</a:t>
            </a:r>
            <a:br>
              <a:rPr lang="en-US" dirty="0"/>
            </a:br>
            <a:endParaRPr lang="en-US" dirty="0"/>
          </a:p>
        </p:txBody>
      </p:sp>
      <p:pic>
        <p:nvPicPr>
          <p:cNvPr id="4" name="Picture 3"/>
          <p:cNvPicPr>
            <a:picLocks noChangeAspect="1"/>
          </p:cNvPicPr>
          <p:nvPr/>
        </p:nvPicPr>
        <p:blipFill>
          <a:blip r:embed="rId2"/>
          <a:stretch>
            <a:fillRect/>
          </a:stretch>
        </p:blipFill>
        <p:spPr>
          <a:xfrm>
            <a:off x="1226815" y="3252785"/>
            <a:ext cx="10563857" cy="2775904"/>
          </a:xfrm>
          <a:prstGeom prst="rect">
            <a:avLst/>
          </a:prstGeom>
        </p:spPr>
      </p:pic>
    </p:spTree>
    <p:extLst>
      <p:ext uri="{BB962C8B-B14F-4D97-AF65-F5344CB8AC3E}">
        <p14:creationId xmlns:p14="http://schemas.microsoft.com/office/powerpoint/2010/main" val="292686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132568"/>
            <a:ext cx="10515600" cy="1325563"/>
          </a:xfrm>
        </p:spPr>
        <p:txBody>
          <a:bodyPr>
            <a:normAutofit fontScale="90000"/>
          </a:bodyPr>
          <a:lstStyle/>
          <a:p>
            <a:r>
              <a:rPr lang="en-US" dirty="0" smtClean="0"/>
              <a:t>Finally blocks: after catch and it always executes whether there was an exception or not</a:t>
            </a:r>
            <a:endParaRPr lang="en-US" dirty="0"/>
          </a:p>
        </p:txBody>
      </p:sp>
      <p:pic>
        <p:nvPicPr>
          <p:cNvPr id="3" name="Picture 2"/>
          <p:cNvPicPr>
            <a:picLocks noChangeAspect="1"/>
          </p:cNvPicPr>
          <p:nvPr/>
        </p:nvPicPr>
        <p:blipFill>
          <a:blip r:embed="rId2"/>
          <a:stretch>
            <a:fillRect/>
          </a:stretch>
        </p:blipFill>
        <p:spPr>
          <a:xfrm>
            <a:off x="1542738" y="2833007"/>
            <a:ext cx="8170219" cy="2976401"/>
          </a:xfrm>
          <a:prstGeom prst="rect">
            <a:avLst/>
          </a:prstGeom>
        </p:spPr>
      </p:pic>
    </p:spTree>
    <p:extLst>
      <p:ext uri="{BB962C8B-B14F-4D97-AF65-F5344CB8AC3E}">
        <p14:creationId xmlns:p14="http://schemas.microsoft.com/office/powerpoint/2010/main" val="222068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234</Words>
  <Application>Microsoft Office PowerPoint</Application>
  <PresentationFormat>Widescreen</PresentationFormat>
  <Paragraphs>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you can catch multiple types of exceptions with multiple catch blocks </vt:lpstr>
      <vt:lpstr>Multi catch statements to avoid code duplication while still being able to catch multiple types of exceptions </vt:lpstr>
      <vt:lpstr>Finally blocks: after catch and it always executes whether there was an exception or not</vt:lpstr>
      <vt:lpstr>When an exception is thrown the rest of the code after that will not be executed</vt:lpstr>
      <vt:lpstr>Finally executes the finally even if no exception is thrown and even if we return in try</vt:lpstr>
      <vt:lpstr>a return statement in your finally will override a return statement in your try or your catch blocks, generally just avoid it and it's</vt:lpstr>
      <vt:lpstr>You use finally when you want to close your connection like to the database or to the file stream because that's something you would always want to do or to just free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jarraro@hotmail.com</dc:creator>
  <cp:lastModifiedBy>jarraro@hotmail.com</cp:lastModifiedBy>
  <cp:revision>5</cp:revision>
  <dcterms:created xsi:type="dcterms:W3CDTF">2024-04-28T20:43:11Z</dcterms:created>
  <dcterms:modified xsi:type="dcterms:W3CDTF">2024-04-28T21:06:17Z</dcterms:modified>
</cp:coreProperties>
</file>