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A01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229C-EA70-499B-9DEF-35A8D1E72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98A26-212C-4723-B68F-B15468995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0B293-9CCE-4BAB-B5A7-85991C94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E4AFA-8902-43F3-BDAC-99557875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1CC7-2869-49E2-9745-56C4B22D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435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D4AE-7991-4427-A781-9F5BF542A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33C66-4959-4AC0-AD91-789D01DC2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890A1-2837-4DC8-B2A7-673538EF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FC25B-6CA8-41C4-810E-D61CEA9C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241EB-360C-4C3B-B5B7-06F28E34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906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1DB3E3-D491-4EE9-9AB6-75534FF33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C1C73-AF89-42B4-B6E2-A02C666F1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47AC5-67AD-495B-BEA7-54117D6D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0B26F-974F-4ED6-A40A-ABFBE736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2DFBE-65C0-4AE0-A336-77D3A74A5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90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7874-9615-4E48-A06A-F9DBE6EF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58764-6218-4156-90FF-91FAB436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13AE3-6F3D-45C6-8F23-D84ADDE5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5CC3D-DB30-44D5-94A2-E69C959F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A9F3E-E3B6-481B-8A9C-849A90DA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984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85CB-1DB6-4B7F-9D17-987F779A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A2BD0-CF72-4EA2-BF4E-039FF31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3C4A2-741B-4C5E-AFAB-3D031966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632EC-3A93-4741-AE7B-CE5DEBB0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28C2-6174-42D2-A81B-BD6FFBA2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522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A9DE-9B61-4434-B730-261475C4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9A97-1961-4B0C-935C-B0641FFD7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CE34D-B2F4-4DFD-980B-EE8A645A8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3003B-55B0-4973-A9EA-9F59F902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15A7E-BC25-4C55-92C4-B62673D3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BE19B-7354-4A04-B891-9E9E29D8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97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A87E-C4CF-464F-9831-42E633FB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99C5A-C303-455C-AB3E-5A3DEE11F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9B5F9-827A-4315-8782-5C6FBB0A6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26070-B0C8-4DD6-BA94-E593AD361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02AAD-EF2C-4812-8C62-9F883732A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DD81D-D127-42AE-8825-C2193BA3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548A4-1A21-4EB3-94EC-1187DBCF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0F1CA-452B-417E-B11A-46180E41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40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6D84E-6D61-45D0-919C-612B4FF2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A3320A-A42A-4544-B0D5-3490FD50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79D11-8936-4DDF-B6A6-AA1BBC7CD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276B9-BCA8-4E31-814C-88456784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135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55012-BBCC-4B2E-A241-71E71860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1CA9B-94F9-44FD-9C85-6D8BFA52B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7C897-23E7-4F80-8C02-9DE59D8E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743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4B1F-34BA-403F-A66E-3E12C927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E5FC-4A68-4E82-8D0A-BF180AD06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29D78-F54D-4B3A-990C-46A94A759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686D0-7045-4422-A7E9-BEB4C3B7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DEB6-D694-4C46-8E00-5A846475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1DD65-B393-4F55-9D89-C5233B5D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551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5A72-4C54-4C2B-A9A4-DFB57081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85793-D10F-46E6-9B4C-66B3EFFC1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E4B2F-9686-46D1-93B8-DA4CE787E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20424-3ACE-4C18-AE8C-523A9990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0C5D9-99A7-479C-95C9-E4DC329B9DF2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1C6CC-2D4D-4AE3-8828-EC6DFCDC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80E49-050C-43C0-9B96-1D6BD83B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3324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F948A-4C7F-4864-8D2D-3D63FECE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98D31-67B2-45F1-99DD-E09DC9C53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39003-3016-4FD3-AD1B-E3C660554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0C5D9-99A7-479C-95C9-E4DC329B9DF2}" type="datetimeFigureOut">
              <a:rPr lang="he-IL" smtClean="0"/>
              <a:t>ה'/תשרי/תשפ"א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B3F9D-3978-4328-AA5E-C2CB9808B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509B5-9BFD-44FF-8C7F-175E6C570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DFA31-7251-42C0-97A4-72620434932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502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538FC-6459-44F3-AAA7-DC2F0EAFB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Git Tutorial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#336546 MLH course</a:t>
            </a:r>
            <a:endParaRPr lang="he-IL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0FF64-4890-4413-9133-EC6029F50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rgbClr val="FFC000"/>
                </a:solidFill>
              </a:rPr>
              <a:t>Yuval Ben Sason</a:t>
            </a:r>
            <a:endParaRPr lang="he-IL" sz="2000" dirty="0">
              <a:solidFill>
                <a:srgbClr val="FFC00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92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Computer">
            <a:extLst>
              <a:ext uri="{FF2B5EF4-FFF2-40B4-BE49-F238E27FC236}">
                <a16:creationId xmlns:a16="http://schemas.microsoft.com/office/drawing/2014/main" id="{8EDF197B-64CE-4B3A-A27F-664DC61AB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8502" y="469900"/>
            <a:ext cx="2019300" cy="2019300"/>
          </a:xfrm>
          <a:prstGeom prst="rect">
            <a:avLst/>
          </a:prstGeom>
        </p:spPr>
      </p:pic>
      <p:pic>
        <p:nvPicPr>
          <p:cNvPr id="5" name="Picture 4" descr="Woman Girl Clip Art - Girl Thinking Clipart, HD Png Download - kindpng">
            <a:extLst>
              <a:ext uri="{FF2B5EF4-FFF2-40B4-BE49-F238E27FC236}">
                <a16:creationId xmlns:a16="http://schemas.microsoft.com/office/drawing/2014/main" id="{1608F306-8022-4729-B25C-0FDC859D4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469900"/>
            <a:ext cx="1498600" cy="2019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lock">
            <a:extLst>
              <a:ext uri="{FF2B5EF4-FFF2-40B4-BE49-F238E27FC236}">
                <a16:creationId xmlns:a16="http://schemas.microsoft.com/office/drawing/2014/main" id="{59D4E116-D6EB-46DF-82E6-0348A7840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92221" y="469900"/>
            <a:ext cx="2019300" cy="2019300"/>
          </a:xfrm>
          <a:prstGeom prst="rect">
            <a:avLst/>
          </a:prstGeom>
        </p:spPr>
      </p:pic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4FEA136C-F104-4825-BB3F-3C2FD45A4B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88000" y="2565400"/>
            <a:ext cx="3771900" cy="3771900"/>
          </a:xfrm>
          <a:prstGeom prst="rect">
            <a:avLst/>
          </a:prstGeom>
        </p:spPr>
      </p:pic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C3668F6D-4F17-4772-BE87-D9C0B8A61B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36100" y="2565400"/>
            <a:ext cx="1854200" cy="1854200"/>
          </a:xfrm>
          <a:prstGeom prst="rect">
            <a:avLst/>
          </a:prstGeom>
        </p:spPr>
      </p:pic>
      <p:pic>
        <p:nvPicPr>
          <p:cNvPr id="2050" name="Picture 2" descr="Download Thinking Category Png, Clipart and Icons | FreePngClipart">
            <a:extLst>
              <a:ext uri="{FF2B5EF4-FFF2-40B4-BE49-F238E27FC236}">
                <a16:creationId xmlns:a16="http://schemas.microsoft.com/office/drawing/2014/main" id="{F354980B-0927-4BA8-82B0-564C1C0F7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771" y="4244975"/>
            <a:ext cx="1854200" cy="1854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262BFF-335F-4123-890C-95143521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Motivation</a:t>
            </a:r>
            <a:endParaRPr lang="he-I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6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62BFF-335F-4123-890C-95143521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Git</a:t>
            </a:r>
            <a:endParaRPr lang="he-IL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90DF4-D737-4FBC-89F6-F8752EDDE6F5}"/>
              </a:ext>
            </a:extLst>
          </p:cNvPr>
          <p:cNvSpPr txBox="1"/>
          <p:nvPr/>
        </p:nvSpPr>
        <p:spPr>
          <a:xfrm>
            <a:off x="5126344" y="5162700"/>
            <a:ext cx="70656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1" u="none" strike="noStrike" dirty="0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“I’m an egotistical bastard, so I name all my projects after myself. First </a:t>
            </a:r>
            <a:r>
              <a:rPr lang="en-US" sz="3600" b="0" i="1" u="none" strike="noStrike" dirty="0">
                <a:solidFill>
                  <a:srgbClr val="CFA01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Linux</a:t>
            </a:r>
            <a:r>
              <a:rPr lang="en-US" sz="3600" b="0" i="1" u="none" strike="noStrike" dirty="0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, now </a:t>
            </a:r>
            <a:r>
              <a:rPr lang="en-US" sz="3600" b="0" i="1" u="none" strike="noStrike" dirty="0">
                <a:solidFill>
                  <a:srgbClr val="CFA01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Git</a:t>
            </a:r>
            <a:r>
              <a:rPr lang="en-US" sz="3600" b="0" i="1" u="none" strike="noStrike" dirty="0">
                <a:solidFill>
                  <a:srgbClr val="000000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”</a:t>
            </a:r>
            <a:endParaRPr lang="he-IL" sz="3600" i="1" dirty="0">
              <a:latin typeface="Aparajita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811323-F09D-4670-A5AD-C60066D41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427" y="470925"/>
            <a:ext cx="22479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E1FE28-C307-46DC-9E7A-D95FA2C32D7C}"/>
              </a:ext>
            </a:extLst>
          </p:cNvPr>
          <p:cNvSpPr txBox="1"/>
          <p:nvPr/>
        </p:nvSpPr>
        <p:spPr>
          <a:xfrm>
            <a:off x="5244038" y="3107364"/>
            <a:ext cx="5831571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Created by </a:t>
            </a:r>
            <a:r>
              <a:rPr lang="en-US" sz="2400" b="0" i="1" dirty="0">
                <a:solidFill>
                  <a:srgbClr val="CFA01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Linus Torvalds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 2005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Invented also </a:t>
            </a:r>
            <a:r>
              <a:rPr lang="en-US" sz="24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Linux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Git is a British slang for a cranky old man</a:t>
            </a:r>
            <a:endParaRPr lang="he-IL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4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62BFF-335F-4123-890C-95143521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What’s Git?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AF9D5D-E227-4BEA-8E83-F9CCE0BB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938" y="470925"/>
            <a:ext cx="6510966" cy="589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Cost-free program for </a:t>
            </a:r>
            <a:r>
              <a:rPr lang="en-US" b="1" i="1" dirty="0">
                <a:latin typeface="+mj-lt"/>
              </a:rPr>
              <a:t>version control</a:t>
            </a:r>
            <a:r>
              <a:rPr lang="en-US" i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–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  Creates ‘check points’ (versions) that we can  	always </a:t>
            </a:r>
            <a:r>
              <a:rPr lang="en-US" b="0" i="0" dirty="0">
                <a:solidFill>
                  <a:srgbClr val="CFA010"/>
                </a:solidFill>
                <a:effectLst/>
                <a:latin typeface="+mj-lt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 to or </a:t>
            </a:r>
            <a:r>
              <a:rPr lang="en-US" b="0" i="0" dirty="0">
                <a:solidFill>
                  <a:srgbClr val="CFA010"/>
                </a:solidFill>
                <a:effectLst/>
                <a:latin typeface="+mj-lt"/>
              </a:rPr>
              <a:t>compare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+mj-lt"/>
              </a:rPr>
              <a:t>   Gives you the ability to </a:t>
            </a:r>
            <a:r>
              <a:rPr lang="en-US" dirty="0">
                <a:latin typeface="+mj-lt"/>
              </a:rPr>
              <a:t>work</a:t>
            </a:r>
            <a:r>
              <a:rPr lang="en-US" dirty="0">
                <a:solidFill>
                  <a:srgbClr val="CFA010"/>
                </a:solidFill>
                <a:latin typeface="+mj-lt"/>
              </a:rPr>
              <a:t> simultaneously 	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on the same project with others.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b="0" i="0" u="none" strike="noStrike" dirty="0">
                <a:effectLst/>
                <a:latin typeface="+mj-lt"/>
              </a:rPr>
              <a:t>   </a:t>
            </a:r>
            <a:r>
              <a:rPr lang="en-US" b="0" i="0" u="none" strike="noStrike" dirty="0">
                <a:solidFill>
                  <a:srgbClr val="CFA010"/>
                </a:solidFill>
                <a:effectLst/>
                <a:latin typeface="+mj-lt"/>
              </a:rPr>
              <a:t>Records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and </a:t>
            </a:r>
            <a:r>
              <a:rPr lang="en-US" b="0" i="0" u="none" strike="noStrike" dirty="0">
                <a:solidFill>
                  <a:srgbClr val="CFA010"/>
                </a:solidFill>
                <a:effectLst/>
                <a:latin typeface="+mj-lt"/>
              </a:rPr>
              <a:t>tracks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+mj-lt"/>
              </a:rPr>
              <a:t> changes in our files and  	folders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​.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932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Aparajita</vt:lpstr>
      <vt:lpstr>Arial</vt:lpstr>
      <vt:lpstr>Calibri</vt:lpstr>
      <vt:lpstr>Calibri Light</vt:lpstr>
      <vt:lpstr>Office Theme</vt:lpstr>
      <vt:lpstr>Git Tutorial #336546 MLH course</vt:lpstr>
      <vt:lpstr>Motivation</vt:lpstr>
      <vt:lpstr>Git</vt:lpstr>
      <vt:lpstr>What’s Git?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Tutorial #336546 MLH course</dc:title>
  <dc:creator>Yuval Ben Sason</dc:creator>
  <cp:lastModifiedBy>Yuval Ben Sason</cp:lastModifiedBy>
  <cp:revision>2</cp:revision>
  <dcterms:created xsi:type="dcterms:W3CDTF">2020-09-23T12:18:38Z</dcterms:created>
  <dcterms:modified xsi:type="dcterms:W3CDTF">2020-09-23T12:29:09Z</dcterms:modified>
</cp:coreProperties>
</file>