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AB34-A03D-4891-B4F5-C156E811192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4655-FDC3-4DD4-BD3D-12C77F58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21" y="988746"/>
            <a:ext cx="6451158" cy="48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49" y="585390"/>
            <a:ext cx="5391902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9" y="1480865"/>
            <a:ext cx="8249801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47" y="1499918"/>
            <a:ext cx="792590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1147444"/>
            <a:ext cx="902143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14" y="0"/>
            <a:ext cx="921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57" y="0"/>
            <a:ext cx="9307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1" y="0"/>
            <a:ext cx="9292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30" y="0"/>
            <a:ext cx="924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38" y="0"/>
            <a:ext cx="9256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90" y="0"/>
            <a:ext cx="9253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82" y="0"/>
            <a:ext cx="9280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35" y="0"/>
            <a:ext cx="926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 Davoodi</dc:creator>
  <cp:lastModifiedBy>Moran Davoodi</cp:lastModifiedBy>
  <cp:revision>3</cp:revision>
  <dcterms:created xsi:type="dcterms:W3CDTF">2021-01-03T09:35:53Z</dcterms:created>
  <dcterms:modified xsi:type="dcterms:W3CDTF">2021-01-03T11:09:20Z</dcterms:modified>
</cp:coreProperties>
</file>