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3"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p:restoredTop sz="82155" autoAdjust="0"/>
  </p:normalViewPr>
  <p:slideViewPr>
    <p:cSldViewPr snapToGrid="0" showGuides="1">
      <p:cViewPr varScale="1">
        <p:scale>
          <a:sx n="72" d="100"/>
          <a:sy n="72" d="100"/>
        </p:scale>
        <p:origin x="6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6AF09-B067-41BF-A2C7-1D62C0E4C071}" type="datetimeFigureOut">
              <a:rPr lang="zh-CN" altLang="en-US" smtClean="0"/>
              <a:t>2021/2/27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344AE-1C2B-400D-A220-C1B916C4C415}" type="slidenum">
              <a:rPr lang="zh-CN" altLang="en-US" smtClean="0"/>
              <a:t>‹#›</a:t>
            </a:fld>
            <a:endParaRPr lang="zh-CN" altLang="en-US"/>
          </a:p>
        </p:txBody>
      </p:sp>
    </p:spTree>
    <p:extLst>
      <p:ext uri="{BB962C8B-B14F-4D97-AF65-F5344CB8AC3E}">
        <p14:creationId xmlns:p14="http://schemas.microsoft.com/office/powerpoint/2010/main" val="2554043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2344AE-1C2B-400D-A220-C1B916C4C415}" type="slidenum">
              <a:rPr lang="zh-CN" altLang="en-US" smtClean="0"/>
              <a:t>1</a:t>
            </a:fld>
            <a:endParaRPr lang="zh-CN" altLang="en-US"/>
          </a:p>
        </p:txBody>
      </p:sp>
    </p:spTree>
    <p:extLst>
      <p:ext uri="{BB962C8B-B14F-4D97-AF65-F5344CB8AC3E}">
        <p14:creationId xmlns:p14="http://schemas.microsoft.com/office/powerpoint/2010/main" val="199303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正文 涂豆思">
    <p:bg>
      <p:bgPr>
        <a:solidFill>
          <a:schemeClr val="bg2"/>
        </a:solidFill>
        <a:effectLst/>
      </p:bgPr>
    </p:bg>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4536E749-374C-4836-B00C-5245FF603BC5}"/>
              </a:ext>
            </a:extLst>
          </p:cNvPr>
          <p:cNvSpPr txBox="1">
            <a:spLocks noChangeArrowheads="1"/>
          </p:cNvSpPr>
          <p:nvPr userDrawn="1"/>
        </p:nvSpPr>
        <p:spPr bwMode="auto">
          <a:xfrm>
            <a:off x="1199456" y="350512"/>
            <a:ext cx="40813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itchFamily="34" charset="0"/>
                <a:ea typeface="微软雅黑" pitchFamily="34" charset="-122"/>
              </a:defRPr>
            </a:lvl1pPr>
            <a:lvl2pPr marL="742950" indent="-285750">
              <a:defRPr>
                <a:solidFill>
                  <a:schemeClr val="tx1"/>
                </a:solidFill>
                <a:latin typeface="Tahoma" pitchFamily="34" charset="0"/>
                <a:ea typeface="微软雅黑" pitchFamily="34" charset="-122"/>
              </a:defRPr>
            </a:lvl2pPr>
            <a:lvl3pPr marL="1143000" indent="-228600">
              <a:defRPr>
                <a:solidFill>
                  <a:schemeClr val="tx1"/>
                </a:solidFill>
                <a:latin typeface="Tahoma" pitchFamily="34" charset="0"/>
                <a:ea typeface="微软雅黑" pitchFamily="34" charset="-122"/>
              </a:defRPr>
            </a:lvl3pPr>
            <a:lvl4pPr marL="1600200" indent="-228600">
              <a:defRPr>
                <a:solidFill>
                  <a:schemeClr val="tx1"/>
                </a:solidFill>
                <a:latin typeface="Tahoma" pitchFamily="34" charset="0"/>
                <a:ea typeface="微软雅黑" pitchFamily="34" charset="-122"/>
              </a:defRPr>
            </a:lvl4pPr>
            <a:lvl5pPr marL="2057400" indent="-228600">
              <a:defRPr>
                <a:solidFill>
                  <a:schemeClr val="tx1"/>
                </a:solidFill>
                <a:latin typeface="Tahoma" pitchFamily="34" charset="0"/>
                <a:ea typeface="微软雅黑" pitchFamily="34" charset="-122"/>
              </a:defRPr>
            </a:lvl5pPr>
            <a:lvl6pPr marL="2514600" indent="-228600" fontAlgn="base">
              <a:spcBef>
                <a:spcPct val="0"/>
              </a:spcBef>
              <a:spcAft>
                <a:spcPct val="0"/>
              </a:spcAft>
              <a:defRPr>
                <a:solidFill>
                  <a:schemeClr val="tx1"/>
                </a:solidFill>
                <a:latin typeface="Tahoma" pitchFamily="34" charset="0"/>
                <a:ea typeface="微软雅黑" pitchFamily="34" charset="-122"/>
              </a:defRPr>
            </a:lvl6pPr>
            <a:lvl7pPr marL="2971800" indent="-228600" fontAlgn="base">
              <a:spcBef>
                <a:spcPct val="0"/>
              </a:spcBef>
              <a:spcAft>
                <a:spcPct val="0"/>
              </a:spcAft>
              <a:defRPr>
                <a:solidFill>
                  <a:schemeClr val="tx1"/>
                </a:solidFill>
                <a:latin typeface="Tahoma" pitchFamily="34" charset="0"/>
                <a:ea typeface="微软雅黑" pitchFamily="34" charset="-122"/>
              </a:defRPr>
            </a:lvl7pPr>
            <a:lvl8pPr marL="3429000" indent="-228600" fontAlgn="base">
              <a:spcBef>
                <a:spcPct val="0"/>
              </a:spcBef>
              <a:spcAft>
                <a:spcPct val="0"/>
              </a:spcAft>
              <a:defRPr>
                <a:solidFill>
                  <a:schemeClr val="tx1"/>
                </a:solidFill>
                <a:latin typeface="Tahoma" pitchFamily="34" charset="0"/>
                <a:ea typeface="微软雅黑" pitchFamily="34" charset="-122"/>
              </a:defRPr>
            </a:lvl8pPr>
            <a:lvl9pPr marL="3886200" indent="-228600" fontAlgn="base">
              <a:spcBef>
                <a:spcPct val="0"/>
              </a:spcBef>
              <a:spcAft>
                <a:spcPct val="0"/>
              </a:spcAft>
              <a:defRPr>
                <a:solidFill>
                  <a:schemeClr val="tx1"/>
                </a:solidFill>
                <a:latin typeface="Tahoma" pitchFamily="34" charset="0"/>
                <a:ea typeface="微软雅黑" pitchFamily="34" charset="-122"/>
              </a:defRPr>
            </a:lvl9pPr>
          </a:lstStyle>
          <a:p>
            <a:pPr defTabSz="914377"/>
            <a:r>
              <a:rPr lang="zh-CN" altLang="en-US" b="1" dirty="0">
                <a:solidFill>
                  <a:prstClr val="black">
                    <a:lumMod val="75000"/>
                    <a:lumOff val="25000"/>
                  </a:prstClr>
                </a:solidFill>
                <a:latin typeface="微软雅黑" pitchFamily="34" charset="-122"/>
              </a:rPr>
              <a:t>点击此处添加标题内容</a:t>
            </a:r>
            <a:endParaRPr lang="en-US" altLang="zh-CN" b="1" dirty="0">
              <a:solidFill>
                <a:prstClr val="black">
                  <a:lumMod val="75000"/>
                  <a:lumOff val="25000"/>
                </a:prstClr>
              </a:solidFill>
              <a:latin typeface="微软雅黑" pitchFamily="34" charset="-122"/>
            </a:endParaRPr>
          </a:p>
        </p:txBody>
      </p:sp>
      <p:sp>
        <p:nvSpPr>
          <p:cNvPr id="8" name="矩形 7">
            <a:extLst>
              <a:ext uri="{FF2B5EF4-FFF2-40B4-BE49-F238E27FC236}">
                <a16:creationId xmlns:a16="http://schemas.microsoft.com/office/drawing/2014/main" id="{7439AF39-86D9-4603-9D1E-1D2AA444FB5C}"/>
              </a:ext>
            </a:extLst>
          </p:cNvPr>
          <p:cNvSpPr/>
          <p:nvPr userDrawn="1"/>
        </p:nvSpPr>
        <p:spPr>
          <a:xfrm>
            <a:off x="241328" y="312754"/>
            <a:ext cx="480053" cy="480053"/>
          </a:xfrm>
          <a:prstGeom prst="rect">
            <a:avLst/>
          </a:prstGeom>
          <a:solidFill>
            <a:srgbClr val="003466"/>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solidFill>
              <a:latin typeface="Calibri" panose="020F0502020204030204"/>
              <a:ea typeface="宋体" panose="02010600030101010101" pitchFamily="2" charset="-122"/>
            </a:endParaRPr>
          </a:p>
        </p:txBody>
      </p:sp>
      <p:sp>
        <p:nvSpPr>
          <p:cNvPr id="9" name="矩形 8">
            <a:extLst>
              <a:ext uri="{FF2B5EF4-FFF2-40B4-BE49-F238E27FC236}">
                <a16:creationId xmlns:a16="http://schemas.microsoft.com/office/drawing/2014/main" id="{7F2C5AC9-C386-4364-8970-03F20A630FE4}"/>
              </a:ext>
            </a:extLst>
          </p:cNvPr>
          <p:cNvSpPr/>
          <p:nvPr userDrawn="1"/>
        </p:nvSpPr>
        <p:spPr>
          <a:xfrm>
            <a:off x="474861" y="508796"/>
            <a:ext cx="387019" cy="387019"/>
          </a:xfrm>
          <a:prstGeom prst="rect">
            <a:avLst/>
          </a:prstGeom>
          <a:solidFill>
            <a:schemeClr val="bg1">
              <a:lumMod val="50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zh-CN" altLang="en-US">
              <a:solidFill>
                <a:schemeClr val="bg1"/>
              </a:solidFill>
              <a:latin typeface="Calibri" panose="020F0502020204030204"/>
              <a:ea typeface="宋体" panose="02010600030101010101" pitchFamily="2" charset="-122"/>
            </a:endParaRPr>
          </a:p>
        </p:txBody>
      </p:sp>
      <p:cxnSp>
        <p:nvCxnSpPr>
          <p:cNvPr id="10" name="直接连接符 9">
            <a:extLst>
              <a:ext uri="{FF2B5EF4-FFF2-40B4-BE49-F238E27FC236}">
                <a16:creationId xmlns:a16="http://schemas.microsoft.com/office/drawing/2014/main" id="{FDA4C5AC-5722-4031-AF97-3DDE99378D65}"/>
              </a:ext>
            </a:extLst>
          </p:cNvPr>
          <p:cNvCxnSpPr>
            <a:cxnSpLocks/>
          </p:cNvCxnSpPr>
          <p:nvPr userDrawn="1"/>
        </p:nvCxnSpPr>
        <p:spPr>
          <a:xfrm>
            <a:off x="957891" y="863484"/>
            <a:ext cx="1056645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235724"/>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p:cTn id="10" dur="300" fill="hold"/>
                                        <p:tgtEl>
                                          <p:spTgt spid="8"/>
                                        </p:tgtEl>
                                        <p:attrNameLst>
                                          <p:attrName>ppt_w</p:attrName>
                                        </p:attrNameLst>
                                      </p:cBhvr>
                                      <p:tavLst>
                                        <p:tav tm="0">
                                          <p:val>
                                            <p:fltVal val="0"/>
                                          </p:val>
                                        </p:tav>
                                        <p:tav tm="100000">
                                          <p:val>
                                            <p:strVal val="#ppt_w"/>
                                          </p:val>
                                        </p:tav>
                                      </p:tavLst>
                                    </p:anim>
                                    <p:anim calcmode="lin" valueType="num">
                                      <p:cBhvr>
                                        <p:cTn id="11" dur="300" fill="hold"/>
                                        <p:tgtEl>
                                          <p:spTgt spid="8"/>
                                        </p:tgtEl>
                                        <p:attrNameLst>
                                          <p:attrName>ppt_h</p:attrName>
                                        </p:attrNameLst>
                                      </p:cBhvr>
                                      <p:tavLst>
                                        <p:tav tm="0">
                                          <p:val>
                                            <p:fltVal val="0"/>
                                          </p:val>
                                        </p:tav>
                                        <p:tav tm="100000">
                                          <p:val>
                                            <p:strVal val="#ppt_h"/>
                                          </p:val>
                                        </p:tav>
                                      </p:tavLst>
                                    </p:anim>
                                    <p:anim calcmode="lin" valueType="num">
                                      <p:cBhvr>
                                        <p:cTn id="12" dur="300" fill="hold"/>
                                        <p:tgtEl>
                                          <p:spTgt spid="8"/>
                                        </p:tgtEl>
                                        <p:attrNameLst>
                                          <p:attrName>style.rotation</p:attrName>
                                        </p:attrNameLst>
                                      </p:cBhvr>
                                      <p:tavLst>
                                        <p:tav tm="0">
                                          <p:val>
                                            <p:fltVal val="90"/>
                                          </p:val>
                                        </p:tav>
                                        <p:tav tm="100000">
                                          <p:val>
                                            <p:fltVal val="0"/>
                                          </p:val>
                                        </p:tav>
                                      </p:tavLst>
                                    </p:anim>
                                    <p:animEffect transition="in" filter="fade">
                                      <p:cBhvr>
                                        <p:cTn id="13" dur="300"/>
                                        <p:tgtEl>
                                          <p:spTgt spid="8"/>
                                        </p:tgtEl>
                                      </p:cBhvr>
                                    </p:animEffect>
                                  </p:childTnLst>
                                </p:cTn>
                              </p:par>
                              <p:par>
                                <p:cTn id="14" presetID="31"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300" fill="hold"/>
                                        <p:tgtEl>
                                          <p:spTgt spid="9"/>
                                        </p:tgtEl>
                                        <p:attrNameLst>
                                          <p:attrName>ppt_w</p:attrName>
                                        </p:attrNameLst>
                                      </p:cBhvr>
                                      <p:tavLst>
                                        <p:tav tm="0">
                                          <p:val>
                                            <p:fltVal val="0"/>
                                          </p:val>
                                        </p:tav>
                                        <p:tav tm="100000">
                                          <p:val>
                                            <p:strVal val="#ppt_w"/>
                                          </p:val>
                                        </p:tav>
                                      </p:tavLst>
                                    </p:anim>
                                    <p:anim calcmode="lin" valueType="num">
                                      <p:cBhvr>
                                        <p:cTn id="17" dur="300" fill="hold"/>
                                        <p:tgtEl>
                                          <p:spTgt spid="9"/>
                                        </p:tgtEl>
                                        <p:attrNameLst>
                                          <p:attrName>ppt_h</p:attrName>
                                        </p:attrNameLst>
                                      </p:cBhvr>
                                      <p:tavLst>
                                        <p:tav tm="0">
                                          <p:val>
                                            <p:fltVal val="0"/>
                                          </p:val>
                                        </p:tav>
                                        <p:tav tm="100000">
                                          <p:val>
                                            <p:strVal val="#ppt_h"/>
                                          </p:val>
                                        </p:tav>
                                      </p:tavLst>
                                    </p:anim>
                                    <p:anim calcmode="lin" valueType="num">
                                      <p:cBhvr>
                                        <p:cTn id="18" dur="300" fill="hold"/>
                                        <p:tgtEl>
                                          <p:spTgt spid="9"/>
                                        </p:tgtEl>
                                        <p:attrNameLst>
                                          <p:attrName>style.rotation</p:attrName>
                                        </p:attrNameLst>
                                      </p:cBhvr>
                                      <p:tavLst>
                                        <p:tav tm="0">
                                          <p:val>
                                            <p:fltVal val="90"/>
                                          </p:val>
                                        </p:tav>
                                        <p:tav tm="100000">
                                          <p:val>
                                            <p:fltVal val="0"/>
                                          </p:val>
                                        </p:tav>
                                      </p:tavLst>
                                    </p:anim>
                                    <p:animEffect transition="in" filter="fade">
                                      <p:cBhvr>
                                        <p:cTn id="19" dur="30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55454B7-40FB-4961-8A8B-6FFDA0FAE7F2}"/>
              </a:ext>
            </a:extLst>
          </p:cNvPr>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pic>
        <p:nvPicPr>
          <p:cNvPr id="9" name="图片 8">
            <a:extLst>
              <a:ext uri="{FF2B5EF4-FFF2-40B4-BE49-F238E27FC236}">
                <a16:creationId xmlns:a16="http://schemas.microsoft.com/office/drawing/2014/main" id="{A7F1828A-4A0B-4334-87C8-7B5EB6AAE11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4" y="653"/>
            <a:ext cx="12189013" cy="6856695"/>
          </a:xfrm>
          <a:prstGeom prst="rect">
            <a:avLst/>
          </a:prstGeom>
        </p:spPr>
      </p:pic>
    </p:spTree>
    <p:extLst>
      <p:ext uri="{BB962C8B-B14F-4D97-AF65-F5344CB8AC3E}">
        <p14:creationId xmlns:p14="http://schemas.microsoft.com/office/powerpoint/2010/main" val="1456112616"/>
      </p:ext>
    </p:extLst>
  </p:cSld>
  <p:clrMap bg1="lt1" tx1="dk1" bg2="lt2" tx2="dk2" accent1="accent1" accent2="accent2" accent3="accent3" accent4="accent4" accent5="accent5" accent6="accent6" hlink="hlink" folHlink="folHlink"/>
  <p:sldLayoutIdLst>
    <p:sldLayoutId id="2147483668" r:id="rId1"/>
  </p:sldLayoutIdLst>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xStyles>
    <p:titleStyle>
      <a:lvl1pPr algn="l" defTabSz="866943" rtl="0" eaLnBrk="1" latinLnBrk="0" hangingPunct="1">
        <a:lnSpc>
          <a:spcPct val="90000"/>
        </a:lnSpc>
        <a:spcBef>
          <a:spcPct val="0"/>
        </a:spcBef>
        <a:buNone/>
        <a:defRPr sz="4172" kern="1200">
          <a:solidFill>
            <a:schemeClr val="tx1"/>
          </a:solidFill>
          <a:latin typeface="+mj-lt"/>
          <a:ea typeface="+mj-ea"/>
          <a:cs typeface="+mj-cs"/>
        </a:defRPr>
      </a:lvl1pPr>
    </p:titleStyle>
    <p:bodyStyle>
      <a:lvl1pPr marL="216736" indent="-216736" algn="l" defTabSz="866943" rtl="0" eaLnBrk="1" latinLnBrk="0" hangingPunct="1">
        <a:lnSpc>
          <a:spcPct val="90000"/>
        </a:lnSpc>
        <a:spcBef>
          <a:spcPts val="948"/>
        </a:spcBef>
        <a:buFont typeface="Arial" panose="020B0604020202020204" pitchFamily="34" charset="0"/>
        <a:buChar char="•"/>
        <a:defRPr sz="2655" kern="1200">
          <a:solidFill>
            <a:schemeClr val="tx1"/>
          </a:solidFill>
          <a:latin typeface="+mn-lt"/>
          <a:ea typeface="+mn-ea"/>
          <a:cs typeface="+mn-cs"/>
        </a:defRPr>
      </a:lvl1pPr>
      <a:lvl2pPr marL="650207" indent="-216736" algn="l" defTabSz="866943" rtl="0" eaLnBrk="1" latinLnBrk="0" hangingPunct="1">
        <a:lnSpc>
          <a:spcPct val="90000"/>
        </a:lnSpc>
        <a:spcBef>
          <a:spcPts val="474"/>
        </a:spcBef>
        <a:buFont typeface="Arial" panose="020B0604020202020204" pitchFamily="34" charset="0"/>
        <a:buChar char="•"/>
        <a:defRPr sz="2275" kern="1200">
          <a:solidFill>
            <a:schemeClr val="tx1"/>
          </a:solidFill>
          <a:latin typeface="+mn-lt"/>
          <a:ea typeface="+mn-ea"/>
          <a:cs typeface="+mn-cs"/>
        </a:defRPr>
      </a:lvl2pPr>
      <a:lvl3pPr marL="1083678" indent="-216736" algn="l" defTabSz="866943" rtl="0" eaLnBrk="1" latinLnBrk="0" hangingPunct="1">
        <a:lnSpc>
          <a:spcPct val="90000"/>
        </a:lnSpc>
        <a:spcBef>
          <a:spcPts val="474"/>
        </a:spcBef>
        <a:buFont typeface="Arial" panose="020B0604020202020204" pitchFamily="34" charset="0"/>
        <a:buChar char="•"/>
        <a:defRPr sz="1896" kern="1200">
          <a:solidFill>
            <a:schemeClr val="tx1"/>
          </a:solidFill>
          <a:latin typeface="+mn-lt"/>
          <a:ea typeface="+mn-ea"/>
          <a:cs typeface="+mn-cs"/>
        </a:defRPr>
      </a:lvl3pPr>
      <a:lvl4pPr marL="1517150"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4pPr>
      <a:lvl5pPr marL="1950621"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5pPr>
      <a:lvl6pPr marL="2384092"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6pPr>
      <a:lvl7pPr marL="2817564"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7pPr>
      <a:lvl8pPr marL="3251035"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8pPr>
      <a:lvl9pPr marL="3684506" indent="-216736" algn="l" defTabSz="866943" rtl="0" eaLnBrk="1" latinLnBrk="0" hangingPunct="1">
        <a:lnSpc>
          <a:spcPct val="90000"/>
        </a:lnSpc>
        <a:spcBef>
          <a:spcPts val="474"/>
        </a:spcBef>
        <a:buFont typeface="Arial" panose="020B0604020202020204" pitchFamily="34" charset="0"/>
        <a:buChar char="•"/>
        <a:defRPr sz="1707" kern="1200">
          <a:solidFill>
            <a:schemeClr val="tx1"/>
          </a:solidFill>
          <a:latin typeface="+mn-lt"/>
          <a:ea typeface="+mn-ea"/>
          <a:cs typeface="+mn-cs"/>
        </a:defRPr>
      </a:lvl9pPr>
    </p:bodyStyle>
    <p:otherStyle>
      <a:defPPr>
        <a:defRPr lang="zh-CN"/>
      </a:defPPr>
      <a:lvl1pPr marL="0" algn="l" defTabSz="866943" rtl="0" eaLnBrk="1" latinLnBrk="0" hangingPunct="1">
        <a:defRPr sz="1707" kern="1200">
          <a:solidFill>
            <a:schemeClr val="tx1"/>
          </a:solidFill>
          <a:latin typeface="+mn-lt"/>
          <a:ea typeface="+mn-ea"/>
          <a:cs typeface="+mn-cs"/>
        </a:defRPr>
      </a:lvl1pPr>
      <a:lvl2pPr marL="433471" algn="l" defTabSz="866943" rtl="0" eaLnBrk="1" latinLnBrk="0" hangingPunct="1">
        <a:defRPr sz="1707" kern="1200">
          <a:solidFill>
            <a:schemeClr val="tx1"/>
          </a:solidFill>
          <a:latin typeface="+mn-lt"/>
          <a:ea typeface="+mn-ea"/>
          <a:cs typeface="+mn-cs"/>
        </a:defRPr>
      </a:lvl2pPr>
      <a:lvl3pPr marL="866943" algn="l" defTabSz="866943" rtl="0" eaLnBrk="1" latinLnBrk="0" hangingPunct="1">
        <a:defRPr sz="1707" kern="1200">
          <a:solidFill>
            <a:schemeClr val="tx1"/>
          </a:solidFill>
          <a:latin typeface="+mn-lt"/>
          <a:ea typeface="+mn-ea"/>
          <a:cs typeface="+mn-cs"/>
        </a:defRPr>
      </a:lvl3pPr>
      <a:lvl4pPr marL="1300414" algn="l" defTabSz="866943" rtl="0" eaLnBrk="1" latinLnBrk="0" hangingPunct="1">
        <a:defRPr sz="1707" kern="1200">
          <a:solidFill>
            <a:schemeClr val="tx1"/>
          </a:solidFill>
          <a:latin typeface="+mn-lt"/>
          <a:ea typeface="+mn-ea"/>
          <a:cs typeface="+mn-cs"/>
        </a:defRPr>
      </a:lvl4pPr>
      <a:lvl5pPr marL="1733885" algn="l" defTabSz="866943" rtl="0" eaLnBrk="1" latinLnBrk="0" hangingPunct="1">
        <a:defRPr sz="1707" kern="1200">
          <a:solidFill>
            <a:schemeClr val="tx1"/>
          </a:solidFill>
          <a:latin typeface="+mn-lt"/>
          <a:ea typeface="+mn-ea"/>
          <a:cs typeface="+mn-cs"/>
        </a:defRPr>
      </a:lvl5pPr>
      <a:lvl6pPr marL="2167357" algn="l" defTabSz="866943" rtl="0" eaLnBrk="1" latinLnBrk="0" hangingPunct="1">
        <a:defRPr sz="1707" kern="1200">
          <a:solidFill>
            <a:schemeClr val="tx1"/>
          </a:solidFill>
          <a:latin typeface="+mn-lt"/>
          <a:ea typeface="+mn-ea"/>
          <a:cs typeface="+mn-cs"/>
        </a:defRPr>
      </a:lvl6pPr>
      <a:lvl7pPr marL="2600828" algn="l" defTabSz="866943" rtl="0" eaLnBrk="1" latinLnBrk="0" hangingPunct="1">
        <a:defRPr sz="1707" kern="1200">
          <a:solidFill>
            <a:schemeClr val="tx1"/>
          </a:solidFill>
          <a:latin typeface="+mn-lt"/>
          <a:ea typeface="+mn-ea"/>
          <a:cs typeface="+mn-cs"/>
        </a:defRPr>
      </a:lvl7pPr>
      <a:lvl8pPr marL="3034299" algn="l" defTabSz="866943" rtl="0" eaLnBrk="1" latinLnBrk="0" hangingPunct="1">
        <a:defRPr sz="1707" kern="1200">
          <a:solidFill>
            <a:schemeClr val="tx1"/>
          </a:solidFill>
          <a:latin typeface="+mn-lt"/>
          <a:ea typeface="+mn-ea"/>
          <a:cs typeface="+mn-cs"/>
        </a:defRPr>
      </a:lvl8pPr>
      <a:lvl9pPr marL="3467771" algn="l" defTabSz="866943" rtl="0" eaLnBrk="1" latinLnBrk="0" hangingPunct="1">
        <a:defRPr sz="17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431640" y="1104059"/>
            <a:ext cx="4956043" cy="5229346"/>
          </a:xfrm>
          <a:prstGeom prst="rect">
            <a:avLst/>
          </a:prstGeom>
          <a:solidFill>
            <a:srgbClr val="0034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Calibri" panose="020F0502020204030204"/>
              <a:ea typeface="宋体" panose="02010600030101010101" pitchFamily="2" charset="-122"/>
              <a:cs typeface="+mn-ea"/>
              <a:sym typeface="+mn-lt"/>
            </a:endParaRPr>
          </a:p>
        </p:txBody>
      </p:sp>
      <p:sp>
        <p:nvSpPr>
          <p:cNvPr id="10" name="Rectangle 30"/>
          <p:cNvSpPr>
            <a:spLocks noChangeArrowheads="1"/>
          </p:cNvSpPr>
          <p:nvPr/>
        </p:nvSpPr>
        <p:spPr bwMode="auto">
          <a:xfrm>
            <a:off x="6431640" y="2300717"/>
            <a:ext cx="4956043" cy="4283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2" tIns="60956" rIns="121912" bIns="60956">
            <a:spAutoFit/>
          </a:bodyPr>
          <a:lstStyle/>
          <a:p>
            <a:pPr algn="ctr" defTabSz="914377" fontAlgn="base">
              <a:lnSpc>
                <a:spcPct val="150000"/>
              </a:lnSpc>
              <a:spcBef>
                <a:spcPct val="0"/>
              </a:spcBef>
              <a:spcAft>
                <a:spcPct val="0"/>
              </a:spcAft>
            </a:pPr>
            <a:r>
              <a:rPr lang="en-US" altLang="zh-CN" sz="1400" dirty="0">
                <a:solidFill>
                  <a:prstClr val="white"/>
                </a:solidFill>
                <a:latin typeface="微软雅黑" panose="020B0503020204020204" pitchFamily="34" charset="-122"/>
                <a:ea typeface="微软雅黑" panose="020B0503020204020204" pitchFamily="34" charset="-122"/>
                <a:cs typeface="+mn-ea"/>
                <a:sym typeface="+mn-lt"/>
              </a:rPr>
              <a:t>We have a graph of total financial sector revenue for the first year.  We notice that the following figure is skewed to the right because the total</a:t>
            </a:r>
            <a:r>
              <a:rPr lang="ar-SA" altLang="zh-CN" sz="1400" dirty="0">
                <a:solidFill>
                  <a:prstClr val="white"/>
                </a:solidFill>
                <a:latin typeface="微软雅黑" panose="020B0503020204020204" pitchFamily="34" charset="-122"/>
                <a:ea typeface="微软雅黑" panose="020B0503020204020204" pitchFamily="34" charset="-122"/>
                <a:cs typeface="+mn-ea"/>
                <a:sym typeface="+mn-lt"/>
              </a:rPr>
              <a:t> </a:t>
            </a:r>
            <a:r>
              <a:rPr lang="en-US" altLang="zh-CN" sz="1400" dirty="0">
                <a:solidFill>
                  <a:prstClr val="white"/>
                </a:solidFill>
                <a:latin typeface="微软雅黑" panose="020B0503020204020204" pitchFamily="34" charset="-122"/>
                <a:ea typeface="微软雅黑" panose="020B0503020204020204" pitchFamily="34" charset="-122"/>
                <a:cs typeface="+mn-ea"/>
                <a:sym typeface="+mn-lt"/>
              </a:rPr>
              <a:t>average revenue is above average and the Mean&gt;Median&gt;Mode, and the total revenue in the first year is 878187750000 and the standard deviation of the total is 10259000000 which is very high, If the standard deviation is high, it means that the values ​​are distributed</a:t>
            </a:r>
            <a:r>
              <a:rPr lang="ar-SA" altLang="zh-CN" sz="1400" dirty="0">
                <a:solidFill>
                  <a:prstClr val="white"/>
                </a:solidFill>
                <a:latin typeface="微软雅黑" panose="020B0503020204020204" pitchFamily="34" charset="-122"/>
                <a:ea typeface="微软雅黑" panose="020B0503020204020204" pitchFamily="34" charset="-122"/>
                <a:cs typeface="+mn-ea"/>
                <a:sym typeface="+mn-lt"/>
              </a:rPr>
              <a:t> </a:t>
            </a:r>
            <a:r>
              <a:rPr lang="en-US" altLang="zh-CN" sz="1400" dirty="0">
                <a:solidFill>
                  <a:prstClr val="white"/>
                </a:solidFill>
                <a:latin typeface="微软雅黑" panose="020B0503020204020204" pitchFamily="34" charset="-122"/>
                <a:ea typeface="微软雅黑" panose="020B0503020204020204" pitchFamily="34" charset="-122"/>
                <a:cs typeface="+mn-ea"/>
                <a:sym typeface="+mn-lt"/>
              </a:rPr>
              <a:t>as the figure shows the largest and smallest value, where the largest value is equal to 19482858 and the lowest value is 1.484848 and the range is 98790423000It is high, which means that there is a lot of variety</a:t>
            </a:r>
          </a:p>
          <a:p>
            <a:pPr algn="ctr" defTabSz="914377" fontAlgn="base">
              <a:lnSpc>
                <a:spcPct val="150000"/>
              </a:lnSpc>
              <a:spcBef>
                <a:spcPct val="0"/>
              </a:spcBef>
              <a:spcAft>
                <a:spcPct val="0"/>
              </a:spcAft>
            </a:pPr>
            <a:r>
              <a:rPr lang="ar-SA" altLang="zh-CN" sz="1400" dirty="0">
                <a:solidFill>
                  <a:prstClr val="white"/>
                </a:solidFill>
                <a:latin typeface="微软雅黑" panose="020B0503020204020204" pitchFamily="34" charset="-122"/>
                <a:ea typeface="微软雅黑" panose="020B0503020204020204" pitchFamily="34" charset="-122"/>
                <a:cs typeface="+mn-ea"/>
                <a:sym typeface="+mn-lt"/>
              </a:rPr>
              <a:t> </a:t>
            </a:r>
            <a:endParaRPr lang="zh-CN" altLang="en-US" sz="1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6429283" y="952006"/>
            <a:ext cx="4958400" cy="132633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Calibri" panose="020F0502020204030204"/>
              <a:ea typeface="宋体" panose="02010600030101010101" pitchFamily="2" charset="-122"/>
              <a:cs typeface="+mn-ea"/>
              <a:sym typeface="+mn-lt"/>
            </a:endParaRPr>
          </a:p>
        </p:txBody>
      </p:sp>
      <p:sp>
        <p:nvSpPr>
          <p:cNvPr id="12" name="TextBox 14"/>
          <p:cNvSpPr txBox="1"/>
          <p:nvPr/>
        </p:nvSpPr>
        <p:spPr>
          <a:xfrm>
            <a:off x="6993931" y="1015008"/>
            <a:ext cx="3652965" cy="1200329"/>
          </a:xfrm>
          <a:prstGeom prst="rect">
            <a:avLst/>
          </a:prstGeom>
          <a:noFill/>
        </p:spPr>
        <p:txBody>
          <a:bodyPr wrap="square">
            <a:spAutoFit/>
          </a:bodyPr>
          <a:lstStyle/>
          <a:p>
            <a:pPr algn="ctr">
              <a:defRPr/>
            </a:pPr>
            <a:r>
              <a:rPr lang="en-US" sz="2400" b="1" spc="20" dirty="0">
                <a:solidFill>
                  <a:schemeClr val="bg1"/>
                </a:solidFill>
              </a:rPr>
              <a:t>What is The Total Revenue for Financials Sector in First Year ?</a:t>
            </a:r>
          </a:p>
        </p:txBody>
      </p:sp>
      <p:grpSp>
        <p:nvGrpSpPr>
          <p:cNvPr id="13" name="组合 12"/>
          <p:cNvGrpSpPr/>
          <p:nvPr/>
        </p:nvGrpSpPr>
        <p:grpSpPr>
          <a:xfrm>
            <a:off x="6680803" y="1634088"/>
            <a:ext cx="285752" cy="214315"/>
            <a:chOff x="4572000" y="1785925"/>
            <a:chExt cx="357190" cy="357191"/>
          </a:xfrm>
          <a:solidFill>
            <a:schemeClr val="bg1"/>
          </a:solidFill>
        </p:grpSpPr>
        <p:sp>
          <p:nvSpPr>
            <p:cNvPr id="14" name="燕尾形 13"/>
            <p:cNvSpPr/>
            <p:nvPr/>
          </p:nvSpPr>
          <p:spPr>
            <a:xfrm flipH="1">
              <a:off x="4714876" y="1785925"/>
              <a:ext cx="214314" cy="3214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black"/>
                </a:solidFill>
                <a:latin typeface="Calibri" panose="020F0502020204030204"/>
                <a:ea typeface="宋体" panose="02010600030101010101" pitchFamily="2" charset="-122"/>
                <a:cs typeface="+mn-ea"/>
                <a:sym typeface="+mn-lt"/>
              </a:endParaRPr>
            </a:p>
          </p:txBody>
        </p:sp>
        <p:sp>
          <p:nvSpPr>
            <p:cNvPr id="15" name="等腰三角形 14"/>
            <p:cNvSpPr/>
            <p:nvPr/>
          </p:nvSpPr>
          <p:spPr>
            <a:xfrm>
              <a:off x="4572000" y="2000240"/>
              <a:ext cx="165736" cy="1428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Calibri" panose="020F0502020204030204"/>
                <a:ea typeface="宋体" panose="02010600030101010101" pitchFamily="2" charset="-122"/>
                <a:cs typeface="+mn-ea"/>
                <a:sym typeface="+mn-lt"/>
              </a:endParaRPr>
            </a:p>
          </p:txBody>
        </p:sp>
      </p:grpSp>
      <p:grpSp>
        <p:nvGrpSpPr>
          <p:cNvPr id="16" name="组合 15"/>
          <p:cNvGrpSpPr/>
          <p:nvPr/>
        </p:nvGrpSpPr>
        <p:grpSpPr>
          <a:xfrm flipH="1">
            <a:off x="10619520" y="1634088"/>
            <a:ext cx="285752" cy="214315"/>
            <a:chOff x="4572000" y="1785925"/>
            <a:chExt cx="357190" cy="357191"/>
          </a:xfrm>
          <a:solidFill>
            <a:schemeClr val="bg1"/>
          </a:solidFill>
        </p:grpSpPr>
        <p:sp>
          <p:nvSpPr>
            <p:cNvPr id="17" name="燕尾形 16"/>
            <p:cNvSpPr/>
            <p:nvPr/>
          </p:nvSpPr>
          <p:spPr>
            <a:xfrm flipH="1">
              <a:off x="4714876" y="1785925"/>
              <a:ext cx="214314" cy="321471"/>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black"/>
                </a:solidFill>
                <a:latin typeface="Calibri" panose="020F0502020204030204"/>
                <a:ea typeface="宋体" panose="02010600030101010101" pitchFamily="2" charset="-122"/>
                <a:cs typeface="+mn-ea"/>
                <a:sym typeface="+mn-lt"/>
              </a:endParaRPr>
            </a:p>
          </p:txBody>
        </p:sp>
        <p:sp>
          <p:nvSpPr>
            <p:cNvPr id="18" name="等腰三角形 17"/>
            <p:cNvSpPr/>
            <p:nvPr/>
          </p:nvSpPr>
          <p:spPr>
            <a:xfrm>
              <a:off x="4572000" y="2000240"/>
              <a:ext cx="165736" cy="1428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a:defRPr/>
              </a:pPr>
              <a:endParaRPr lang="zh-CN" altLang="en-US">
                <a:solidFill>
                  <a:prstClr val="white"/>
                </a:solidFill>
                <a:latin typeface="Calibri" panose="020F0502020204030204"/>
                <a:ea typeface="宋体" panose="02010600030101010101" pitchFamily="2" charset="-122"/>
                <a:cs typeface="+mn-ea"/>
                <a:sym typeface="+mn-lt"/>
              </a:endParaRPr>
            </a:p>
          </p:txBody>
        </p:sp>
      </p:grpSp>
      <p:cxnSp>
        <p:nvCxnSpPr>
          <p:cNvPr id="19" name="直接连接符 18">
            <a:extLst>
              <a:ext uri="{FF2B5EF4-FFF2-40B4-BE49-F238E27FC236}">
                <a16:creationId xmlns:a16="http://schemas.microsoft.com/office/drawing/2014/main" id="{39487F72-929E-4542-BE61-1171BE16B565}"/>
              </a:ext>
            </a:extLst>
          </p:cNvPr>
          <p:cNvCxnSpPr/>
          <p:nvPr/>
        </p:nvCxnSpPr>
        <p:spPr>
          <a:xfrm>
            <a:off x="4155413" y="6606951"/>
            <a:ext cx="3600000" cy="1588"/>
          </a:xfrm>
          <a:prstGeom prst="line">
            <a:avLst/>
          </a:prstGeom>
          <a:ln w="19050">
            <a:solidFill>
              <a:srgbClr val="003466"/>
            </a:solidFill>
          </a:ln>
        </p:spPr>
        <p:style>
          <a:lnRef idx="1">
            <a:schemeClr val="accent1"/>
          </a:lnRef>
          <a:fillRef idx="0">
            <a:schemeClr val="accent1"/>
          </a:fillRef>
          <a:effectRef idx="0">
            <a:schemeClr val="accent1"/>
          </a:effectRef>
          <a:fontRef idx="minor">
            <a:schemeClr val="tx1"/>
          </a:fontRef>
        </p:style>
      </p:cxn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95" y="1374428"/>
            <a:ext cx="5299140" cy="468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028" y="243259"/>
            <a:ext cx="27622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مربع نص 1"/>
          <p:cNvSpPr txBox="1"/>
          <p:nvPr/>
        </p:nvSpPr>
        <p:spPr>
          <a:xfrm>
            <a:off x="377266" y="242889"/>
            <a:ext cx="3029158" cy="584775"/>
          </a:xfrm>
          <a:prstGeom prst="rect">
            <a:avLst/>
          </a:prstGeom>
          <a:noFill/>
        </p:spPr>
        <p:txBody>
          <a:bodyPr wrap="square" rtlCol="0">
            <a:spAutoFit/>
          </a:bodyPr>
          <a:lstStyle/>
          <a:p>
            <a:pPr algn="ctr"/>
            <a:r>
              <a:rPr lang="en-US" sz="3200" dirty="0">
                <a:solidFill>
                  <a:srgbClr val="002060"/>
                </a:solidFill>
              </a:rPr>
              <a:t>Task 1</a:t>
            </a:r>
          </a:p>
        </p:txBody>
      </p:sp>
      <p:sp>
        <p:nvSpPr>
          <p:cNvPr id="3" name="Rectangle 1">
            <a:extLst>
              <a:ext uri="{FF2B5EF4-FFF2-40B4-BE49-F238E27FC236}">
                <a16:creationId xmlns:a16="http://schemas.microsoft.com/office/drawing/2014/main" id="{2C88B12D-47FF-4D12-8F40-FB026817B507}"/>
              </a:ext>
            </a:extLst>
          </p:cNvPr>
          <p:cNvSpPr>
            <a:spLocks noChangeArrowheads="1"/>
          </p:cNvSpPr>
          <p:nvPr/>
        </p:nvSpPr>
        <p:spPr bwMode="auto">
          <a:xfrm>
            <a:off x="0" y="0"/>
            <a:ext cx="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rgbClr val="202124"/>
                </a:solidFill>
                <a:effectLst/>
                <a:latin typeface="inherit"/>
                <a:cs typeface="Arial" panose="020B0604020202020204" pitchFamily="34" charset="0"/>
              </a:rPr>
              <a:t>Total average revenue is above average</a:t>
            </a:r>
            <a:endParaRPr kumimoji="0" lang="en-US" altLang="en-US" b="0" i="0" u="none" strike="noStrike" cap="none" normalizeH="0" baseline="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016121"/>
      </p:ext>
    </p:extLst>
  </p:cSld>
  <p:clrMapOvr>
    <a:masterClrMapping/>
  </p:clrMapOvr>
  <mc:AlternateContent xmlns:mc="http://schemas.openxmlformats.org/markup-compatibility/2006" xmlns:p14="http://schemas.microsoft.com/office/powerpoint/2010/main">
    <mc:Choice Requires="p14">
      <p:transition spd="slow" p14:dur="1500" advClick="0" advTm="4000">
        <p:random/>
      </p:transition>
    </mc:Choice>
    <mc:Fallback xmlns="">
      <p:transition spd="slow" advClick="0" advTm="4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2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2"/>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500"/>
                                        <p:tgtEl>
                                          <p:spTgt spid="11"/>
                                        </p:tgtEl>
                                      </p:cBhvr>
                                    </p:animEffect>
                                  </p:childTnLst>
                                </p:cTn>
                              </p:par>
                            </p:childTnLst>
                          </p:cTn>
                        </p:par>
                        <p:par>
                          <p:cTn id="15" fill="hold">
                            <p:stCondLst>
                              <p:cond delay="1000"/>
                            </p:stCondLst>
                            <p:childTnLst>
                              <p:par>
                                <p:cTn id="16" presetID="29"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ppt_x</p:attrName>
                                        </p:attrNameLst>
                                      </p:cBhvr>
                                      <p:tavLst>
                                        <p:tav tm="0">
                                          <p:val>
                                            <p:strVal val="#ppt_x-.2"/>
                                          </p:val>
                                        </p:tav>
                                        <p:tav tm="100000">
                                          <p:val>
                                            <p:strVal val="#ppt_x"/>
                                          </p:val>
                                        </p:tav>
                                      </p:tavLst>
                                    </p:anim>
                                    <p:anim calcmode="lin" valueType="num">
                                      <p:cBhvr>
                                        <p:cTn id="19" dur="5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20" dur="500"/>
                                        <p:tgtEl>
                                          <p:spTgt spid="13"/>
                                        </p:tgtEl>
                                      </p:cBhvr>
                                    </p:animEffect>
                                  </p:childTnLst>
                                </p:cTn>
                              </p:par>
                              <p:par>
                                <p:cTn id="21" presetID="29"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ppt_x</p:attrName>
                                        </p:attrNameLst>
                                      </p:cBhvr>
                                      <p:tavLst>
                                        <p:tav tm="0">
                                          <p:val>
                                            <p:strVal val="#ppt_x-.2"/>
                                          </p:val>
                                        </p:tav>
                                        <p:tav tm="100000">
                                          <p:val>
                                            <p:strVal val="#ppt_x"/>
                                          </p:val>
                                        </p:tav>
                                      </p:tavLst>
                                    </p:anim>
                                    <p:anim calcmode="lin" valueType="num">
                                      <p:cBhvr>
                                        <p:cTn id="24" dur="5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25" dur="500"/>
                                        <p:tgtEl>
                                          <p:spTgt spid="16"/>
                                        </p:tgtEl>
                                      </p:cBhvr>
                                    </p:animEffect>
                                  </p:childTnLst>
                                </p:cTn>
                              </p:par>
                            </p:childTnLst>
                          </p:cTn>
                        </p:par>
                        <p:par>
                          <p:cTn id="26" fill="hold">
                            <p:stCondLst>
                              <p:cond delay="1500"/>
                            </p:stCondLst>
                            <p:childTnLst>
                              <p:par>
                                <p:cTn id="27" presetID="29"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ppt_x</p:attrName>
                                        </p:attrNameLst>
                                      </p:cBhvr>
                                      <p:tavLst>
                                        <p:tav tm="0">
                                          <p:val>
                                            <p:strVal val="#ppt_x-.2"/>
                                          </p:val>
                                        </p:tav>
                                        <p:tav tm="100000">
                                          <p:val>
                                            <p:strVal val="#ppt_x"/>
                                          </p:val>
                                        </p:tav>
                                      </p:tavLst>
                                    </p:anim>
                                    <p:anim calcmode="lin" valueType="num">
                                      <p:cBhvr>
                                        <p:cTn id="30"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1" dur="500"/>
                                        <p:tgtEl>
                                          <p:spTgt spid="12"/>
                                        </p:tgtEl>
                                      </p:cBhvr>
                                    </p:animEffect>
                                  </p:childTnLst>
                                </p:cTn>
                              </p:par>
                            </p:childTnLst>
                          </p:cTn>
                        </p:par>
                        <p:par>
                          <p:cTn id="32" fill="hold">
                            <p:stCondLst>
                              <p:cond delay="2000"/>
                            </p:stCondLst>
                            <p:childTnLst>
                              <p:par>
                                <p:cTn id="33" presetID="56" presetClass="entr" presetSubtype="0" fill="hold" grpId="0" nodeType="afterEffect">
                                  <p:stCondLst>
                                    <p:cond delay="0"/>
                                  </p:stCondLst>
                                  <p:iterate type="lt">
                                    <p:tmPct val="15000"/>
                                  </p:iterate>
                                  <p:childTnLst>
                                    <p:set>
                                      <p:cBhvr>
                                        <p:cTn id="34" dur="1" fill="hold">
                                          <p:stCondLst>
                                            <p:cond delay="0"/>
                                          </p:stCondLst>
                                        </p:cTn>
                                        <p:tgtEl>
                                          <p:spTgt spid="10"/>
                                        </p:tgtEl>
                                        <p:attrNameLst>
                                          <p:attrName>style.visibility</p:attrName>
                                        </p:attrNameLst>
                                      </p:cBhvr>
                                      <p:to>
                                        <p:strVal val="visible"/>
                                      </p:to>
                                    </p:set>
                                    <p:anim by="(-#ppt_w*2)" calcmode="lin" valueType="num">
                                      <p:cBhvr rctx="PPT">
                                        <p:cTn id="35" dur="250" autoRev="1" fill="hold">
                                          <p:stCondLst>
                                            <p:cond delay="0"/>
                                          </p:stCondLst>
                                        </p:cTn>
                                        <p:tgtEl>
                                          <p:spTgt spid="10"/>
                                        </p:tgtEl>
                                        <p:attrNameLst>
                                          <p:attrName>ppt_w</p:attrName>
                                        </p:attrNameLst>
                                      </p:cBhvr>
                                    </p:anim>
                                    <p:anim by="(#ppt_w*0.50)" calcmode="lin" valueType="num">
                                      <p:cBhvr>
                                        <p:cTn id="36" dur="250" decel="50000" autoRev="1" fill="hold">
                                          <p:stCondLst>
                                            <p:cond delay="0"/>
                                          </p:stCondLst>
                                        </p:cTn>
                                        <p:tgtEl>
                                          <p:spTgt spid="10"/>
                                        </p:tgtEl>
                                        <p:attrNameLst>
                                          <p:attrName>ppt_x</p:attrName>
                                        </p:attrNameLst>
                                      </p:cBhvr>
                                    </p:anim>
                                    <p:anim from="(-#ppt_h/2)" to="(#ppt_y)" calcmode="lin" valueType="num">
                                      <p:cBhvr>
                                        <p:cTn id="37" dur="500" fill="hold">
                                          <p:stCondLst>
                                            <p:cond delay="0"/>
                                          </p:stCondLst>
                                        </p:cTn>
                                        <p:tgtEl>
                                          <p:spTgt spid="10"/>
                                        </p:tgtEl>
                                        <p:attrNameLst>
                                          <p:attrName>ppt_y</p:attrName>
                                        </p:attrNameLst>
                                      </p:cBhvr>
                                    </p:anim>
                                    <p:animRot by="21600000">
                                      <p:cBhvr>
                                        <p:cTn id="38" dur="500" fill="hold">
                                          <p:stCondLst>
                                            <p:cond delay="0"/>
                                          </p:stCondLst>
                                        </p:cTn>
                                        <p:tgtEl>
                                          <p:spTgt spid="10"/>
                                        </p:tgtEl>
                                        <p:attrNameLst>
                                          <p:attrName>r</p:attrName>
                                        </p:attrNameLst>
                                      </p:cBhvr>
                                    </p:animRot>
                                  </p:childTnLst>
                                </p:cTn>
                              </p:par>
                              <p:par>
                                <p:cTn id="39" presetID="2" presetClass="entr" presetSubtype="8"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B9EDEC-7D40-44A4-97BF-D6AE25BF0C0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AGhQUw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BoUFM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AGhQUy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AaFBT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AaFBT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AaFBT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AaFBT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AaFBT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AqFBTLDdIuDqDAAA1hoAABcAAAB1bml2ZXJzYWwvdW5pdmVyc2FsLnBuZ+2ZaVBTWb7AL0ij0wygLQoIhHEZ9TVNAAcJsg4QoK0WIgYEhBBpmqUJiSIBGgKEdp6gLNKOb0AJkCEIYQ0ie8LidGxS3THQPJYASUAmkkAiiRqTGEKSufQyNTVVU/U+vI/cqlv3d8499/7PfztLnTsXw0PNPzzyIQAA5uc/hV8CgD3BAGDcuc8UrDnOOPwZ+DDKuhQaCNAm7TfAgklqQFgAAPRUmW0nfgCWf3P909gsAHAo3bmNqtbeJAPAEcx5eEDkVwmbAkTHCeUiazUvLM9oDBj8+pMTdpnW8Ogjt7+5Cnc3iwj4xuREZjM8MNDjI+PMeyaHTIJN4SfobgeMp+uJlP9FyO6LYZowjsAwea4rS0I4FI9HREflRmerN7bwUep43gUmlVxE17xmWsLk4wb9Qym3ew8AxOc1ZbbnthNEqyFWOqGjIS0VVCWGJCG71QVPsxyJ/PB9APD48lxAasS776zRfQdBJTpRyh/7vVpodr8BX+XMBXGXC9WCnBMA8HQpyhIlDQGbPNoP2uWP7hEmAAA/uIu7uIu7uIu7uIu7uIu7uIu7uIv//9iHIReqFsE93O/+ctoYACh3joFY+3/DeqcyP83L+xy2y/hInmoxFVblq1oQlfpvr2KpsmjBOJ2cTWSsAcDVURF2Hkd4096qRRdpeSuQflTczLxPkl5G7y6jG6h8mr9Xmd/WehMHUfT2vmpymSbRz+tk1XuBYqXmxZ8scTxLuQtlAINZpCc3zLlHY0m6/coHkCfbLC+vsoSvVm+pLJZlkqJcdlbEuIZzbRIvrIbkrzdytPJxInuNqJOiYVM+iucP0TpJ9GCFGL9cpN20k+otie+ZYUIRq7mFxOJI3OxmdAqyYeRL/tD2j6xsXtbLM7ikFXyVv/795NpIq2aGzv7q/hOYTTFWwnx91nT6NRutf4KSxYbNcBimyoUElUVVU9N6++FUgRyXB6V4QMcV9fI6bFqOsEY2LG6Ig3b8tZ2N2TPCzxPXp1LZG56VV9SHgvond/bWdomRq26Q8rej8sJrmB/nC7KvKObxSfG+Lh+7p/M9/ad4Gw3HazLtGC0dyV3SbvGNSrKY8Ql1mRnPxV5zBZr9ThPefn+Kpy4/u1FdOM/pPam0QYtKKaGhEblUWhkub7LD4xhG2BeOOd5LSrlsNyswxWzaPoDBpXSLYT8obV5rb9Nf8yiwddKF2Wg8BOnwQh/1hvQeiEqi5/tV+JYeslUk1HvLhprMOxJBs4wMRrBdJ+W1tOo8HzLiUPDKM4gIuWlu+iK97fg+uvpO/8+d8FDG5LKLIJT1uonEkNKQC9jIKbsB3gLyHaeN9YVmIcpnduPMZen2Qjly9Qzl0d8/v4CcUDTeTBrmUvWj0h6Byv6cHDuryW+QkXDPpgsWk7UnVa7kz0F1oz8r5D4iVMU04TSpAh8MUq6rUeqOReADkvb028E6EH8XIyTe/Uf9VCHX8wVJMEqa7b7sItvDyRf8K6SvWlasHXgNx61HK4OovFwDlELwbQjM5QFftAa1zW/7UppxDs/pefOtFk3SakMMZf3mhGk6DDfAP10/V3K90hq+0inr0Xo0tTL0x8osuAIPwHZ+m2lc//NX7UU5I3F7WfuDrd09LjIygxw+6sfWfkjZgoaqUR+Fd1h8TQrC68MjUH4W95wUuWUpZ3We250Vcu1sspBeglr5ryWl/fA61t6r/rTxi/Z85Vw0T33rrHSe2UlK5SwXKDg5vvaSuHLK2vX1ofL1ajHF4g7lwwasf3a83ZLQTMa8kfSXmVZlfKYrhJT/Scj7SPys8NK017fZ8Ev1d796IG6TPkxqCvyiIdX2ZG/h1D0FP8TXpWrYZTDOSvemipjhsqKENTKwwPzm7Pj1fIZk/rsdsdCtz/pAK6TvycrIwPX64L+0KeU4bzL8oIguqZdPV8W+I8KP4RNDS95/gJKJaYkmMw9wRa9Cns6uZdOdPCWZcqiLeLSSPnngSim/BpWYEyGQZpK2mlSD4zqsFEPkrTX/JPGY/zjK8amzr2FbAZvgEoQ+MvW4QScS+xs0ojZqwxLBd407rldWSlsVCp9mWsfE3MYNvp+A/iBb8Qqpbq7OHMvgs67c3cp1DtUxkEKMbk6T51tNX6aPLIvFedWTvdCS8oLxT62MTnFHId7K0tczCH+dIVrfRbQWzYSD7u+MLqx5RPD3nB1I/O+AUResHQ09PqbOlwSNHfFf5lUT+vR69TgZ5XdTaCPY2pH6h5JzFz6OFLEn9tYILgqdbDCtyRB23NeRzBhHRgl9tFY0MqkFg9KkLl6db59jzt74Rc6Mt3xkZszavqmkpzHh4xIRO8SKYyc55OpI3H6zuHY8Jf1Bd+pGJWzZk5SybIZUzF9MdEcQWnH1YHipbIOcV4Yy4qwq39S7IZxzb03f/jZ5u1LJwAjqQ31h9Own5aeNw2kEXwtGiduY9yZ+0PypF2qimzP3mP87R8I1SYF18NoUUa8A5VilL/Qn+qsanhu5G3d6d8r2C7we7mhlmfRw6mBwcifLTXfDoRoZHPGf/pst38Nqb/RYxghHKhbafO3OFi2ndVduPalLiUfAnh91VUEr5ccr02Igl3J/6X1bY3W/LM4Zvbm4eDiYnWjrcdwE80Dtwwk/FNwcd4pxm+KwTJCPclyK3pT3nnrWCe3IFPg87aJzhY8xNkLGz9ZDqv2ud2KZ7+8V90z73WwpKbu15ReBPTjJRdZwJ3QZy2bun7eHY5aPSF4/cdPH/KwTMkgg7+H31/EoaQmTl9hn0dyChfhKMsucsu5fzWwUQilxDeEfIHxj5Qz5GGeqSNXLAaOj8H6oYyFe8SfH7RcZRzJNtNndrESu60QutV42YBRDZUEInYUuniHmigZKz6p/RaWqh5Vq8u0ZIH1hMNHfAPzNE4/TmGFZ6/Pfg1lEPjJxo0IeMDeOsZGmbBMaupEBUcx9P2i0YLiM1zgEK/lgOyglbRVt2OKKvt4L8TQj51NwCn7WVH0YEpwpBdlGhrlRSCmKeYOu6ZsBhx3pux+cuvvkH7BaE7mmmjNlP3i+wmqkWaUZC1OEugGHSzm/Wj3xE9YIlVqSRGlVfTN3cWbSzdPCwR60+a8yG1UmuvVQ//Sg1n8R5C08OOT2XDgxzvqSupOg0sVUMnbF0iKKSTN/Cy2baLx2tuJia6N3AS5PkGQZYc4eDWNJ5lk/qSrSxvPoSTEh0yMVQcGILvIV6+ZJrk/SsNNpVnYNEh7he4qu7Kk6XTtLjI8t/c6ZmUqWEw1a0opOlksaXM4vdxI11yR4eV/486bEEkyecyHqfH6L/o93ES30NzyoiwC753ECueDt98PE1r/OTrynebapn9amaMwy+++ha6pi2hW854qoExXsUNe66EG/FIGPdlZ3hVblVUGDOhLy0rdjSpprW+bP16MhUBiNOlDPSk7SJbjvL82HzmZR4hy1tynndcWBhaVptr7KF/o1F+I5pLhG6Jj38h6HaenPx+GztNLAYlJ2d00SvpuFklRd0d17NbG5Rfpxxy05tgb0dNRsV3ksbGppVCMibdI9nw0eDl4pweWlqMEIX6TOZr2OXIPCKNInebVLYblcVK7gjEN0kLURv5Mwat/0y4TUuQKuqvhjLp2xgxBQCYzqWzOXPunqRUrajSlfNd/Ku5l3G8reGNMK5AMzmVrpsX92CbmOsyv+LcJP84V2+fFlgRc4XHVG6Zb4eZYkO/g03CpZ8u9tHQvfTd8aQ+Pn8NKr4Mx92bHgdQDD4u7RspOC1SylA2Ut5N1bQrAFmbFE3/ciRSBds1l5RooUhIDdfNkq/x+8/ABm1tkAer8yoVA5l6Op+n3ZSeXMksDSeXsDQaT3GKFAC0pLD0uow2JzLO0u1HgodsezDmLe6EmXmeCq35tedRi7o67jBQy+6sU19A8/V+t3FlOyap+XyJfcBMJmxp7rtr5afqFaQLJGF/QIXohUqi1p98pHAP/V3/Y6ZqBdWJ7Ko+bZgmw7MEK+EVMMxOlN2ljQjLO6s2VDhCpX6Ilwnr1DcHT/mKXz946G9ywSmOF9leTwsDgFnvvBNsJBTiiDtdEn2Z7VNsXKGK263GKRhlJAepEFNvl4K9R3pxbdnGRgDPhocdMI4taMx80ScQNBllFbOyDaoJkBxddCC68OTLh64Rk5XYkxbHyZZVDVXcqNdkQBYtWHfCz65ay6XPK40QtlOn0Q4ZOZExNReRAOAIPUjj5O/u2kQcxMjcFGXEax6h55+4PoDcvRX9smi0VdFtLzAKC4I9jKCACm4QcAYH/YT0gr1GvEm/vAd/0dELoKzCOGw69HLGP6Lek/j1h426mPB8F2nyIdIpmxVnOv12rQAwfBJXxnmHLKBgePMEeDjhOVu4ylpYK1Q5KdEx49LMPDsLftzzVrbU4nXgHgdT44HE4LvHrzH1BLAwQUAAIACAACoUFMbVEZO0oAAABqAAAAGwAAAHVuaXZlcnNhbC91bml2ZXJzYWwucG5nLnhtbLOxr8jNUShLLSrOzM+zVTLUM1Cyt+PlsikoSi3LTC1XqACKGekZQICSQiUqtzwzpSTDVsnC0BghlpGamZ5RYqtkZmgAF9QHGgkAUEsBAgAAFAACAAgAAaFBTBUOrShkBAAABxEAAB0AAAAAAAAAAQAAAAAAAAAAAHVuaXZlcnNhbC9jb21tb25fbWVzc2FnZXMubG5nUEsBAgAAFAACAAgAAaFBTAh+CyMpAwAAhgwAACcAAAAAAAAAAQAAAAAAnwQAAHVuaXZlcnNhbC9mbGFzaF9wdWJsaXNoaW5nX3NldHRpbmdzLnhtbFBLAQIAABQAAgAIAAGhQUy1/AlkugIAAFUKAAAhAAAAAAAAAAEAAAAAAA0IAAB1bml2ZXJzYWwvZmxhc2hfc2tpbl9zZXR0aW5ncy54bWxQSwECAAAUAAIACAABoUFMKpYPZ/4CAACXCwAAJgAAAAAAAAABAAAAAAAGCwAAdW5pdmVyc2FsL2h0bWxfcHVibGlzaGluZ19zZXR0aW5ncy54bWxQSwECAAAUAAIACAABoUFMaHFSkZoBAAAfBgAAHwAAAAAAAAABAAAAAABIDgAAdW5pdmVyc2FsL2h0bWxfc2tpbl9zZXR0aW5ncy5qc1BLAQIAABQAAgAIAAGhQUw9PC/RwQAAAOUBAAAaAAAAAAAAAAEAAAAAAB8QAAB1bml2ZXJzYWwvaTE4bl9wcmVzZXRzLnhtbFBLAQIAABQAAgAIAAGhQUya+ZZkawAAAGsAAAAcAAAAAAAAAAEAAAAAABgRAAB1bml2ZXJzYWwvbG9jYWxfc2V0dGluZ3MueG1sUEsBAgAAFAACAAgARJRXRyO0Tvv7AgAAsAgAABQAAAAAAAAAAQAAAAAAvREAAHVuaXZlcnNhbC9wbGF5ZXIueG1sUEsBAgAAFAACAAgAAaFBTLCHI/RsAQAA9wIAACkAAAAAAAAAAQAAAAAA6hQAAHVuaXZlcnNhbC9za2luX2N1c3RvbWl6YXRpb25fc2V0dGluZ3MueG1sUEsBAgAAFAACAAgAAqFBTLDdIuDqDAAA1hoAABcAAAAAAAAAAAAAAAAAnRYAAHVuaXZlcnNhbC91bml2ZXJzYWwucG5nUEsBAgAAFAACAAgAAqFBTG1RGTtKAAAAagAAABsAAAAAAAAAAQAAAAAAvCMAAHVuaXZlcnNhbC91bml2ZXJzYWwucG5nLnhtbFBLBQYAAAAACwALAEkDAAA/JAAAAAA="/>
  <p:tag name="ISPRING_PRESENTATION_TITLE" val="公安机关警务工作总结通用PPT模板"/>
</p:tagLst>
</file>

<file path=ppt/theme/theme1.xml><?xml version="1.0" encoding="utf-8"?>
<a:theme xmlns:a="http://schemas.openxmlformats.org/drawingml/2006/main" name="涂豆思">
  <a:themeElements>
    <a:clrScheme name="自定义 207">
      <a:dk1>
        <a:sysClr val="windowText" lastClr="000000"/>
      </a:dk1>
      <a:lt1>
        <a:sysClr val="window" lastClr="FFFFFF"/>
      </a:lt1>
      <a:dk2>
        <a:srgbClr val="44546A"/>
      </a:dk2>
      <a:lt2>
        <a:srgbClr val="E7E6E6"/>
      </a:lt2>
      <a:accent1>
        <a:srgbClr val="C00000"/>
      </a:accent1>
      <a:accent2>
        <a:srgbClr val="A5A5A5"/>
      </a:accent2>
      <a:accent3>
        <a:srgbClr val="C00000"/>
      </a:accent3>
      <a:accent4>
        <a:srgbClr val="A5A5A5"/>
      </a:accent4>
      <a:accent5>
        <a:srgbClr val="C00000"/>
      </a:accent5>
      <a:accent6>
        <a:srgbClr val="A5A5A5"/>
      </a:accent6>
      <a:hlink>
        <a:srgbClr val="002060"/>
      </a:hlink>
      <a:folHlink>
        <a:srgbClr val="00206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3220</TotalTime>
  <Words>144</Words>
  <Application>Microsoft Office PowerPoint</Application>
  <PresentationFormat>Widescreen</PresentationFormat>
  <Paragraphs>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等线</vt:lpstr>
      <vt:lpstr>微软雅黑</vt:lpstr>
      <vt:lpstr>Arial</vt:lpstr>
      <vt:lpstr>Calibri</vt:lpstr>
      <vt:lpstr>inherit</vt:lpstr>
      <vt:lpstr>涂豆思</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公安机关警务工作总结通用PPT模板</dc:title>
  <dc:creator>歉然安可</dc:creator>
  <cp:lastModifiedBy>ريم شايع علي النهاري القحطاني</cp:lastModifiedBy>
  <cp:revision>18</cp:revision>
  <dcterms:created xsi:type="dcterms:W3CDTF">2018-02-04T14:14:19Z</dcterms:created>
  <dcterms:modified xsi:type="dcterms:W3CDTF">2021-02-27T18:23:57Z</dcterms:modified>
</cp:coreProperties>
</file>