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11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231720" y="2336400"/>
            <a:ext cx="4510440" cy="35989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3231720" y="2336400"/>
            <a:ext cx="4510440" cy="359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231720" y="2336400"/>
            <a:ext cx="4510440" cy="3598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231720" y="2336400"/>
            <a:ext cx="4510440" cy="359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27/10/18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C7D943E-82E8-4D34-9FA8-6E9C724A6E16}" type="slidenum">
              <a:rPr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5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6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LevelEdit Master text styles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27/10/18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C0565C2-FE33-420F-B89A-E0AD62A7047B}" type="slidenum">
              <a:rPr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35120" y="672480"/>
            <a:ext cx="9143640" cy="91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dobe Devanagari"/>
              </a:rPr>
              <a:t>DBMS COURSE PROJECT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1855440"/>
            <a:ext cx="9143640" cy="340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461040" y="2848320"/>
            <a:ext cx="98625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HELPING HANDS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6338520" y="4672440"/>
            <a:ext cx="530244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Submitted by :-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Nileena P C           B160213CS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Reema Sebi           B160229CS      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Vignesh Krishnan   B160104CS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RELATION: ORGS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80400" y="3732840"/>
            <a:ext cx="9613440" cy="220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details of the ORGANISATIONS are inserted into this table during registration. 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Username acts as the primary key.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relation is in 3-NF 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1027440" y="2754000"/>
          <a:ext cx="9961560" cy="370440"/>
        </p:xfrm>
        <a:graphic>
          <a:graphicData uri="http://schemas.openxmlformats.org/drawingml/2006/table">
            <a:tbl>
              <a:tblPr/>
              <a:tblGrid>
                <a:gridCol w="1423080"/>
                <a:gridCol w="1423080"/>
                <a:gridCol w="1423080"/>
                <a:gridCol w="1829520"/>
                <a:gridCol w="1016280"/>
                <a:gridCol w="1423080"/>
                <a:gridCol w="1423440"/>
              </a:tblGrid>
              <a:tr h="631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username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password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ODESCRIPTION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OEMAIL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OADDRESS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OPHONE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RELATION:BLOODREQUESTS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40600" y="4377240"/>
            <a:ext cx="9613440" cy="1545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details of those who have requested for blood are stored. 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Description is the primary key.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Username acts as a foreign key referring to the primary key in DETAILS or ORGS table.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612720" y="2920320"/>
          <a:ext cx="9613440" cy="370440"/>
        </p:xfrm>
        <a:graphic>
          <a:graphicData uri="http://schemas.openxmlformats.org/drawingml/2006/table">
            <a:tbl>
              <a:tblPr/>
              <a:tblGrid>
                <a:gridCol w="1602000"/>
                <a:gridCol w="1602000"/>
                <a:gridCol w="1602000"/>
                <a:gridCol w="1602000"/>
                <a:gridCol w="1602000"/>
                <a:gridCol w="1603440"/>
              </a:tblGrid>
              <a:tr h="631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username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Description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Blood_group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Deadline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Quantity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verified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RELATION: FUNDRAISER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19" name="Table 2"/>
          <p:cNvGraphicFramePr/>
          <p:nvPr/>
        </p:nvGraphicFramePr>
        <p:xfrm>
          <a:off x="765000" y="2818440"/>
          <a:ext cx="10661400" cy="370440"/>
        </p:xfrm>
        <a:graphic>
          <a:graphicData uri="http://schemas.openxmlformats.org/drawingml/2006/table">
            <a:tbl>
              <a:tblPr/>
              <a:tblGrid>
                <a:gridCol w="1776600"/>
                <a:gridCol w="2097360"/>
                <a:gridCol w="1847520"/>
                <a:gridCol w="1385640"/>
                <a:gridCol w="1776600"/>
                <a:gridCol w="1777680"/>
              </a:tblGrid>
              <a:tr h="631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Username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Fundraisername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Fdescription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Famount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Fdeadline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verified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</a:tr>
            </a:tbl>
          </a:graphicData>
        </a:graphic>
      </p:graphicFrame>
      <p:sp>
        <p:nvSpPr>
          <p:cNvPr id="120" name="CustomShape 3"/>
          <p:cNvSpPr/>
          <p:nvPr/>
        </p:nvSpPr>
        <p:spPr>
          <a:xfrm>
            <a:off x="839160" y="3912120"/>
            <a:ext cx="10425600" cy="21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details of the fundraiser programmes are stored.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Fundraisername acts as the single primary key.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Username acts as a foreign key referring to the primary key in DETAILS or ORGS table.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relation is in 3-NF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 : DONATIONS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22" name="Table 2"/>
          <p:cNvGraphicFramePr/>
          <p:nvPr/>
        </p:nvGraphicFramePr>
        <p:xfrm>
          <a:off x="680400" y="2856240"/>
          <a:ext cx="9613440" cy="370440"/>
        </p:xfrm>
        <a:graphic>
          <a:graphicData uri="http://schemas.openxmlformats.org/drawingml/2006/table">
            <a:tbl>
              <a:tblPr/>
              <a:tblGrid>
                <a:gridCol w="3204360"/>
                <a:gridCol w="3204360"/>
                <a:gridCol w="320472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Username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Fundraisername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amount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</a:tr>
            </a:tbl>
          </a:graphicData>
        </a:graphic>
      </p:graphicFrame>
      <p:sp>
        <p:nvSpPr>
          <p:cNvPr id="123" name="CustomShape 3"/>
          <p:cNvSpPr/>
          <p:nvPr/>
        </p:nvSpPr>
        <p:spPr>
          <a:xfrm>
            <a:off x="1366920" y="3817800"/>
            <a:ext cx="87382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relation stores the details of the donations done by logged in users.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Username and fundraisername together acts as primary key.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 : CAMPAIGNS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794160" y="2600640"/>
          <a:ext cx="9613440" cy="370440"/>
        </p:xfrm>
        <a:graphic>
          <a:graphicData uri="http://schemas.openxmlformats.org/drawingml/2006/table">
            <a:tbl>
              <a:tblPr/>
              <a:tblGrid>
                <a:gridCol w="1602000"/>
                <a:gridCol w="1602000"/>
                <a:gridCol w="1602000"/>
                <a:gridCol w="1602000"/>
                <a:gridCol w="1602000"/>
                <a:gridCol w="1603440"/>
              </a:tblGrid>
              <a:tr h="631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Username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Cdescription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cdeadline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Number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verified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</a:tr>
            </a:tbl>
          </a:graphicData>
        </a:graphic>
      </p:graphicFrame>
      <p:sp>
        <p:nvSpPr>
          <p:cNvPr id="126" name="CustomShape 3"/>
          <p:cNvSpPr/>
          <p:nvPr/>
        </p:nvSpPr>
        <p:spPr>
          <a:xfrm>
            <a:off x="1618200" y="3738240"/>
            <a:ext cx="83707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relation has the details of the on going social campaigns.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Cname is the primary key.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Username acts as a foreign key.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 : VOLUNTEERS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681120" y="2336760"/>
          <a:ext cx="9613440" cy="370440"/>
        </p:xfrm>
        <a:graphic>
          <a:graphicData uri="http://schemas.openxmlformats.org/drawingml/2006/table">
            <a:tbl>
              <a:tblPr/>
              <a:tblGrid>
                <a:gridCol w="4806720"/>
                <a:gridCol w="480672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Username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</a:tr>
            </a:tbl>
          </a:graphicData>
        </a:graphic>
      </p:graphicFrame>
      <p:sp>
        <p:nvSpPr>
          <p:cNvPr id="129" name="CustomShape 3"/>
          <p:cNvSpPr/>
          <p:nvPr/>
        </p:nvSpPr>
        <p:spPr>
          <a:xfrm>
            <a:off x="1055880" y="3686040"/>
            <a:ext cx="9105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table is to store the data of the volunteers who have signed up for various social service campaigns.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Username and cname  together acts as primary key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 : MESSAGES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31" name="Table 2"/>
          <p:cNvGraphicFramePr/>
          <p:nvPr/>
        </p:nvGraphicFramePr>
        <p:xfrm>
          <a:off x="681120" y="2336760"/>
          <a:ext cx="9613440" cy="370440"/>
        </p:xfrm>
        <a:graphic>
          <a:graphicData uri="http://schemas.openxmlformats.org/drawingml/2006/table">
            <a:tbl>
              <a:tblPr/>
              <a:tblGrid>
                <a:gridCol w="3204360"/>
                <a:gridCol w="3204360"/>
                <a:gridCol w="320472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Email id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message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</a:tr>
            </a:tbl>
          </a:graphicData>
        </a:graphic>
      </p:graphicFrame>
      <p:sp>
        <p:nvSpPr>
          <p:cNvPr id="132" name="CustomShape 3"/>
          <p:cNvSpPr/>
          <p:nvPr/>
        </p:nvSpPr>
        <p:spPr>
          <a:xfrm>
            <a:off x="1697760" y="3666960"/>
            <a:ext cx="75790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relation is used to store the messages that the guest users can send to the admin.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          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objective of this project is to create a user friendly website that can contribute to a number of social causes.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various schemes we have included are Blood Donation,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Charitable Donations to social activities and also publicizing                                                                                                                                                                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socially relevant events by putting them up on our website. 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        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INSPIRATION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Every day in our lives, we read about and observe many socially significant events happening in our society.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Most of us would have wanted to be a part of at least some of these events.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As a student of a primary engineering institution like NITC, we feel that we can give back to the society through a technical initiative.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have created a website called ‘Helping Hands’ to ease the process of blood donations and funding charities and through this, create a big network of donors and philanthropists who are interested in giving back to the society.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902760" y="3013560"/>
            <a:ext cx="378936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ER DIAGRAM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               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008000" y="144000"/>
            <a:ext cx="9144000" cy="657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       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DATABASE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 Relations  :-   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Details – Database containing all the information of the logged in individuals.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Orgs- Database containing all the information of the logged in organisations.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Fundraiser- Database that has the details of requests for fund raising.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Bloodrequests – Database that has details of requests for blood donation.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Campaigns – Database that has details of the campaigns that are being held which requires volunteers.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Donations – Database that contains details of donations by various users 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Volunteers – Database that contains details of volunteers who have registered for various social campaigns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Messages – Database that contains all the messages and reviews by the guest users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537280" y="2941200"/>
            <a:ext cx="760536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1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RELATIONAL  SCHEMA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RELATION: DETAILS                     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0" y="2308680"/>
            <a:ext cx="12112920" cy="4449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10" name="Table 3"/>
          <p:cNvGraphicFramePr/>
          <p:nvPr/>
        </p:nvGraphicFramePr>
        <p:xfrm>
          <a:off x="39240" y="2455920"/>
          <a:ext cx="12112920" cy="524160"/>
        </p:xfrm>
        <a:graphic>
          <a:graphicData uri="http://schemas.openxmlformats.org/drawingml/2006/table">
            <a:tbl>
              <a:tblPr/>
              <a:tblGrid>
                <a:gridCol w="1161360"/>
                <a:gridCol w="1161360"/>
                <a:gridCol w="786600"/>
                <a:gridCol w="833400"/>
                <a:gridCol w="927000"/>
                <a:gridCol w="767880"/>
                <a:gridCol w="945720"/>
                <a:gridCol w="1152000"/>
                <a:gridCol w="1620000"/>
                <a:gridCol w="785520"/>
                <a:gridCol w="676080"/>
                <a:gridCol w="613440"/>
                <a:gridCol w="682560"/>
              </a:tblGrid>
              <a:tr h="524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username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password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NAME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EMAIL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DOB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AGE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PHONE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ADDRESS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BLOOD GROUP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q1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q2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q3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q4</a:t>
                      </a:r>
                      <a:endParaRPr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5ae6"/>
                    </a:solidFill>
                  </a:tcPr>
                </a:tc>
              </a:tr>
            </a:tbl>
          </a:graphicData>
        </a:graphic>
      </p:graphicFrame>
      <p:sp>
        <p:nvSpPr>
          <p:cNvPr id="111" name="CustomShape 4"/>
          <p:cNvSpPr/>
          <p:nvPr/>
        </p:nvSpPr>
        <p:spPr>
          <a:xfrm>
            <a:off x="273240" y="3796920"/>
            <a:ext cx="1084032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details of the indviduals are inserted into this table during registration.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Username acts as the primary key.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relation is in 3-NF 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542</TotalTime>
  <Application>LibreOffice/5.0.6.2$Linux_x86 LibreOffice_project/00m0$Build-2</Application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2018-10-23T09:06:55Z</dcterms:created>
  <dc:creator>Vignesh Krishnan</dc:creator>
  <dc:language>en-IN</dc:language>
  <dcterms:modified xsi:type="dcterms:W3CDTF">2018-10-27T14:31:39Z</dcterms:modified>
  <cp:revision>25</cp:revision>
  <dc:title>DBMS COURSE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